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420" r:id="rId14"/>
    <p:sldId id="262" r:id="rId15"/>
    <p:sldId id="256" r:id="rId16"/>
    <p:sldId id="257" r:id="rId17"/>
    <p:sldId id="258" r:id="rId18"/>
    <p:sldId id="259" r:id="rId19"/>
    <p:sldId id="41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77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8959136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3182658" y="1566952"/>
            <a:ext cx="743712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Củng</a:t>
            </a:r>
            <a:r>
              <a:rPr kumimoji="0" lang="en-US" altLang="zh-CN" sz="16600" b="1" i="0" u="none" strike="noStrike" kern="1200" cap="none" spc="0" normalizeH="0" noProof="0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cô</a:t>
            </a:r>
            <a:r>
              <a:rPr kumimoji="0" lang="en-US" altLang="zh-CN" sz="16600" b="1" i="0" u="none" strike="noStrike" kern="1200" cap="none" spc="0" normalizeH="0" noProof="0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́</a:t>
            </a:r>
            <a:endParaRPr kumimoji="0" lang="zh-CN" altLang="en-US" sz="16600" b="1" i="0" u="none" strike="noStrike" kern="1200" cap="none" spc="0" normalizeH="0" baseline="0" noProof="0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77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các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em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tốt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!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581</Words>
  <Application>Microsoft Macintosh PowerPoint</Application>
  <PresentationFormat>Widescreen</PresentationFormat>
  <Paragraphs>108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UTM Showcard</vt:lpstr>
      <vt:lpstr>Calibri Light</vt:lpstr>
      <vt:lpstr>.VnTime</vt:lpstr>
      <vt:lpstr>Times New Roman</vt:lpstr>
      <vt:lpstr>字魂105号-简雅黑</vt:lpstr>
      <vt:lpstr>HP001 4 hàng</vt:lpstr>
      <vt:lpstr>UTM Flavour</vt:lpstr>
      <vt:lpstr>UTM Wedding K&amp;T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135</cp:revision>
  <dcterms:created xsi:type="dcterms:W3CDTF">2019-03-29T12:25:33Z</dcterms:created>
  <dcterms:modified xsi:type="dcterms:W3CDTF">2021-10-06T14:47:07Z</dcterms:modified>
</cp:coreProperties>
</file>