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notesMasterIdLst>
    <p:notesMasterId r:id="rId30"/>
  </p:notesMasterIdLst>
  <p:sldIdLst>
    <p:sldId id="323" r:id="rId8"/>
    <p:sldId id="304" r:id="rId9"/>
    <p:sldId id="288" r:id="rId10"/>
    <p:sldId id="371" r:id="rId11"/>
    <p:sldId id="284" r:id="rId12"/>
    <p:sldId id="272" r:id="rId13"/>
    <p:sldId id="394" r:id="rId14"/>
    <p:sldId id="291" r:id="rId15"/>
    <p:sldId id="397" r:id="rId16"/>
    <p:sldId id="287" r:id="rId17"/>
    <p:sldId id="398" r:id="rId18"/>
    <p:sldId id="400" r:id="rId19"/>
    <p:sldId id="259" r:id="rId20"/>
    <p:sldId id="372" r:id="rId21"/>
    <p:sldId id="262" r:id="rId22"/>
    <p:sldId id="263" r:id="rId23"/>
    <p:sldId id="260" r:id="rId24"/>
    <p:sldId id="264" r:id="rId25"/>
    <p:sldId id="261" r:id="rId26"/>
    <p:sldId id="265" r:id="rId27"/>
    <p:sldId id="293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155" d="100"/>
          <a:sy n="155" d="100"/>
        </p:scale>
        <p:origin x="-1176" y="-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13700-AF2F-4005-A289-C994041469F2}" type="datetimeFigureOut">
              <a:rPr lang="en-GB" smtClean="0"/>
              <a:t>17/10/2021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B9EFF-AB6D-4D13-9D20-32E507B99A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73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7299931D-4F7F-4603-84A3-BB1F58CC4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304B2CE-3326-48AF-82FD-3A72C594D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2A651E9C-7B30-46D5-8BAC-299C8FCD7F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44EDBB-1A63-4BA7-ABAD-4A3ADED321B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61E1BF6-C8C8-46D4-937E-66AF322B1F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14CFB-B24A-4979-9C04-26E58C7EE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vi-VN" dirty="0"/>
              <a:t> 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, </a:t>
            </a:r>
            <a:r>
              <a:rPr lang="vi-VN" dirty="0"/>
              <a:t>các em hãy chuẩn bị cho cô các dụng cụ học tập sau: </a:t>
            </a:r>
            <a:endParaRPr lang="en-US" dirty="0"/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/>
              <a:t>-  </a:t>
            </a:r>
            <a:r>
              <a:rPr lang="vi-VN" dirty="0"/>
              <a:t>Sgk tiếng Việt 4 tập 1,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26. </a:t>
            </a:r>
          </a:p>
          <a:p>
            <a:pPr marL="171450" indent="-1714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dirty="0"/>
              <a:t>V</a:t>
            </a:r>
            <a:r>
              <a:rPr lang="vi-VN" dirty="0"/>
              <a:t>ở chính tả, vở nháp</a:t>
            </a:r>
            <a:endParaRPr lang="en-US" dirty="0"/>
          </a:p>
          <a:p>
            <a:pPr marL="171450" indent="-1714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r>
              <a:rPr lang="en-US" dirty="0"/>
              <a:t>B</a:t>
            </a:r>
            <a:r>
              <a:rPr lang="vi-VN" dirty="0"/>
              <a:t>út </a:t>
            </a:r>
            <a:r>
              <a:rPr lang="en-US" dirty="0" err="1"/>
              <a:t>chì</a:t>
            </a:r>
            <a:r>
              <a:rPr lang="vi-VN" dirty="0"/>
              <a:t>, bút </a:t>
            </a:r>
            <a:r>
              <a:rPr lang="en-US" dirty="0" err="1"/>
              <a:t>mực</a:t>
            </a:r>
            <a:r>
              <a:rPr lang="vi-VN" dirty="0"/>
              <a:t>, thước kẻ.</a:t>
            </a:r>
            <a:endParaRPr lang="en-US" dirty="0"/>
          </a:p>
          <a:p>
            <a:pPr marL="171450" indent="-17145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Tx/>
              <a:buChar char="-"/>
              <a:defRPr/>
            </a:pPr>
            <a:endParaRPr lang="en-US" dirty="0"/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ngồi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ánh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, </a:t>
            </a:r>
            <a:r>
              <a:rPr lang="en-US" dirty="0" err="1"/>
              <a:t>chú</a:t>
            </a:r>
            <a:r>
              <a:rPr lang="en-US" dirty="0"/>
              <a:t> ý </a:t>
            </a:r>
            <a:r>
              <a:rPr lang="en-US" dirty="0" err="1"/>
              <a:t>nghe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defRPr/>
            </a:pPr>
            <a:endParaRPr lang="en-US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EE9B0611-61ED-43DC-89DC-93F13A4E04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3360C8-9651-4DEB-A46A-2CF1C816091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76338-766A-4936-B3CB-8A8A3F4032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057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3A5AC-94D5-4EA4-A82D-144A2008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9B4BF-784C-4E46-9957-1DBE78EE128C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7C1404-B190-4A46-A34E-7949426DE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12EA4-F57D-4594-AAD3-A626F348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2DB78-97F1-4A48-8E83-3B26C1927B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22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688FC-EEB3-4D94-8FD1-B41AEB3E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CCE0-4252-4760-9965-7651605A568F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B3A4D-CC2A-4031-9EC7-3E0B55BE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A0DA9-D01F-445B-A871-25DEF187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131B3C-764C-46FE-AA79-64F573CCBE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86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30E940-4D9D-47A0-95BE-4A2DF7D8A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5E801-CCF2-48CE-A2B0-5E8F45902B01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77084-B5C7-4282-9ED2-A9E0EF94C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97DED-5304-4FA5-9419-E012272D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F80BA-AA29-4312-AD46-A22C38BF2E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585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C56181-536B-4E0A-879D-6AA8C3C823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3DAC92-9CD8-47E7-92BF-BF4AE9DD3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8B276F-2AAE-4248-8FBD-E915D07A4B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44BA5F-92D8-44FD-B7ED-C6B075F7FE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322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AB2094-F571-4729-B928-DD2C393DF0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3C061-2786-4EA5-AEDA-F4D43D239E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0742EE-8C33-4ED7-B69B-5964FAEAD2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343637-78E7-4871-B9D5-7A5275DCA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08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A0CD04-D774-4D55-9DFB-4443FE940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FCC54C-EBCB-49C0-82D7-5A8E1E4C69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720579-A411-485D-A8B1-6CE7D65E1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26CBE3-8B67-4E7C-9791-103BD5970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995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84EFE3-B835-4A32-9B50-360CFA86B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AFD1E4-5B7C-4C2F-9F08-273E30ECD8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2CC7D-5ED3-4C7B-BEFC-C76F22301C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28876-0F03-487C-8431-F3BBDB3DE3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882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5E5F071-17BE-49D4-8125-BABF1F154E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271387F-B363-47A2-B7B3-ABFCFD0388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F04CF45-598D-4D55-A115-300E65B841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2C023-12AC-400F-96D9-6C1E4C509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754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0877B5-6450-4E37-87D1-EE25B5DEDE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C886FB-BBC9-4F69-97E5-1F84C3995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4984845-B722-4D60-A816-B9261E1FF2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1DDFAC-ED84-40E1-8B3C-8FEC112E0F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458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6D0C81-5C36-4298-ABBB-03816CEB9E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CE3E39-2EEF-4C65-BB30-63CD13830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78ABC6-3C61-4AC7-BC14-823105BDD2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72285E-5EB2-447F-B49F-7B90731D13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79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554F8-F847-4C5B-8812-74BDE51BA5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EDA7B7-DFD6-46CD-900C-FA0F0A473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0AE12D-06BD-4F80-90EA-84A3F1665F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E97D5-77F0-45A0-8B59-3F6C57846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10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DE03F-04AD-404C-91B7-C3908566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45DD8-CF04-415E-8715-DD691D80EDF4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D7A0B-CB17-4987-A32B-FA85B990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C8372-F587-417F-8682-F028950E1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0F6FF-39F5-49E0-BCB0-C30DB82BB0F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0482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89C67A-5D9D-475F-B0AB-A2AFD6F7BF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445239-61BC-4ACC-8A9E-1401F8DFA2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97C113-1BBD-4384-B39A-5B9801E6B1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0D46CE-3363-4F87-9764-D614D8655B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8845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39E8C9-0ACE-4D03-99F4-330A7A98B1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63EFF25-A8AD-4799-8FBB-321DA94534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F37A3D-B08A-4C4E-B25B-D8196F0FB4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89FD70-0B06-4E59-818E-5F2BD8030D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05290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22EA9B-F6E1-4A92-9DC5-30B98D7FD0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13596C-867F-40AE-972D-7D6025F559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9FC477-7F35-40D8-B930-B629B2F7E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F0184F-9190-49B0-867E-F301DD86F0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669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560541-384E-4447-BC1F-1F2B12F462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49956-2F0B-4AA4-8849-F7FDC28616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F0A287-3CCE-4557-96AD-58C87BC9D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89E0D-D199-46B1-B125-C5F21FE10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327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DC3148-4F59-4F79-A3FB-823E93FCE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76EDC5-5B75-43BC-8A58-1CFBF5728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E6C898-6B4F-420B-9F6E-1E0FCEA7CB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942C9-CE3E-45AD-A5BB-3080E6EBCD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4900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C1F5E2-9B9B-4FD3-8619-B6D547B3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63AB93-48D9-41D8-B98F-0EB8FB92F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AA776C-B8E5-41F1-A039-637DC94A59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829103-F586-4E69-9792-7EB1B18E7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625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D3B8F2-162F-4B90-A8CA-E4CE3FB62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48524F-985D-4008-9A73-79F955D172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56FDF8-8085-4734-A5F3-22F6ABA218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1D8D5-D582-4D79-BE66-3AFEF243C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08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4FB06A-E370-40B8-BA22-521F923003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E6B150-16FF-4D5F-9579-5F55824F4B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40B52A0-BB23-47C2-A54C-BB818BD543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E9C936-6634-4397-A658-6084A7548D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1341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FEF3B8D-A621-47AC-8A46-26CDFAAAB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28669B-3DF4-42E8-8DCA-14F6604004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0741D9B-9D67-4C4F-904B-6DBDF74A48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15A871-FDE5-40D5-B7ED-ED4EE9D1C5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6755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FE6A550-E475-491E-893B-389D738B0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882510-F9EF-4B1F-A0CC-88368FE3BC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ECE2444-00BE-4053-8FDF-F8665A0A29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7BD9B2-0A35-4A08-8888-7522A4124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569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AE1B8-1AB3-4116-A7EF-76F8EA57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41341-E9BB-42E3-9629-EAC4A2AD0A44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F8D81-6B51-4B70-88B8-0A8751DA0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57774-F9F0-4386-97B6-3B44EEEC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C5711D-86AD-41C9-A360-C083FDBC371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165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26E1F-5AAC-4B57-B3DF-8DF83BAF16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8D027-589B-4B41-845C-248FFD77E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471F8B-FDA1-4DC9-8325-3DD3CE86F7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CBDA3-BE52-4355-9ED7-1F74C4D03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640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B1EE5D-3381-4D0D-9A75-9A15D9BF88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7B842-80A4-4B4D-876A-084DD083ED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EBE3E8D-AA82-429F-A68C-59F5512C8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30B66-A240-475B-AADC-80DE114CA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72559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96A294-78D9-4C40-AA37-E759AD916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B26749-A2B0-4B15-961A-07F2726E8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409F87-69E7-4E49-A7C2-D3F1D868F4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18DCF1-3733-48F4-86F8-9E45A40F3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351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39EEE9-7B43-4CAD-B379-B8EFB0F00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AFC133-0642-49F5-A9A2-0B373E759A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F26925-61A9-4EFF-9716-1F6D68728F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FEC506-29F5-479A-B935-8E94A7A0D4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87176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06AB9D-E9CA-4FF3-88E1-F4E04BD9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1F677-1608-47C1-816E-C2A0E577B5EA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F0DCD-2F86-436C-9DC2-581CC995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D55F0-A2B9-4A67-A6A8-2AFDB848E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BBF2-3704-4601-ABDA-AAA3F7DD6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85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13E81-31B9-4B93-9C8E-89758BD05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9E61D-E1A0-43FF-B9E7-F9DBC116223D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5FFDD-46B9-48E2-93C7-534F17402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5E4A5-20AB-440A-8D6B-64AE9F474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D3436-8B4C-40EF-B4EB-88FCD8AF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0256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1CEC6-C1A5-48BF-AC6D-5D762C6BD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7CF2F-0C34-408E-8B74-5E88408157E8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31BA5-D510-41BA-A3DD-115C184D2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D9159-65A2-4036-A72B-3BDE3A0F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3BED-BC73-4905-8799-B6D7861BA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49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20A7E1-3D23-4414-8494-57697C347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FC970-D428-42EE-BE8A-2A38506BC7C3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19769D4-4ECB-4690-9482-805C19CD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B977AE-2FFA-4985-B931-1C16BFDC2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3009A-A21F-4BAB-A30A-48AE2DD7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065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0AB6F74-E1FB-4CF5-BB6B-C5B2367EF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E9A8-BECF-4C6C-BC55-EDF6522F7851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C5EF7B-02BA-4DD3-9443-A9D53FE51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96932E-FEF1-4853-A438-F7C590F4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08001-7FAA-428B-A9F3-93FEE4232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52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6E4E705-66F3-424F-B662-A61B5777E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A866-0BE9-4EB7-A882-A7A567519AD1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F09B330-2ED8-4C34-B9AA-86908FD70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82671F9-F9C8-4C55-8CC9-47B6956C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36652-9062-4EEA-8BC6-26003F3D4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6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1F2D8-D670-4824-A398-ED5084C6B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40162-A279-4D56-9B30-C74907F7CFF3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796E0-E6B4-489A-87D9-CEE1C07C1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83098-7D35-4EB7-8A0B-DBF6F8C0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C64E5-9578-4AD4-A35F-C97CECC75E0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053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4DEDCCB-C50B-4C9A-8973-19475E3AE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E6417-D161-4A0B-A136-8F32D070B20D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36B59D-4784-4DD4-BC46-EC11B5260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FC7BA3-0DC8-48A1-9604-4C0C636F5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EC03F-9999-426F-BAF4-066C20FA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0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9C02DFB-D584-4C12-B440-6AE267FF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E4620-0526-40CF-ADAB-AEA41EBA8982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7C9BC7-A92D-45FE-9116-67283C93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4C11FB-2425-4136-A115-F6EC14811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3539B-1045-4738-AB31-BA0219349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578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D9F5DC8-84BC-477D-9B8D-D5C8F38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B9CB1-29BF-4355-9EF7-FC16749F9F32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6F14DC-771D-42E0-91BB-74796FF1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6A2831-EEE7-4B0A-B211-1616073D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90999-5BF1-426E-9A32-B205F96FF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239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A03E11-FDC9-4BB6-BFF3-929D97FE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0FBB-EB36-4CC1-B471-8CFA42055196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CC31F-4AFB-4313-BC56-FCFA75CF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70144-A72F-4C42-84FD-81F38904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01F4F-133F-495C-8E59-C4094B154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11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02465-F353-4021-9ACE-E9E2E3BC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29A8D-E4B3-49D7-9143-64CDBACD7E4E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8B7AE-3C2A-4143-9177-D85F2F683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DE30D-4754-43DB-9F5D-8638D8BCC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B2264-9B4A-48C2-A4B3-BB790FA08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67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E67D51-3845-43DB-9257-60EBF74F2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6ACE35-41EA-49C1-8E05-5EFBC3D38F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17B1CA-FEC6-4866-B86D-BF778A208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AC2B3-59B2-41C5-8405-92A534BE8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4741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0708FF-3508-4A90-93AF-933F9E7D74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CADE10-25DD-4021-8849-F9910C7F25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233D69-E557-4340-8867-2153370E2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119F0-E9BF-48F4-B938-64B3410FC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0149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D97758-26CE-4E54-BC3B-31B149FDC8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7AF1BC-F195-4F67-81E8-AD2176FE4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2A0C0-8CD9-458B-BC3B-88131AF68D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37FD7-3DAA-435E-9E51-583414B294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12703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CDBF00-D777-4D58-8E95-33BFD7E334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24702-801E-47AE-9C28-E010163764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07AE32-E72D-474E-A7EE-97C18D43D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DD2A0-BDD0-4DDC-995B-891DE21AA9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9259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D8BC10-419F-4FC9-B98F-DEEF7BD073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34726D4-A015-4740-AD32-BD0AF0C8FB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E01DC5-75AF-41F2-B0B4-C8828AC35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2C500-BF83-4A35-81F4-A1C5777879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459EB2-CFAC-4079-9FE2-30E2B47E1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A6C16-1BBF-44C7-B543-148BC2D4B149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117F5C-4C1B-41F0-957A-C1CEDBA3C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D5FDA2-52C7-43A2-B3B7-2E48DAD4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CE098-F076-4403-8CAE-69E4B617AA5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9529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AEF924B-4401-4709-B4AE-018626816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FCE704-8B16-44A3-B34D-79F8085D4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7CAEFB-F126-439D-83E8-82358B7EB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80D44-4A6C-4A49-847B-047061A0D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9599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ADE5AD-672B-47E5-973E-0DB54D6AB7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F47E60D-AADB-4246-BA46-504FA2945A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826456-73DC-482B-8743-79F2920E1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FBDC-6401-42E5-9B2C-E4D84A3896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9661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98477-F5DA-4C85-9CB7-E80389D35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6D913-DA0A-44EC-9C1A-FC69A7641A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BB2B5-F16A-40F8-A55D-273862427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505C9-D21F-42AC-81E4-4239D1F930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5516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F2895-D424-4175-A7A6-E1F634CF5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54CD0F-7765-463D-AF5A-69B20621B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3464A9-319F-48D4-AC1C-D3966164E4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B35FF-09E6-4785-AF1F-C1B545BFB5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39342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7FFCD9-468C-4B2F-8063-7B56FBEC1B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E60604-41D1-40B0-A898-8493174CF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012E7-BD6F-4E6F-8112-CF70A9C50C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CE3B3-1D77-4473-A7FC-A7E3A8EAD2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8081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4FC86B-186D-4E2C-93BE-5C20D318E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E6A9C8-B976-4965-A90D-FE61F5B91C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1D2CE-42B5-4D7E-B8E1-FBAF86FF99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7AD13-E703-4368-8D63-2636305715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8688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AF740-4F5A-46BB-9538-42E3D903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A40B3-70A1-42DE-9733-45A7A0CC3EDF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9AC44-F244-4D27-B11E-A4A3F894A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A51DA-8A6F-48FB-BB6A-30769ABB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750C6-C40B-4194-B4FD-953F113D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97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30DC-F998-4649-89BD-A4D32B831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C359F-01D4-49FC-BA8D-810289C3035A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26A73-43D7-4614-879E-5B416DD45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B8674-38AC-4A26-B003-E88C7C9FA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7101B-599A-4189-914A-3546992B7B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3866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EA9CE-575F-4DD7-8256-8383FD75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23C8-F1F6-4FAC-830B-113CDAF4CD0A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07D8F-C351-4F68-9637-482137F0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DC9447-DA8B-414A-BC39-3DF2C8C6A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CDD6-460F-409C-8D01-5E40EDC53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20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4F47E3-C736-4AD1-8F66-B0DD18A6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DD780-F0AB-406E-9C7A-C5FFD36DE5CD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A70064-3E72-4C82-BB78-E1A2B7C5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9FB5946-EC3E-46D8-B438-5C788EF7C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10E2E-A750-4D1F-A70C-085393F8A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9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C053F-BB8D-4703-B552-0472D33B9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9B717-D0A5-482A-915A-66663F455C05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5943A6-3CD2-4496-9810-F2B87556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45B88-E874-4DCA-B7C0-D1C974A0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2B0A5-F8D2-4116-AEE6-D999FF3E938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340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6F399-81B7-46AE-893B-7B149397B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113E-AFB4-42D2-A65A-15E7CBA2B098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7FB400-3D82-4281-A191-765420C2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77BF6C-AC88-4D97-B092-CF72B5229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EF2BE-C972-4796-8D82-DDDA7C48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96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852D759-D1F3-4013-82EB-C9390147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BFBB1-419D-4341-9D5E-06AB163D5C6C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4D76B3-C438-436E-AA87-4CDD72558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195D35F-16F8-4A06-A022-F949CBCE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D7478-9E78-499E-869E-8CF617D2F9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964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FBE490E-2358-4526-A346-162558FA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1A530-EBDA-4EBB-AAA0-54F912B5A9BA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B01F3C-786C-477A-9C90-747D99DF8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BD22AA3-9B52-4A5F-976F-BC9373AE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2D24-8B48-43DE-86BC-2272D435F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58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4D31993-2D3C-4A0C-A99D-6F02B783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2C0B-7979-425A-8BD2-76BAA460E1A7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26F09C0-425E-4EC1-8649-106B531A5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8BA6E0B-E644-4EFD-A7DD-1DE4AEDB3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4A15E-7CC2-44F2-9D0C-EC81DD751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959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60FDBD-DA48-44C7-AD5E-784E4FF47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AAD0C-E03D-4B91-971A-A58372134E0A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DB572E-584E-4FD7-B5CF-B52A238F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BE2B8B6-BDD1-46D0-B888-F1857810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B4549-3637-44FA-894A-B307E52E8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93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E2920-1D9D-439F-9129-5C68BD9E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81B27-E4F6-4EC3-9D19-8155958718A7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CA8BB-D711-4718-B1C5-CAC5D3BF6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4DC4C-9FD8-4890-96C4-5D1392EB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85E54-D487-462D-9095-4DDA7B7CD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077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1138F-0975-4D67-9588-C9F856767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A65B3-92AA-4364-AA7E-3ABA39F8D671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ECDEC-E6D4-4ADF-BBE5-186507CB1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7D2E1-F1A0-4C32-8F9D-C3FA4807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D95EA-8214-47FF-953B-F13FF7D1B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1732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5975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949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20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BCBD60-BE80-4481-BD8B-35003DD2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DC6C-1E82-48C6-8592-99DAD4F1217E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7D0B4A-FF00-41DE-888C-CBE21DB37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88C44-945A-4126-8CCC-FCB52DDED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86F53-27B3-4E74-B3EA-88405CAA1A3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81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84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468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208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51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6345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739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5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D5664B-673D-44F6-9EEA-C2F1B1C51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FD60A-053B-4758-8E5A-DE8CBCDE1DCD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9A5AF6-2246-4302-A5C8-2F127F69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03FEC-7B1F-4ACB-9C27-32CA512D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33024-977E-4292-9432-793E5B4277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11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4EC1A-FA73-44E0-A30C-227C54894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00ED-601C-420A-8F79-09B53961D113}" type="datetimeFigureOut">
              <a:rPr lang="zh-CN" altLang="en-US"/>
              <a:pPr>
                <a:defRPr/>
              </a:pPr>
              <a:t>2021/10/17</a:t>
            </a:fld>
            <a:endParaRPr lang="zh-CN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5064F-E9C1-417D-88FF-2B502B121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67C8C-B9D0-4C7D-89A2-3260EAB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A93DB-19AC-443F-BEBE-F22C66734AA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9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CCFBA05-A990-4CF5-B85A-2C8895DF0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11D3701-E1EE-494F-AEB6-72234B3D4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57DB5-A131-4199-842E-900DDA2E0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D16B3-868B-4D4B-B02E-1A426856C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624AA9-4D67-444C-978A-93C7487C8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185B239-40CC-415F-8077-5F54DC547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55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53C43E-805B-425A-A615-38E847E5F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TimesnewRoman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9705CD3-AC1C-4CE3-856D-D9B4E3C972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TimesnewRoman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02BD294-65A1-423B-90CF-9C51129AAB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691E7A4-8F10-4CEA-B802-748E020B3D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56F4C59-F6E1-4432-A08D-F025298060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3A06C5C-D89C-4CED-9071-DFFDD7C01C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188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501887-BF7C-437C-A3BD-370D38D8D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TimesnewRoman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9019A11-428E-43BF-8DCE-02D1631EF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TimesnewRoman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149AC7-669E-4FEF-94A5-A2222D212D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A011F4B-AA2E-4E92-B77A-F3199C71D13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5E466B-2340-44CF-9C19-64A3AD4747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71E51FE-A933-472E-A51A-4AC748ABD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21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6886913-6143-451A-8403-DD68BAB34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4266CE38-979B-4442-9B1C-8289A666A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D5552-4A46-4B01-BE02-ABA9941F5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6B3C94-DC2B-4293-A0AD-F5E96725C9BB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9509-4647-4ACB-A8C6-6C36308D2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F0E0-EA2F-4D84-99A5-233229C5C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ABBBC1C-4F04-40CC-BFF7-315F9EDBA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17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9A5D8F8-DC73-40D0-B30C-2200FA1051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TimesnewRoman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869D0AB-3B05-46A2-9218-6BC46F1FD2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en-US"/>
              <a:t>TimesnewRoman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0EDDFF2-E98C-421D-824D-E4D027AC1E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9C8EEB0-89E2-462D-A55B-A3EE768E6A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4F12C6-25E5-4D95-8537-5215C410C4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0EE6DD4-4D41-4C39-BE1B-40C6F5B864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8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DD993842-4B35-4A53-809F-C7806BCE3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C4EE0DC-27DA-402D-A75B-E1EB0D5321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DF6EA-8A72-4950-996C-1DC3D5DFD5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C8337F-6638-4FB4-A06F-1A3AFE9AD9EC}" type="datetimeFigureOut">
              <a:rPr lang="en-US"/>
              <a:pPr>
                <a:defRPr/>
              </a:pPr>
              <a:t>10/17/21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B05E6-320E-46EC-B981-A64F0E7465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859D34-8978-4DDC-82BF-FAE6DA3DC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17B9141-4F0B-4147-BAC5-52EDDA8B7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41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E783B-1A5B-4915-A3F3-22A9A6850CDD}" type="datetimeFigureOut">
              <a:rPr lang="en-US" smtClean="0"/>
              <a:t>10/17/21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DA1C3-08F6-4220-BDA0-FF96E40675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9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T%C6%B0%E1%BB%A3ng_%C4%91%C3%A0i_Quang_Trung_t%E1%BA%A1i_B%E1%BA%A3o_t%C3%A0ng_Quang_Trung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gif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15.xml"/><Relationship Id="rId7" Type="http://schemas.openxmlformats.org/officeDocument/2006/relationships/slide" Target="slide17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png"/><Relationship Id="rId5" Type="http://schemas.openxmlformats.org/officeDocument/2006/relationships/slide" Target="slide19.xml"/><Relationship Id="rId10" Type="http://schemas.openxmlformats.org/officeDocument/2006/relationships/image" Target="../media/image13.gif"/><Relationship Id="rId4" Type="http://schemas.openxmlformats.org/officeDocument/2006/relationships/image" Target="../media/image12.png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" Target="slide19.xml"/><Relationship Id="rId7" Type="http://schemas.openxmlformats.org/officeDocument/2006/relationships/image" Target="../media/image7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png"/><Relationship Id="rId5" Type="http://schemas.openxmlformats.org/officeDocument/2006/relationships/slide" Target="slide17.xml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19.xml"/><Relationship Id="rId7" Type="http://schemas.openxmlformats.org/officeDocument/2006/relationships/slide" Target="slide1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4.xml"/><Relationship Id="rId5" Type="http://schemas.openxmlformats.org/officeDocument/2006/relationships/image" Target="../media/image2.png"/><Relationship Id="rId4" Type="http://schemas.openxmlformats.org/officeDocument/2006/relationships/image" Target="../media/image1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5">
            <a:extLst>
              <a:ext uri="{FF2B5EF4-FFF2-40B4-BE49-F238E27FC236}">
                <a16:creationId xmlns:a16="http://schemas.microsoft.com/office/drawing/2014/main" id="{E6881ED7-B479-45EE-8DF3-85346B38B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4888" y="1944688"/>
            <a:ext cx="2500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 TẢ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CEAFD03F-C2D3-484B-8591-AC6C50E3A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844800"/>
            <a:ext cx="1782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7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vi-V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 </a:t>
            </a:r>
            <a:endParaRPr kumimoji="0" lang="en-US" altLang="en-US" sz="27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659F99D0-FDCC-46B0-B6B4-3F1E971B1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2884488"/>
            <a:ext cx="4570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28736A-5F2B-A145-8EDF-AA402A68C19C}"/>
              </a:ext>
            </a:extLst>
          </p:cNvPr>
          <p:cNvSpPr txBox="1"/>
          <p:nvPr/>
        </p:nvSpPr>
        <p:spPr>
          <a:xfrm>
            <a:off x="1660893" y="112476"/>
            <a:ext cx="77700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LÊ QUÝ ĐÔN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6">
            <a:extLst>
              <a:ext uri="{FF2B5EF4-FFF2-40B4-BE49-F238E27FC236}">
                <a16:creationId xmlns:a16="http://schemas.microsoft.com/office/drawing/2014/main" id="{8ED58AAF-C060-4C20-824C-DE627FE64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215900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4">
            <a:extLst>
              <a:ext uri="{FF2B5EF4-FFF2-40B4-BE49-F238E27FC236}">
                <a16:creationId xmlns:a16="http://schemas.microsoft.com/office/drawing/2014/main" id="{CB38DE75-6E4F-4507-8FA9-09B0DF75A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37210"/>
            <a:ext cx="10668000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Xưa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…........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may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…......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Anh ta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……...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……..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bèn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…….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………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……..Khi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cập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bến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cứ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……….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mò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cười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6240E-5B27-4F62-BA68-BFC1E1F60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9593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giắt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784508-7EA6-46F1-BD64-047DEB666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8" y="879177"/>
            <a:ext cx="105363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noProof="0"/>
              <a:t>a. Em chọn những tiếng bắt đầu bằng r, d, gi để điền vào chỗ chấm.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F4EE7B-E066-4804-98EC-B41549394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809" y="294402"/>
            <a:ext cx="2150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noProof="0">
                <a:solidFill>
                  <a:srgbClr val="FF0000"/>
                </a:solidFill>
              </a:rPr>
              <a:t>Bài tập 2.</a:t>
            </a:r>
            <a:endParaRPr kumimoji="0" lang="en-US" altLang="en-US" sz="32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95"/>
    </mc:Choice>
    <mc:Fallback xmlns="">
      <p:transition spd="slow" advTm="75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>
            <a:extLst>
              <a:ext uri="{FF2B5EF4-FFF2-40B4-BE49-F238E27FC236}">
                <a16:creationId xmlns:a16="http://schemas.microsoft.com/office/drawing/2014/main" id="{0DCB8E19-F415-4DA7-84A8-9E6E4FC2F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07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4">
            <a:extLst>
              <a:ext uri="{FF2B5EF4-FFF2-40B4-BE49-F238E27FC236}">
                <a16:creationId xmlns:a16="http://schemas.microsoft.com/office/drawing/2014/main" id="{31CF0A32-10EC-4345-9179-84DA76A2E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237210"/>
            <a:ext cx="10668000" cy="3540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Xưa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…........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chẳng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may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…......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xuống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nước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Anh ta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……...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……..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Người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bèn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hỏi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Bác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làm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…….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thế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?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………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……..Khi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thuyền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cập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bến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cứ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đánh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……….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mò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cũng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tìm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thấy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kiếm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Truyện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cười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gian</a:t>
            </a:r>
            <a:endParaRPr kumimoji="0" lang="en-US" altLang="en-US" sz="32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9A93D-4AE4-4540-8163-F60D7042F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182080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giắt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6A3A81-DAE2-4D99-9A58-B9568C0D7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5413" y="2702928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7A98B5-095F-4FA4-828E-46D33AF157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1288" y="2699173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274B66-895E-4157-B7FB-FABF38DE5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1588" y="318653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E4713-5DA2-4CA9-BDFA-E21C5FEEC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03053"/>
            <a:ext cx="6873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AE96C8-2097-4D12-B8DE-0599C20F2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7863" y="4143075"/>
            <a:ext cx="99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352F81-18CF-4BFD-B977-1441CC25E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00" y="4153755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rơi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4448B-3F7D-4D66-9E4E-3D036F36F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641840"/>
            <a:ext cx="990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dấu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C984DE-2424-4F6C-A970-10583929C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8" y="934597"/>
            <a:ext cx="105363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noProof="0"/>
              <a:t>a. Em chọn những tiếng bắt đầu bằng r, d, gi để điền vào chỗ chấm.</a:t>
            </a: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765AF6-CC9D-467B-92BC-7E9621CA6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9097"/>
            <a:ext cx="2150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noProof="0">
                <a:solidFill>
                  <a:srgbClr val="FF0000"/>
                </a:solidFill>
              </a:rPr>
              <a:t>Bài tập 2.</a:t>
            </a:r>
            <a:endParaRPr kumimoji="0" lang="en-US" altLang="en-US" sz="32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B1B78D69-6675-4696-8E15-808E49034514}"/>
              </a:ext>
            </a:extLst>
          </p:cNvPr>
          <p:cNvSpPr/>
          <p:nvPr/>
        </p:nvSpPr>
        <p:spPr>
          <a:xfrm>
            <a:off x="2594769" y="3038320"/>
            <a:ext cx="864438" cy="36791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7C6DCFD9-3667-437F-B36E-7F1952B27A63}"/>
              </a:ext>
            </a:extLst>
          </p:cNvPr>
          <p:cNvSpPr/>
          <p:nvPr/>
        </p:nvSpPr>
        <p:spPr>
          <a:xfrm>
            <a:off x="9023275" y="3024461"/>
            <a:ext cx="864438" cy="367918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470"/>
    </mc:Choice>
    <mc:Fallback xmlns="">
      <p:transition spd="slow" advTm="138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>
            <a:extLst>
              <a:ext uri="{FF2B5EF4-FFF2-40B4-BE49-F238E27FC236}">
                <a16:creationId xmlns:a16="http://schemas.microsoft.com/office/drawing/2014/main" id="{0A61599D-2124-4B97-B814-5009931EF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3">
            <a:extLst>
              <a:ext uri="{FF2B5EF4-FFF2-40B4-BE49-F238E27FC236}">
                <a16:creationId xmlns:a16="http://schemas.microsoft.com/office/drawing/2014/main" id="{080D242E-3822-461A-8F22-FAAC4B8F2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0" y="6858000"/>
            <a:ext cx="5143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http://commons.wikimedia.org/wiki/File:T%C6%B0%E1%BB%A3ng_%C4%91%C3%A0i_Quang_Trung_t%E1%BA%A1i_B%E1%BA%A3o_t%C3%A0ng_Quang_Trung.JPG"/>
              </a:rPr>
              <a:t>This Photo</a:t>
            </a: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by Unknown Author is licensed under </a:t>
            </a: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 tooltip="https://creativecommons.org/licenses/by-sa/3.0/"/>
              </a:rPr>
              <a:t>CC BY-SA</a:t>
            </a: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9D48E8-8C6A-490F-99F6-A9FFE178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18" y="1123279"/>
            <a:ext cx="1053638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/>
              <a:t>b</a:t>
            </a:r>
            <a:r>
              <a:rPr lang="en-US" altLang="en-US" b="1" noProof="0"/>
              <a:t>. Tìm các từ chứa tiếng có vần </a:t>
            </a:r>
            <a:r>
              <a:rPr lang="en-US" altLang="en-US" b="1" noProof="0">
                <a:solidFill>
                  <a:srgbClr val="FF0000"/>
                </a:solidFill>
              </a:rPr>
              <a:t>iên</a:t>
            </a:r>
            <a:r>
              <a:rPr lang="en-US" altLang="en-US" b="1" noProof="0"/>
              <a:t> hoặc </a:t>
            </a:r>
            <a:r>
              <a:rPr lang="en-US" altLang="en-US" b="1" noProof="0">
                <a:solidFill>
                  <a:srgbClr val="FF0000"/>
                </a:solidFill>
              </a:rPr>
              <a:t>iêng</a:t>
            </a:r>
            <a:r>
              <a:rPr lang="en-US" altLang="en-US" b="1">
                <a:solidFill>
                  <a:srgbClr val="FF0000"/>
                </a:solidFill>
              </a:rPr>
              <a:t> </a:t>
            </a:r>
            <a:r>
              <a:rPr lang="en-US" altLang="en-US" b="1" noProof="0"/>
              <a:t>có nghĩa như sau: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 Máy truyền tiếng nói từ nơi này đến nơi khác.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 Làm cho một vật nát vụn bằng cách nén mạnh và xát nhiều lần.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- N</a:t>
            </a:r>
            <a:r>
              <a:rPr lang="en-US" altLang="en-US" b="1">
                <a:solidFill>
                  <a:srgbClr val="0070C0"/>
                </a:solidFill>
              </a:rPr>
              <a:t>âng và chuyển vật nặng bằng sức của hai hay nhiều người hợp lại.</a:t>
            </a:r>
            <a:endParaRPr kumimoji="0" lang="en-US" altLang="en-US" sz="3200" b="1" i="0" u="none" strike="noStrike" kern="1200" cap="none" spc="0" normalizeH="0" baseline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altLang="en-US" sz="3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580968-4CD2-4349-AA3E-00A494A44A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19097"/>
            <a:ext cx="21509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u="sng" noProof="0">
                <a:solidFill>
                  <a:srgbClr val="FF0000"/>
                </a:solidFill>
              </a:rPr>
              <a:t>Bài tập 3.</a:t>
            </a:r>
            <a:endParaRPr kumimoji="0" lang="en-US" altLang="en-US" sz="32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5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66"/>
    </mc:Choice>
    <mc:Fallback xmlns="">
      <p:transition spd="slow" advTm="34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C565A-E1CF-477D-A3FA-DEB86997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75" y="495832"/>
            <a:ext cx="5759450" cy="11255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7" name="Content Placeholder 4">
            <a:extLst>
              <a:ext uri="{FF2B5EF4-FFF2-40B4-BE49-F238E27FC236}">
                <a16:creationId xmlns:a16="http://schemas.microsoft.com/office/drawing/2014/main" id="{F139ED5A-6A3D-4C4E-84BC-1F814DB384C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756025" y="1785938"/>
            <a:ext cx="4516438" cy="4502150"/>
          </a:xfrm>
        </p:spPr>
      </p:pic>
      <p:pic>
        <p:nvPicPr>
          <p:cNvPr id="31748" name="Content Placeholder 5">
            <a:extLst>
              <a:ext uri="{FF2B5EF4-FFF2-40B4-BE49-F238E27FC236}">
                <a16:creationId xmlns:a16="http://schemas.microsoft.com/office/drawing/2014/main" id="{2ED381D4-01A8-48E0-9EB5-7DBBD598A4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541338" y="1504950"/>
            <a:ext cx="4876801" cy="5353050"/>
          </a:xfrm>
        </p:spPr>
      </p:pic>
      <p:pic>
        <p:nvPicPr>
          <p:cNvPr id="31749" name="Picture 7">
            <a:extLst>
              <a:ext uri="{FF2B5EF4-FFF2-40B4-BE49-F238E27FC236}">
                <a16:creationId xmlns:a16="http://schemas.microsoft.com/office/drawing/2014/main" id="{4FC628B1-A6DA-45BE-AB80-0D33771A9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72"/>
          <a:stretch>
            <a:fillRect/>
          </a:stretch>
        </p:blipFill>
        <p:spPr bwMode="auto">
          <a:xfrm>
            <a:off x="6808788" y="3295650"/>
            <a:ext cx="3770312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9">
            <a:extLst>
              <a:ext uri="{FF2B5EF4-FFF2-40B4-BE49-F238E27FC236}">
                <a16:creationId xmlns:a16="http://schemas.microsoft.com/office/drawing/2014/main" id="{D86A7483-8195-4DD2-8F64-41BB2BB83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2" b="5641"/>
          <a:stretch>
            <a:fillRect/>
          </a:stretch>
        </p:blipFill>
        <p:spPr bwMode="auto">
          <a:xfrm rot="1504869" flipH="1">
            <a:off x="9042400" y="4259263"/>
            <a:ext cx="3533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2"/>
    </mc:Choice>
    <mc:Fallback xmlns="">
      <p:transition spd="slow" advTm="70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òm nâu">
            <a:hlinkClick r:id="" action="ppaction://noaction"/>
            <a:extLst>
              <a:ext uri="{FF2B5EF4-FFF2-40B4-BE49-F238E27FC236}">
                <a16:creationId xmlns:a16="http://schemas.microsoft.com/office/drawing/2014/main" id="{F021DE12-E58F-4D4C-A13D-6AAC6C09D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962275"/>
            <a:ext cx="21097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òm gần">
            <a:hlinkClick r:id="" action="ppaction://noaction"/>
            <a:extLst>
              <a:ext uri="{FF2B5EF4-FFF2-40B4-BE49-F238E27FC236}">
                <a16:creationId xmlns:a16="http://schemas.microsoft.com/office/drawing/2014/main" id="{2AED1AFE-ED62-4718-AF65-4668DE23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>
            <a:fillRect/>
          </a:stretch>
        </p:blipFill>
        <p:spPr bwMode="auto">
          <a:xfrm>
            <a:off x="7010400" y="2220913"/>
            <a:ext cx="22367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òm vang xa">
            <a:hlinkClick r:id="" action="ppaction://noaction"/>
            <a:extLst>
              <a:ext uri="{FF2B5EF4-FFF2-40B4-BE49-F238E27FC236}">
                <a16:creationId xmlns:a16="http://schemas.microsoft.com/office/drawing/2014/main" id="{93B92EBA-B5DE-4A52-9847-0FAD7E0F0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487" r="9103"/>
          <a:stretch>
            <a:fillRect/>
          </a:stretch>
        </p:blipFill>
        <p:spPr bwMode="auto">
          <a:xfrm>
            <a:off x="141288" y="4449763"/>
            <a:ext cx="2728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con khủng long">
            <a:extLst>
              <a:ext uri="{FF2B5EF4-FFF2-40B4-BE49-F238E27FC236}">
                <a16:creationId xmlns:a16="http://schemas.microsoft.com/office/drawing/2014/main" id="{40A07E7D-F8D5-42BC-AA86-05CB39988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175000"/>
            <a:ext cx="4106863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mặt trời">
            <a:extLst>
              <a:ext uri="{FF2B5EF4-FFF2-40B4-BE49-F238E27FC236}">
                <a16:creationId xmlns:a16="http://schemas.microsoft.com/office/drawing/2014/main" id="{4B66ADED-6613-43DE-A04D-32B34069F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14313"/>
            <a:ext cx="13843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3EE44A8D-F79E-4E44-8612-3A22B6BB51DF}"/>
              </a:ext>
            </a:extLst>
          </p:cNvPr>
          <p:cNvSpPr/>
          <p:nvPr/>
        </p:nvSpPr>
        <p:spPr>
          <a:xfrm>
            <a:off x="2720975" y="3805238"/>
            <a:ext cx="622300" cy="55245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8EE7011-E919-4C58-B95E-F9B0101E6F7A}"/>
              </a:ext>
            </a:extLst>
          </p:cNvPr>
          <p:cNvSpPr/>
          <p:nvPr/>
        </p:nvSpPr>
        <p:spPr>
          <a:xfrm>
            <a:off x="2870200" y="6205538"/>
            <a:ext cx="620713" cy="552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70D9C4-B078-4061-9181-2727AD6FDF32}"/>
              </a:ext>
            </a:extLst>
          </p:cNvPr>
          <p:cNvSpPr/>
          <p:nvPr/>
        </p:nvSpPr>
        <p:spPr>
          <a:xfrm>
            <a:off x="6389688" y="3622675"/>
            <a:ext cx="620712" cy="5524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9"/>
    </mc:Choice>
    <mc:Fallback xmlns="">
      <p:transition spd="slow" advTm="18519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647 0.2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708 L 0.03502 -0.02708 C 0.05143 -0.02708 0.06992 -0.03866 0.08646 -0.04051 C 0.09883 -0.04051 0.12135 -0.02963 0.13177 -0.02963 C 0.14596 -0.02963 0.16041 -0.03287 0.18724 -0.03287 L 0.20573 -0.16204 L 0.22643 -0.00625 L 0.25104 -0.02708 L 0.27174 -0.03287 L 0.32096 -0.02801 C 0.34375 -0.03056 0.36224 -0.0412 0.38476 -0.0456 C 0.3931 -0.0463 0.41159 -0.04722 0.42396 -0.0456 C 0.4362 -0.04375 0.44674 -0.03218 0.45078 -0.03148 C 0.4569 -0.02801 0.47135 -0.03148 0.47942 -0.02963 L 0.49205 -0.02708 L 0.51458 -0.02708 " pathEditMode="relative" rAng="0" ptsTypes="AAAAA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25417 L 1.875E-6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>
            <a:extLst>
              <a:ext uri="{FF2B5EF4-FFF2-40B4-BE49-F238E27FC236}">
                <a16:creationId xmlns:a16="http://schemas.microsoft.com/office/drawing/2014/main" id="{B741EA97-E4C4-435B-9DCD-CD2CD372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011363"/>
            <a:ext cx="2322513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D526B9-3F80-49B0-9824-58B3066E7762}"/>
              </a:ext>
            </a:extLst>
          </p:cNvPr>
          <p:cNvSpPr/>
          <p:nvPr/>
        </p:nvSpPr>
        <p:spPr>
          <a:xfrm>
            <a:off x="3077818" y="1620079"/>
            <a:ext cx="795399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Máy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truyền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tiếng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nói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50" normalizeH="0" baseline="0" noProof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sz="4400" b="1" i="0" u="none" strike="noStrike" kern="1200" cap="none" spc="50" normalizeH="0" baseline="0" noProof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này </a:t>
            </a:r>
            <a:r>
              <a:rPr kumimoji="0" lang="en-US" sz="4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nơi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1FF84-1957-443D-8D1F-E3BDA409B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572000"/>
            <a:ext cx="2959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Điện thoại</a:t>
            </a:r>
          </a:p>
        </p:txBody>
      </p:sp>
    </p:spTree>
    <p:custDataLst>
      <p:tags r:id="rId1"/>
    </p:custDataLst>
  </p:cSld>
  <p:clrMapOvr>
    <a:masterClrMapping/>
  </p:clrMapOvr>
  <p:transition spd="slow" advTm="197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òm nâu">
            <a:hlinkClick r:id="rId3" action="ppaction://hlinksldjump"/>
            <a:extLst>
              <a:ext uri="{FF2B5EF4-FFF2-40B4-BE49-F238E27FC236}">
                <a16:creationId xmlns:a16="http://schemas.microsoft.com/office/drawing/2014/main" id="{FD1F96DE-BE74-488C-BC4A-46CD1DAE4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2962275"/>
            <a:ext cx="21097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hòm gần">
            <a:hlinkClick r:id="rId5" action="ppaction://hlinksldjump"/>
            <a:extLst>
              <a:ext uri="{FF2B5EF4-FFF2-40B4-BE49-F238E27FC236}">
                <a16:creationId xmlns:a16="http://schemas.microsoft.com/office/drawing/2014/main" id="{8867C9C8-8F84-4A0D-92F9-1B2D35FF4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>
            <a:fillRect/>
          </a:stretch>
        </p:blipFill>
        <p:spPr bwMode="auto">
          <a:xfrm>
            <a:off x="7010400" y="2220913"/>
            <a:ext cx="22367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òm vang xa">
            <a:hlinkClick r:id="rId7" action="ppaction://hlinksldjump"/>
            <a:extLst>
              <a:ext uri="{FF2B5EF4-FFF2-40B4-BE49-F238E27FC236}">
                <a16:creationId xmlns:a16="http://schemas.microsoft.com/office/drawing/2014/main" id="{93A9C2D5-C66B-445C-83B9-99A70CE6C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487" r="9103"/>
          <a:stretch>
            <a:fillRect/>
          </a:stretch>
        </p:blipFill>
        <p:spPr bwMode="auto">
          <a:xfrm>
            <a:off x="141288" y="4449763"/>
            <a:ext cx="2728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con khủng long">
            <a:extLst>
              <a:ext uri="{FF2B5EF4-FFF2-40B4-BE49-F238E27FC236}">
                <a16:creationId xmlns:a16="http://schemas.microsoft.com/office/drawing/2014/main" id="{44428DE5-079C-412E-ACFF-9FE209D3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175000"/>
            <a:ext cx="4106863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mặt trời">
            <a:extLst>
              <a:ext uri="{FF2B5EF4-FFF2-40B4-BE49-F238E27FC236}">
                <a16:creationId xmlns:a16="http://schemas.microsoft.com/office/drawing/2014/main" id="{129380C8-0192-4BDA-9B3C-04DD718E9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14313"/>
            <a:ext cx="13843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E6D2BBD-6EAB-488F-82BB-0F3AF8337B50}"/>
              </a:ext>
            </a:extLst>
          </p:cNvPr>
          <p:cNvSpPr/>
          <p:nvPr/>
        </p:nvSpPr>
        <p:spPr>
          <a:xfrm>
            <a:off x="2720975" y="3805238"/>
            <a:ext cx="622300" cy="55245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393305-D0A0-448C-9A5E-0069E5CB560E}"/>
              </a:ext>
            </a:extLst>
          </p:cNvPr>
          <p:cNvSpPr/>
          <p:nvPr/>
        </p:nvSpPr>
        <p:spPr>
          <a:xfrm>
            <a:off x="2870200" y="6205538"/>
            <a:ext cx="620713" cy="552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2594962-EE78-4B59-963E-48CCCC507272}"/>
              </a:ext>
            </a:extLst>
          </p:cNvPr>
          <p:cNvSpPr/>
          <p:nvPr/>
        </p:nvSpPr>
        <p:spPr>
          <a:xfrm>
            <a:off x="6389688" y="3622675"/>
            <a:ext cx="620712" cy="5524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41"/>
    </mc:Choice>
    <mc:Fallback xmlns="">
      <p:transition spd="slow" advTm="644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647 0.203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44" y="10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708 L 0.03502 -0.02708 C 0.05143 -0.02708 0.06992 -0.03866 0.08646 -0.04051 C 0.09883 -0.04051 0.12135 -0.02963 0.13177 -0.02963 C 0.14596 -0.02963 0.16041 -0.03287 0.18724 -0.03287 L 0.20573 -0.16204 L 0.22643 -0.00625 L 0.25104 -0.02708 L 0.27174 -0.03287 L 0.32096 -0.02801 C 0.34375 -0.03056 0.36224 -0.0412 0.38476 -0.0456 C 0.3931 -0.0463 0.41159 -0.04722 0.42396 -0.0456 C 0.4362 -0.04375 0.44674 -0.03218 0.45078 -0.03148 C 0.4569 -0.02801 0.47135 -0.03148 0.47942 -0.02963 L 0.49205 -0.02708 L 0.51458 -0.02708 " pathEditMode="relative" rAng="0" ptsTypes="AAAAAAAAAAAAAA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-0.25417 L 1.875E-6 2.96296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</p:bldLst>
  </p:timing>
  <p:extLst>
    <p:ext uri="{E180D4A7-C9FB-4DFB-919C-405C955672EB}">
      <p14:showEvtLst xmlns:p14="http://schemas.microsoft.com/office/powerpoint/2010/main">
        <p14:triggerEvt type="onClick" time="3420" objId="14"/>
      </p14:showEvt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>
            <a:extLst>
              <a:ext uri="{FF2B5EF4-FFF2-40B4-BE49-F238E27FC236}">
                <a16:creationId xmlns:a16="http://schemas.microsoft.com/office/drawing/2014/main" id="{33607D8D-F536-47D0-A844-E1AC590A7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1392238"/>
            <a:ext cx="2884488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96BD94-6B99-415A-A45B-13293052866A}"/>
              </a:ext>
            </a:extLst>
          </p:cNvPr>
          <p:cNvSpPr/>
          <p:nvPr/>
        </p:nvSpPr>
        <p:spPr>
          <a:xfrm>
            <a:off x="2819400" y="668963"/>
            <a:ext cx="8296319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Làm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nát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vụn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nén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mạnh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xát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lần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6EE4A9-DB59-4936-857D-DC910411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157663"/>
            <a:ext cx="2884488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Nghiền</a:t>
            </a:r>
          </a:p>
        </p:txBody>
      </p:sp>
    </p:spTree>
    <p:custDataLst>
      <p:tags r:id="rId1"/>
    </p:custDataLst>
  </p:cSld>
  <p:clrMapOvr>
    <a:masterClrMapping/>
  </p:clrMapOvr>
  <p:transition spd="slow" advTm="22393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hòm gần">
            <a:hlinkClick r:id="rId3" action="ppaction://hlinksldjump"/>
            <a:extLst>
              <a:ext uri="{FF2B5EF4-FFF2-40B4-BE49-F238E27FC236}">
                <a16:creationId xmlns:a16="http://schemas.microsoft.com/office/drawing/2014/main" id="{801F518E-742B-4C6E-A680-966CA29A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>
            <a:fillRect/>
          </a:stretch>
        </p:blipFill>
        <p:spPr bwMode="auto">
          <a:xfrm>
            <a:off x="7010400" y="2220913"/>
            <a:ext cx="22367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hòm vang xa">
            <a:hlinkClick r:id="rId5" action="ppaction://hlinksldjump"/>
            <a:extLst>
              <a:ext uri="{FF2B5EF4-FFF2-40B4-BE49-F238E27FC236}">
                <a16:creationId xmlns:a16="http://schemas.microsoft.com/office/drawing/2014/main" id="{CA71FCAA-A881-4043-A0DA-4F9EDE424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487" r="9103"/>
          <a:stretch>
            <a:fillRect/>
          </a:stretch>
        </p:blipFill>
        <p:spPr bwMode="auto">
          <a:xfrm>
            <a:off x="141288" y="4449763"/>
            <a:ext cx="2728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con khủng long">
            <a:extLst>
              <a:ext uri="{FF2B5EF4-FFF2-40B4-BE49-F238E27FC236}">
                <a16:creationId xmlns:a16="http://schemas.microsoft.com/office/drawing/2014/main" id="{1BE96462-9236-47F5-99BC-FF050738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175000"/>
            <a:ext cx="4106863" cy="303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mặt trời">
            <a:extLst>
              <a:ext uri="{FF2B5EF4-FFF2-40B4-BE49-F238E27FC236}">
                <a16:creationId xmlns:a16="http://schemas.microsoft.com/office/drawing/2014/main" id="{10271EEA-80F0-4786-9E81-4E9D3CEE6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14313"/>
            <a:ext cx="13843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61A52B8-F698-42F8-9DF7-CAAC17D3EACC}"/>
              </a:ext>
            </a:extLst>
          </p:cNvPr>
          <p:cNvSpPr/>
          <p:nvPr/>
        </p:nvSpPr>
        <p:spPr>
          <a:xfrm>
            <a:off x="2870200" y="6205538"/>
            <a:ext cx="620713" cy="5524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16F0DE0-4DB8-44CB-833B-F051472CB299}"/>
              </a:ext>
            </a:extLst>
          </p:cNvPr>
          <p:cNvSpPr/>
          <p:nvPr/>
        </p:nvSpPr>
        <p:spPr>
          <a:xfrm>
            <a:off x="6389688" y="3622675"/>
            <a:ext cx="620712" cy="5524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6872" name="hòm nâu">
            <a:hlinkClick r:id="rId9" action="ppaction://hlinksldjump"/>
            <a:extLst>
              <a:ext uri="{FF2B5EF4-FFF2-40B4-BE49-F238E27FC236}">
                <a16:creationId xmlns:a16="http://schemas.microsoft.com/office/drawing/2014/main" id="{D461304C-6F32-49AD-99FF-19DA9E796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025" y="3898900"/>
            <a:ext cx="2111375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"/>
    </mc:Choice>
    <mc:Fallback xmlns="">
      <p:transition spd="slow" advTm="89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2708 L 0.03502 -0.02708 C 0.05143 -0.02708 0.06992 -0.03866 0.08646 -0.04051 C 0.09883 -0.04051 0.12135 -0.02963 0.13177 -0.02963 C 0.14596 -0.02963 0.16041 -0.03287 0.18724 -0.03287 L 0.20573 -0.16204 L 0.22643 -0.00625 L 0.25104 -0.02708 L 0.27174 -0.03287 L 0.32096 -0.02801 C 0.34375 -0.03056 0.36224 -0.0412 0.38476 -0.0456 C 0.3931 -0.0463 0.41159 -0.04722 0.42396 -0.0456 C 0.4362 -0.04375 0.44674 -0.03218 0.45078 -0.03148 C 0.4569 -0.02801 0.47135 -0.03148 0.47942 -0.02963 L 0.49205 -0.02708 L 0.51458 -0.02708 " pathEditMode="relative" rAng="0" ptsTypes="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29" y="-571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>
    <p:ext uri="{E180D4A7-C9FB-4DFB-919C-405C955672EB}">
      <p14:showEvtLst xmlns:p14="http://schemas.microsoft.com/office/powerpoint/2010/main">
        <p14:triggerEvt type="onClick" time="4031" objId="15"/>
      </p14:showEvtLst>
    </p:ext>
  </p:extLs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F4D00087-2973-4192-9B97-9260799F1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746125"/>
            <a:ext cx="2000250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1E5AC1-0CFE-489B-BDAC-D8E5C555CDAC}"/>
              </a:ext>
            </a:extLst>
          </p:cNvPr>
          <p:cNvSpPr/>
          <p:nvPr/>
        </p:nvSpPr>
        <p:spPr>
          <a:xfrm>
            <a:off x="1624101" y="1136652"/>
            <a:ext cx="7745413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Nâng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chuyển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vật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nặng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sức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hai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hay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người</a:t>
            </a:r>
            <a:endParaRPr lang="en-US" sz="4400" b="1" dirty="0">
              <a:ln w="10160">
                <a:solidFill>
                  <a:srgbClr val="4472C4"/>
                </a:solidFill>
                <a:prstDash val="solid"/>
              </a:ln>
              <a:solidFill>
                <a:srgbClr val="7030A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libri" panose="020F0502020204030204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hợp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4B6DF-055F-44D1-9481-FB9BA4725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1750" y="4724400"/>
            <a:ext cx="21875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Khiêng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00"/>
    </mc:Choice>
    <mc:Fallback xmlns="">
      <p:transition spd="slow" advTm="3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>
            <a:extLst>
              <a:ext uri="{FF2B5EF4-FFF2-40B4-BE49-F238E27FC236}">
                <a16:creationId xmlns:a16="http://schemas.microsoft.com/office/drawing/2014/main" id="{94501DEF-9646-4825-817C-1B7713848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0"/>
            <a:ext cx="12244388" cy="675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AE15381-D966-49C4-B50C-4753931FEE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54075"/>
            <a:ext cx="4038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CHUẨN BỊ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90FAB7-452A-437E-B291-526DE6892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6638" y="1646238"/>
            <a:ext cx="7578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5763" indent="-3857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85763" marR="0" lvl="0" indent="-3857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 giáo khoa Tiếng Việt 4 tập 1, trang </a:t>
            </a:r>
            <a:r>
              <a:rPr lang="en-US" altLang="en-US" sz="2400" b="1">
                <a:solidFill>
                  <a:srgbClr val="0070C0"/>
                </a:solidFill>
                <a:cs typeface="Times New Roman" panose="02020603050405020304" pitchFamily="18" charset="0"/>
              </a:rPr>
              <a:t>77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78</a:t>
            </a: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FA05D8-1C13-4E82-AB99-B9FDE54F2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175" y="2308225"/>
            <a:ext cx="341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Vở nháp,  vở chính tả</a:t>
            </a: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B5BAD6-24C8-4734-86D0-207AD3F81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0925" y="2984500"/>
            <a:ext cx="469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Bút chì, bút mực, thước kẻ.</a:t>
            </a:r>
            <a:endParaRPr kumimoji="0" lang="vi-VN" altLang="en-US" sz="2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14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òm gần">
            <a:hlinkClick r:id="rId3" action="ppaction://hlinksldjump"/>
            <a:extLst>
              <a:ext uri="{FF2B5EF4-FFF2-40B4-BE49-F238E27FC236}">
                <a16:creationId xmlns:a16="http://schemas.microsoft.com/office/drawing/2014/main" id="{7C8D0A8C-1C68-4B55-8EA3-BA3F5A00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59"/>
          <a:stretch>
            <a:fillRect/>
          </a:stretch>
        </p:blipFill>
        <p:spPr bwMode="auto">
          <a:xfrm>
            <a:off x="7010400" y="2220913"/>
            <a:ext cx="22367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con khủng long">
            <a:extLst>
              <a:ext uri="{FF2B5EF4-FFF2-40B4-BE49-F238E27FC236}">
                <a16:creationId xmlns:a16="http://schemas.microsoft.com/office/drawing/2014/main" id="{54712187-CE93-4CEB-B827-EFA2DA7A3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2905125"/>
            <a:ext cx="4106862" cy="303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mặt trời">
            <a:extLst>
              <a:ext uri="{FF2B5EF4-FFF2-40B4-BE49-F238E27FC236}">
                <a16:creationId xmlns:a16="http://schemas.microsoft.com/office/drawing/2014/main" id="{1EB24F97-7A10-4978-8088-79BB7298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214313"/>
            <a:ext cx="1384300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F73DEB7-99DE-4F41-86F5-CCCD7415C18E}"/>
              </a:ext>
            </a:extLst>
          </p:cNvPr>
          <p:cNvSpPr/>
          <p:nvPr/>
        </p:nvSpPr>
        <p:spPr>
          <a:xfrm>
            <a:off x="6389688" y="3622675"/>
            <a:ext cx="620712" cy="55245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8918" name="hòm nâu">
            <a:hlinkClick r:id="rId7" action="ppaction://hlinksldjump"/>
            <a:extLst>
              <a:ext uri="{FF2B5EF4-FFF2-40B4-BE49-F238E27FC236}">
                <a16:creationId xmlns:a16="http://schemas.microsoft.com/office/drawing/2014/main" id="{19051CF5-4E3C-4CBB-A67C-5FBD7A6F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4175125"/>
            <a:ext cx="21097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hòm vang xa">
            <a:hlinkClick r:id="rId9" action="ppaction://hlinksldjump"/>
            <a:extLst>
              <a:ext uri="{FF2B5EF4-FFF2-40B4-BE49-F238E27FC236}">
                <a16:creationId xmlns:a16="http://schemas.microsoft.com/office/drawing/2014/main" id="{3A3F6563-7C42-4394-8E03-AFE1F1732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3" t="3487" r="9103"/>
          <a:stretch>
            <a:fillRect/>
          </a:stretch>
        </p:blipFill>
        <p:spPr bwMode="auto">
          <a:xfrm>
            <a:off x="6875463" y="4557713"/>
            <a:ext cx="27289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13"/>
    </mc:Choice>
    <mc:Fallback xmlns="">
      <p:transition spd="slow" advTm="28013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4 -0.1088 L 0.0388 0.145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" y="127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E180D4A7-C9FB-4DFB-919C-405C955672EB}">
      <p14:showEvtLst xmlns:p14="http://schemas.microsoft.com/office/powerpoint/2010/main">
        <p14:triggerEvt type="onClick" time="2908" objId="16"/>
      </p14:showEvtLst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!dk8_1la">
            <a:extLst>
              <a:ext uri="{FF2B5EF4-FFF2-40B4-BE49-F238E27FC236}">
                <a16:creationId xmlns:a16="http://schemas.microsoft.com/office/drawing/2014/main" id="{3BAB4AC7-E21C-44C9-B257-D3AAFBEA4FDB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4800600"/>
            <a:ext cx="1905000" cy="1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9" name="Picture 3" descr="!c_lite2">
            <a:extLst>
              <a:ext uri="{FF2B5EF4-FFF2-40B4-BE49-F238E27FC236}">
                <a16:creationId xmlns:a16="http://schemas.microsoft.com/office/drawing/2014/main" id="{5F61A9A6-E0C7-4998-B191-49533EA6E919}"/>
              </a:ext>
            </a:extLst>
          </p:cNvPr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V="1">
            <a:off x="1600200" y="766763"/>
            <a:ext cx="8991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Line 4">
            <a:extLst>
              <a:ext uri="{FF2B5EF4-FFF2-40B4-BE49-F238E27FC236}">
                <a16:creationId xmlns:a16="http://schemas.microsoft.com/office/drawing/2014/main" id="{28DA4AF0-AADC-49BF-A621-85BDC3186A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648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9941" name="Picture 6">
            <a:extLst>
              <a:ext uri="{FF2B5EF4-FFF2-40B4-BE49-F238E27FC236}">
                <a16:creationId xmlns:a16="http://schemas.microsoft.com/office/drawing/2014/main" id="{4319FE2D-FD2C-4B41-A720-789270B9C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6988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DCAD34-1CDD-4229-A80D-52B204D453E2}"/>
              </a:ext>
            </a:extLst>
          </p:cNvPr>
          <p:cNvSpPr txBox="1"/>
          <p:nvPr/>
        </p:nvSpPr>
        <p:spPr>
          <a:xfrm>
            <a:off x="4838700" y="1455738"/>
            <a:ext cx="4648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Dặn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dò</a:t>
            </a:r>
            <a:endParaRPr kumimoji="0" lang="en-US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E6A8C9-1018-48E2-9AFA-978E4CD77D3F}"/>
              </a:ext>
            </a:extLst>
          </p:cNvPr>
          <p:cNvSpPr txBox="1"/>
          <p:nvPr/>
        </p:nvSpPr>
        <p:spPr>
          <a:xfrm>
            <a:off x="1703388" y="2573338"/>
            <a:ext cx="9448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Ở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nhà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xem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lại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742950" marR="0" lvl="0" indent="-7429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Chuẩn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bị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trước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Thợ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rèn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(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trang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86)</a:t>
            </a:r>
          </a:p>
        </p:txBody>
      </p:sp>
    </p:spTree>
    <p:custDataLst>
      <p:tags r:id="rId1"/>
    </p:custDataLst>
  </p:cSld>
  <p:clrMapOvr>
    <a:masterClrMapping/>
  </p:clrMapOvr>
  <p:transition advTm="2455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!dk8_1la">
            <a:extLst>
              <a:ext uri="{FF2B5EF4-FFF2-40B4-BE49-F238E27FC236}">
                <a16:creationId xmlns:a16="http://schemas.microsoft.com/office/drawing/2014/main" id="{C803C147-610A-427F-9507-62D964B1EB9F}"/>
              </a:ext>
            </a:extLst>
          </p:cNvPr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4800600"/>
            <a:ext cx="1905000" cy="1465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" name="Line 4">
            <a:extLst>
              <a:ext uri="{FF2B5EF4-FFF2-40B4-BE49-F238E27FC236}">
                <a16:creationId xmlns:a16="http://schemas.microsoft.com/office/drawing/2014/main" id="{3A619DDF-2A55-4EC8-8B39-63565BDC2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46482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WordArt 5" descr="Trellis">
            <a:extLst>
              <a:ext uri="{FF2B5EF4-FFF2-40B4-BE49-F238E27FC236}">
                <a16:creationId xmlns:a16="http://schemas.microsoft.com/office/drawing/2014/main" id="{F7F702C8-9818-41F9-8C58-72E6952537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2305050"/>
            <a:ext cx="71913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3600" b="0" i="0" u="none" strike="noStrike" kern="10" cap="none" spc="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107763" dir="13500000" sx="75000" sy="75000" algn="tl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0" i="0" u="none" strike="noStrike" kern="10" cap="none" spc="0" normalizeH="0" baseline="0" noProof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107763" dir="13500000" sx="75000" sy="75000" algn="tl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HỌC GIỎI !</a:t>
            </a:r>
            <a:endParaRPr kumimoji="0" lang="en-GB" sz="3600" b="0" i="0" u="none" strike="noStrike" kern="10" cap="none" spc="0" normalizeH="0" baseline="0" noProof="0">
              <a:ln w="9525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107763" dir="13500000" sx="75000" sy="75000" algn="tl" rotWithShape="0">
                  <a:srgbClr val="868686">
                    <a:alpha val="5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0965" name="Picture 8">
            <a:extLst>
              <a:ext uri="{FF2B5EF4-FFF2-40B4-BE49-F238E27FC236}">
                <a16:creationId xmlns:a16="http://schemas.microsoft.com/office/drawing/2014/main" id="{D24698B1-C54B-4B3C-AC5F-392EB175F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662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7">
            <a:extLst>
              <a:ext uri="{FF2B5EF4-FFF2-40B4-BE49-F238E27FC236}">
                <a16:creationId xmlns:a16="http://schemas.microsoft.com/office/drawing/2014/main" id="{30D7FD8E-9BE0-44A7-A77B-53935045A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>
            <a:extLst>
              <a:ext uri="{FF2B5EF4-FFF2-40B4-BE49-F238E27FC236}">
                <a16:creationId xmlns:a16="http://schemas.microsoft.com/office/drawing/2014/main" id="{13F23EA5-5144-4106-9AC5-D9FDAA92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535238"/>
            <a:ext cx="10125075" cy="35401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Mục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tiêu</a:t>
            </a: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- Nghe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trình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theo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bố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cục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văn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xuôi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một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sạch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sẽ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-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Tìm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viết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những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tiếng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bắt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đầu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bằng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r/d/</a:t>
            </a:r>
            <a:r>
              <a:rPr kumimoji="0" lang="en-US" alt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gi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hoặc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vần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: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iêng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để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điền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vào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chỗ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trống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hợp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với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nghĩa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đã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cho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E0D3F-CDFF-42C3-ABC5-6516CB0E31E1}"/>
              </a:ext>
            </a:extLst>
          </p:cNvPr>
          <p:cNvSpPr txBox="1"/>
          <p:nvPr/>
        </p:nvSpPr>
        <p:spPr>
          <a:xfrm>
            <a:off x="3230563" y="1108075"/>
            <a:ext cx="5791200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độc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lập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(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Ngày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các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có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quyền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….. </a:t>
            </a:r>
            <a:endParaRPr kumimoji="0" lang="vi-V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đến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nông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trường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to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lớn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vui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tươi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67CEF-4247-449C-8DDB-A330DEF8029F}"/>
              </a:ext>
            </a:extLst>
          </p:cNvPr>
          <p:cNvSpPr txBox="1"/>
          <p:nvPr/>
        </p:nvSpPr>
        <p:spPr>
          <a:xfrm>
            <a:off x="5067300" y="617538"/>
            <a:ext cx="20574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11"/>
    </mc:Choice>
    <mc:Fallback xmlns="">
      <p:transition spd="slow" advTm="41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>
            <a:extLst>
              <a:ext uri="{FF2B5EF4-FFF2-40B4-BE49-F238E27FC236}">
                <a16:creationId xmlns:a16="http://schemas.microsoft.com/office/drawing/2014/main" id="{F88EB4D9-B8C1-4548-A868-7F1FD01EA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7934FC-12C8-422B-AF62-CF4242480D5B}"/>
              </a:ext>
            </a:extLst>
          </p:cNvPr>
          <p:cNvSpPr txBox="1"/>
          <p:nvPr/>
        </p:nvSpPr>
        <p:spPr>
          <a:xfrm>
            <a:off x="4191000" y="1066800"/>
            <a:ext cx="464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độc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lập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E1FABF-DBF5-4485-A3D9-F5E7CF72C9E9}"/>
              </a:ext>
            </a:extLst>
          </p:cNvPr>
          <p:cNvSpPr txBox="1"/>
          <p:nvPr/>
        </p:nvSpPr>
        <p:spPr>
          <a:xfrm>
            <a:off x="5067300" y="596900"/>
            <a:ext cx="2057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7B1E49-FA17-4135-803F-ADACD11AC199}"/>
              </a:ext>
            </a:extLst>
          </p:cNvPr>
          <p:cNvGrpSpPr>
            <a:grpSpLocks/>
          </p:cNvGrpSpPr>
          <p:nvPr/>
        </p:nvGrpSpPr>
        <p:grpSpPr bwMode="auto">
          <a:xfrm>
            <a:off x="4119563" y="4243388"/>
            <a:ext cx="4338637" cy="1031875"/>
            <a:chOff x="4348163" y="3920907"/>
            <a:chExt cx="4033837" cy="1032093"/>
          </a:xfrm>
        </p:grpSpPr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91DEDF5D-DE7E-4B01-A635-093FF783B2DC}"/>
                </a:ext>
              </a:extLst>
            </p:cNvPr>
            <p:cNvSpPr/>
            <p:nvPr/>
          </p:nvSpPr>
          <p:spPr>
            <a:xfrm>
              <a:off x="4796859" y="3920907"/>
              <a:ext cx="3585141" cy="1032093"/>
            </a:xfrm>
            <a:prstGeom prst="chevron">
              <a:avLst/>
            </a:prstGeom>
            <a:solidFill>
              <a:srgbClr val="00FFFF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Octagon 30">
              <a:extLst>
                <a:ext uri="{FF2B5EF4-FFF2-40B4-BE49-F238E27FC236}">
                  <a16:creationId xmlns:a16="http://schemas.microsoft.com/office/drawing/2014/main" id="{46660EA9-306A-42CD-BC04-B41469F680E4}"/>
                </a:ext>
              </a:extLst>
            </p:cNvPr>
            <p:cNvSpPr/>
            <p:nvPr/>
          </p:nvSpPr>
          <p:spPr>
            <a:xfrm>
              <a:off x="4348163" y="3920907"/>
              <a:ext cx="985951" cy="1032093"/>
            </a:xfrm>
            <a:prstGeom prst="octagon">
              <a:avLst/>
            </a:prstGeom>
            <a:solidFill>
              <a:srgbClr val="00FFFF"/>
            </a:solidFill>
            <a:ln w="28575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235227-A49A-4765-9C48-713C9B94841D}"/>
              </a:ext>
            </a:extLst>
          </p:cNvPr>
          <p:cNvGrpSpPr>
            <a:grpSpLocks/>
          </p:cNvGrpSpPr>
          <p:nvPr/>
        </p:nvGrpSpPr>
        <p:grpSpPr bwMode="auto">
          <a:xfrm>
            <a:off x="4049713" y="2779713"/>
            <a:ext cx="4408487" cy="1031875"/>
            <a:chOff x="4348163" y="3920907"/>
            <a:chExt cx="4033839" cy="1032093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7476D56F-5045-4B9C-A768-2ED8F311BB29}"/>
                </a:ext>
              </a:extLst>
            </p:cNvPr>
            <p:cNvSpPr/>
            <p:nvPr/>
          </p:nvSpPr>
          <p:spPr>
            <a:xfrm>
              <a:off x="4797013" y="3920907"/>
              <a:ext cx="3584989" cy="1032093"/>
            </a:xfrm>
            <a:prstGeom prst="chevron">
              <a:avLst/>
            </a:prstGeom>
            <a:solidFill>
              <a:srgbClr val="00FFFF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id="{AD870AD1-8553-4AEC-9480-431356633953}"/>
                </a:ext>
              </a:extLst>
            </p:cNvPr>
            <p:cNvSpPr/>
            <p:nvPr/>
          </p:nvSpPr>
          <p:spPr>
            <a:xfrm>
              <a:off x="4348163" y="3920907"/>
              <a:ext cx="986307" cy="1032093"/>
            </a:xfrm>
            <a:prstGeom prst="octagon">
              <a:avLst/>
            </a:prstGeom>
            <a:solidFill>
              <a:srgbClr val="00FFFF"/>
            </a:solidFill>
            <a:ln w="28575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39"/>
    </mc:Choice>
    <mc:Fallback xmlns="">
      <p:transition spd="slow" advTm="1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6AAA3E76-81CA-4E61-91D3-F698F8D9A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175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3">
            <a:extLst>
              <a:ext uri="{FF2B5EF4-FFF2-40B4-BE49-F238E27FC236}">
                <a16:creationId xmlns:a16="http://schemas.microsoft.com/office/drawing/2014/main" id="{6E0C21BB-F345-4842-B499-56563A7B0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138363"/>
            <a:ext cx="10299700" cy="418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Ngày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các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có     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mơ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tưởng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một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cuộc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sống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đẹp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cùng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mười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lăm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nữa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thôi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các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sẽ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thấy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dưới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ánh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này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dòng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thác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nước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̉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xuống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làm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chạy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máy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phát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điện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 ở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giữa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biển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rộng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cờ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đỏ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vàng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. bay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con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tàu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lớn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của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các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sẽ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sáng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những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ống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khói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nhà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máy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chi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chít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cao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thẳm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trên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đồng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lúa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.           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vàng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thơm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cùng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với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nông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trường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to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lớn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vui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tươi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                                            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Thép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Mới</a:t>
            </a: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endParaRPr kumimoji="0" lang="en-US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634B05-590D-429C-BE7B-1F89DAF87E53}"/>
              </a:ext>
            </a:extLst>
          </p:cNvPr>
          <p:cNvSpPr txBox="1"/>
          <p:nvPr/>
        </p:nvSpPr>
        <p:spPr>
          <a:xfrm>
            <a:off x="4191000" y="1066800"/>
            <a:ext cx="464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độc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lập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D52522-0C80-410E-976A-FBCE73D54239}"/>
              </a:ext>
            </a:extLst>
          </p:cNvPr>
          <p:cNvSpPr txBox="1"/>
          <p:nvPr/>
        </p:nvSpPr>
        <p:spPr>
          <a:xfrm>
            <a:off x="5067300" y="596900"/>
            <a:ext cx="2057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1B1DE4-C15D-42E7-A63B-E05357548152}"/>
              </a:ext>
            </a:extLst>
          </p:cNvPr>
          <p:cNvSpPr txBox="1"/>
          <p:nvPr/>
        </p:nvSpPr>
        <p:spPr>
          <a:xfrm>
            <a:off x="9372600" y="3581400"/>
            <a:ext cx="1828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phấp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phới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C6B1BB-B730-4786-A9B3-76BA63DC8890}"/>
              </a:ext>
            </a:extLst>
          </p:cNvPr>
          <p:cNvSpPr txBox="1"/>
          <p:nvPr/>
        </p:nvSpPr>
        <p:spPr>
          <a:xfrm>
            <a:off x="8382000" y="4572000"/>
            <a:ext cx="762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rải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A7FDB-FFC0-4D01-ADE9-F739D6DE497D}"/>
              </a:ext>
            </a:extLst>
          </p:cNvPr>
          <p:cNvSpPr txBox="1"/>
          <p:nvPr/>
        </p:nvSpPr>
        <p:spPr>
          <a:xfrm>
            <a:off x="990600" y="5054600"/>
            <a:ext cx="152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bát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ngát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7570F3-67E9-4BB6-993F-8F66A63DFB1E}"/>
              </a:ext>
            </a:extLst>
          </p:cNvPr>
          <p:cNvSpPr txBox="1"/>
          <p:nvPr/>
        </p:nvSpPr>
        <p:spPr>
          <a:xfrm>
            <a:off x="4953000" y="2133600"/>
            <a:ext cx="1219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quyền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spd="slow" advTm="8494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>
            <a:extLst>
              <a:ext uri="{FF2B5EF4-FFF2-40B4-BE49-F238E27FC236}">
                <a16:creationId xmlns:a16="http://schemas.microsoft.com/office/drawing/2014/main" id="{FC6E35B4-F835-448F-921B-150D98885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37FD226F-ADC3-4F3B-AF6C-4B023B40A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535238"/>
            <a:ext cx="1346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uyền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3556" name="Picture 6">
            <a:extLst>
              <a:ext uri="{FF2B5EF4-FFF2-40B4-BE49-F238E27FC236}">
                <a16:creationId xmlns:a16="http://schemas.microsoft.com/office/drawing/2014/main" id="{814AD098-46C4-4ACA-A6EC-BA26B3CA4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31750"/>
            <a:ext cx="12177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97D57D-0EC1-406F-85A9-98A11F3B4925}"/>
              </a:ext>
            </a:extLst>
          </p:cNvPr>
          <p:cNvSpPr txBox="1"/>
          <p:nvPr/>
        </p:nvSpPr>
        <p:spPr>
          <a:xfrm>
            <a:off x="3657600" y="739775"/>
            <a:ext cx="5867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Hướng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dẫn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viết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từ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khó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007BC787-3DFD-4F7B-9016-38E1886BC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275" y="3349625"/>
            <a:ext cx="213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ấp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ph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ới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1AD4F477-08AD-4184-B0DE-14C79A67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038600"/>
            <a:ext cx="2133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ải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3213B836-AD0E-4D6D-9834-CA3F04CD7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64088"/>
            <a:ext cx="21336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át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ng</a:t>
            </a: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át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60"/>
    </mc:Choice>
    <mc:Fallback xmlns="">
      <p:transition spd="slow" advTm="403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>
            <a:extLst>
              <a:ext uri="{FF2B5EF4-FFF2-40B4-BE49-F238E27FC236}">
                <a16:creationId xmlns:a16="http://schemas.microsoft.com/office/drawing/2014/main" id="{597920AE-2D0C-4261-AB5B-CC3B03310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433B89E9-6D66-46DD-B363-2481558E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825500"/>
            <a:ext cx="7380288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</a:t>
            </a:r>
            <a:r>
              <a:rPr kumimoji="0" lang="en-US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Mời các em viết bài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                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531D7170-6E62-453A-BED3-7BA27742F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12172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chu hoa0005">
            <a:extLst>
              <a:ext uri="{FF2B5EF4-FFF2-40B4-BE49-F238E27FC236}">
                <a16:creationId xmlns:a16="http://schemas.microsoft.com/office/drawing/2014/main" id="{9F38FF51-21AE-4147-A3E3-44CD10B7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3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60" t="39471" r="21571" b="43802"/>
          <a:stretch>
            <a:fillRect/>
          </a:stretch>
        </p:blipFill>
        <p:spPr bwMode="auto">
          <a:xfrm>
            <a:off x="2819400" y="1981200"/>
            <a:ext cx="6553200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083"/>
    </mc:Choice>
    <mc:Fallback xmlns="">
      <p:transition spd="slow" advTm="271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781"/>
            <a:ext cx="12275060" cy="690756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4463" y="1730151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 Tap Viet 0" panose="030306020405070D0405" pitchFamily="66" charset="77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2482" y="4034835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 Tap Viet 0" panose="030306020405070D0405" pitchFamily="66" charset="77"/>
              <a:cs typeface="Times New Roman" panose="02020603050405020304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CC46BA3-AFEF-4961-9204-6C6F888F1A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" t="2973" r="8647" b="7532"/>
          <a:stretch/>
        </p:blipFill>
        <p:spPr>
          <a:xfrm>
            <a:off x="2145070" y="374073"/>
            <a:ext cx="6518514" cy="674736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623752" y="5105741"/>
            <a:ext cx="14077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Thép</a:t>
            </a:r>
            <a:r>
              <a:rPr kumimoji="0" lang="en-US" altLang="en-US" sz="3200" b="1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Mới</a:t>
            </a:r>
            <a:r>
              <a:rPr kumimoji="0" lang="en-US" altLang="en-US" sz="3200" b="1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 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634" y="1104401"/>
            <a:ext cx="38667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ba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ngày</a:t>
            </a:r>
            <a:r>
              <a:rPr lang="en-US" sz="3200" b="1" dirty="0">
                <a:solidFill>
                  <a:srgbClr val="7030A0"/>
                </a:solidFill>
                <a:latin typeface="UNI Tap Viet 0" panose="030306020405070D0405" pitchFamily="66" charset="77"/>
              </a:rPr>
              <a:t> 26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tháng</a:t>
            </a:r>
            <a:r>
              <a:rPr lang="en-US" sz="3200" b="1" dirty="0">
                <a:solidFill>
                  <a:srgbClr val="7030A0"/>
                </a:solidFill>
                <a:latin typeface="UNI Tap Viet 0" panose="030306020405070D0405" pitchFamily="66" charset="77"/>
              </a:rPr>
              <a:t> 10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 2021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6425" y="1471020"/>
            <a:ext cx="1309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</a:rPr>
              <a:t>tả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3816" y="1832140"/>
            <a:ext cx="2061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7030A0"/>
                </a:solidFill>
                <a:latin typeface="UNI Tap Viet 0" panose="030306020405070D0405" pitchFamily="66" charset="77"/>
              </a:rPr>
              <a:t>Trung</a:t>
            </a:r>
            <a:r>
              <a:rPr lang="en-US" sz="3200" b="1" dirty="0">
                <a:solidFill>
                  <a:srgbClr val="7030A0"/>
                </a:solidFill>
                <a:latin typeface="UNI Tap Viet 0" panose="030306020405070D0405" pitchFamily="66" charset="77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UNI Tap Viet 0" panose="030306020405070D0405" pitchFamily="66" charset="77"/>
              </a:rPr>
              <a:t>thu</a:t>
            </a:r>
            <a:r>
              <a:rPr lang="en-US" sz="3200" b="1" dirty="0">
                <a:solidFill>
                  <a:srgbClr val="7030A0"/>
                </a:solidFill>
                <a:latin typeface="UNI Tap Viet 0" panose="030306020405070D0405" pitchFamily="66" charset="77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UNI Tap Viet 0" panose="030306020405070D0405" pitchFamily="66" charset="77"/>
              </a:rPr>
              <a:t>độc</a:t>
            </a:r>
            <a:r>
              <a:rPr lang="en-US" sz="3200" b="1" dirty="0">
                <a:solidFill>
                  <a:srgbClr val="7030A0"/>
                </a:solidFill>
                <a:latin typeface="UNI Tap Viet 0" panose="030306020405070D0405" pitchFamily="66" charset="77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UNI Tap Viet 0" panose="030306020405070D0405" pitchFamily="66" charset="77"/>
              </a:rPr>
              <a:t>lập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67374" y="1430861"/>
            <a:ext cx="263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25434" y="14931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3510" y="4379043"/>
            <a:ext cx="6126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rải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đồng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lúa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bát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ngát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vàng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thơm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cùng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với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nông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trường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4224" y="3778019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4345" y="4741976"/>
            <a:ext cx="1606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to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lớn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,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vui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tư</a:t>
            </a:r>
            <a:r>
              <a:rPr lang="vi-VN" altLang="en-US" sz="28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ơi</a:t>
            </a:r>
            <a:r>
              <a:rPr lang="en-US" altLang="en-US" sz="28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819099" y="5119694"/>
            <a:ext cx="263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13200" y="5452795"/>
            <a:ext cx="263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UNI Tap Viet 0" panose="030306020405070D04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 Tap Viet 0" panose="030306020405070D0405" pitchFamily="66" charset="7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A67DC8-A2EF-4ED3-81BF-92AD82DAD141}"/>
              </a:ext>
            </a:extLst>
          </p:cNvPr>
          <p:cNvSpPr txBox="1"/>
          <p:nvPr/>
        </p:nvSpPr>
        <p:spPr>
          <a:xfrm>
            <a:off x="2971747" y="2190330"/>
            <a:ext cx="613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Ngày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mai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có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quyền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mơ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tưởng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một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cuộc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sống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UNI Tap Viet 0" panose="030306020405070D0405" pitchFamily="66" charset="77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C10E51-BA09-4520-B71B-375E8D95E315}"/>
              </a:ext>
            </a:extLst>
          </p:cNvPr>
          <p:cNvSpPr txBox="1"/>
          <p:nvPr/>
        </p:nvSpPr>
        <p:spPr>
          <a:xfrm>
            <a:off x="2621165" y="2575081"/>
            <a:ext cx="613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ư</a:t>
            </a:r>
            <a:r>
              <a:rPr lang="vi-VN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ơi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đẹp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vô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cùng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.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Mư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ơ</a:t>
            </a:r>
            <a:r>
              <a:rPr lang="vi-VN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mư</a:t>
            </a:r>
            <a:r>
              <a:rPr lang="vi-VN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ờ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lăm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năm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nữa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thôi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endParaRPr lang="en-US" sz="3200" b="1" dirty="0">
              <a:latin typeface="UNI Tap Viet 0" panose="030306020405070D0405" pitchFamily="66" charset="7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A157F8-D9D6-4D56-8C8B-65EB2246B76A}"/>
              </a:ext>
            </a:extLst>
          </p:cNvPr>
          <p:cNvSpPr txBox="1"/>
          <p:nvPr/>
        </p:nvSpPr>
        <p:spPr>
          <a:xfrm>
            <a:off x="2634345" y="2917690"/>
            <a:ext cx="613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s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thấy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cũng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dưới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trăng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này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dòng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thác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nước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đổ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xuống</a:t>
            </a:r>
            <a:endParaRPr lang="en-US" sz="3200" b="1" dirty="0">
              <a:latin typeface="UNI Tap Viet 0" panose="030306020405070D0405" pitchFamily="66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C55A597-11A0-4E9D-B2FB-5ED3507A3EA4}"/>
              </a:ext>
            </a:extLst>
          </p:cNvPr>
          <p:cNvSpPr txBox="1"/>
          <p:nvPr/>
        </p:nvSpPr>
        <p:spPr>
          <a:xfrm>
            <a:off x="2617113" y="3287383"/>
            <a:ext cx="613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l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àm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chạy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máy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phát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điện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; ở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giữa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biển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rộng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cờ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đỏ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sao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vàng</a:t>
            </a:r>
            <a:endParaRPr lang="en-US" sz="3200" b="1" dirty="0">
              <a:latin typeface="UNI Tap Viet 0" panose="030306020405070D0405" pitchFamily="66" charset="77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247878D-2759-4078-90D2-9F33F892123A}"/>
              </a:ext>
            </a:extLst>
          </p:cNvPr>
          <p:cNvSpPr txBox="1"/>
          <p:nvPr/>
        </p:nvSpPr>
        <p:spPr>
          <a:xfrm>
            <a:off x="2640966" y="3658123"/>
            <a:ext cx="613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phấp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phới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bay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trên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con </a:t>
            </a:r>
            <a:r>
              <a:rPr lang="en-US" altLang="en-US" sz="3200" b="1" dirty="0" err="1">
                <a:solidFill>
                  <a:srgbClr val="0070C0"/>
                </a:solidFill>
                <a:latin typeface="UNI Tap Viet 0" panose="030306020405070D0405" pitchFamily="66" charset="77"/>
              </a:rPr>
              <a:t>tàu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lớn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</a:rPr>
              <a:t> .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Trăng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của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các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</a:rPr>
              <a:t>em</a:t>
            </a:r>
            <a:endParaRPr lang="en-US" sz="3200" b="1" dirty="0">
              <a:latin typeface="UNI Tap Viet 0" panose="030306020405070D0405" pitchFamily="66" charset="77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3B4EAAF-FE37-4B9C-885C-15F8D20BB5D7}"/>
              </a:ext>
            </a:extLst>
          </p:cNvPr>
          <p:cNvSpPr txBox="1"/>
          <p:nvPr/>
        </p:nvSpPr>
        <p:spPr>
          <a:xfrm>
            <a:off x="2634345" y="4024161"/>
            <a:ext cx="6139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sẽ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s</a:t>
            </a:r>
            <a:r>
              <a:rPr lang="vi-VN" altLang="en-US" sz="3200" b="1" dirty="0">
                <a:solidFill>
                  <a:srgbClr val="0070C0"/>
                </a:solidFill>
                <a:latin typeface="UNI Tap Viet 0" panose="030306020405070D0405" pitchFamily="66" charset="77"/>
                <a:cs typeface="Times New Roman" panose="02020603050405020304" pitchFamily="18" charset="0"/>
              </a:rPr>
              <a:t>oi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sáng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những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ống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khói</a:t>
            </a:r>
            <a:r>
              <a:rPr kumimoji="0" lang="el-G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nhà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máy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chi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chít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,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cao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thẳm</a:t>
            </a:r>
            <a:r>
              <a:rPr lang="en-US" altLang="en-US" sz="3200" b="1" dirty="0">
                <a:solidFill>
                  <a:srgbClr val="0070C0"/>
                </a:solidFill>
                <a:latin typeface="UNI Tap Viet 0" panose="030306020405070D0405" pitchFamily="66" charset="77"/>
                <a:cs typeface="Times New Roman" panose="02020603050405020304" pitchFamily="18" charset="0"/>
              </a:rPr>
              <a:t> ,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NI Tap Viet 0" panose="030306020405070D0405" pitchFamily="66" charset="77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UNI Tap Viet 0" panose="030306020405070D0405" pitchFamily="66" charset="7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6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9">
            <a:extLst>
              <a:ext uri="{FF2B5EF4-FFF2-40B4-BE49-F238E27FC236}">
                <a16:creationId xmlns:a16="http://schemas.microsoft.com/office/drawing/2014/main" id="{27C1F371-A23C-4032-9AAD-05FD99E0B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15A6FB-63F1-49CE-AE50-10A0B46266AC}"/>
              </a:ext>
            </a:extLst>
          </p:cNvPr>
          <p:cNvSpPr txBox="1"/>
          <p:nvPr/>
        </p:nvSpPr>
        <p:spPr>
          <a:xfrm>
            <a:off x="4191000" y="1066800"/>
            <a:ext cx="4648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Trung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thu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độc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lập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047105-FAD5-480B-AADF-1D05960E7CD6}"/>
              </a:ext>
            </a:extLst>
          </p:cNvPr>
          <p:cNvSpPr txBox="1"/>
          <p:nvPr/>
        </p:nvSpPr>
        <p:spPr>
          <a:xfrm>
            <a:off x="5067300" y="596900"/>
            <a:ext cx="20574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Chính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tả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682C22-4322-48A8-9EEC-A2139F9886EC}"/>
              </a:ext>
            </a:extLst>
          </p:cNvPr>
          <p:cNvGrpSpPr>
            <a:grpSpLocks/>
          </p:cNvGrpSpPr>
          <p:nvPr/>
        </p:nvGrpSpPr>
        <p:grpSpPr bwMode="auto">
          <a:xfrm>
            <a:off x="4119563" y="4243388"/>
            <a:ext cx="4338637" cy="1031875"/>
            <a:chOff x="4348163" y="3920907"/>
            <a:chExt cx="4033837" cy="1032093"/>
          </a:xfrm>
        </p:grpSpPr>
        <p:sp>
          <p:nvSpPr>
            <p:cNvPr id="32" name="Arrow: Chevron 31">
              <a:extLst>
                <a:ext uri="{FF2B5EF4-FFF2-40B4-BE49-F238E27FC236}">
                  <a16:creationId xmlns:a16="http://schemas.microsoft.com/office/drawing/2014/main" id="{B1649872-03A9-4206-81E2-BA1C6702FAE0}"/>
                </a:ext>
              </a:extLst>
            </p:cNvPr>
            <p:cNvSpPr/>
            <p:nvPr/>
          </p:nvSpPr>
          <p:spPr>
            <a:xfrm>
              <a:off x="4796859" y="3920907"/>
              <a:ext cx="3585141" cy="1032093"/>
            </a:xfrm>
            <a:prstGeom prst="chevron">
              <a:avLst/>
            </a:prstGeom>
            <a:solidFill>
              <a:srgbClr val="00FFFF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tập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31" name="Octagon 30">
              <a:extLst>
                <a:ext uri="{FF2B5EF4-FFF2-40B4-BE49-F238E27FC236}">
                  <a16:creationId xmlns:a16="http://schemas.microsoft.com/office/drawing/2014/main" id="{31928CC8-3E68-48CC-B826-B2CE6546698A}"/>
                </a:ext>
              </a:extLst>
            </p:cNvPr>
            <p:cNvSpPr/>
            <p:nvPr/>
          </p:nvSpPr>
          <p:spPr>
            <a:xfrm>
              <a:off x="4348163" y="3920907"/>
              <a:ext cx="985951" cy="1032093"/>
            </a:xfrm>
            <a:prstGeom prst="octagon">
              <a:avLst/>
            </a:prstGeom>
            <a:solidFill>
              <a:srgbClr val="00FFFF"/>
            </a:solidFill>
            <a:ln w="28575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26630" name="Group 13">
            <a:extLst>
              <a:ext uri="{FF2B5EF4-FFF2-40B4-BE49-F238E27FC236}">
                <a16:creationId xmlns:a16="http://schemas.microsoft.com/office/drawing/2014/main" id="{6A0CD4A6-9912-4B76-AE7A-9DD40DF24E5C}"/>
              </a:ext>
            </a:extLst>
          </p:cNvPr>
          <p:cNvGrpSpPr>
            <a:grpSpLocks/>
          </p:cNvGrpSpPr>
          <p:nvPr/>
        </p:nvGrpSpPr>
        <p:grpSpPr bwMode="auto">
          <a:xfrm>
            <a:off x="4049713" y="2779713"/>
            <a:ext cx="4408487" cy="1031875"/>
            <a:chOff x="4348163" y="3920907"/>
            <a:chExt cx="4033839" cy="1032093"/>
          </a:xfrm>
        </p:grpSpPr>
        <p:sp>
          <p:nvSpPr>
            <p:cNvPr id="15" name="Arrow: Chevron 14">
              <a:extLst>
                <a:ext uri="{FF2B5EF4-FFF2-40B4-BE49-F238E27FC236}">
                  <a16:creationId xmlns:a16="http://schemas.microsoft.com/office/drawing/2014/main" id="{D9720A03-30CF-4FAE-B5CE-55D7C23D7531}"/>
                </a:ext>
              </a:extLst>
            </p:cNvPr>
            <p:cNvSpPr/>
            <p:nvPr/>
          </p:nvSpPr>
          <p:spPr>
            <a:xfrm>
              <a:off x="4797013" y="3920907"/>
              <a:ext cx="3584989" cy="1032093"/>
            </a:xfrm>
            <a:prstGeom prst="chevron">
              <a:avLst/>
            </a:prstGeom>
            <a:solidFill>
              <a:srgbClr val="00FFFF"/>
            </a:solidFill>
            <a:ln w="28575">
              <a:solidFill>
                <a:srgbClr val="00B0F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Luyện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6" name="Octagon 15">
              <a:extLst>
                <a:ext uri="{FF2B5EF4-FFF2-40B4-BE49-F238E27FC236}">
                  <a16:creationId xmlns:a16="http://schemas.microsoft.com/office/drawing/2014/main" id="{31B3749E-9D48-4BE4-8F69-8A9EDD0DD5BF}"/>
                </a:ext>
              </a:extLst>
            </p:cNvPr>
            <p:cNvSpPr/>
            <p:nvPr/>
          </p:nvSpPr>
          <p:spPr>
            <a:xfrm>
              <a:off x="4348163" y="3920907"/>
              <a:ext cx="986307" cy="1032093"/>
            </a:xfrm>
            <a:prstGeom prst="octagon">
              <a:avLst/>
            </a:prstGeom>
            <a:solidFill>
              <a:srgbClr val="00FFFF"/>
            </a:solidFill>
            <a:ln w="28575">
              <a:solidFill>
                <a:srgbClr val="00B0F0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08"/>
    </mc:Choice>
    <mc:Fallback xmlns="">
      <p:transition spd="slow" advTm="119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|5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9|6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70.9|1.5|2.4|2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5.7|7.5|1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5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4.1|16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8.4"/>
</p:tagLst>
</file>

<file path=ppt/theme/theme1.xml><?xml version="1.0" encoding="utf-8"?>
<a:theme xmlns:a="http://schemas.openxmlformats.org/drawingml/2006/main" name="第一PPT，www.1ppt.com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884</Words>
  <Application>Microsoft Macintosh PowerPoint</Application>
  <PresentationFormat>Widescreen</PresentationFormat>
  <Paragraphs>119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等线</vt:lpstr>
      <vt:lpstr>Arial</vt:lpstr>
      <vt:lpstr>Calibri</vt:lpstr>
      <vt:lpstr>Calibri Light</vt:lpstr>
      <vt:lpstr>Times New Roman</vt:lpstr>
      <vt:lpstr>UNI Tap Viet 0</vt:lpstr>
      <vt:lpstr>第一PPT，www.1ppt.com</vt:lpstr>
      <vt:lpstr>Blank</vt:lpstr>
      <vt:lpstr>1_Blank</vt:lpstr>
      <vt:lpstr>1_Office Theme</vt:lpstr>
      <vt:lpstr>2_Blank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Hòm Tiền Bí ẩn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54</cp:revision>
  <dcterms:created xsi:type="dcterms:W3CDTF">2021-09-19T02:29:45Z</dcterms:created>
  <dcterms:modified xsi:type="dcterms:W3CDTF">2021-10-17T08:52:55Z</dcterms:modified>
</cp:coreProperties>
</file>