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8" r:id="rId2"/>
    <p:sldId id="382" r:id="rId3"/>
    <p:sldId id="280" r:id="rId4"/>
    <p:sldId id="379" r:id="rId5"/>
    <p:sldId id="380" r:id="rId6"/>
    <p:sldId id="381" r:id="rId7"/>
    <p:sldId id="352" r:id="rId8"/>
    <p:sldId id="310" r:id="rId9"/>
    <p:sldId id="312" r:id="rId10"/>
    <p:sldId id="314" r:id="rId11"/>
    <p:sldId id="37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55" r:id="rId32"/>
    <p:sldId id="384" r:id="rId33"/>
    <p:sldId id="270" r:id="rId34"/>
    <p:sldId id="332"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00"/>
    <a:srgbClr val="FF0000"/>
    <a:srgbClr val="0000FF"/>
    <a:srgbClr val="5DAEFF"/>
    <a:srgbClr val="FFF757"/>
    <a:srgbClr val="FF99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E9E35-AD67-4E20-809D-D35B4D3F5B09}" v="3" dt="2021-09-25T09:28:30.485"/>
    <p1510:client id="{9ED41D7C-5F56-425B-BDA0-995FC622DC4F}" v="1" dt="2021-09-25T09:47:20.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7" autoAdjust="0"/>
    <p:restoredTop sz="94190" autoAdjust="0"/>
  </p:normalViewPr>
  <p:slideViewPr>
    <p:cSldViewPr>
      <p:cViewPr varScale="1">
        <p:scale>
          <a:sx n="102" d="100"/>
          <a:sy n="102" d="100"/>
        </p:scale>
        <p:origin x="152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Thy" userId="5e93338a-4261-48e3-baae-2b38d6c1bf74" providerId="ADAL" clId="{9ED41D7C-5F56-425B-BDA0-995FC622DC4F}"/>
    <pc:docChg chg="custSel addSld modSld">
      <pc:chgData name="Nguyen Thi Mai Thy" userId="5e93338a-4261-48e3-baae-2b38d6c1bf74" providerId="ADAL" clId="{9ED41D7C-5F56-425B-BDA0-995FC622DC4F}" dt="2021-09-25T09:47:23.841" v="1" actId="478"/>
      <pc:docMkLst>
        <pc:docMk/>
      </pc:docMkLst>
      <pc:sldChg chg="delSp add mod delAnim">
        <pc:chgData name="Nguyen Thi Mai Thy" userId="5e93338a-4261-48e3-baae-2b38d6c1bf74" providerId="ADAL" clId="{9ED41D7C-5F56-425B-BDA0-995FC622DC4F}" dt="2021-09-25T09:47:23.841" v="1" actId="478"/>
        <pc:sldMkLst>
          <pc:docMk/>
          <pc:sldMk cId="0" sldId="278"/>
        </pc:sldMkLst>
        <pc:picChg chg="del">
          <ac:chgData name="Nguyen Thi Mai Thy" userId="5e93338a-4261-48e3-baae-2b38d6c1bf74" providerId="ADAL" clId="{9ED41D7C-5F56-425B-BDA0-995FC622DC4F}" dt="2021-09-25T09:47:23.841" v="1" actId="478"/>
          <ac:picMkLst>
            <pc:docMk/>
            <pc:sldMk cId="0" sldId="278"/>
            <ac:picMk id="2" creationId="{820B4710-20A2-4B75-A0AE-29ACD25704D5}"/>
          </ac:picMkLst>
        </pc:picChg>
      </pc:sldChg>
    </pc:docChg>
  </pc:docChgLst>
  <pc:docChgLst>
    <pc:chgData name="Thy Nguyen Thi Mai" userId="5e93338a-4261-48e3-baae-2b38d6c1bf74" providerId="ADAL" clId="{5EE95B09-F6A4-470B-8851-5D9062DC64A9}"/>
    <pc:docChg chg="undo custSel modSld">
      <pc:chgData name="Thy Nguyen Thi Mai" userId="5e93338a-4261-48e3-baae-2b38d6c1bf74" providerId="ADAL" clId="{5EE95B09-F6A4-470B-8851-5D9062DC64A9}" dt="2021-09-02T16:45:02.401" v="298" actId="14100"/>
      <pc:docMkLst>
        <pc:docMk/>
      </pc:docMkLst>
      <pc:sldChg chg="addSp delSp modSp mod modTransition addAnim delAnim modAnim">
        <pc:chgData name="Thy Nguyen Thi Mai" userId="5e93338a-4261-48e3-baae-2b38d6c1bf74" providerId="ADAL" clId="{5EE95B09-F6A4-470B-8851-5D9062DC64A9}" dt="2021-09-02T16:40:26.026" v="289"/>
        <pc:sldMkLst>
          <pc:docMk/>
          <pc:sldMk cId="0" sldId="270"/>
        </pc:sldMkLst>
        <pc:spChg chg="add del mod">
          <ac:chgData name="Thy Nguyen Thi Mai" userId="5e93338a-4261-48e3-baae-2b38d6c1bf74" providerId="ADAL" clId="{5EE95B09-F6A4-470B-8851-5D9062DC64A9}" dt="2021-09-02T16:32:01.177" v="196" actId="478"/>
          <ac:spMkLst>
            <pc:docMk/>
            <pc:sldMk cId="0" sldId="270"/>
            <ac:spMk id="27651" creationId="{3B80DCDC-5A8D-4E30-8B82-97BE972F5CB0}"/>
          </ac:spMkLst>
        </pc:spChg>
        <pc:spChg chg="mod">
          <ac:chgData name="Thy Nguyen Thi Mai" userId="5e93338a-4261-48e3-baae-2b38d6c1bf74" providerId="ADAL" clId="{5EE95B09-F6A4-470B-8851-5D9062DC64A9}" dt="2021-09-02T16:34:22.767" v="265" actId="20577"/>
          <ac:spMkLst>
            <pc:docMk/>
            <pc:sldMk cId="0" sldId="270"/>
            <ac:spMk id="27654" creationId="{E333F508-3C74-4F9D-AC3C-0033C00C2608}"/>
          </ac:spMkLst>
        </pc:spChg>
        <pc:picChg chg="add del mod">
          <ac:chgData name="Thy Nguyen Thi Mai" userId="5e93338a-4261-48e3-baae-2b38d6c1bf74" providerId="ADAL" clId="{5EE95B09-F6A4-470B-8851-5D9062DC64A9}" dt="2021-09-02T16:35:04.318" v="267" actId="478"/>
          <ac:picMkLst>
            <pc:docMk/>
            <pc:sldMk cId="0" sldId="270"/>
            <ac:picMk id="2" creationId="{3A91DCA8-7CF3-42C8-BA79-7D5DEB807067}"/>
          </ac:picMkLst>
        </pc:picChg>
        <pc:picChg chg="add del mod">
          <ac:chgData name="Thy Nguyen Thi Mai" userId="5e93338a-4261-48e3-baae-2b38d6c1bf74" providerId="ADAL" clId="{5EE95B09-F6A4-470B-8851-5D9062DC64A9}" dt="2021-09-02T16:35:59.639" v="275"/>
          <ac:picMkLst>
            <pc:docMk/>
            <pc:sldMk cId="0" sldId="270"/>
            <ac:picMk id="3" creationId="{3205231D-1FD9-4804-A691-D80BB2DB19CB}"/>
          </ac:picMkLst>
        </pc:picChg>
        <pc:picChg chg="add del mod">
          <ac:chgData name="Thy Nguyen Thi Mai" userId="5e93338a-4261-48e3-baae-2b38d6c1bf74" providerId="ADAL" clId="{5EE95B09-F6A4-470B-8851-5D9062DC64A9}" dt="2021-09-02T16:37:01.704" v="279" actId="478"/>
          <ac:picMkLst>
            <pc:docMk/>
            <pc:sldMk cId="0" sldId="270"/>
            <ac:picMk id="4" creationId="{6C8AAF03-F0A6-4DF3-A2AB-E0C40C41F4CA}"/>
          </ac:picMkLst>
        </pc:picChg>
        <pc:picChg chg="add del mod">
          <ac:chgData name="Thy Nguyen Thi Mai" userId="5e93338a-4261-48e3-baae-2b38d6c1bf74" providerId="ADAL" clId="{5EE95B09-F6A4-470B-8851-5D9062DC64A9}" dt="2021-09-02T16:37:41.060" v="281" actId="478"/>
          <ac:picMkLst>
            <pc:docMk/>
            <pc:sldMk cId="0" sldId="270"/>
            <ac:picMk id="5" creationId="{6B78BCCB-6251-42E1-B10C-9AFD4E674E8C}"/>
          </ac:picMkLst>
        </pc:picChg>
        <pc:picChg chg="add del mod">
          <ac:chgData name="Thy Nguyen Thi Mai" userId="5e93338a-4261-48e3-baae-2b38d6c1bf74" providerId="ADAL" clId="{5EE95B09-F6A4-470B-8851-5D9062DC64A9}" dt="2021-09-02T16:38:16.062" v="284" actId="478"/>
          <ac:picMkLst>
            <pc:docMk/>
            <pc:sldMk cId="0" sldId="270"/>
            <ac:picMk id="6" creationId="{4476E8DC-38B1-4D5C-81FA-C9F2C2568144}"/>
          </ac:picMkLst>
        </pc:picChg>
        <pc:picChg chg="add del mod">
          <ac:chgData name="Thy Nguyen Thi Mai" userId="5e93338a-4261-48e3-baae-2b38d6c1bf74" providerId="ADAL" clId="{5EE95B09-F6A4-470B-8851-5D9062DC64A9}" dt="2021-09-02T16:39:25.209" v="286" actId="478"/>
          <ac:picMkLst>
            <pc:docMk/>
            <pc:sldMk cId="0" sldId="270"/>
            <ac:picMk id="7" creationId="{C0F57528-2564-498F-BC99-BFF93AEDB78B}"/>
          </ac:picMkLst>
        </pc:picChg>
        <pc:picChg chg="add del mod">
          <ac:chgData name="Thy Nguyen Thi Mai" userId="5e93338a-4261-48e3-baae-2b38d6c1bf74" providerId="ADAL" clId="{5EE95B09-F6A4-470B-8851-5D9062DC64A9}" dt="2021-09-02T16:39:56.846" v="288" actId="478"/>
          <ac:picMkLst>
            <pc:docMk/>
            <pc:sldMk cId="0" sldId="270"/>
            <ac:picMk id="8" creationId="{24BAB38E-53AA-4D18-B363-D4C8BDBDB2E8}"/>
          </ac:picMkLst>
        </pc:picChg>
        <pc:picChg chg="add mod">
          <ac:chgData name="Thy Nguyen Thi Mai" userId="5e93338a-4261-48e3-baae-2b38d6c1bf74" providerId="ADAL" clId="{5EE95B09-F6A4-470B-8851-5D9062DC64A9}" dt="2021-09-02T16:40:26.026" v="289"/>
          <ac:picMkLst>
            <pc:docMk/>
            <pc:sldMk cId="0" sldId="270"/>
            <ac:picMk id="9" creationId="{875B81DA-EF11-4EEA-BDB6-01FDAA7A506E}"/>
          </ac:picMkLst>
        </pc:picChg>
        <pc:picChg chg="del mod">
          <ac:chgData name="Thy Nguyen Thi Mai" userId="5e93338a-4261-48e3-baae-2b38d6c1bf74" providerId="ADAL" clId="{5EE95B09-F6A4-470B-8851-5D9062DC64A9}" dt="2021-09-02T16:32:05.069" v="198" actId="478"/>
          <ac:picMkLst>
            <pc:docMk/>
            <pc:sldMk cId="0" sldId="270"/>
            <ac:picMk id="27650" creationId="{661C8CC5-1B39-485A-837D-8969877DCFCA}"/>
          </ac:picMkLst>
        </pc:picChg>
        <pc:picChg chg="mod">
          <ac:chgData name="Thy Nguyen Thi Mai" userId="5e93338a-4261-48e3-baae-2b38d6c1bf74" providerId="ADAL" clId="{5EE95B09-F6A4-470B-8851-5D9062DC64A9}" dt="2021-09-02T16:32:31.515" v="200" actId="1076"/>
          <ac:picMkLst>
            <pc:docMk/>
            <pc:sldMk cId="0" sldId="270"/>
            <ac:picMk id="27653" creationId="{7A6F6921-8B47-45EF-80A3-2D8F7EE9B17B}"/>
          </ac:picMkLst>
        </pc:picChg>
      </pc:sldChg>
      <pc:sldChg chg="modSp mod">
        <pc:chgData name="Thy Nguyen Thi Mai" userId="5e93338a-4261-48e3-baae-2b38d6c1bf74" providerId="ADAL" clId="{5EE95B09-F6A4-470B-8851-5D9062DC64A9}" dt="2021-09-02T16:45:02.401" v="298" actId="14100"/>
        <pc:sldMkLst>
          <pc:docMk/>
          <pc:sldMk cId="0" sldId="280"/>
        </pc:sldMkLst>
        <pc:picChg chg="mod">
          <ac:chgData name="Thy Nguyen Thi Mai" userId="5e93338a-4261-48e3-baae-2b38d6c1bf74" providerId="ADAL" clId="{5EE95B09-F6A4-470B-8851-5D9062DC64A9}" dt="2021-09-02T16:45:02.401" v="298" actId="14100"/>
          <ac:picMkLst>
            <pc:docMk/>
            <pc:sldMk cId="0" sldId="280"/>
            <ac:picMk id="4" creationId="{F5068425-FB8D-4F46-BC54-9EF2E5FF3246}"/>
          </ac:picMkLst>
        </pc:picChg>
      </pc:sldChg>
      <pc:sldChg chg="modSp mod">
        <pc:chgData name="Thy Nguyen Thi Mai" userId="5e93338a-4261-48e3-baae-2b38d6c1bf74" providerId="ADAL" clId="{5EE95B09-F6A4-470B-8851-5D9062DC64A9}" dt="2021-09-02T16:44:37.709" v="297" actId="14100"/>
        <pc:sldMkLst>
          <pc:docMk/>
          <pc:sldMk cId="0" sldId="312"/>
        </pc:sldMkLst>
        <pc:picChg chg="mod">
          <ac:chgData name="Thy Nguyen Thi Mai" userId="5e93338a-4261-48e3-baae-2b38d6c1bf74" providerId="ADAL" clId="{5EE95B09-F6A4-470B-8851-5D9062DC64A9}" dt="2021-09-02T16:44:37.709" v="297" actId="14100"/>
          <ac:picMkLst>
            <pc:docMk/>
            <pc:sldMk cId="0" sldId="312"/>
            <ac:picMk id="18" creationId="{67C02975-EE4F-48AC-BB8E-E4805F0FC9BD}"/>
          </ac:picMkLst>
        </pc:picChg>
      </pc:sldChg>
      <pc:sldChg chg="addSp delSp modSp mod modTransition addAnim delAnim modAnim">
        <pc:chgData name="Thy Nguyen Thi Mai" userId="5e93338a-4261-48e3-baae-2b38d6c1bf74" providerId="ADAL" clId="{5EE95B09-F6A4-470B-8851-5D9062DC64A9}" dt="2021-09-02T16:41:45.206" v="290"/>
        <pc:sldMkLst>
          <pc:docMk/>
          <pc:sldMk cId="0" sldId="332"/>
        </pc:sldMkLst>
        <pc:picChg chg="add del mod">
          <ac:chgData name="Thy Nguyen Thi Mai" userId="5e93338a-4261-48e3-baae-2b38d6c1bf74" providerId="ADAL" clId="{5EE95B09-F6A4-470B-8851-5D9062DC64A9}" dt="2021-09-02T16:37:35.805" v="280"/>
          <ac:picMkLst>
            <pc:docMk/>
            <pc:sldMk cId="0" sldId="332"/>
            <ac:picMk id="2" creationId="{187F24B2-8397-485B-A5C9-600C8EFF33ED}"/>
          </ac:picMkLst>
        </pc:picChg>
        <pc:picChg chg="add del mod">
          <ac:chgData name="Thy Nguyen Thi Mai" userId="5e93338a-4261-48e3-baae-2b38d6c1bf74" providerId="ADAL" clId="{5EE95B09-F6A4-470B-8851-5D9062DC64A9}" dt="2021-09-02T16:35:59.639" v="275"/>
          <ac:picMkLst>
            <pc:docMk/>
            <pc:sldMk cId="0" sldId="332"/>
            <ac:picMk id="3" creationId="{89B0F2A6-5429-4A38-BBAC-ED9E647B89FE}"/>
          </ac:picMkLst>
        </pc:picChg>
        <pc:picChg chg="add del mod">
          <ac:chgData name="Thy Nguyen Thi Mai" userId="5e93338a-4261-48e3-baae-2b38d6c1bf74" providerId="ADAL" clId="{5EE95B09-F6A4-470B-8851-5D9062DC64A9}" dt="2021-09-02T16:37:45.150" v="282" actId="478"/>
          <ac:picMkLst>
            <pc:docMk/>
            <pc:sldMk cId="0" sldId="332"/>
            <ac:picMk id="4" creationId="{65E3ECDC-733F-45FB-B9CE-374771849622}"/>
          </ac:picMkLst>
        </pc:picChg>
        <pc:picChg chg="add mod">
          <ac:chgData name="Thy Nguyen Thi Mai" userId="5e93338a-4261-48e3-baae-2b38d6c1bf74" providerId="ADAL" clId="{5EE95B09-F6A4-470B-8851-5D9062DC64A9}" dt="2021-09-02T16:41:45.206" v="290"/>
          <ac:picMkLst>
            <pc:docMk/>
            <pc:sldMk cId="0" sldId="332"/>
            <ac:picMk id="6" creationId="{799A5754-BC82-41D4-982E-F6B487324254}"/>
          </ac:picMkLst>
        </pc:picChg>
      </pc:sldChg>
      <pc:sldChg chg="addSp modSp mod">
        <pc:chgData name="Thy Nguyen Thi Mai" userId="5e93338a-4261-48e3-baae-2b38d6c1bf74" providerId="ADAL" clId="{5EE95B09-F6A4-470B-8851-5D9062DC64A9}" dt="2021-09-02T16:20:16.040" v="176" actId="20577"/>
        <pc:sldMkLst>
          <pc:docMk/>
          <pc:sldMk cId="3916917973" sldId="355"/>
        </pc:sldMkLst>
        <pc:spChg chg="mod">
          <ac:chgData name="Thy Nguyen Thi Mai" userId="5e93338a-4261-48e3-baae-2b38d6c1bf74" providerId="ADAL" clId="{5EE95B09-F6A4-470B-8851-5D9062DC64A9}" dt="2021-09-02T16:20:16.040" v="176" actId="20577"/>
          <ac:spMkLst>
            <pc:docMk/>
            <pc:sldMk cId="3916917973" sldId="355"/>
            <ac:spMk id="2" creationId="{00000000-0000-0000-0000-000000000000}"/>
          </ac:spMkLst>
        </pc:spChg>
        <pc:picChg chg="add mod">
          <ac:chgData name="Thy Nguyen Thi Mai" userId="5e93338a-4261-48e3-baae-2b38d6c1bf74" providerId="ADAL" clId="{5EE95B09-F6A4-470B-8851-5D9062DC64A9}" dt="2021-09-02T16:19:28.417" v="172" actId="14100"/>
          <ac:picMkLst>
            <pc:docMk/>
            <pc:sldMk cId="3916917973" sldId="355"/>
            <ac:picMk id="3" creationId="{AB4B7EF0-A700-4D5D-A22C-521D4C4E1BB9}"/>
          </ac:picMkLst>
        </pc:picChg>
      </pc:sldChg>
      <pc:sldChg chg="addSp delSp modSp mod delAnim modNotesTx">
        <pc:chgData name="Thy Nguyen Thi Mai" userId="5e93338a-4261-48e3-baae-2b38d6c1bf74" providerId="ADAL" clId="{5EE95B09-F6A4-470B-8851-5D9062DC64A9}" dt="2021-09-02T16:42:16.765" v="292" actId="14100"/>
        <pc:sldMkLst>
          <pc:docMk/>
          <pc:sldMk cId="580110879" sldId="356"/>
        </pc:sldMkLst>
        <pc:spChg chg="del mod">
          <ac:chgData name="Thy Nguyen Thi Mai" userId="5e93338a-4261-48e3-baae-2b38d6c1bf74" providerId="ADAL" clId="{5EE95B09-F6A4-470B-8851-5D9062DC64A9}" dt="2021-09-02T16:24:11.786" v="183" actId="478"/>
          <ac:spMkLst>
            <pc:docMk/>
            <pc:sldMk cId="580110879" sldId="356"/>
            <ac:spMk id="3" creationId="{00000000-0000-0000-0000-000000000000}"/>
          </ac:spMkLst>
        </pc:spChg>
        <pc:picChg chg="add del mod">
          <ac:chgData name="Thy Nguyen Thi Mai" userId="5e93338a-4261-48e3-baae-2b38d6c1bf74" providerId="ADAL" clId="{5EE95B09-F6A4-470B-8851-5D9062DC64A9}" dt="2021-09-02T16:23:36.093" v="179" actId="478"/>
          <ac:picMkLst>
            <pc:docMk/>
            <pc:sldMk cId="580110879" sldId="356"/>
            <ac:picMk id="2" creationId="{38B0B027-669D-46B8-AB36-FE9525615595}"/>
          </ac:picMkLst>
        </pc:picChg>
        <pc:picChg chg="add del mod">
          <ac:chgData name="Thy Nguyen Thi Mai" userId="5e93338a-4261-48e3-baae-2b38d6c1bf74" providerId="ADAL" clId="{5EE95B09-F6A4-470B-8851-5D9062DC64A9}" dt="2021-09-02T16:24:01.584" v="181" actId="478"/>
          <ac:picMkLst>
            <pc:docMk/>
            <pc:sldMk cId="580110879" sldId="356"/>
            <ac:picMk id="9" creationId="{B67A7C8F-0029-4717-9B5A-10E6872D5E2A}"/>
          </ac:picMkLst>
        </pc:picChg>
        <pc:picChg chg="add del mod">
          <ac:chgData name="Thy Nguyen Thi Mai" userId="5e93338a-4261-48e3-baae-2b38d6c1bf74" providerId="ADAL" clId="{5EE95B09-F6A4-470B-8851-5D9062DC64A9}" dt="2021-09-02T16:25:16.298" v="185" actId="478"/>
          <ac:picMkLst>
            <pc:docMk/>
            <pc:sldMk cId="580110879" sldId="356"/>
            <ac:picMk id="11" creationId="{C171D763-1F21-4446-82B4-BE258095BB5A}"/>
          </ac:picMkLst>
        </pc:picChg>
        <pc:picChg chg="add del mod">
          <ac:chgData name="Thy Nguyen Thi Mai" userId="5e93338a-4261-48e3-baae-2b38d6c1bf74" providerId="ADAL" clId="{5EE95B09-F6A4-470B-8851-5D9062DC64A9}" dt="2021-09-02T16:25:48.254" v="187" actId="478"/>
          <ac:picMkLst>
            <pc:docMk/>
            <pc:sldMk cId="580110879" sldId="356"/>
            <ac:picMk id="15" creationId="{CEF9A298-5F19-46D5-8BFC-4A894E5CD7E0}"/>
          </ac:picMkLst>
        </pc:picChg>
        <pc:picChg chg="add del mod">
          <ac:chgData name="Thy Nguyen Thi Mai" userId="5e93338a-4261-48e3-baae-2b38d6c1bf74" providerId="ADAL" clId="{5EE95B09-F6A4-470B-8851-5D9062DC64A9}" dt="2021-09-02T16:28:45.337" v="189" actId="478"/>
          <ac:picMkLst>
            <pc:docMk/>
            <pc:sldMk cId="580110879" sldId="356"/>
            <ac:picMk id="16" creationId="{1CF58F10-04E5-4432-82E2-002B7A722CAC}"/>
          </ac:picMkLst>
        </pc:picChg>
        <pc:picChg chg="add mod">
          <ac:chgData name="Thy Nguyen Thi Mai" userId="5e93338a-4261-48e3-baae-2b38d6c1bf74" providerId="ADAL" clId="{5EE95B09-F6A4-470B-8851-5D9062DC64A9}" dt="2021-09-02T16:42:16.765" v="292" actId="14100"/>
          <ac:picMkLst>
            <pc:docMk/>
            <pc:sldMk cId="580110879" sldId="356"/>
            <ac:picMk id="17" creationId="{DA926BF6-58A6-444F-91F3-0C943FC9B810}"/>
          </ac:picMkLst>
        </pc:picChg>
      </pc:sldChg>
      <pc:sldChg chg="addSp delSp modSp mod delAnim">
        <pc:chgData name="Thy Nguyen Thi Mai" userId="5e93338a-4261-48e3-baae-2b38d6c1bf74" providerId="ADAL" clId="{5EE95B09-F6A4-470B-8851-5D9062DC64A9}" dt="2021-09-02T15:31:48.067" v="10" actId="14100"/>
        <pc:sldMkLst>
          <pc:docMk/>
          <pc:sldMk cId="2071130171" sldId="357"/>
        </pc:sldMkLst>
        <pc:spChg chg="mod">
          <ac:chgData name="Thy Nguyen Thi Mai" userId="5e93338a-4261-48e3-baae-2b38d6c1bf74" providerId="ADAL" clId="{5EE95B09-F6A4-470B-8851-5D9062DC64A9}" dt="2021-09-02T15:23:45.877" v="1" actId="1076"/>
          <ac:spMkLst>
            <pc:docMk/>
            <pc:sldMk cId="2071130171" sldId="357"/>
            <ac:spMk id="6" creationId="{00000000-0000-0000-0000-000000000000}"/>
          </ac:spMkLst>
        </pc:spChg>
        <pc:picChg chg="add del mod">
          <ac:chgData name="Thy Nguyen Thi Mai" userId="5e93338a-4261-48e3-baae-2b38d6c1bf74" providerId="ADAL" clId="{5EE95B09-F6A4-470B-8851-5D9062DC64A9}" dt="2021-09-02T15:25:20.536" v="4" actId="478"/>
          <ac:picMkLst>
            <pc:docMk/>
            <pc:sldMk cId="2071130171" sldId="357"/>
            <ac:picMk id="3" creationId="{68A4D122-3507-48DF-8D3D-DA61545175F5}"/>
          </ac:picMkLst>
        </pc:picChg>
        <pc:picChg chg="add mod">
          <ac:chgData name="Thy Nguyen Thi Mai" userId="5e93338a-4261-48e3-baae-2b38d6c1bf74" providerId="ADAL" clId="{5EE95B09-F6A4-470B-8851-5D9062DC64A9}" dt="2021-09-02T15:31:48.067" v="10" actId="14100"/>
          <ac:picMkLst>
            <pc:docMk/>
            <pc:sldMk cId="2071130171" sldId="357"/>
            <ac:picMk id="7" creationId="{49512256-00BB-4C2C-A86C-BDA3605A8B10}"/>
          </ac:picMkLst>
        </pc:picChg>
      </pc:sldChg>
      <pc:sldChg chg="addSp delSp modSp mod delAnim modNotesTx">
        <pc:chgData name="Thy Nguyen Thi Mai" userId="5e93338a-4261-48e3-baae-2b38d6c1bf74" providerId="ADAL" clId="{5EE95B09-F6A4-470B-8851-5D9062DC64A9}" dt="2021-09-02T15:33:14.119" v="11"/>
        <pc:sldMkLst>
          <pc:docMk/>
          <pc:sldMk cId="75244007" sldId="358"/>
        </pc:sldMkLst>
        <pc:picChg chg="add del mod">
          <ac:chgData name="Thy Nguyen Thi Mai" userId="5e93338a-4261-48e3-baae-2b38d6c1bf74" providerId="ADAL" clId="{5EE95B09-F6A4-470B-8851-5D9062DC64A9}" dt="2021-09-02T15:28:06.380" v="8" actId="478"/>
          <ac:picMkLst>
            <pc:docMk/>
            <pc:sldMk cId="75244007" sldId="358"/>
            <ac:picMk id="2" creationId="{68BCC96D-068F-411E-BA04-A5A6FC04F736}"/>
          </ac:picMkLst>
        </pc:picChg>
        <pc:picChg chg="add mod">
          <ac:chgData name="Thy Nguyen Thi Mai" userId="5e93338a-4261-48e3-baae-2b38d6c1bf74" providerId="ADAL" clId="{5EE95B09-F6A4-470B-8851-5D9062DC64A9}" dt="2021-09-02T15:33:14.119" v="11"/>
          <ac:picMkLst>
            <pc:docMk/>
            <pc:sldMk cId="75244007" sldId="358"/>
            <ac:picMk id="3" creationId="{E60F7F98-AB7E-4795-9014-5AAF2D387260}"/>
          </ac:picMkLst>
        </pc:picChg>
      </pc:sldChg>
      <pc:sldChg chg="addSp delSp modSp mod delAnim modNotesTx">
        <pc:chgData name="Thy Nguyen Thi Mai" userId="5e93338a-4261-48e3-baae-2b38d6c1bf74" providerId="ADAL" clId="{5EE95B09-F6A4-470B-8851-5D9062DC64A9}" dt="2021-09-02T15:35:23.334" v="19" actId="14100"/>
        <pc:sldMkLst>
          <pc:docMk/>
          <pc:sldMk cId="889258117" sldId="359"/>
        </pc:sldMkLst>
        <pc:picChg chg="add del mod">
          <ac:chgData name="Thy Nguyen Thi Mai" userId="5e93338a-4261-48e3-baae-2b38d6c1bf74" providerId="ADAL" clId="{5EE95B09-F6A4-470B-8851-5D9062DC64A9}" dt="2021-09-02T15:34:23.685" v="14" actId="478"/>
          <ac:picMkLst>
            <pc:docMk/>
            <pc:sldMk cId="889258117" sldId="359"/>
            <ac:picMk id="2" creationId="{AD1A9F56-78C8-4D07-8B52-A7C814F2062C}"/>
          </ac:picMkLst>
        </pc:picChg>
        <pc:picChg chg="add del mod">
          <ac:chgData name="Thy Nguyen Thi Mai" userId="5e93338a-4261-48e3-baae-2b38d6c1bf74" providerId="ADAL" clId="{5EE95B09-F6A4-470B-8851-5D9062DC64A9}" dt="2021-09-02T15:34:40.098" v="16" actId="478"/>
          <ac:picMkLst>
            <pc:docMk/>
            <pc:sldMk cId="889258117" sldId="359"/>
            <ac:picMk id="3" creationId="{1A82B763-E74D-4C24-8474-13313EDB334E}"/>
          </ac:picMkLst>
        </pc:picChg>
        <pc:picChg chg="add mod">
          <ac:chgData name="Thy Nguyen Thi Mai" userId="5e93338a-4261-48e3-baae-2b38d6c1bf74" providerId="ADAL" clId="{5EE95B09-F6A4-470B-8851-5D9062DC64A9}" dt="2021-09-02T15:35:23.334" v="19" actId="14100"/>
          <ac:picMkLst>
            <pc:docMk/>
            <pc:sldMk cId="889258117" sldId="359"/>
            <ac:picMk id="7" creationId="{4AB65D49-5101-4F82-8B29-5DB80BA459D0}"/>
          </ac:picMkLst>
        </pc:picChg>
      </pc:sldChg>
      <pc:sldChg chg="addSp delSp modSp mod delAnim modNotesTx">
        <pc:chgData name="Thy Nguyen Thi Mai" userId="5e93338a-4261-48e3-baae-2b38d6c1bf74" providerId="ADAL" clId="{5EE95B09-F6A4-470B-8851-5D9062DC64A9}" dt="2021-09-02T15:44:42.901" v="95"/>
        <pc:sldMkLst>
          <pc:docMk/>
          <pc:sldMk cId="1661825724" sldId="360"/>
        </pc:sldMkLst>
        <pc:spChg chg="mod">
          <ac:chgData name="Thy Nguyen Thi Mai" userId="5e93338a-4261-48e3-baae-2b38d6c1bf74" providerId="ADAL" clId="{5EE95B09-F6A4-470B-8851-5D9062DC64A9}" dt="2021-09-02T15:43:07.745" v="91" actId="20577"/>
          <ac:spMkLst>
            <pc:docMk/>
            <pc:sldMk cId="1661825724" sldId="360"/>
            <ac:spMk id="6" creationId="{00000000-0000-0000-0000-000000000000}"/>
          </ac:spMkLst>
        </pc:spChg>
        <pc:picChg chg="add del mod">
          <ac:chgData name="Thy Nguyen Thi Mai" userId="5e93338a-4261-48e3-baae-2b38d6c1bf74" providerId="ADAL" clId="{5EE95B09-F6A4-470B-8851-5D9062DC64A9}" dt="2021-09-02T15:37:44.255" v="22" actId="478"/>
          <ac:picMkLst>
            <pc:docMk/>
            <pc:sldMk cId="1661825724" sldId="360"/>
            <ac:picMk id="2" creationId="{850CCF8A-F7E7-4464-BCEE-73B093A8EC76}"/>
          </ac:picMkLst>
        </pc:picChg>
        <pc:picChg chg="add del mod">
          <ac:chgData name="Thy Nguyen Thi Mai" userId="5e93338a-4261-48e3-baae-2b38d6c1bf74" providerId="ADAL" clId="{5EE95B09-F6A4-470B-8851-5D9062DC64A9}" dt="2021-09-02T15:42:37.055" v="83" actId="478"/>
          <ac:picMkLst>
            <pc:docMk/>
            <pc:sldMk cId="1661825724" sldId="360"/>
            <ac:picMk id="5" creationId="{EA8E8DB3-66CE-4C1C-BD01-295E1045F6BE}"/>
          </ac:picMkLst>
        </pc:picChg>
        <pc:picChg chg="add del mod">
          <ac:chgData name="Thy Nguyen Thi Mai" userId="5e93338a-4261-48e3-baae-2b38d6c1bf74" providerId="ADAL" clId="{5EE95B09-F6A4-470B-8851-5D9062DC64A9}" dt="2021-09-02T15:43:13.730" v="92" actId="478"/>
          <ac:picMkLst>
            <pc:docMk/>
            <pc:sldMk cId="1661825724" sldId="360"/>
            <ac:picMk id="8" creationId="{5F5410F9-5BF0-4759-9B41-A3E456F9AF55}"/>
          </ac:picMkLst>
        </pc:picChg>
        <pc:picChg chg="add del mod">
          <ac:chgData name="Thy Nguyen Thi Mai" userId="5e93338a-4261-48e3-baae-2b38d6c1bf74" providerId="ADAL" clId="{5EE95B09-F6A4-470B-8851-5D9062DC64A9}" dt="2021-09-02T15:43:53.740" v="94" actId="478"/>
          <ac:picMkLst>
            <pc:docMk/>
            <pc:sldMk cId="1661825724" sldId="360"/>
            <ac:picMk id="9" creationId="{AD615146-9E8B-43CD-B888-DB44F36506B0}"/>
          </ac:picMkLst>
        </pc:picChg>
        <pc:picChg chg="add mod">
          <ac:chgData name="Thy Nguyen Thi Mai" userId="5e93338a-4261-48e3-baae-2b38d6c1bf74" providerId="ADAL" clId="{5EE95B09-F6A4-470B-8851-5D9062DC64A9}" dt="2021-09-02T15:44:42.901" v="95"/>
          <ac:picMkLst>
            <pc:docMk/>
            <pc:sldMk cId="1661825724" sldId="360"/>
            <ac:picMk id="10" creationId="{3D8087BB-FADC-4690-94DA-772EF2CA21B0}"/>
          </ac:picMkLst>
        </pc:picChg>
      </pc:sldChg>
      <pc:sldChg chg="addSp delSp modSp modNotesTx">
        <pc:chgData name="Thy Nguyen Thi Mai" userId="5e93338a-4261-48e3-baae-2b38d6c1bf74" providerId="ADAL" clId="{5EE95B09-F6A4-470B-8851-5D9062DC64A9}" dt="2021-09-02T15:50:44.651" v="131" actId="122"/>
        <pc:sldMkLst>
          <pc:docMk/>
          <pc:sldMk cId="4231820949" sldId="361"/>
        </pc:sldMkLst>
        <pc:spChg chg="del mod">
          <ac:chgData name="Thy Nguyen Thi Mai" userId="5e93338a-4261-48e3-baae-2b38d6c1bf74" providerId="ADAL" clId="{5EE95B09-F6A4-470B-8851-5D9062DC64A9}" dt="2021-09-02T15:39:59.538" v="43" actId="478"/>
          <ac:spMkLst>
            <pc:docMk/>
            <pc:sldMk cId="4231820949" sldId="361"/>
            <ac:spMk id="2" creationId="{00000000-0000-0000-0000-000000000000}"/>
          </ac:spMkLst>
        </pc:spChg>
        <pc:spChg chg="mod">
          <ac:chgData name="Thy Nguyen Thi Mai" userId="5e93338a-4261-48e3-baae-2b38d6c1bf74" providerId="ADAL" clId="{5EE95B09-F6A4-470B-8851-5D9062DC64A9}" dt="2021-09-02T15:50:44.651" v="131" actId="122"/>
          <ac:spMkLst>
            <pc:docMk/>
            <pc:sldMk cId="4231820949" sldId="361"/>
            <ac:spMk id="6" creationId="{00000000-0000-0000-0000-000000000000}"/>
          </ac:spMkLst>
        </pc:spChg>
        <pc:picChg chg="add mod">
          <ac:chgData name="Thy Nguyen Thi Mai" userId="5e93338a-4261-48e3-baae-2b38d6c1bf74" providerId="ADAL" clId="{5EE95B09-F6A4-470B-8851-5D9062DC64A9}" dt="2021-09-02T15:47:55.167" v="118"/>
          <ac:picMkLst>
            <pc:docMk/>
            <pc:sldMk cId="4231820949" sldId="361"/>
            <ac:picMk id="3" creationId="{3B92B490-F4CC-48F0-AC73-04B2F2979F10}"/>
          </ac:picMkLst>
        </pc:picChg>
      </pc:sldChg>
      <pc:sldChg chg="addSp modSp">
        <pc:chgData name="Thy Nguyen Thi Mai" userId="5e93338a-4261-48e3-baae-2b38d6c1bf74" providerId="ADAL" clId="{5EE95B09-F6A4-470B-8851-5D9062DC64A9}" dt="2021-09-02T15:52:00.842" v="132"/>
        <pc:sldMkLst>
          <pc:docMk/>
          <pc:sldMk cId="2399301485" sldId="362"/>
        </pc:sldMkLst>
        <pc:picChg chg="add mod">
          <ac:chgData name="Thy Nguyen Thi Mai" userId="5e93338a-4261-48e3-baae-2b38d6c1bf74" providerId="ADAL" clId="{5EE95B09-F6A4-470B-8851-5D9062DC64A9}" dt="2021-09-02T15:52:00.842" v="132"/>
          <ac:picMkLst>
            <pc:docMk/>
            <pc:sldMk cId="2399301485" sldId="362"/>
            <ac:picMk id="2" creationId="{9BD37C6A-8D74-4E57-940C-38F226973AE0}"/>
          </ac:picMkLst>
        </pc:picChg>
      </pc:sldChg>
      <pc:sldChg chg="addSp modSp mod">
        <pc:chgData name="Thy Nguyen Thi Mai" userId="5e93338a-4261-48e3-baae-2b38d6c1bf74" providerId="ADAL" clId="{5EE95B09-F6A4-470B-8851-5D9062DC64A9}" dt="2021-09-02T16:44:03.629" v="295" actId="14100"/>
        <pc:sldMkLst>
          <pc:docMk/>
          <pc:sldMk cId="1193590941" sldId="363"/>
        </pc:sldMkLst>
        <pc:picChg chg="add mod">
          <ac:chgData name="Thy Nguyen Thi Mai" userId="5e93338a-4261-48e3-baae-2b38d6c1bf74" providerId="ADAL" clId="{5EE95B09-F6A4-470B-8851-5D9062DC64A9}" dt="2021-09-02T16:44:03.629" v="295" actId="14100"/>
          <ac:picMkLst>
            <pc:docMk/>
            <pc:sldMk cId="1193590941" sldId="363"/>
            <ac:picMk id="2" creationId="{EE33EF5D-1B07-4896-87AF-1269C3FE5ED1}"/>
          </ac:picMkLst>
        </pc:picChg>
      </pc:sldChg>
      <pc:sldChg chg="addSp modSp">
        <pc:chgData name="Thy Nguyen Thi Mai" userId="5e93338a-4261-48e3-baae-2b38d6c1bf74" providerId="ADAL" clId="{5EE95B09-F6A4-470B-8851-5D9062DC64A9}" dt="2021-09-02T15:54:12.623" v="134"/>
        <pc:sldMkLst>
          <pc:docMk/>
          <pc:sldMk cId="3330575718" sldId="364"/>
        </pc:sldMkLst>
        <pc:picChg chg="add mod">
          <ac:chgData name="Thy Nguyen Thi Mai" userId="5e93338a-4261-48e3-baae-2b38d6c1bf74" providerId="ADAL" clId="{5EE95B09-F6A4-470B-8851-5D9062DC64A9}" dt="2021-09-02T15:54:12.623" v="134"/>
          <ac:picMkLst>
            <pc:docMk/>
            <pc:sldMk cId="3330575718" sldId="364"/>
            <ac:picMk id="2" creationId="{02D6941B-5CA6-47DA-96CD-6571A2DFF6D0}"/>
          </ac:picMkLst>
        </pc:picChg>
      </pc:sldChg>
      <pc:sldChg chg="addSp delSp modSp mod delAnim modNotesTx">
        <pc:chgData name="Thy Nguyen Thi Mai" userId="5e93338a-4261-48e3-baae-2b38d6c1bf74" providerId="ADAL" clId="{5EE95B09-F6A4-470B-8851-5D9062DC64A9}" dt="2021-09-02T16:03:01.437" v="148"/>
        <pc:sldMkLst>
          <pc:docMk/>
          <pc:sldMk cId="2687213029" sldId="365"/>
        </pc:sldMkLst>
        <pc:spChg chg="mod">
          <ac:chgData name="Thy Nguyen Thi Mai" userId="5e93338a-4261-48e3-baae-2b38d6c1bf74" providerId="ADAL" clId="{5EE95B09-F6A4-470B-8851-5D9062DC64A9}" dt="2021-09-02T15:56:02.466" v="139" actId="20577"/>
          <ac:spMkLst>
            <pc:docMk/>
            <pc:sldMk cId="2687213029" sldId="365"/>
            <ac:spMk id="6" creationId="{00000000-0000-0000-0000-000000000000}"/>
          </ac:spMkLst>
        </pc:spChg>
        <pc:picChg chg="add del mod">
          <ac:chgData name="Thy Nguyen Thi Mai" userId="5e93338a-4261-48e3-baae-2b38d6c1bf74" providerId="ADAL" clId="{5EE95B09-F6A4-470B-8851-5D9062DC64A9}" dt="2021-09-02T15:56:16.749" v="140" actId="478"/>
          <ac:picMkLst>
            <pc:docMk/>
            <pc:sldMk cId="2687213029" sldId="365"/>
            <ac:picMk id="2" creationId="{42F5FA50-F9F1-4BDD-B04A-15A558B7EE35}"/>
          </ac:picMkLst>
        </pc:picChg>
        <pc:picChg chg="add del mod">
          <ac:chgData name="Thy Nguyen Thi Mai" userId="5e93338a-4261-48e3-baae-2b38d6c1bf74" providerId="ADAL" clId="{5EE95B09-F6A4-470B-8851-5D9062DC64A9}" dt="2021-09-02T15:58:11.073" v="143" actId="478"/>
          <ac:picMkLst>
            <pc:docMk/>
            <pc:sldMk cId="2687213029" sldId="365"/>
            <ac:picMk id="3" creationId="{01B44F1A-887D-4405-887E-070D46CFF416}"/>
          </ac:picMkLst>
        </pc:picChg>
        <pc:picChg chg="add del mod">
          <ac:chgData name="Thy Nguyen Thi Mai" userId="5e93338a-4261-48e3-baae-2b38d6c1bf74" providerId="ADAL" clId="{5EE95B09-F6A4-470B-8851-5D9062DC64A9}" dt="2021-09-02T16:00:34.875" v="145" actId="478"/>
          <ac:picMkLst>
            <pc:docMk/>
            <pc:sldMk cId="2687213029" sldId="365"/>
            <ac:picMk id="7" creationId="{FF7F6C8C-9EF8-4073-8ECF-5A255F720A70}"/>
          </ac:picMkLst>
        </pc:picChg>
        <pc:picChg chg="add del mod">
          <ac:chgData name="Thy Nguyen Thi Mai" userId="5e93338a-4261-48e3-baae-2b38d6c1bf74" providerId="ADAL" clId="{5EE95B09-F6A4-470B-8851-5D9062DC64A9}" dt="2021-09-02T16:02:13.467" v="147" actId="478"/>
          <ac:picMkLst>
            <pc:docMk/>
            <pc:sldMk cId="2687213029" sldId="365"/>
            <ac:picMk id="8" creationId="{1A7D94DA-4BE5-4A3F-9DDD-860001E63868}"/>
          </ac:picMkLst>
        </pc:picChg>
        <pc:picChg chg="add mod">
          <ac:chgData name="Thy Nguyen Thi Mai" userId="5e93338a-4261-48e3-baae-2b38d6c1bf74" providerId="ADAL" clId="{5EE95B09-F6A4-470B-8851-5D9062DC64A9}" dt="2021-09-02T16:03:01.437" v="148"/>
          <ac:picMkLst>
            <pc:docMk/>
            <pc:sldMk cId="2687213029" sldId="365"/>
            <ac:picMk id="9" creationId="{84BA4254-1F24-4B5C-BAAE-BA47C2533644}"/>
          </ac:picMkLst>
        </pc:picChg>
      </pc:sldChg>
      <pc:sldChg chg="addSp modSp">
        <pc:chgData name="Thy Nguyen Thi Mai" userId="5e93338a-4261-48e3-baae-2b38d6c1bf74" providerId="ADAL" clId="{5EE95B09-F6A4-470B-8851-5D9062DC64A9}" dt="2021-09-02T16:04:25.277" v="149"/>
        <pc:sldMkLst>
          <pc:docMk/>
          <pc:sldMk cId="767429707" sldId="366"/>
        </pc:sldMkLst>
        <pc:picChg chg="add mod">
          <ac:chgData name="Thy Nguyen Thi Mai" userId="5e93338a-4261-48e3-baae-2b38d6c1bf74" providerId="ADAL" clId="{5EE95B09-F6A4-470B-8851-5D9062DC64A9}" dt="2021-09-02T16:04:25.277" v="149"/>
          <ac:picMkLst>
            <pc:docMk/>
            <pc:sldMk cId="767429707" sldId="366"/>
            <ac:picMk id="3" creationId="{E3CE5C93-3669-4DEE-8705-3CEAD1A925BD}"/>
          </ac:picMkLst>
        </pc:picChg>
      </pc:sldChg>
      <pc:sldChg chg="addSp delSp modSp mod delAnim">
        <pc:chgData name="Thy Nguyen Thi Mai" userId="5e93338a-4261-48e3-baae-2b38d6c1bf74" providerId="ADAL" clId="{5EE95B09-F6A4-470B-8851-5D9062DC64A9}" dt="2021-09-02T16:06:14.376" v="155"/>
        <pc:sldMkLst>
          <pc:docMk/>
          <pc:sldMk cId="4008987278" sldId="367"/>
        </pc:sldMkLst>
        <pc:picChg chg="add del mod">
          <ac:chgData name="Thy Nguyen Thi Mai" userId="5e93338a-4261-48e3-baae-2b38d6c1bf74" providerId="ADAL" clId="{5EE95B09-F6A4-470B-8851-5D9062DC64A9}" dt="2021-09-02T16:05:25.483" v="151" actId="478"/>
          <ac:picMkLst>
            <pc:docMk/>
            <pc:sldMk cId="4008987278" sldId="367"/>
            <ac:picMk id="2" creationId="{BF2F5AB3-390F-4C3B-A942-8FBD2C1825C3}"/>
          </ac:picMkLst>
        </pc:picChg>
        <pc:picChg chg="add del mod">
          <ac:chgData name="Thy Nguyen Thi Mai" userId="5e93338a-4261-48e3-baae-2b38d6c1bf74" providerId="ADAL" clId="{5EE95B09-F6A4-470B-8851-5D9062DC64A9}" dt="2021-09-02T16:05:45.675" v="154" actId="478"/>
          <ac:picMkLst>
            <pc:docMk/>
            <pc:sldMk cId="4008987278" sldId="367"/>
            <ac:picMk id="3" creationId="{F86A11F6-EB70-4681-A2BE-10381235E9A3}"/>
          </ac:picMkLst>
        </pc:picChg>
        <pc:picChg chg="add mod">
          <ac:chgData name="Thy Nguyen Thi Mai" userId="5e93338a-4261-48e3-baae-2b38d6c1bf74" providerId="ADAL" clId="{5EE95B09-F6A4-470B-8851-5D9062DC64A9}" dt="2021-09-02T16:06:14.376" v="155"/>
          <ac:picMkLst>
            <pc:docMk/>
            <pc:sldMk cId="4008987278" sldId="367"/>
            <ac:picMk id="7" creationId="{6A7F508D-EED4-4394-8760-49DCBE5BA1C0}"/>
          </ac:picMkLst>
        </pc:picChg>
      </pc:sldChg>
      <pc:sldChg chg="addSp modSp">
        <pc:chgData name="Thy Nguyen Thi Mai" userId="5e93338a-4261-48e3-baae-2b38d6c1bf74" providerId="ADAL" clId="{5EE95B09-F6A4-470B-8851-5D9062DC64A9}" dt="2021-09-02T16:07:32.291" v="156"/>
        <pc:sldMkLst>
          <pc:docMk/>
          <pc:sldMk cId="2932016924" sldId="368"/>
        </pc:sldMkLst>
        <pc:picChg chg="add mod">
          <ac:chgData name="Thy Nguyen Thi Mai" userId="5e93338a-4261-48e3-baae-2b38d6c1bf74" providerId="ADAL" clId="{5EE95B09-F6A4-470B-8851-5D9062DC64A9}" dt="2021-09-02T16:07:32.291" v="156"/>
          <ac:picMkLst>
            <pc:docMk/>
            <pc:sldMk cId="2932016924" sldId="368"/>
            <ac:picMk id="2" creationId="{1B2CEABE-7552-4DAB-8620-24DADA77B0A0}"/>
          </ac:picMkLst>
        </pc:picChg>
      </pc:sldChg>
      <pc:sldChg chg="addSp modSp">
        <pc:chgData name="Thy Nguyen Thi Mai" userId="5e93338a-4261-48e3-baae-2b38d6c1bf74" providerId="ADAL" clId="{5EE95B09-F6A4-470B-8851-5D9062DC64A9}" dt="2021-09-02T16:08:50.876" v="157"/>
        <pc:sldMkLst>
          <pc:docMk/>
          <pc:sldMk cId="3498504992" sldId="369"/>
        </pc:sldMkLst>
        <pc:picChg chg="add mod">
          <ac:chgData name="Thy Nguyen Thi Mai" userId="5e93338a-4261-48e3-baae-2b38d6c1bf74" providerId="ADAL" clId="{5EE95B09-F6A4-470B-8851-5D9062DC64A9}" dt="2021-09-02T16:08:50.876" v="157"/>
          <ac:picMkLst>
            <pc:docMk/>
            <pc:sldMk cId="3498504992" sldId="369"/>
            <ac:picMk id="2" creationId="{54604CD0-B175-4791-BF85-AC178BE1E3DB}"/>
          </ac:picMkLst>
        </pc:picChg>
      </pc:sldChg>
      <pc:sldChg chg="addSp modSp">
        <pc:chgData name="Thy Nguyen Thi Mai" userId="5e93338a-4261-48e3-baae-2b38d6c1bf74" providerId="ADAL" clId="{5EE95B09-F6A4-470B-8851-5D9062DC64A9}" dt="2021-09-02T16:10:00.027" v="158"/>
        <pc:sldMkLst>
          <pc:docMk/>
          <pc:sldMk cId="3906505542" sldId="370"/>
        </pc:sldMkLst>
        <pc:picChg chg="add mod">
          <ac:chgData name="Thy Nguyen Thi Mai" userId="5e93338a-4261-48e3-baae-2b38d6c1bf74" providerId="ADAL" clId="{5EE95B09-F6A4-470B-8851-5D9062DC64A9}" dt="2021-09-02T16:10:00.027" v="158"/>
          <ac:picMkLst>
            <pc:docMk/>
            <pc:sldMk cId="3906505542" sldId="370"/>
            <ac:picMk id="2" creationId="{0DDF8F3C-8B1D-496C-A9B0-3C006131DBAB}"/>
          </ac:picMkLst>
        </pc:picChg>
      </pc:sldChg>
      <pc:sldChg chg="addSp modSp">
        <pc:chgData name="Thy Nguyen Thi Mai" userId="5e93338a-4261-48e3-baae-2b38d6c1bf74" providerId="ADAL" clId="{5EE95B09-F6A4-470B-8851-5D9062DC64A9}" dt="2021-09-02T16:11:16.565" v="159"/>
        <pc:sldMkLst>
          <pc:docMk/>
          <pc:sldMk cId="2631120800" sldId="371"/>
        </pc:sldMkLst>
        <pc:picChg chg="add mod">
          <ac:chgData name="Thy Nguyen Thi Mai" userId="5e93338a-4261-48e3-baae-2b38d6c1bf74" providerId="ADAL" clId="{5EE95B09-F6A4-470B-8851-5D9062DC64A9}" dt="2021-09-02T16:11:16.565" v="159"/>
          <ac:picMkLst>
            <pc:docMk/>
            <pc:sldMk cId="2631120800" sldId="371"/>
            <ac:picMk id="2" creationId="{7D445A1E-42E8-4F8D-A60A-21FCFDE38F73}"/>
          </ac:picMkLst>
        </pc:picChg>
      </pc:sldChg>
      <pc:sldChg chg="addSp delSp modSp mod delAnim">
        <pc:chgData name="Thy Nguyen Thi Mai" userId="5e93338a-4261-48e3-baae-2b38d6c1bf74" providerId="ADAL" clId="{5EE95B09-F6A4-470B-8851-5D9062DC64A9}" dt="2021-09-02T16:43:27.480" v="294" actId="1076"/>
        <pc:sldMkLst>
          <pc:docMk/>
          <pc:sldMk cId="1272382595" sldId="372"/>
        </pc:sldMkLst>
        <pc:spChg chg="mod">
          <ac:chgData name="Thy Nguyen Thi Mai" userId="5e93338a-4261-48e3-baae-2b38d6c1bf74" providerId="ADAL" clId="{5EE95B09-F6A4-470B-8851-5D9062DC64A9}" dt="2021-09-02T16:43:27.480" v="294" actId="1076"/>
          <ac:spMkLst>
            <pc:docMk/>
            <pc:sldMk cId="1272382595" sldId="372"/>
            <ac:spMk id="6" creationId="{00000000-0000-0000-0000-000000000000}"/>
          </ac:spMkLst>
        </pc:spChg>
        <pc:picChg chg="add del mod">
          <ac:chgData name="Thy Nguyen Thi Mai" userId="5e93338a-4261-48e3-baae-2b38d6c1bf74" providerId="ADAL" clId="{5EE95B09-F6A4-470B-8851-5D9062DC64A9}" dt="2021-09-02T16:12:02.260" v="161" actId="478"/>
          <ac:picMkLst>
            <pc:docMk/>
            <pc:sldMk cId="1272382595" sldId="372"/>
            <ac:picMk id="2" creationId="{9F7F4221-06C5-478F-9441-8F91F9B1EB13}"/>
          </ac:picMkLst>
        </pc:picChg>
        <pc:picChg chg="add del mod">
          <ac:chgData name="Thy Nguyen Thi Mai" userId="5e93338a-4261-48e3-baae-2b38d6c1bf74" providerId="ADAL" clId="{5EE95B09-F6A4-470B-8851-5D9062DC64A9}" dt="2021-09-02T16:13:02.875" v="163" actId="478"/>
          <ac:picMkLst>
            <pc:docMk/>
            <pc:sldMk cId="1272382595" sldId="372"/>
            <ac:picMk id="3" creationId="{A9DBD395-DDBF-4DF5-BD8F-C2E71F724471}"/>
          </ac:picMkLst>
        </pc:picChg>
        <pc:picChg chg="add mod">
          <ac:chgData name="Thy Nguyen Thi Mai" userId="5e93338a-4261-48e3-baae-2b38d6c1bf74" providerId="ADAL" clId="{5EE95B09-F6A4-470B-8851-5D9062DC64A9}" dt="2021-09-02T16:13:32.135" v="164"/>
          <ac:picMkLst>
            <pc:docMk/>
            <pc:sldMk cId="1272382595" sldId="372"/>
            <ac:picMk id="7" creationId="{E7EE76C0-4C63-4BB7-9FC4-35A63807AC62}"/>
          </ac:picMkLst>
        </pc:picChg>
      </pc:sldChg>
      <pc:sldChg chg="addSp delSp modSp mod delAnim">
        <pc:chgData name="Thy Nguyen Thi Mai" userId="5e93338a-4261-48e3-baae-2b38d6c1bf74" providerId="ADAL" clId="{5EE95B09-F6A4-470B-8851-5D9062DC64A9}" dt="2021-09-02T16:14:53.718" v="167"/>
        <pc:sldMkLst>
          <pc:docMk/>
          <pc:sldMk cId="1943261177" sldId="373"/>
        </pc:sldMkLst>
        <pc:picChg chg="add del mod">
          <ac:chgData name="Thy Nguyen Thi Mai" userId="5e93338a-4261-48e3-baae-2b38d6c1bf74" providerId="ADAL" clId="{5EE95B09-F6A4-470B-8851-5D9062DC64A9}" dt="2021-09-02T16:14:17.826" v="166" actId="478"/>
          <ac:picMkLst>
            <pc:docMk/>
            <pc:sldMk cId="1943261177" sldId="373"/>
            <ac:picMk id="2" creationId="{8109B154-E87D-4FF3-AAB0-9396315C9C04}"/>
          </ac:picMkLst>
        </pc:picChg>
        <pc:picChg chg="add mod">
          <ac:chgData name="Thy Nguyen Thi Mai" userId="5e93338a-4261-48e3-baae-2b38d6c1bf74" providerId="ADAL" clId="{5EE95B09-F6A4-470B-8851-5D9062DC64A9}" dt="2021-09-02T16:14:53.718" v="167"/>
          <ac:picMkLst>
            <pc:docMk/>
            <pc:sldMk cId="1943261177" sldId="373"/>
            <ac:picMk id="3" creationId="{ED8EFF98-8B36-4C0B-A823-56F70F31FF08}"/>
          </ac:picMkLst>
        </pc:picChg>
      </pc:sldChg>
      <pc:sldChg chg="addSp modSp">
        <pc:chgData name="Thy Nguyen Thi Mai" userId="5e93338a-4261-48e3-baae-2b38d6c1bf74" providerId="ADAL" clId="{5EE95B09-F6A4-470B-8851-5D9062DC64A9}" dt="2021-09-02T16:16:11.276" v="168"/>
        <pc:sldMkLst>
          <pc:docMk/>
          <pc:sldMk cId="2946550296" sldId="374"/>
        </pc:sldMkLst>
        <pc:picChg chg="add mod">
          <ac:chgData name="Thy Nguyen Thi Mai" userId="5e93338a-4261-48e3-baae-2b38d6c1bf74" providerId="ADAL" clId="{5EE95B09-F6A4-470B-8851-5D9062DC64A9}" dt="2021-09-02T16:16:11.276" v="168"/>
          <ac:picMkLst>
            <pc:docMk/>
            <pc:sldMk cId="2946550296" sldId="374"/>
            <ac:picMk id="2" creationId="{6CB13401-AB07-4E82-A90D-3074A4FA57B2}"/>
          </ac:picMkLst>
        </pc:picChg>
      </pc:sldChg>
      <pc:sldChg chg="addSp modSp mod">
        <pc:chgData name="Thy Nguyen Thi Mai" userId="5e93338a-4261-48e3-baae-2b38d6c1bf74" providerId="ADAL" clId="{5EE95B09-F6A4-470B-8851-5D9062DC64A9}" dt="2021-09-02T16:42:36.843" v="293" actId="14100"/>
        <pc:sldMkLst>
          <pc:docMk/>
          <pc:sldMk cId="982661159" sldId="375"/>
        </pc:sldMkLst>
        <pc:picChg chg="add mod">
          <ac:chgData name="Thy Nguyen Thi Mai" userId="5e93338a-4261-48e3-baae-2b38d6c1bf74" providerId="ADAL" clId="{5EE95B09-F6A4-470B-8851-5D9062DC64A9}" dt="2021-09-02T16:42:36.843" v="293" actId="14100"/>
          <ac:picMkLst>
            <pc:docMk/>
            <pc:sldMk cId="982661159" sldId="375"/>
            <ac:picMk id="2" creationId="{6DC5D0CC-E4DF-413E-8797-6F7FC18DAD92}"/>
          </ac:picMkLst>
        </pc:picChg>
      </pc:sldChg>
      <pc:sldChg chg="modSp mod">
        <pc:chgData name="Thy Nguyen Thi Mai" userId="5e93338a-4261-48e3-baae-2b38d6c1bf74" providerId="ADAL" clId="{5EE95B09-F6A4-470B-8851-5D9062DC64A9}" dt="2021-09-02T15:25:06.559" v="3" actId="14100"/>
        <pc:sldMkLst>
          <pc:docMk/>
          <pc:sldMk cId="1847495653" sldId="376"/>
        </pc:sldMkLst>
        <pc:picChg chg="mod">
          <ac:chgData name="Thy Nguyen Thi Mai" userId="5e93338a-4261-48e3-baae-2b38d6c1bf74" providerId="ADAL" clId="{5EE95B09-F6A4-470B-8851-5D9062DC64A9}" dt="2021-09-02T15:25:06.559" v="3" actId="14100"/>
          <ac:picMkLst>
            <pc:docMk/>
            <pc:sldMk cId="1847495653" sldId="376"/>
            <ac:picMk id="2" creationId="{B1BA2AAB-EC9B-4C9F-A406-0A2411968778}"/>
          </ac:picMkLst>
        </pc:picChg>
      </pc:sldChg>
    </pc:docChg>
  </pc:docChgLst>
  <pc:docChgLst>
    <pc:chgData name="Nguyen Thi Mai Thy" userId="5e93338a-4261-48e3-baae-2b38d6c1bf74" providerId="ADAL" clId="{78A5F471-5AA8-48A8-BECE-3A7BF99DCDED}"/>
    <pc:docChg chg="modSld">
      <pc:chgData name="Nguyen Thi Mai Thy" userId="5e93338a-4261-48e3-baae-2b38d6c1bf74" providerId="ADAL" clId="{78A5F471-5AA8-48A8-BECE-3A7BF99DCDED}" dt="2021-09-22T14:27:53.646" v="14" actId="14100"/>
      <pc:docMkLst>
        <pc:docMk/>
      </pc:docMkLst>
      <pc:sldChg chg="modSp mod">
        <pc:chgData name="Nguyen Thi Mai Thy" userId="5e93338a-4261-48e3-baae-2b38d6c1bf74" providerId="ADAL" clId="{78A5F471-5AA8-48A8-BECE-3A7BF99DCDED}" dt="2021-09-22T14:27:27.050" v="11" actId="20577"/>
        <pc:sldMkLst>
          <pc:docMk/>
          <pc:sldMk cId="0" sldId="278"/>
        </pc:sldMkLst>
        <pc:spChg chg="mod">
          <ac:chgData name="Nguyen Thi Mai Thy" userId="5e93338a-4261-48e3-baae-2b38d6c1bf74" providerId="ADAL" clId="{78A5F471-5AA8-48A8-BECE-3A7BF99DCDED}" dt="2021-09-22T14:27:27.050" v="11" actId="20577"/>
          <ac:spMkLst>
            <pc:docMk/>
            <pc:sldMk cId="0" sldId="278"/>
            <ac:spMk id="3077" creationId="{117592E6-A247-4A56-A29D-6F79B19A70B3}"/>
          </ac:spMkLst>
        </pc:spChg>
      </pc:sldChg>
      <pc:sldChg chg="modSp mod">
        <pc:chgData name="Nguyen Thi Mai Thy" userId="5e93338a-4261-48e3-baae-2b38d6c1bf74" providerId="ADAL" clId="{78A5F471-5AA8-48A8-BECE-3A7BF99DCDED}" dt="2021-09-22T14:27:53.646" v="14" actId="14100"/>
        <pc:sldMkLst>
          <pc:docMk/>
          <pc:sldMk cId="0" sldId="310"/>
        </pc:sldMkLst>
        <pc:picChg chg="mod">
          <ac:chgData name="Nguyen Thi Mai Thy" userId="5e93338a-4261-48e3-baae-2b38d6c1bf74" providerId="ADAL" clId="{78A5F471-5AA8-48A8-BECE-3A7BF99DCDED}" dt="2021-09-22T14:27:53.646" v="14" actId="14100"/>
          <ac:picMkLst>
            <pc:docMk/>
            <pc:sldMk cId="0" sldId="310"/>
            <ac:picMk id="31" creationId="{123A0AFE-8032-45EB-A8E6-E5DA43FFDD0A}"/>
          </ac:picMkLst>
        </pc:picChg>
      </pc:sldChg>
    </pc:docChg>
  </pc:docChgLst>
  <pc:docChgLst>
    <pc:chgData name="Nguyen Thi Mai Thy" userId="5e93338a-4261-48e3-baae-2b38d6c1bf74" providerId="ADAL" clId="{D9F70DBE-2765-4E31-B711-872462467BB7}"/>
    <pc:docChg chg="undo custSel addSld delSld modSld">
      <pc:chgData name="Nguyen Thi Mai Thy" userId="5e93338a-4261-48e3-baae-2b38d6c1bf74" providerId="ADAL" clId="{D9F70DBE-2765-4E31-B711-872462467BB7}" dt="2021-09-13T06:53:00.824" v="111" actId="1076"/>
      <pc:docMkLst>
        <pc:docMk/>
      </pc:docMkLst>
      <pc:sldChg chg="modSp mod">
        <pc:chgData name="Nguyen Thi Mai Thy" userId="5e93338a-4261-48e3-baae-2b38d6c1bf74" providerId="ADAL" clId="{D9F70DBE-2765-4E31-B711-872462467BB7}" dt="2021-09-11T08:30:04.377" v="27"/>
        <pc:sldMkLst>
          <pc:docMk/>
          <pc:sldMk cId="0" sldId="278"/>
        </pc:sldMkLst>
        <pc:spChg chg="mod">
          <ac:chgData name="Nguyen Thi Mai Thy" userId="5e93338a-4261-48e3-baae-2b38d6c1bf74" providerId="ADAL" clId="{D9F70DBE-2765-4E31-B711-872462467BB7}" dt="2021-09-11T08:30:04.377" v="27"/>
          <ac:spMkLst>
            <pc:docMk/>
            <pc:sldMk cId="0" sldId="278"/>
            <ac:spMk id="3077" creationId="{117592E6-A247-4A56-A29D-6F79B19A70B3}"/>
          </ac:spMkLst>
        </pc:spChg>
      </pc:sldChg>
      <pc:sldChg chg="add del">
        <pc:chgData name="Nguyen Thi Mai Thy" userId="5e93338a-4261-48e3-baae-2b38d6c1bf74" providerId="ADAL" clId="{D9F70DBE-2765-4E31-B711-872462467BB7}" dt="2021-09-11T08:36:42.793" v="34"/>
        <pc:sldMkLst>
          <pc:docMk/>
          <pc:sldMk cId="2850311211" sldId="281"/>
        </pc:sldMkLst>
      </pc:sldChg>
      <pc:sldChg chg="del">
        <pc:chgData name="Nguyen Thi Mai Thy" userId="5e93338a-4261-48e3-baae-2b38d6c1bf74" providerId="ADAL" clId="{D9F70DBE-2765-4E31-B711-872462467BB7}" dt="2021-09-11T08:40:33.065" v="54" actId="47"/>
        <pc:sldMkLst>
          <pc:docMk/>
          <pc:sldMk cId="0" sldId="330"/>
        </pc:sldMkLst>
      </pc:sldChg>
      <pc:sldChg chg="del">
        <pc:chgData name="Nguyen Thi Mai Thy" userId="5e93338a-4261-48e3-baae-2b38d6c1bf74" providerId="ADAL" clId="{D9F70DBE-2765-4E31-B711-872462467BB7}" dt="2021-09-11T08:50:35.218" v="108" actId="47"/>
        <pc:sldMkLst>
          <pc:docMk/>
          <pc:sldMk cId="0" sldId="335"/>
        </pc:sldMkLst>
      </pc:sldChg>
      <pc:sldChg chg="modSp">
        <pc:chgData name="Nguyen Thi Mai Thy" userId="5e93338a-4261-48e3-baae-2b38d6c1bf74" providerId="ADAL" clId="{D9F70DBE-2765-4E31-B711-872462467BB7}" dt="2021-09-13T06:53:00.824" v="111" actId="1076"/>
        <pc:sldMkLst>
          <pc:docMk/>
          <pc:sldMk cId="1271279907" sldId="352"/>
        </pc:sldMkLst>
        <pc:picChg chg="mod">
          <ac:chgData name="Nguyen Thi Mai Thy" userId="5e93338a-4261-48e3-baae-2b38d6c1bf74" providerId="ADAL" clId="{D9F70DBE-2765-4E31-B711-872462467BB7}" dt="2021-09-13T06:53:00.824" v="111" actId="1076"/>
          <ac:picMkLst>
            <pc:docMk/>
            <pc:sldMk cId="1271279907" sldId="352"/>
            <ac:picMk id="1028" creationId="{87DF40BC-A469-4C71-8077-26C78FB1EFE2}"/>
          </ac:picMkLst>
        </pc:picChg>
      </pc:sldChg>
      <pc:sldChg chg="modSp mod">
        <pc:chgData name="Nguyen Thi Mai Thy" userId="5e93338a-4261-48e3-baae-2b38d6c1bf74" providerId="ADAL" clId="{D9F70DBE-2765-4E31-B711-872462467BB7}" dt="2021-09-11T08:52:31.217" v="109" actId="14100"/>
        <pc:sldMkLst>
          <pc:docMk/>
          <pc:sldMk cId="3916917973" sldId="355"/>
        </pc:sldMkLst>
        <pc:spChg chg="mod">
          <ac:chgData name="Nguyen Thi Mai Thy" userId="5e93338a-4261-48e3-baae-2b38d6c1bf74" providerId="ADAL" clId="{D9F70DBE-2765-4E31-B711-872462467BB7}" dt="2021-09-11T08:52:31.217" v="109" actId="14100"/>
          <ac:spMkLst>
            <pc:docMk/>
            <pc:sldMk cId="3916917973" sldId="355"/>
            <ac:spMk id="5" creationId="{00000000-0000-0000-0000-000000000000}"/>
          </ac:spMkLst>
        </pc:spChg>
      </pc:sldChg>
      <pc:sldChg chg="addSp modSp new del mod">
        <pc:chgData name="Nguyen Thi Mai Thy" userId="5e93338a-4261-48e3-baae-2b38d6c1bf74" providerId="ADAL" clId="{D9F70DBE-2765-4E31-B711-872462467BB7}" dt="2021-09-11T08:44:00.394" v="82" actId="47"/>
        <pc:sldMkLst>
          <pc:docMk/>
          <pc:sldMk cId="2515889174" sldId="377"/>
        </pc:sldMkLst>
        <pc:picChg chg="add mod">
          <ac:chgData name="Nguyen Thi Mai Thy" userId="5e93338a-4261-48e3-baae-2b38d6c1bf74" providerId="ADAL" clId="{D9F70DBE-2765-4E31-B711-872462467BB7}" dt="2021-09-11T08:33:33.935" v="32" actId="688"/>
          <ac:picMkLst>
            <pc:docMk/>
            <pc:sldMk cId="2515889174" sldId="377"/>
            <ac:picMk id="3" creationId="{F427C350-6232-43A0-9F63-6597F737EABF}"/>
          </ac:picMkLst>
        </pc:picChg>
      </pc:sldChg>
      <pc:sldChg chg="addSp delSp modSp add mod delAnim modAnim">
        <pc:chgData name="Nguyen Thi Mai Thy" userId="5e93338a-4261-48e3-baae-2b38d6c1bf74" providerId="ADAL" clId="{D9F70DBE-2765-4E31-B711-872462467BB7}" dt="2021-09-11T08:39:50.675" v="53"/>
        <pc:sldMkLst>
          <pc:docMk/>
          <pc:sldMk cId="1759513554" sldId="379"/>
        </pc:sldMkLst>
        <pc:spChg chg="add mod">
          <ac:chgData name="Nguyen Thi Mai Thy" userId="5e93338a-4261-48e3-baae-2b38d6c1bf74" providerId="ADAL" clId="{D9F70DBE-2765-4E31-B711-872462467BB7}" dt="2021-09-11T08:39:11.248" v="49" actId="1076"/>
          <ac:spMkLst>
            <pc:docMk/>
            <pc:sldMk cId="1759513554" sldId="379"/>
            <ac:spMk id="6" creationId="{C33A35BC-BD35-4B17-A49B-41600C01E057}"/>
          </ac:spMkLst>
        </pc:spChg>
        <pc:spChg chg="del mod">
          <ac:chgData name="Nguyen Thi Mai Thy" userId="5e93338a-4261-48e3-baae-2b38d6c1bf74" providerId="ADAL" clId="{D9F70DBE-2765-4E31-B711-872462467BB7}" dt="2021-09-11T08:37:52.161" v="38" actId="478"/>
          <ac:spMkLst>
            <pc:docMk/>
            <pc:sldMk cId="1759513554" sldId="379"/>
            <ac:spMk id="8" creationId="{4BB20719-B15A-4698-9BA6-CC540F5A82A7}"/>
          </ac:spMkLst>
        </pc:spChg>
        <pc:spChg chg="add mod">
          <ac:chgData name="Nguyen Thi Mai Thy" userId="5e93338a-4261-48e3-baae-2b38d6c1bf74" providerId="ADAL" clId="{D9F70DBE-2765-4E31-B711-872462467BB7}" dt="2021-09-11T08:39:20.134" v="50" actId="255"/>
          <ac:spMkLst>
            <pc:docMk/>
            <pc:sldMk cId="1759513554" sldId="379"/>
            <ac:spMk id="10" creationId="{05ECC5BD-2B25-411B-A2CC-0A7803504986}"/>
          </ac:spMkLst>
        </pc:spChg>
        <pc:picChg chg="del">
          <ac:chgData name="Nguyen Thi Mai Thy" userId="5e93338a-4261-48e3-baae-2b38d6c1bf74" providerId="ADAL" clId="{D9F70DBE-2765-4E31-B711-872462467BB7}" dt="2021-09-11T08:39:37.377" v="52" actId="478"/>
          <ac:picMkLst>
            <pc:docMk/>
            <pc:sldMk cId="1759513554" sldId="379"/>
            <ac:picMk id="9" creationId="{39F9A625-69E1-4E99-B148-094E13FE9B56}"/>
          </ac:picMkLst>
        </pc:picChg>
        <pc:picChg chg="add mod">
          <ac:chgData name="Nguyen Thi Mai Thy" userId="5e93338a-4261-48e3-baae-2b38d6c1bf74" providerId="ADAL" clId="{D9F70DBE-2765-4E31-B711-872462467BB7}" dt="2021-09-11T08:39:50.675" v="53"/>
          <ac:picMkLst>
            <pc:docMk/>
            <pc:sldMk cId="1759513554" sldId="379"/>
            <ac:picMk id="11" creationId="{9021B6BF-DDCC-4100-B064-10F85CEA2E23}"/>
          </ac:picMkLst>
        </pc:picChg>
        <pc:picChg chg="mod">
          <ac:chgData name="Nguyen Thi Mai Thy" userId="5e93338a-4261-48e3-baae-2b38d6c1bf74" providerId="ADAL" clId="{D9F70DBE-2765-4E31-B711-872462467BB7}" dt="2021-09-11T08:39:20.964" v="51" actId="1076"/>
          <ac:picMkLst>
            <pc:docMk/>
            <pc:sldMk cId="1759513554" sldId="379"/>
            <ac:picMk id="3074" creationId="{5A2C27CE-DE55-4FD4-858B-E5A61FE482D9}"/>
          </ac:picMkLst>
        </pc:picChg>
      </pc:sldChg>
      <pc:sldChg chg="addSp delSp modSp add mod delAnim">
        <pc:chgData name="Nguyen Thi Mai Thy" userId="5e93338a-4261-48e3-baae-2b38d6c1bf74" providerId="ADAL" clId="{D9F70DBE-2765-4E31-B711-872462467BB7}" dt="2021-09-11T08:43:38.744" v="81" actId="1076"/>
        <pc:sldMkLst>
          <pc:docMk/>
          <pc:sldMk cId="2843084509" sldId="380"/>
        </pc:sldMkLst>
        <pc:spChg chg="mod">
          <ac:chgData name="Nguyen Thi Mai Thy" userId="5e93338a-4261-48e3-baae-2b38d6c1bf74" providerId="ADAL" clId="{D9F70DBE-2765-4E31-B711-872462467BB7}" dt="2021-09-11T08:42:54.691" v="70" actId="1076"/>
          <ac:spMkLst>
            <pc:docMk/>
            <pc:sldMk cId="2843084509" sldId="380"/>
            <ac:spMk id="6" creationId="{C33A35BC-BD35-4B17-A49B-41600C01E057}"/>
          </ac:spMkLst>
        </pc:spChg>
        <pc:spChg chg="add del mod">
          <ac:chgData name="Nguyen Thi Mai Thy" userId="5e93338a-4261-48e3-baae-2b38d6c1bf74" providerId="ADAL" clId="{D9F70DBE-2765-4E31-B711-872462467BB7}" dt="2021-09-11T08:42:49.950" v="69" actId="1076"/>
          <ac:spMkLst>
            <pc:docMk/>
            <pc:sldMk cId="2843084509" sldId="380"/>
            <ac:spMk id="10" creationId="{05ECC5BD-2B25-411B-A2CC-0A7803504986}"/>
          </ac:spMkLst>
        </pc:spChg>
        <pc:picChg chg="add mod">
          <ac:chgData name="Nguyen Thi Mai Thy" userId="5e93338a-4261-48e3-baae-2b38d6c1bf74" providerId="ADAL" clId="{D9F70DBE-2765-4E31-B711-872462467BB7}" dt="2021-09-11T08:43:38.744" v="81" actId="1076"/>
          <ac:picMkLst>
            <pc:docMk/>
            <pc:sldMk cId="2843084509" sldId="380"/>
            <ac:picMk id="7" creationId="{08AF8E25-FB00-412E-97BE-E2671E2E5C09}"/>
          </ac:picMkLst>
        </pc:picChg>
        <pc:picChg chg="del mod">
          <ac:chgData name="Nguyen Thi Mai Thy" userId="5e93338a-4261-48e3-baae-2b38d6c1bf74" providerId="ADAL" clId="{D9F70DBE-2765-4E31-B711-872462467BB7}" dt="2021-09-11T08:43:07.510" v="74" actId="478"/>
          <ac:picMkLst>
            <pc:docMk/>
            <pc:sldMk cId="2843084509" sldId="380"/>
            <ac:picMk id="11" creationId="{9021B6BF-DDCC-4100-B064-10F85CEA2E23}"/>
          </ac:picMkLst>
        </pc:picChg>
        <pc:picChg chg="mod">
          <ac:chgData name="Nguyen Thi Mai Thy" userId="5e93338a-4261-48e3-baae-2b38d6c1bf74" providerId="ADAL" clId="{D9F70DBE-2765-4E31-B711-872462467BB7}" dt="2021-09-11T08:43:32.815" v="80" actId="1076"/>
          <ac:picMkLst>
            <pc:docMk/>
            <pc:sldMk cId="2843084509" sldId="380"/>
            <ac:picMk id="3074" creationId="{5A2C27CE-DE55-4FD4-858B-E5A61FE482D9}"/>
          </ac:picMkLst>
        </pc:picChg>
      </pc:sldChg>
      <pc:sldChg chg="addSp delSp modSp add mod delAnim modAnim">
        <pc:chgData name="Nguyen Thi Mai Thy" userId="5e93338a-4261-48e3-baae-2b38d6c1bf74" providerId="ADAL" clId="{D9F70DBE-2765-4E31-B711-872462467BB7}" dt="2021-09-11T08:55:14.896" v="110" actId="2711"/>
        <pc:sldMkLst>
          <pc:docMk/>
          <pc:sldMk cId="3425485208" sldId="381"/>
        </pc:sldMkLst>
        <pc:spChg chg="mod">
          <ac:chgData name="Nguyen Thi Mai Thy" userId="5e93338a-4261-48e3-baae-2b38d6c1bf74" providerId="ADAL" clId="{D9F70DBE-2765-4E31-B711-872462467BB7}" dt="2021-09-11T08:55:14.896" v="110" actId="2711"/>
          <ac:spMkLst>
            <pc:docMk/>
            <pc:sldMk cId="3425485208" sldId="381"/>
            <ac:spMk id="5" creationId="{D14EB51A-DCFF-4C83-9A56-6437C032AD13}"/>
          </ac:spMkLst>
        </pc:spChg>
        <pc:spChg chg="add mod">
          <ac:chgData name="Nguyen Thi Mai Thy" userId="5e93338a-4261-48e3-baae-2b38d6c1bf74" providerId="ADAL" clId="{D9F70DBE-2765-4E31-B711-872462467BB7}" dt="2021-09-11T08:48:25.737" v="94" actId="1076"/>
          <ac:spMkLst>
            <pc:docMk/>
            <pc:sldMk cId="3425485208" sldId="381"/>
            <ac:spMk id="7" creationId="{20081669-7720-4901-8EAD-03AF756828BC}"/>
          </ac:spMkLst>
        </pc:spChg>
        <pc:spChg chg="del">
          <ac:chgData name="Nguyen Thi Mai Thy" userId="5e93338a-4261-48e3-baae-2b38d6c1bf74" providerId="ADAL" clId="{D9F70DBE-2765-4E31-B711-872462467BB7}" dt="2021-09-11T08:48:09.278" v="90" actId="478"/>
          <ac:spMkLst>
            <pc:docMk/>
            <pc:sldMk cId="3425485208" sldId="381"/>
            <ac:spMk id="8" creationId="{4BB20719-B15A-4698-9BA6-CC540F5A82A7}"/>
          </ac:spMkLst>
        </pc:spChg>
        <pc:spChg chg="add mod">
          <ac:chgData name="Nguyen Thi Mai Thy" userId="5e93338a-4261-48e3-baae-2b38d6c1bf74" providerId="ADAL" clId="{D9F70DBE-2765-4E31-B711-872462467BB7}" dt="2021-09-11T08:49:16.880" v="102" actId="1076"/>
          <ac:spMkLst>
            <pc:docMk/>
            <pc:sldMk cId="3425485208" sldId="381"/>
            <ac:spMk id="9" creationId="{56AC1DA7-FB23-45EE-9B90-036DE269D1C8}"/>
          </ac:spMkLst>
        </pc:spChg>
        <pc:picChg chg="del">
          <ac:chgData name="Nguyen Thi Mai Thy" userId="5e93338a-4261-48e3-baae-2b38d6c1bf74" providerId="ADAL" clId="{D9F70DBE-2765-4E31-B711-872462467BB7}" dt="2021-09-11T08:49:47.766" v="104" actId="478"/>
          <ac:picMkLst>
            <pc:docMk/>
            <pc:sldMk cId="3425485208" sldId="381"/>
            <ac:picMk id="4" creationId="{91D6D1ED-F59E-4E6B-8D17-24266C99B393}"/>
          </ac:picMkLst>
        </pc:picChg>
        <pc:picChg chg="add mod">
          <ac:chgData name="Nguyen Thi Mai Thy" userId="5e93338a-4261-48e3-baae-2b38d6c1bf74" providerId="ADAL" clId="{D9F70DBE-2765-4E31-B711-872462467BB7}" dt="2021-09-11T08:49:49.767" v="105"/>
          <ac:picMkLst>
            <pc:docMk/>
            <pc:sldMk cId="3425485208" sldId="381"/>
            <ac:picMk id="10" creationId="{47DE05F2-E7E8-4915-AAF7-403E05DAD9F8}"/>
          </ac:picMkLst>
        </pc:picChg>
        <pc:picChg chg="mod">
          <ac:chgData name="Nguyen Thi Mai Thy" userId="5e93338a-4261-48e3-baae-2b38d6c1bf74" providerId="ADAL" clId="{D9F70DBE-2765-4E31-B711-872462467BB7}" dt="2021-09-11T08:50:22.006" v="107" actId="1076"/>
          <ac:picMkLst>
            <pc:docMk/>
            <pc:sldMk cId="3425485208" sldId="381"/>
            <ac:picMk id="3074" creationId="{5A2C27CE-DE55-4FD4-858B-E5A61FE482D9}"/>
          </ac:picMkLst>
        </pc:picChg>
      </pc:sldChg>
    </pc:docChg>
  </pc:docChgLst>
  <pc:docChgLst>
    <pc:chgData name="Nguyen Thi Mai Thy" userId="5e93338a-4261-48e3-baae-2b38d6c1bf74" providerId="ADAL" clId="{618E9E35-AD67-4E20-809D-D35B4D3F5B09}"/>
    <pc:docChg chg="custSel delSld modSld">
      <pc:chgData name="Nguyen Thi Mai Thy" userId="5e93338a-4261-48e3-baae-2b38d6c1bf74" providerId="ADAL" clId="{618E9E35-AD67-4E20-809D-D35B4D3F5B09}" dt="2021-09-25T09:28:34.727" v="32" actId="478"/>
      <pc:docMkLst>
        <pc:docMk/>
      </pc:docMkLst>
      <pc:sldChg chg="delSp mod delAnim">
        <pc:chgData name="Nguyen Thi Mai Thy" userId="5e93338a-4261-48e3-baae-2b38d6c1bf74" providerId="ADAL" clId="{618E9E35-AD67-4E20-809D-D35B4D3F5B09}" dt="2021-09-25T09:28:34.727" v="32" actId="478"/>
        <pc:sldMkLst>
          <pc:docMk/>
          <pc:sldMk cId="0" sldId="270"/>
        </pc:sldMkLst>
        <pc:picChg chg="del">
          <ac:chgData name="Nguyen Thi Mai Thy" userId="5e93338a-4261-48e3-baae-2b38d6c1bf74" providerId="ADAL" clId="{618E9E35-AD67-4E20-809D-D35B4D3F5B09}" dt="2021-09-25T09:28:34.727" v="32" actId="478"/>
          <ac:picMkLst>
            <pc:docMk/>
            <pc:sldMk cId="0" sldId="270"/>
            <ac:picMk id="9" creationId="{875B81DA-EF11-4EEA-BDB6-01FDAA7A506E}"/>
          </ac:picMkLst>
        </pc:picChg>
      </pc:sldChg>
      <pc:sldChg chg="del">
        <pc:chgData name="Nguyen Thi Mai Thy" userId="5e93338a-4261-48e3-baae-2b38d6c1bf74" providerId="ADAL" clId="{618E9E35-AD67-4E20-809D-D35B4D3F5B09}" dt="2021-09-25T09:25:43.099" v="0" actId="47"/>
        <pc:sldMkLst>
          <pc:docMk/>
          <pc:sldMk cId="0" sldId="278"/>
        </pc:sldMkLst>
      </pc:sldChg>
      <pc:sldChg chg="delSp mod delAnim">
        <pc:chgData name="Nguyen Thi Mai Thy" userId="5e93338a-4261-48e3-baae-2b38d6c1bf74" providerId="ADAL" clId="{618E9E35-AD67-4E20-809D-D35B4D3F5B09}" dt="2021-09-25T09:25:51.365" v="2" actId="478"/>
        <pc:sldMkLst>
          <pc:docMk/>
          <pc:sldMk cId="0" sldId="280"/>
        </pc:sldMkLst>
        <pc:picChg chg="del">
          <ac:chgData name="Nguyen Thi Mai Thy" userId="5e93338a-4261-48e3-baae-2b38d6c1bf74" providerId="ADAL" clId="{618E9E35-AD67-4E20-809D-D35B4D3F5B09}" dt="2021-09-25T09:25:51.365" v="2" actId="478"/>
          <ac:picMkLst>
            <pc:docMk/>
            <pc:sldMk cId="0" sldId="280"/>
            <ac:picMk id="8" creationId="{8631E3F2-D592-4A3F-B5F5-10A49159370F}"/>
          </ac:picMkLst>
        </pc:picChg>
      </pc:sldChg>
      <pc:sldChg chg="delSp mod delAnim">
        <pc:chgData name="Nguyen Thi Mai Thy" userId="5e93338a-4261-48e3-baae-2b38d6c1bf74" providerId="ADAL" clId="{618E9E35-AD67-4E20-809D-D35B4D3F5B09}" dt="2021-09-25T09:26:10.701" v="7" actId="478"/>
        <pc:sldMkLst>
          <pc:docMk/>
          <pc:sldMk cId="0" sldId="310"/>
        </pc:sldMkLst>
        <pc:picChg chg="del">
          <ac:chgData name="Nguyen Thi Mai Thy" userId="5e93338a-4261-48e3-baae-2b38d6c1bf74" providerId="ADAL" clId="{618E9E35-AD67-4E20-809D-D35B4D3F5B09}" dt="2021-09-25T09:26:10.701" v="7" actId="478"/>
          <ac:picMkLst>
            <pc:docMk/>
            <pc:sldMk cId="0" sldId="310"/>
            <ac:picMk id="31" creationId="{123A0AFE-8032-45EB-A8E6-E5DA43FFDD0A}"/>
          </ac:picMkLst>
        </pc:picChg>
      </pc:sldChg>
      <pc:sldChg chg="delSp mod delAnim">
        <pc:chgData name="Nguyen Thi Mai Thy" userId="5e93338a-4261-48e3-baae-2b38d6c1bf74" providerId="ADAL" clId="{618E9E35-AD67-4E20-809D-D35B4D3F5B09}" dt="2021-09-25T09:26:17.691" v="8" actId="478"/>
        <pc:sldMkLst>
          <pc:docMk/>
          <pc:sldMk cId="0" sldId="312"/>
        </pc:sldMkLst>
        <pc:picChg chg="del">
          <ac:chgData name="Nguyen Thi Mai Thy" userId="5e93338a-4261-48e3-baae-2b38d6c1bf74" providerId="ADAL" clId="{618E9E35-AD67-4E20-809D-D35B4D3F5B09}" dt="2021-09-25T09:26:17.691" v="8" actId="478"/>
          <ac:picMkLst>
            <pc:docMk/>
            <pc:sldMk cId="0" sldId="312"/>
            <ac:picMk id="18" creationId="{67C02975-EE4F-48AC-BB8E-E4805F0FC9BD}"/>
          </ac:picMkLst>
        </pc:picChg>
      </pc:sldChg>
      <pc:sldChg chg="delSp mod delAnim">
        <pc:chgData name="Nguyen Thi Mai Thy" userId="5e93338a-4261-48e3-baae-2b38d6c1bf74" providerId="ADAL" clId="{618E9E35-AD67-4E20-809D-D35B4D3F5B09}" dt="2021-09-25T09:26:20.528" v="9" actId="478"/>
        <pc:sldMkLst>
          <pc:docMk/>
          <pc:sldMk cId="0" sldId="314"/>
        </pc:sldMkLst>
        <pc:picChg chg="del">
          <ac:chgData name="Nguyen Thi Mai Thy" userId="5e93338a-4261-48e3-baae-2b38d6c1bf74" providerId="ADAL" clId="{618E9E35-AD67-4E20-809D-D35B4D3F5B09}" dt="2021-09-25T09:26:20.528" v="9" actId="478"/>
          <ac:picMkLst>
            <pc:docMk/>
            <pc:sldMk cId="0" sldId="314"/>
            <ac:picMk id="5" creationId="{73FE7BFB-FDF5-4CA8-B238-76B7E22DBBD7}"/>
          </ac:picMkLst>
        </pc:picChg>
      </pc:sldChg>
      <pc:sldChg chg="delSp mod delAnim">
        <pc:chgData name="Nguyen Thi Mai Thy" userId="5e93338a-4261-48e3-baae-2b38d6c1bf74" providerId="ADAL" clId="{618E9E35-AD67-4E20-809D-D35B4D3F5B09}" dt="2021-09-25T09:26:08.376" v="6" actId="478"/>
        <pc:sldMkLst>
          <pc:docMk/>
          <pc:sldMk cId="1271279907" sldId="352"/>
        </pc:sldMkLst>
        <pc:picChg chg="del">
          <ac:chgData name="Nguyen Thi Mai Thy" userId="5e93338a-4261-48e3-baae-2b38d6c1bf74" providerId="ADAL" clId="{618E9E35-AD67-4E20-809D-D35B4D3F5B09}" dt="2021-09-25T09:26:08.376" v="6" actId="478"/>
          <ac:picMkLst>
            <pc:docMk/>
            <pc:sldMk cId="1271279907" sldId="352"/>
            <ac:picMk id="3" creationId="{C2567EFC-7576-41AD-9DDA-81487376B4CE}"/>
          </ac:picMkLst>
        </pc:picChg>
      </pc:sldChg>
      <pc:sldChg chg="delSp mod delAnim">
        <pc:chgData name="Nguyen Thi Mai Thy" userId="5e93338a-4261-48e3-baae-2b38d6c1bf74" providerId="ADAL" clId="{618E9E35-AD67-4E20-809D-D35B4D3F5B09}" dt="2021-09-25T09:28:24.762" v="30" actId="478"/>
        <pc:sldMkLst>
          <pc:docMk/>
          <pc:sldMk cId="3916917973" sldId="355"/>
        </pc:sldMkLst>
        <pc:picChg chg="del">
          <ac:chgData name="Nguyen Thi Mai Thy" userId="5e93338a-4261-48e3-baae-2b38d6c1bf74" providerId="ADAL" clId="{618E9E35-AD67-4E20-809D-D35B4D3F5B09}" dt="2021-09-25T09:28:24.762" v="30" actId="478"/>
          <ac:picMkLst>
            <pc:docMk/>
            <pc:sldMk cId="3916917973" sldId="355"/>
            <ac:picMk id="8" creationId="{9F8A5B87-0790-428E-9792-3B36CBD1FB20}"/>
          </ac:picMkLst>
        </pc:picChg>
      </pc:sldChg>
      <pc:sldChg chg="delSp mod delAnim">
        <pc:chgData name="Nguyen Thi Mai Thy" userId="5e93338a-4261-48e3-baae-2b38d6c1bf74" providerId="ADAL" clId="{618E9E35-AD67-4E20-809D-D35B4D3F5B09}" dt="2021-09-25T09:26:31.132" v="11" actId="478"/>
        <pc:sldMkLst>
          <pc:docMk/>
          <pc:sldMk cId="2071130171" sldId="357"/>
        </pc:sldMkLst>
        <pc:picChg chg="del">
          <ac:chgData name="Nguyen Thi Mai Thy" userId="5e93338a-4261-48e3-baae-2b38d6c1bf74" providerId="ADAL" clId="{618E9E35-AD67-4E20-809D-D35B4D3F5B09}" dt="2021-09-25T09:26:31.132" v="11" actId="478"/>
          <ac:picMkLst>
            <pc:docMk/>
            <pc:sldMk cId="2071130171" sldId="357"/>
            <ac:picMk id="7" creationId="{49512256-00BB-4C2C-A86C-BDA3605A8B10}"/>
          </ac:picMkLst>
        </pc:picChg>
      </pc:sldChg>
      <pc:sldChg chg="delSp mod delAnim">
        <pc:chgData name="Nguyen Thi Mai Thy" userId="5e93338a-4261-48e3-baae-2b38d6c1bf74" providerId="ADAL" clId="{618E9E35-AD67-4E20-809D-D35B4D3F5B09}" dt="2021-09-25T09:26:37.614" v="12" actId="478"/>
        <pc:sldMkLst>
          <pc:docMk/>
          <pc:sldMk cId="75244007" sldId="358"/>
        </pc:sldMkLst>
        <pc:picChg chg="del">
          <ac:chgData name="Nguyen Thi Mai Thy" userId="5e93338a-4261-48e3-baae-2b38d6c1bf74" providerId="ADAL" clId="{618E9E35-AD67-4E20-809D-D35B4D3F5B09}" dt="2021-09-25T09:26:37.614" v="12" actId="478"/>
          <ac:picMkLst>
            <pc:docMk/>
            <pc:sldMk cId="75244007" sldId="358"/>
            <ac:picMk id="3" creationId="{E60F7F98-AB7E-4795-9014-5AAF2D387260}"/>
          </ac:picMkLst>
        </pc:picChg>
      </pc:sldChg>
      <pc:sldChg chg="delSp mod delAnim">
        <pc:chgData name="Nguyen Thi Mai Thy" userId="5e93338a-4261-48e3-baae-2b38d6c1bf74" providerId="ADAL" clId="{618E9E35-AD67-4E20-809D-D35B4D3F5B09}" dt="2021-09-25T09:26:40.397" v="13" actId="478"/>
        <pc:sldMkLst>
          <pc:docMk/>
          <pc:sldMk cId="889258117" sldId="359"/>
        </pc:sldMkLst>
        <pc:picChg chg="del">
          <ac:chgData name="Nguyen Thi Mai Thy" userId="5e93338a-4261-48e3-baae-2b38d6c1bf74" providerId="ADAL" clId="{618E9E35-AD67-4E20-809D-D35B4D3F5B09}" dt="2021-09-25T09:26:40.397" v="13" actId="478"/>
          <ac:picMkLst>
            <pc:docMk/>
            <pc:sldMk cId="889258117" sldId="359"/>
            <ac:picMk id="7" creationId="{4AB65D49-5101-4F82-8B29-5DB80BA459D0}"/>
          </ac:picMkLst>
        </pc:picChg>
      </pc:sldChg>
      <pc:sldChg chg="delSp mod delAnim">
        <pc:chgData name="Nguyen Thi Mai Thy" userId="5e93338a-4261-48e3-baae-2b38d6c1bf74" providerId="ADAL" clId="{618E9E35-AD67-4E20-809D-D35B4D3F5B09}" dt="2021-09-25T09:26:42.665" v="14" actId="478"/>
        <pc:sldMkLst>
          <pc:docMk/>
          <pc:sldMk cId="1661825724" sldId="360"/>
        </pc:sldMkLst>
        <pc:picChg chg="del">
          <ac:chgData name="Nguyen Thi Mai Thy" userId="5e93338a-4261-48e3-baae-2b38d6c1bf74" providerId="ADAL" clId="{618E9E35-AD67-4E20-809D-D35B4D3F5B09}" dt="2021-09-25T09:26:42.665" v="14" actId="478"/>
          <ac:picMkLst>
            <pc:docMk/>
            <pc:sldMk cId="1661825724" sldId="360"/>
            <ac:picMk id="10" creationId="{3D8087BB-FADC-4690-94DA-772EF2CA21B0}"/>
          </ac:picMkLst>
        </pc:picChg>
      </pc:sldChg>
      <pc:sldChg chg="delSp mod delAnim">
        <pc:chgData name="Nguyen Thi Mai Thy" userId="5e93338a-4261-48e3-baae-2b38d6c1bf74" providerId="ADAL" clId="{618E9E35-AD67-4E20-809D-D35B4D3F5B09}" dt="2021-09-25T09:26:49.321" v="15" actId="478"/>
        <pc:sldMkLst>
          <pc:docMk/>
          <pc:sldMk cId="4231820949" sldId="361"/>
        </pc:sldMkLst>
        <pc:picChg chg="del">
          <ac:chgData name="Nguyen Thi Mai Thy" userId="5e93338a-4261-48e3-baae-2b38d6c1bf74" providerId="ADAL" clId="{618E9E35-AD67-4E20-809D-D35B4D3F5B09}" dt="2021-09-25T09:26:49.321" v="15" actId="478"/>
          <ac:picMkLst>
            <pc:docMk/>
            <pc:sldMk cId="4231820949" sldId="361"/>
            <ac:picMk id="3" creationId="{3B92B490-F4CC-48F0-AC73-04B2F2979F10}"/>
          </ac:picMkLst>
        </pc:picChg>
      </pc:sldChg>
      <pc:sldChg chg="delSp mod delAnim">
        <pc:chgData name="Nguyen Thi Mai Thy" userId="5e93338a-4261-48e3-baae-2b38d6c1bf74" providerId="ADAL" clId="{618E9E35-AD67-4E20-809D-D35B4D3F5B09}" dt="2021-09-25T09:26:51.975" v="16" actId="478"/>
        <pc:sldMkLst>
          <pc:docMk/>
          <pc:sldMk cId="2399301485" sldId="362"/>
        </pc:sldMkLst>
        <pc:picChg chg="del">
          <ac:chgData name="Nguyen Thi Mai Thy" userId="5e93338a-4261-48e3-baae-2b38d6c1bf74" providerId="ADAL" clId="{618E9E35-AD67-4E20-809D-D35B4D3F5B09}" dt="2021-09-25T09:26:51.975" v="16" actId="478"/>
          <ac:picMkLst>
            <pc:docMk/>
            <pc:sldMk cId="2399301485" sldId="362"/>
            <ac:picMk id="2" creationId="{9BD37C6A-8D74-4E57-940C-38F226973AE0}"/>
          </ac:picMkLst>
        </pc:picChg>
      </pc:sldChg>
      <pc:sldChg chg="delSp mod delAnim">
        <pc:chgData name="Nguyen Thi Mai Thy" userId="5e93338a-4261-48e3-baae-2b38d6c1bf74" providerId="ADAL" clId="{618E9E35-AD67-4E20-809D-D35B4D3F5B09}" dt="2021-09-25T09:26:54.447" v="17" actId="478"/>
        <pc:sldMkLst>
          <pc:docMk/>
          <pc:sldMk cId="1193590941" sldId="363"/>
        </pc:sldMkLst>
        <pc:picChg chg="del">
          <ac:chgData name="Nguyen Thi Mai Thy" userId="5e93338a-4261-48e3-baae-2b38d6c1bf74" providerId="ADAL" clId="{618E9E35-AD67-4E20-809D-D35B4D3F5B09}" dt="2021-09-25T09:26:54.447" v="17" actId="478"/>
          <ac:picMkLst>
            <pc:docMk/>
            <pc:sldMk cId="1193590941" sldId="363"/>
            <ac:picMk id="2" creationId="{EE33EF5D-1B07-4896-87AF-1269C3FE5ED1}"/>
          </ac:picMkLst>
        </pc:picChg>
      </pc:sldChg>
      <pc:sldChg chg="delSp mod delAnim">
        <pc:chgData name="Nguyen Thi Mai Thy" userId="5e93338a-4261-48e3-baae-2b38d6c1bf74" providerId="ADAL" clId="{618E9E35-AD67-4E20-809D-D35B4D3F5B09}" dt="2021-09-25T09:27:08.571" v="18" actId="478"/>
        <pc:sldMkLst>
          <pc:docMk/>
          <pc:sldMk cId="3330575718" sldId="364"/>
        </pc:sldMkLst>
        <pc:picChg chg="del">
          <ac:chgData name="Nguyen Thi Mai Thy" userId="5e93338a-4261-48e3-baae-2b38d6c1bf74" providerId="ADAL" clId="{618E9E35-AD67-4E20-809D-D35B4D3F5B09}" dt="2021-09-25T09:27:08.571" v="18" actId="478"/>
          <ac:picMkLst>
            <pc:docMk/>
            <pc:sldMk cId="3330575718" sldId="364"/>
            <ac:picMk id="2" creationId="{02D6941B-5CA6-47DA-96CD-6571A2DFF6D0}"/>
          </ac:picMkLst>
        </pc:picChg>
      </pc:sldChg>
      <pc:sldChg chg="delSp mod delAnim">
        <pc:chgData name="Nguyen Thi Mai Thy" userId="5e93338a-4261-48e3-baae-2b38d6c1bf74" providerId="ADAL" clId="{618E9E35-AD67-4E20-809D-D35B4D3F5B09}" dt="2021-09-25T09:27:11.222" v="19" actId="478"/>
        <pc:sldMkLst>
          <pc:docMk/>
          <pc:sldMk cId="2687213029" sldId="365"/>
        </pc:sldMkLst>
        <pc:picChg chg="del">
          <ac:chgData name="Nguyen Thi Mai Thy" userId="5e93338a-4261-48e3-baae-2b38d6c1bf74" providerId="ADAL" clId="{618E9E35-AD67-4E20-809D-D35B4D3F5B09}" dt="2021-09-25T09:27:11.222" v="19" actId="478"/>
          <ac:picMkLst>
            <pc:docMk/>
            <pc:sldMk cId="2687213029" sldId="365"/>
            <ac:picMk id="9" creationId="{84BA4254-1F24-4B5C-BAAE-BA47C2533644}"/>
          </ac:picMkLst>
        </pc:picChg>
      </pc:sldChg>
      <pc:sldChg chg="delSp mod delAnim">
        <pc:chgData name="Nguyen Thi Mai Thy" userId="5e93338a-4261-48e3-baae-2b38d6c1bf74" providerId="ADAL" clId="{618E9E35-AD67-4E20-809D-D35B4D3F5B09}" dt="2021-09-25T09:27:14.416" v="20" actId="478"/>
        <pc:sldMkLst>
          <pc:docMk/>
          <pc:sldMk cId="767429707" sldId="366"/>
        </pc:sldMkLst>
        <pc:picChg chg="del">
          <ac:chgData name="Nguyen Thi Mai Thy" userId="5e93338a-4261-48e3-baae-2b38d6c1bf74" providerId="ADAL" clId="{618E9E35-AD67-4E20-809D-D35B4D3F5B09}" dt="2021-09-25T09:27:14.416" v="20" actId="478"/>
          <ac:picMkLst>
            <pc:docMk/>
            <pc:sldMk cId="767429707" sldId="366"/>
            <ac:picMk id="3" creationId="{E3CE5C93-3669-4DEE-8705-3CEAD1A925BD}"/>
          </ac:picMkLst>
        </pc:picChg>
      </pc:sldChg>
      <pc:sldChg chg="delSp mod delAnim">
        <pc:chgData name="Nguyen Thi Mai Thy" userId="5e93338a-4261-48e3-baae-2b38d6c1bf74" providerId="ADAL" clId="{618E9E35-AD67-4E20-809D-D35B4D3F5B09}" dt="2021-09-25T09:27:20.550" v="21" actId="478"/>
        <pc:sldMkLst>
          <pc:docMk/>
          <pc:sldMk cId="4008987278" sldId="367"/>
        </pc:sldMkLst>
        <pc:picChg chg="del">
          <ac:chgData name="Nguyen Thi Mai Thy" userId="5e93338a-4261-48e3-baae-2b38d6c1bf74" providerId="ADAL" clId="{618E9E35-AD67-4E20-809D-D35B4D3F5B09}" dt="2021-09-25T09:27:20.550" v="21" actId="478"/>
          <ac:picMkLst>
            <pc:docMk/>
            <pc:sldMk cId="4008987278" sldId="367"/>
            <ac:picMk id="7" creationId="{6A7F508D-EED4-4394-8760-49DCBE5BA1C0}"/>
          </ac:picMkLst>
        </pc:picChg>
      </pc:sldChg>
      <pc:sldChg chg="delSp mod delAnim">
        <pc:chgData name="Nguyen Thi Mai Thy" userId="5e93338a-4261-48e3-baae-2b38d6c1bf74" providerId="ADAL" clId="{618E9E35-AD67-4E20-809D-D35B4D3F5B09}" dt="2021-09-25T09:27:22.869" v="22" actId="478"/>
        <pc:sldMkLst>
          <pc:docMk/>
          <pc:sldMk cId="2932016924" sldId="368"/>
        </pc:sldMkLst>
        <pc:picChg chg="del">
          <ac:chgData name="Nguyen Thi Mai Thy" userId="5e93338a-4261-48e3-baae-2b38d6c1bf74" providerId="ADAL" clId="{618E9E35-AD67-4E20-809D-D35B4D3F5B09}" dt="2021-09-25T09:27:22.869" v="22" actId="478"/>
          <ac:picMkLst>
            <pc:docMk/>
            <pc:sldMk cId="2932016924" sldId="368"/>
            <ac:picMk id="2" creationId="{1B2CEABE-7552-4DAB-8620-24DADA77B0A0}"/>
          </ac:picMkLst>
        </pc:picChg>
      </pc:sldChg>
      <pc:sldChg chg="delSp mod delAnim">
        <pc:chgData name="Nguyen Thi Mai Thy" userId="5e93338a-4261-48e3-baae-2b38d6c1bf74" providerId="ADAL" clId="{618E9E35-AD67-4E20-809D-D35B4D3F5B09}" dt="2021-09-25T09:27:25.363" v="23" actId="478"/>
        <pc:sldMkLst>
          <pc:docMk/>
          <pc:sldMk cId="3498504992" sldId="369"/>
        </pc:sldMkLst>
        <pc:picChg chg="del">
          <ac:chgData name="Nguyen Thi Mai Thy" userId="5e93338a-4261-48e3-baae-2b38d6c1bf74" providerId="ADAL" clId="{618E9E35-AD67-4E20-809D-D35B4D3F5B09}" dt="2021-09-25T09:27:25.363" v="23" actId="478"/>
          <ac:picMkLst>
            <pc:docMk/>
            <pc:sldMk cId="3498504992" sldId="369"/>
            <ac:picMk id="2" creationId="{54604CD0-B175-4791-BF85-AC178BE1E3DB}"/>
          </ac:picMkLst>
        </pc:picChg>
      </pc:sldChg>
      <pc:sldChg chg="delSp mod delAnim">
        <pc:chgData name="Nguyen Thi Mai Thy" userId="5e93338a-4261-48e3-baae-2b38d6c1bf74" providerId="ADAL" clId="{618E9E35-AD67-4E20-809D-D35B4D3F5B09}" dt="2021-09-25T09:27:42.127" v="24" actId="478"/>
        <pc:sldMkLst>
          <pc:docMk/>
          <pc:sldMk cId="3906505542" sldId="370"/>
        </pc:sldMkLst>
        <pc:picChg chg="del">
          <ac:chgData name="Nguyen Thi Mai Thy" userId="5e93338a-4261-48e3-baae-2b38d6c1bf74" providerId="ADAL" clId="{618E9E35-AD67-4E20-809D-D35B4D3F5B09}" dt="2021-09-25T09:27:42.127" v="24" actId="478"/>
          <ac:picMkLst>
            <pc:docMk/>
            <pc:sldMk cId="3906505542" sldId="370"/>
            <ac:picMk id="2" creationId="{0DDF8F3C-8B1D-496C-A9B0-3C006131DBAB}"/>
          </ac:picMkLst>
        </pc:picChg>
      </pc:sldChg>
      <pc:sldChg chg="delSp mod delAnim">
        <pc:chgData name="Nguyen Thi Mai Thy" userId="5e93338a-4261-48e3-baae-2b38d6c1bf74" providerId="ADAL" clId="{618E9E35-AD67-4E20-809D-D35B4D3F5B09}" dt="2021-09-25T09:27:45.249" v="25" actId="478"/>
        <pc:sldMkLst>
          <pc:docMk/>
          <pc:sldMk cId="2631120800" sldId="371"/>
        </pc:sldMkLst>
        <pc:picChg chg="del">
          <ac:chgData name="Nguyen Thi Mai Thy" userId="5e93338a-4261-48e3-baae-2b38d6c1bf74" providerId="ADAL" clId="{618E9E35-AD67-4E20-809D-D35B4D3F5B09}" dt="2021-09-25T09:27:45.249" v="25" actId="478"/>
          <ac:picMkLst>
            <pc:docMk/>
            <pc:sldMk cId="2631120800" sldId="371"/>
            <ac:picMk id="2" creationId="{7D445A1E-42E8-4F8D-A60A-21FCFDE38F73}"/>
          </ac:picMkLst>
        </pc:picChg>
      </pc:sldChg>
      <pc:sldChg chg="delSp mod delAnim">
        <pc:chgData name="Nguyen Thi Mai Thy" userId="5e93338a-4261-48e3-baae-2b38d6c1bf74" providerId="ADAL" clId="{618E9E35-AD67-4E20-809D-D35B4D3F5B09}" dt="2021-09-25T09:27:52.117" v="26" actId="478"/>
        <pc:sldMkLst>
          <pc:docMk/>
          <pc:sldMk cId="1272382595" sldId="372"/>
        </pc:sldMkLst>
        <pc:picChg chg="del">
          <ac:chgData name="Nguyen Thi Mai Thy" userId="5e93338a-4261-48e3-baae-2b38d6c1bf74" providerId="ADAL" clId="{618E9E35-AD67-4E20-809D-D35B4D3F5B09}" dt="2021-09-25T09:27:52.117" v="26" actId="478"/>
          <ac:picMkLst>
            <pc:docMk/>
            <pc:sldMk cId="1272382595" sldId="372"/>
            <ac:picMk id="7" creationId="{E7EE76C0-4C63-4BB7-9FC4-35A63807AC62}"/>
          </ac:picMkLst>
        </pc:picChg>
      </pc:sldChg>
      <pc:sldChg chg="delSp mod delAnim">
        <pc:chgData name="Nguyen Thi Mai Thy" userId="5e93338a-4261-48e3-baae-2b38d6c1bf74" providerId="ADAL" clId="{618E9E35-AD67-4E20-809D-D35B4D3F5B09}" dt="2021-09-25T09:27:58.809" v="27" actId="478"/>
        <pc:sldMkLst>
          <pc:docMk/>
          <pc:sldMk cId="1943261177" sldId="373"/>
        </pc:sldMkLst>
        <pc:picChg chg="del">
          <ac:chgData name="Nguyen Thi Mai Thy" userId="5e93338a-4261-48e3-baae-2b38d6c1bf74" providerId="ADAL" clId="{618E9E35-AD67-4E20-809D-D35B4D3F5B09}" dt="2021-09-25T09:27:58.809" v="27" actId="478"/>
          <ac:picMkLst>
            <pc:docMk/>
            <pc:sldMk cId="1943261177" sldId="373"/>
            <ac:picMk id="3" creationId="{ED8EFF98-8B36-4C0B-A823-56F70F31FF08}"/>
          </ac:picMkLst>
        </pc:picChg>
      </pc:sldChg>
      <pc:sldChg chg="delSp mod delAnim">
        <pc:chgData name="Nguyen Thi Mai Thy" userId="5e93338a-4261-48e3-baae-2b38d6c1bf74" providerId="ADAL" clId="{618E9E35-AD67-4E20-809D-D35B4D3F5B09}" dt="2021-09-25T09:28:09.859" v="28" actId="478"/>
        <pc:sldMkLst>
          <pc:docMk/>
          <pc:sldMk cId="2946550296" sldId="374"/>
        </pc:sldMkLst>
        <pc:picChg chg="del">
          <ac:chgData name="Nguyen Thi Mai Thy" userId="5e93338a-4261-48e3-baae-2b38d6c1bf74" providerId="ADAL" clId="{618E9E35-AD67-4E20-809D-D35B4D3F5B09}" dt="2021-09-25T09:28:09.859" v="28" actId="478"/>
          <ac:picMkLst>
            <pc:docMk/>
            <pc:sldMk cId="2946550296" sldId="374"/>
            <ac:picMk id="2" creationId="{6CB13401-AB07-4E82-A90D-3074A4FA57B2}"/>
          </ac:picMkLst>
        </pc:picChg>
      </pc:sldChg>
      <pc:sldChg chg="delSp mod delAnim">
        <pc:chgData name="Nguyen Thi Mai Thy" userId="5e93338a-4261-48e3-baae-2b38d6c1bf74" providerId="ADAL" clId="{618E9E35-AD67-4E20-809D-D35B4D3F5B09}" dt="2021-09-25T09:28:21.218" v="29" actId="478"/>
        <pc:sldMkLst>
          <pc:docMk/>
          <pc:sldMk cId="982661159" sldId="375"/>
        </pc:sldMkLst>
        <pc:picChg chg="del">
          <ac:chgData name="Nguyen Thi Mai Thy" userId="5e93338a-4261-48e3-baae-2b38d6c1bf74" providerId="ADAL" clId="{618E9E35-AD67-4E20-809D-D35B4D3F5B09}" dt="2021-09-25T09:28:21.218" v="29" actId="478"/>
          <ac:picMkLst>
            <pc:docMk/>
            <pc:sldMk cId="982661159" sldId="375"/>
            <ac:picMk id="2" creationId="{6DC5D0CC-E4DF-413E-8797-6F7FC18DAD92}"/>
          </ac:picMkLst>
        </pc:picChg>
      </pc:sldChg>
      <pc:sldChg chg="delSp mod delAnim">
        <pc:chgData name="Nguyen Thi Mai Thy" userId="5e93338a-4261-48e3-baae-2b38d6c1bf74" providerId="ADAL" clId="{618E9E35-AD67-4E20-809D-D35B4D3F5B09}" dt="2021-09-25T09:26:22.965" v="10" actId="478"/>
        <pc:sldMkLst>
          <pc:docMk/>
          <pc:sldMk cId="1847495653" sldId="376"/>
        </pc:sldMkLst>
        <pc:picChg chg="del">
          <ac:chgData name="Nguyen Thi Mai Thy" userId="5e93338a-4261-48e3-baae-2b38d6c1bf74" providerId="ADAL" clId="{618E9E35-AD67-4E20-809D-D35B4D3F5B09}" dt="2021-09-25T09:26:22.965" v="10" actId="478"/>
          <ac:picMkLst>
            <pc:docMk/>
            <pc:sldMk cId="1847495653" sldId="376"/>
            <ac:picMk id="2" creationId="{B1BA2AAB-EC9B-4C9F-A406-0A2411968778}"/>
          </ac:picMkLst>
        </pc:picChg>
      </pc:sldChg>
      <pc:sldChg chg="delSp mod delAnim">
        <pc:chgData name="Nguyen Thi Mai Thy" userId="5e93338a-4261-48e3-baae-2b38d6c1bf74" providerId="ADAL" clId="{618E9E35-AD67-4E20-809D-D35B4D3F5B09}" dt="2021-09-25T09:25:55.225" v="3" actId="478"/>
        <pc:sldMkLst>
          <pc:docMk/>
          <pc:sldMk cId="1759513554" sldId="379"/>
        </pc:sldMkLst>
        <pc:picChg chg="del">
          <ac:chgData name="Nguyen Thi Mai Thy" userId="5e93338a-4261-48e3-baae-2b38d6c1bf74" providerId="ADAL" clId="{618E9E35-AD67-4E20-809D-D35B4D3F5B09}" dt="2021-09-25T09:25:55.225" v="3" actId="478"/>
          <ac:picMkLst>
            <pc:docMk/>
            <pc:sldMk cId="1759513554" sldId="379"/>
            <ac:picMk id="11" creationId="{9021B6BF-DDCC-4100-B064-10F85CEA2E23}"/>
          </ac:picMkLst>
        </pc:picChg>
      </pc:sldChg>
      <pc:sldChg chg="delSp mod delAnim">
        <pc:chgData name="Nguyen Thi Mai Thy" userId="5e93338a-4261-48e3-baae-2b38d6c1bf74" providerId="ADAL" clId="{618E9E35-AD67-4E20-809D-D35B4D3F5B09}" dt="2021-09-25T09:26:00.546" v="4" actId="478"/>
        <pc:sldMkLst>
          <pc:docMk/>
          <pc:sldMk cId="2843084509" sldId="380"/>
        </pc:sldMkLst>
        <pc:picChg chg="del">
          <ac:chgData name="Nguyen Thi Mai Thy" userId="5e93338a-4261-48e3-baae-2b38d6c1bf74" providerId="ADAL" clId="{618E9E35-AD67-4E20-809D-D35B4D3F5B09}" dt="2021-09-25T09:26:00.546" v="4" actId="478"/>
          <ac:picMkLst>
            <pc:docMk/>
            <pc:sldMk cId="2843084509" sldId="380"/>
            <ac:picMk id="13" creationId="{4B6AB7D4-E370-4E33-960A-FF5F5256CB6D}"/>
          </ac:picMkLst>
        </pc:picChg>
      </pc:sldChg>
      <pc:sldChg chg="delSp mod delAnim">
        <pc:chgData name="Nguyen Thi Mai Thy" userId="5e93338a-4261-48e3-baae-2b38d6c1bf74" providerId="ADAL" clId="{618E9E35-AD67-4E20-809D-D35B4D3F5B09}" dt="2021-09-25T09:26:02.872" v="5" actId="478"/>
        <pc:sldMkLst>
          <pc:docMk/>
          <pc:sldMk cId="3425485208" sldId="381"/>
        </pc:sldMkLst>
        <pc:picChg chg="del">
          <ac:chgData name="Nguyen Thi Mai Thy" userId="5e93338a-4261-48e3-baae-2b38d6c1bf74" providerId="ADAL" clId="{618E9E35-AD67-4E20-809D-D35B4D3F5B09}" dt="2021-09-25T09:26:02.872" v="5" actId="478"/>
          <ac:picMkLst>
            <pc:docMk/>
            <pc:sldMk cId="3425485208" sldId="381"/>
            <ac:picMk id="10" creationId="{47DE05F2-E7E8-4915-AAF7-403E05DAD9F8}"/>
          </ac:picMkLst>
        </pc:picChg>
      </pc:sldChg>
      <pc:sldChg chg="delSp mod delAnim">
        <pc:chgData name="Nguyen Thi Mai Thy" userId="5e93338a-4261-48e3-baae-2b38d6c1bf74" providerId="ADAL" clId="{618E9E35-AD67-4E20-809D-D35B4D3F5B09}" dt="2021-09-25T09:25:47.772" v="1" actId="478"/>
        <pc:sldMkLst>
          <pc:docMk/>
          <pc:sldMk cId="2213295509" sldId="382"/>
        </pc:sldMkLst>
        <pc:picChg chg="del">
          <ac:chgData name="Nguyen Thi Mai Thy" userId="5e93338a-4261-48e3-baae-2b38d6c1bf74" providerId="ADAL" clId="{618E9E35-AD67-4E20-809D-D35B4D3F5B09}" dt="2021-09-25T09:25:47.772" v="1" actId="478"/>
          <ac:picMkLst>
            <pc:docMk/>
            <pc:sldMk cId="2213295509" sldId="382"/>
            <ac:picMk id="5" creationId="{90B7CAAD-E389-427C-AF50-194C55F3CCF2}"/>
          </ac:picMkLst>
        </pc:picChg>
      </pc:sldChg>
      <pc:sldChg chg="delSp mod delAnim">
        <pc:chgData name="Nguyen Thi Mai Thy" userId="5e93338a-4261-48e3-baae-2b38d6c1bf74" providerId="ADAL" clId="{618E9E35-AD67-4E20-809D-D35B4D3F5B09}" dt="2021-09-25T09:28:31.187" v="31" actId="478"/>
        <pc:sldMkLst>
          <pc:docMk/>
          <pc:sldMk cId="1370810234" sldId="384"/>
        </pc:sldMkLst>
        <pc:picChg chg="del">
          <ac:chgData name="Nguyen Thi Mai Thy" userId="5e93338a-4261-48e3-baae-2b38d6c1bf74" providerId="ADAL" clId="{618E9E35-AD67-4E20-809D-D35B4D3F5B09}" dt="2021-09-25T09:28:31.187" v="31" actId="478"/>
          <ac:picMkLst>
            <pc:docMk/>
            <pc:sldMk cId="1370810234" sldId="384"/>
            <ac:picMk id="7" creationId="{7671E26C-E9B0-41E9-9842-A9F82D536A3C}"/>
          </ac:picMkLst>
        </pc:picChg>
      </pc:sldChg>
    </pc:docChg>
  </pc:docChgLst>
  <pc:docChgLst>
    <pc:chgData name="Nguyen Thi Mai Thy" userId="5e93338a-4261-48e3-baae-2b38d6c1bf74" providerId="ADAL" clId="{5476F2FB-DE01-4B7A-8026-4E560AC6BB8F}"/>
    <pc:docChg chg="undo custSel addSld delSld modSld">
      <pc:chgData name="Nguyen Thi Mai Thy" userId="5e93338a-4261-48e3-baae-2b38d6c1bf74" providerId="ADAL" clId="{5476F2FB-DE01-4B7A-8026-4E560AC6BB8F}" dt="2021-09-21T07:16:02.212" v="2680" actId="115"/>
      <pc:docMkLst>
        <pc:docMk/>
      </pc:docMkLst>
      <pc:sldChg chg="delSp modSp mod">
        <pc:chgData name="Nguyen Thi Mai Thy" userId="5e93338a-4261-48e3-baae-2b38d6c1bf74" providerId="ADAL" clId="{5476F2FB-DE01-4B7A-8026-4E560AC6BB8F}" dt="2021-09-20T15:47:45.068" v="1187" actId="1076"/>
        <pc:sldMkLst>
          <pc:docMk/>
          <pc:sldMk cId="0" sldId="270"/>
        </pc:sldMkLst>
        <pc:spChg chg="mod">
          <ac:chgData name="Nguyen Thi Mai Thy" userId="5e93338a-4261-48e3-baae-2b38d6c1bf74" providerId="ADAL" clId="{5476F2FB-DE01-4B7A-8026-4E560AC6BB8F}" dt="2021-09-20T14:55:44.812" v="1116" actId="1076"/>
          <ac:spMkLst>
            <pc:docMk/>
            <pc:sldMk cId="0" sldId="270"/>
            <ac:spMk id="27654" creationId="{E333F508-3C74-4F9D-AC3C-0033C00C2608}"/>
          </ac:spMkLst>
        </pc:spChg>
        <pc:picChg chg="mod">
          <ac:chgData name="Nguyen Thi Mai Thy" userId="5e93338a-4261-48e3-baae-2b38d6c1bf74" providerId="ADAL" clId="{5476F2FB-DE01-4B7A-8026-4E560AC6BB8F}" dt="2021-09-20T15:47:45.068" v="1187" actId="1076"/>
          <ac:picMkLst>
            <pc:docMk/>
            <pc:sldMk cId="0" sldId="270"/>
            <ac:picMk id="9" creationId="{875B81DA-EF11-4EEA-BDB6-01FDAA7A506E}"/>
          </ac:picMkLst>
        </pc:picChg>
        <pc:picChg chg="del">
          <ac:chgData name="Nguyen Thi Mai Thy" userId="5e93338a-4261-48e3-baae-2b38d6c1bf74" providerId="ADAL" clId="{5476F2FB-DE01-4B7A-8026-4E560AC6BB8F}" dt="2021-09-20T14:54:37.622" v="1111" actId="478"/>
          <ac:picMkLst>
            <pc:docMk/>
            <pc:sldMk cId="0" sldId="270"/>
            <ac:picMk id="27652" creationId="{D6CB5098-B864-4FC9-8954-C848E30BD5B8}"/>
          </ac:picMkLst>
        </pc:picChg>
        <pc:picChg chg="mod">
          <ac:chgData name="Nguyen Thi Mai Thy" userId="5e93338a-4261-48e3-baae-2b38d6c1bf74" providerId="ADAL" clId="{5476F2FB-DE01-4B7A-8026-4E560AC6BB8F}" dt="2021-09-20T14:55:19.076" v="1115" actId="1076"/>
          <ac:picMkLst>
            <pc:docMk/>
            <pc:sldMk cId="0" sldId="270"/>
            <ac:picMk id="27653" creationId="{7A6F6921-8B47-45EF-80A3-2D8F7EE9B17B}"/>
          </ac:picMkLst>
        </pc:picChg>
      </pc:sldChg>
      <pc:sldChg chg="modSp mod">
        <pc:chgData name="Nguyen Thi Mai Thy" userId="5e93338a-4261-48e3-baae-2b38d6c1bf74" providerId="ADAL" clId="{5476F2FB-DE01-4B7A-8026-4E560AC6BB8F}" dt="2021-09-21T06:22:11.725" v="1265" actId="14100"/>
        <pc:sldMkLst>
          <pc:docMk/>
          <pc:sldMk cId="0" sldId="278"/>
        </pc:sldMkLst>
        <pc:spChg chg="mod">
          <ac:chgData name="Nguyen Thi Mai Thy" userId="5e93338a-4261-48e3-baae-2b38d6c1bf74" providerId="ADAL" clId="{5476F2FB-DE01-4B7A-8026-4E560AC6BB8F}" dt="2021-09-20T15:53:26.953" v="1244" actId="1076"/>
          <ac:spMkLst>
            <pc:docMk/>
            <pc:sldMk cId="0" sldId="278"/>
            <ac:spMk id="3075" creationId="{7327AA6B-0FE4-4661-AE8B-5E17B3976C29}"/>
          </ac:spMkLst>
        </pc:spChg>
        <pc:spChg chg="mod">
          <ac:chgData name="Nguyen Thi Mai Thy" userId="5e93338a-4261-48e3-baae-2b38d6c1bf74" providerId="ADAL" clId="{5476F2FB-DE01-4B7A-8026-4E560AC6BB8F}" dt="2021-09-20T15:54:00.203" v="1248" actId="1076"/>
          <ac:spMkLst>
            <pc:docMk/>
            <pc:sldMk cId="0" sldId="278"/>
            <ac:spMk id="3076" creationId="{D45082FF-ABD0-449A-8DFB-82812722F793}"/>
          </ac:spMkLst>
        </pc:spChg>
        <pc:spChg chg="mod">
          <ac:chgData name="Nguyen Thi Mai Thy" userId="5e93338a-4261-48e3-baae-2b38d6c1bf74" providerId="ADAL" clId="{5476F2FB-DE01-4B7A-8026-4E560AC6BB8F}" dt="2021-09-20T15:53:14.297" v="1243" actId="1076"/>
          <ac:spMkLst>
            <pc:docMk/>
            <pc:sldMk cId="0" sldId="278"/>
            <ac:spMk id="3077" creationId="{117592E6-A247-4A56-A29D-6F79B19A70B3}"/>
          </ac:spMkLst>
        </pc:spChg>
        <pc:picChg chg="mod">
          <ac:chgData name="Nguyen Thi Mai Thy" userId="5e93338a-4261-48e3-baae-2b38d6c1bf74" providerId="ADAL" clId="{5476F2FB-DE01-4B7A-8026-4E560AC6BB8F}" dt="2021-09-21T06:22:11.725" v="1265" actId="14100"/>
          <ac:picMkLst>
            <pc:docMk/>
            <pc:sldMk cId="0" sldId="278"/>
            <ac:picMk id="3074" creationId="{5A2C27CE-DE55-4FD4-858B-E5A61FE482D9}"/>
          </ac:picMkLst>
        </pc:picChg>
      </pc:sldChg>
      <pc:sldChg chg="addSp delSp modSp mod delAnim">
        <pc:chgData name="Nguyen Thi Mai Thy" userId="5e93338a-4261-48e3-baae-2b38d6c1bf74" providerId="ADAL" clId="{5476F2FB-DE01-4B7A-8026-4E560AC6BB8F}" dt="2021-09-21T06:23:01.572" v="1266" actId="1076"/>
        <pc:sldMkLst>
          <pc:docMk/>
          <pc:sldMk cId="0" sldId="280"/>
        </pc:sldMkLst>
        <pc:spChg chg="mod">
          <ac:chgData name="Nguyen Thi Mai Thy" userId="5e93338a-4261-48e3-baae-2b38d6c1bf74" providerId="ADAL" clId="{5476F2FB-DE01-4B7A-8026-4E560AC6BB8F}" dt="2021-09-20T15:06:26.636" v="1130" actId="1076"/>
          <ac:spMkLst>
            <pc:docMk/>
            <pc:sldMk cId="0" sldId="280"/>
            <ac:spMk id="2" creationId="{16EB5AA7-D0EA-4A4D-A6F4-A1DE46F00553}"/>
          </ac:spMkLst>
        </pc:spChg>
        <pc:picChg chg="add del mod">
          <ac:chgData name="Nguyen Thi Mai Thy" userId="5e93338a-4261-48e3-baae-2b38d6c1bf74" providerId="ADAL" clId="{5476F2FB-DE01-4B7A-8026-4E560AC6BB8F}" dt="2021-09-20T15:14:00.188" v="1132" actId="478"/>
          <ac:picMkLst>
            <pc:docMk/>
            <pc:sldMk cId="0" sldId="280"/>
            <ac:picMk id="3" creationId="{58EDE8D2-9F95-4F6B-8996-95D3FB674334}"/>
          </ac:picMkLst>
        </pc:picChg>
        <pc:picChg chg="del">
          <ac:chgData name="Nguyen Thi Mai Thy" userId="5e93338a-4261-48e3-baae-2b38d6c1bf74" providerId="ADAL" clId="{5476F2FB-DE01-4B7A-8026-4E560AC6BB8F}" dt="2021-09-20T15:05:25.396" v="1123" actId="478"/>
          <ac:picMkLst>
            <pc:docMk/>
            <pc:sldMk cId="0" sldId="280"/>
            <ac:picMk id="4" creationId="{F5068425-FB8D-4F46-BC54-9EF2E5FF3246}"/>
          </ac:picMkLst>
        </pc:picChg>
        <pc:picChg chg="add del mod">
          <ac:chgData name="Nguyen Thi Mai Thy" userId="5e93338a-4261-48e3-baae-2b38d6c1bf74" providerId="ADAL" clId="{5476F2FB-DE01-4B7A-8026-4E560AC6BB8F}" dt="2021-09-20T15:14:23.270" v="1134" actId="478"/>
          <ac:picMkLst>
            <pc:docMk/>
            <pc:sldMk cId="0" sldId="280"/>
            <ac:picMk id="5" creationId="{0F81C439-7DEB-4804-A344-3F3346E95BC6}"/>
          </ac:picMkLst>
        </pc:picChg>
        <pc:picChg chg="add del mod">
          <ac:chgData name="Nguyen Thi Mai Thy" userId="5e93338a-4261-48e3-baae-2b38d6c1bf74" providerId="ADAL" clId="{5476F2FB-DE01-4B7A-8026-4E560AC6BB8F}" dt="2021-09-20T15:16:12.324" v="1136" actId="478"/>
          <ac:picMkLst>
            <pc:docMk/>
            <pc:sldMk cId="0" sldId="280"/>
            <ac:picMk id="6" creationId="{A302C075-E6FE-4D3D-AB18-6D17207FE559}"/>
          </ac:picMkLst>
        </pc:picChg>
        <pc:picChg chg="add del mod">
          <ac:chgData name="Nguyen Thi Mai Thy" userId="5e93338a-4261-48e3-baae-2b38d6c1bf74" providerId="ADAL" clId="{5476F2FB-DE01-4B7A-8026-4E560AC6BB8F}" dt="2021-09-20T15:18:05.399" v="1138" actId="478"/>
          <ac:picMkLst>
            <pc:docMk/>
            <pc:sldMk cId="0" sldId="280"/>
            <ac:picMk id="7" creationId="{5E9B63F4-70D7-4A08-B99E-BD9C1AEE8F91}"/>
          </ac:picMkLst>
        </pc:picChg>
        <pc:picChg chg="add mod">
          <ac:chgData name="Nguyen Thi Mai Thy" userId="5e93338a-4261-48e3-baae-2b38d6c1bf74" providerId="ADAL" clId="{5476F2FB-DE01-4B7A-8026-4E560AC6BB8F}" dt="2021-09-20T15:21:17.447" v="1139"/>
          <ac:picMkLst>
            <pc:docMk/>
            <pc:sldMk cId="0" sldId="280"/>
            <ac:picMk id="8" creationId="{8631E3F2-D592-4A3F-B5F5-10A49159370F}"/>
          </ac:picMkLst>
        </pc:picChg>
        <pc:picChg chg="mod">
          <ac:chgData name="Nguyen Thi Mai Thy" userId="5e93338a-4261-48e3-baae-2b38d6c1bf74" providerId="ADAL" clId="{5476F2FB-DE01-4B7A-8026-4E560AC6BB8F}" dt="2021-09-21T06:23:01.572" v="1266" actId="1076"/>
          <ac:picMkLst>
            <pc:docMk/>
            <pc:sldMk cId="0" sldId="280"/>
            <ac:picMk id="9218" creationId="{B4CB4284-0B2F-4F05-84C0-66A1336CBDC4}"/>
          </ac:picMkLst>
        </pc:picChg>
      </pc:sldChg>
      <pc:sldChg chg="modSp">
        <pc:chgData name="Nguyen Thi Mai Thy" userId="5e93338a-4261-48e3-baae-2b38d6c1bf74" providerId="ADAL" clId="{5476F2FB-DE01-4B7A-8026-4E560AC6BB8F}" dt="2021-09-20T15:32:01.065" v="1156" actId="20577"/>
        <pc:sldMkLst>
          <pc:docMk/>
          <pc:sldMk cId="0" sldId="310"/>
        </pc:sldMkLst>
        <pc:spChg chg="mod">
          <ac:chgData name="Nguyen Thi Mai Thy" userId="5e93338a-4261-48e3-baae-2b38d6c1bf74" providerId="ADAL" clId="{5476F2FB-DE01-4B7A-8026-4E560AC6BB8F}" dt="2021-09-20T15:31:53.073" v="1153" actId="20577"/>
          <ac:spMkLst>
            <pc:docMk/>
            <pc:sldMk cId="0" sldId="310"/>
            <ac:spMk id="9" creationId="{DA7AEEDC-97DC-4CA6-81DB-C649BC1E5B57}"/>
          </ac:spMkLst>
        </pc:spChg>
        <pc:spChg chg="mod">
          <ac:chgData name="Nguyen Thi Mai Thy" userId="5e93338a-4261-48e3-baae-2b38d6c1bf74" providerId="ADAL" clId="{5476F2FB-DE01-4B7A-8026-4E560AC6BB8F}" dt="2021-09-20T15:32:01.065" v="1156" actId="20577"/>
          <ac:spMkLst>
            <pc:docMk/>
            <pc:sldMk cId="0" sldId="310"/>
            <ac:spMk id="15" creationId="{50613B20-3577-4C34-831C-F4BCEAF367B4}"/>
          </ac:spMkLst>
        </pc:spChg>
      </pc:sldChg>
      <pc:sldChg chg="modSp">
        <pc:chgData name="Nguyen Thi Mai Thy" userId="5e93338a-4261-48e3-baae-2b38d6c1bf74" providerId="ADAL" clId="{5476F2FB-DE01-4B7A-8026-4E560AC6BB8F}" dt="2021-09-20T14:00:31.901" v="144" actId="20577"/>
        <pc:sldMkLst>
          <pc:docMk/>
          <pc:sldMk cId="0" sldId="312"/>
        </pc:sldMkLst>
        <pc:spChg chg="mod">
          <ac:chgData name="Nguyen Thi Mai Thy" userId="5e93338a-4261-48e3-baae-2b38d6c1bf74" providerId="ADAL" clId="{5476F2FB-DE01-4B7A-8026-4E560AC6BB8F}" dt="2021-09-20T14:00:31.901" v="144" actId="20577"/>
          <ac:spMkLst>
            <pc:docMk/>
            <pc:sldMk cId="0" sldId="312"/>
            <ac:spMk id="6" creationId="{00EB72E1-5E81-4FAA-BDF0-645AB294BE3B}"/>
          </ac:spMkLst>
        </pc:spChg>
      </pc:sldChg>
      <pc:sldChg chg="modSp mod">
        <pc:chgData name="Nguyen Thi Mai Thy" userId="5e93338a-4261-48e3-baae-2b38d6c1bf74" providerId="ADAL" clId="{5476F2FB-DE01-4B7A-8026-4E560AC6BB8F}" dt="2021-09-20T14:01:10.052" v="146" actId="20577"/>
        <pc:sldMkLst>
          <pc:docMk/>
          <pc:sldMk cId="0" sldId="314"/>
        </pc:sldMkLst>
        <pc:spChg chg="mod">
          <ac:chgData name="Nguyen Thi Mai Thy" userId="5e93338a-4261-48e3-baae-2b38d6c1bf74" providerId="ADAL" clId="{5476F2FB-DE01-4B7A-8026-4E560AC6BB8F}" dt="2021-09-20T14:01:10.052" v="146" actId="20577"/>
          <ac:spMkLst>
            <pc:docMk/>
            <pc:sldMk cId="0" sldId="314"/>
            <ac:spMk id="11269" creationId="{3EEF1FAA-B023-4DEF-9B3F-FCE9DE905D0D}"/>
          </ac:spMkLst>
        </pc:spChg>
        <pc:cxnChg chg="mod">
          <ac:chgData name="Nguyen Thi Mai Thy" userId="5e93338a-4261-48e3-baae-2b38d6c1bf74" providerId="ADAL" clId="{5476F2FB-DE01-4B7A-8026-4E560AC6BB8F}" dt="2021-09-20T14:01:06.700" v="145" actId="1076"/>
          <ac:cxnSpMkLst>
            <pc:docMk/>
            <pc:sldMk cId="0" sldId="314"/>
            <ac:cxnSpMk id="11281" creationId="{CFF158A9-0143-4BF6-BE11-7E5740D5F711}"/>
          </ac:cxnSpMkLst>
        </pc:cxnChg>
      </pc:sldChg>
      <pc:sldChg chg="addSp delSp modSp mod">
        <pc:chgData name="Nguyen Thi Mai Thy" userId="5e93338a-4261-48e3-baae-2b38d6c1bf74" providerId="ADAL" clId="{5476F2FB-DE01-4B7A-8026-4E560AC6BB8F}" dt="2021-09-21T07:14:47.898" v="2677" actId="20577"/>
        <pc:sldMkLst>
          <pc:docMk/>
          <pc:sldMk cId="1271279907" sldId="352"/>
        </pc:sldMkLst>
        <pc:spChg chg="mod">
          <ac:chgData name="Nguyen Thi Mai Thy" userId="5e93338a-4261-48e3-baae-2b38d6c1bf74" providerId="ADAL" clId="{5476F2FB-DE01-4B7A-8026-4E560AC6BB8F}" dt="2021-09-21T07:14:47.898" v="2677" actId="20577"/>
          <ac:spMkLst>
            <pc:docMk/>
            <pc:sldMk cId="1271279907" sldId="352"/>
            <ac:spMk id="5" creationId="{31CCB16F-4B00-4780-95F7-33EE0F1EE19F}"/>
          </ac:spMkLst>
        </pc:spChg>
        <pc:picChg chg="add mod">
          <ac:chgData name="Nguyen Thi Mai Thy" userId="5e93338a-4261-48e3-baae-2b38d6c1bf74" providerId="ADAL" clId="{5476F2FB-DE01-4B7A-8026-4E560AC6BB8F}" dt="2021-09-20T13:58:52.628" v="143" actId="14100"/>
          <ac:picMkLst>
            <pc:docMk/>
            <pc:sldMk cId="1271279907" sldId="352"/>
            <ac:picMk id="8" creationId="{287CDA26-7064-4C1A-B81B-0790E204F3B6}"/>
          </ac:picMkLst>
        </pc:picChg>
        <pc:picChg chg="del">
          <ac:chgData name="Nguyen Thi Mai Thy" userId="5e93338a-4261-48e3-baae-2b38d6c1bf74" providerId="ADAL" clId="{5476F2FB-DE01-4B7A-8026-4E560AC6BB8F}" dt="2021-09-20T13:58:38.688" v="139" actId="478"/>
          <ac:picMkLst>
            <pc:docMk/>
            <pc:sldMk cId="1271279907" sldId="352"/>
            <ac:picMk id="1028" creationId="{87DF40BC-A469-4C71-8077-26C78FB1EFE2}"/>
          </ac:picMkLst>
        </pc:picChg>
        <pc:picChg chg="mod">
          <ac:chgData name="Nguyen Thi Mai Thy" userId="5e93338a-4261-48e3-baae-2b38d6c1bf74" providerId="ADAL" clId="{5476F2FB-DE01-4B7A-8026-4E560AC6BB8F}" dt="2021-09-21T06:23:55.852" v="1268" actId="14100"/>
          <ac:picMkLst>
            <pc:docMk/>
            <pc:sldMk cId="1271279907" sldId="352"/>
            <ac:picMk id="1030" creationId="{C16ADA7D-C331-4423-936A-CCE385DBEAA9}"/>
          </ac:picMkLst>
        </pc:picChg>
      </pc:sldChg>
      <pc:sldChg chg="addSp delSp modSp mod delAnim modAnim modNotesTx">
        <pc:chgData name="Nguyen Thi Mai Thy" userId="5e93338a-4261-48e3-baae-2b38d6c1bf74" providerId="ADAL" clId="{5476F2FB-DE01-4B7A-8026-4E560AC6BB8F}" dt="2021-09-21T07:08:54.026" v="2663"/>
        <pc:sldMkLst>
          <pc:docMk/>
          <pc:sldMk cId="3916917973" sldId="355"/>
        </pc:sldMkLst>
        <pc:spChg chg="mod">
          <ac:chgData name="Nguyen Thi Mai Thy" userId="5e93338a-4261-48e3-baae-2b38d6c1bf74" providerId="ADAL" clId="{5476F2FB-DE01-4B7A-8026-4E560AC6BB8F}" dt="2021-09-20T14:40:55.878" v="626" actId="20577"/>
          <ac:spMkLst>
            <pc:docMk/>
            <pc:sldMk cId="3916917973" sldId="355"/>
            <ac:spMk id="2" creationId="{00000000-0000-0000-0000-000000000000}"/>
          </ac:spMkLst>
        </pc:spChg>
        <pc:spChg chg="mod">
          <ac:chgData name="Nguyen Thi Mai Thy" userId="5e93338a-4261-48e3-baae-2b38d6c1bf74" providerId="ADAL" clId="{5476F2FB-DE01-4B7A-8026-4E560AC6BB8F}" dt="2021-09-21T06:49:16.283" v="1916" actId="123"/>
          <ac:spMkLst>
            <pc:docMk/>
            <pc:sldMk cId="3916917973" sldId="355"/>
            <ac:spMk id="5" creationId="{00000000-0000-0000-0000-000000000000}"/>
          </ac:spMkLst>
        </pc:spChg>
        <pc:picChg chg="del mod">
          <ac:chgData name="Nguyen Thi Mai Thy" userId="5e93338a-4261-48e3-baae-2b38d6c1bf74" providerId="ADAL" clId="{5476F2FB-DE01-4B7A-8026-4E560AC6BB8F}" dt="2021-09-21T07:00:57.892" v="2656" actId="478"/>
          <ac:picMkLst>
            <pc:docMk/>
            <pc:sldMk cId="3916917973" sldId="355"/>
            <ac:picMk id="3" creationId="{AB4B7EF0-A700-4D5D-A22C-521D4C4E1BB9}"/>
          </ac:picMkLst>
        </pc:picChg>
        <pc:picChg chg="add del mod">
          <ac:chgData name="Nguyen Thi Mai Thy" userId="5e93338a-4261-48e3-baae-2b38d6c1bf74" providerId="ADAL" clId="{5476F2FB-DE01-4B7A-8026-4E560AC6BB8F}" dt="2021-09-21T07:01:57.082" v="2658" actId="478"/>
          <ac:picMkLst>
            <pc:docMk/>
            <pc:sldMk cId="3916917973" sldId="355"/>
            <ac:picMk id="4" creationId="{68BB3152-8AB4-44B9-805D-EF1D15810443}"/>
          </ac:picMkLst>
        </pc:picChg>
        <pc:picChg chg="add del mod">
          <ac:chgData name="Nguyen Thi Mai Thy" userId="5e93338a-4261-48e3-baae-2b38d6c1bf74" providerId="ADAL" clId="{5476F2FB-DE01-4B7A-8026-4E560AC6BB8F}" dt="2021-09-21T07:02:14.315" v="2660" actId="478"/>
          <ac:picMkLst>
            <pc:docMk/>
            <pc:sldMk cId="3916917973" sldId="355"/>
            <ac:picMk id="6" creationId="{AB3A54E2-A276-4D84-93BB-5955EAE46CBF}"/>
          </ac:picMkLst>
        </pc:picChg>
        <pc:picChg chg="add del mod">
          <ac:chgData name="Nguyen Thi Mai Thy" userId="5e93338a-4261-48e3-baae-2b38d6c1bf74" providerId="ADAL" clId="{5476F2FB-DE01-4B7A-8026-4E560AC6BB8F}" dt="2021-09-21T07:06:25.913" v="2662" actId="478"/>
          <ac:picMkLst>
            <pc:docMk/>
            <pc:sldMk cId="3916917973" sldId="355"/>
            <ac:picMk id="7" creationId="{EB06C65F-A63F-442F-9B86-277ED58C3E3F}"/>
          </ac:picMkLst>
        </pc:picChg>
        <pc:picChg chg="add mod">
          <ac:chgData name="Nguyen Thi Mai Thy" userId="5e93338a-4261-48e3-baae-2b38d6c1bf74" providerId="ADAL" clId="{5476F2FB-DE01-4B7A-8026-4E560AC6BB8F}" dt="2021-09-21T07:08:54.026" v="2663"/>
          <ac:picMkLst>
            <pc:docMk/>
            <pc:sldMk cId="3916917973" sldId="355"/>
            <ac:picMk id="8" creationId="{9F8A5B87-0790-428E-9792-3B36CBD1FB20}"/>
          </ac:picMkLst>
        </pc:picChg>
      </pc:sldChg>
      <pc:sldChg chg="del modNotesTx">
        <pc:chgData name="Nguyen Thi Mai Thy" userId="5e93338a-4261-48e3-baae-2b38d6c1bf74" providerId="ADAL" clId="{5476F2FB-DE01-4B7A-8026-4E560AC6BB8F}" dt="2021-09-20T15:36:31.682" v="1167" actId="47"/>
        <pc:sldMkLst>
          <pc:docMk/>
          <pc:sldMk cId="580110879" sldId="356"/>
        </pc:sldMkLst>
      </pc:sldChg>
      <pc:sldChg chg="modSp mod">
        <pc:chgData name="Nguyen Thi Mai Thy" userId="5e93338a-4261-48e3-baae-2b38d6c1bf74" providerId="ADAL" clId="{5476F2FB-DE01-4B7A-8026-4E560AC6BB8F}" dt="2021-09-21T07:16:02.212" v="2680" actId="115"/>
        <pc:sldMkLst>
          <pc:docMk/>
          <pc:sldMk cId="2071130171" sldId="357"/>
        </pc:sldMkLst>
        <pc:spChg chg="mod">
          <ac:chgData name="Nguyen Thi Mai Thy" userId="5e93338a-4261-48e3-baae-2b38d6c1bf74" providerId="ADAL" clId="{5476F2FB-DE01-4B7A-8026-4E560AC6BB8F}" dt="2021-09-21T07:16:02.212" v="2680" actId="115"/>
          <ac:spMkLst>
            <pc:docMk/>
            <pc:sldMk cId="2071130171" sldId="357"/>
            <ac:spMk id="2" creationId="{00000000-0000-0000-0000-000000000000}"/>
          </ac:spMkLst>
        </pc:spChg>
      </pc:sldChg>
      <pc:sldChg chg="modSp mod">
        <pc:chgData name="Nguyen Thi Mai Thy" userId="5e93338a-4261-48e3-baae-2b38d6c1bf74" providerId="ADAL" clId="{5476F2FB-DE01-4B7A-8026-4E560AC6BB8F}" dt="2021-09-20T15:43:45.141" v="1174" actId="14100"/>
        <pc:sldMkLst>
          <pc:docMk/>
          <pc:sldMk cId="75244007" sldId="358"/>
        </pc:sldMkLst>
        <pc:spChg chg="mod">
          <ac:chgData name="Nguyen Thi Mai Thy" userId="5e93338a-4261-48e3-baae-2b38d6c1bf74" providerId="ADAL" clId="{5476F2FB-DE01-4B7A-8026-4E560AC6BB8F}" dt="2021-09-20T15:43:39.975" v="1172" actId="1076"/>
          <ac:spMkLst>
            <pc:docMk/>
            <pc:sldMk cId="75244007" sldId="358"/>
            <ac:spMk id="8" creationId="{00000000-0000-0000-0000-000000000000}"/>
          </ac:spMkLst>
        </pc:spChg>
        <pc:picChg chg="mod">
          <ac:chgData name="Nguyen Thi Mai Thy" userId="5e93338a-4261-48e3-baae-2b38d6c1bf74" providerId="ADAL" clId="{5476F2FB-DE01-4B7A-8026-4E560AC6BB8F}" dt="2021-09-20T15:43:45.141" v="1174" actId="14100"/>
          <ac:picMkLst>
            <pc:docMk/>
            <pc:sldMk cId="75244007" sldId="358"/>
            <ac:picMk id="4" creationId="{8B5A8C7F-2ADD-40B4-BD5C-A0CC0CE028F3}"/>
          </ac:picMkLst>
        </pc:picChg>
        <pc:picChg chg="mod">
          <ac:chgData name="Nguyen Thi Mai Thy" userId="5e93338a-4261-48e3-baae-2b38d6c1bf74" providerId="ADAL" clId="{5476F2FB-DE01-4B7A-8026-4E560AC6BB8F}" dt="2021-09-20T15:43:42.818" v="1173" actId="14100"/>
          <ac:picMkLst>
            <pc:docMk/>
            <pc:sldMk cId="75244007" sldId="358"/>
            <ac:picMk id="5" creationId="{FEB2C129-1925-43B4-99D1-0DBFBF4423B5}"/>
          </ac:picMkLst>
        </pc:picChg>
      </pc:sldChg>
      <pc:sldChg chg="modSp">
        <pc:chgData name="Nguyen Thi Mai Thy" userId="5e93338a-4261-48e3-baae-2b38d6c1bf74" providerId="ADAL" clId="{5476F2FB-DE01-4B7A-8026-4E560AC6BB8F}" dt="2021-09-20T15:44:04.841" v="1175" actId="20577"/>
        <pc:sldMkLst>
          <pc:docMk/>
          <pc:sldMk cId="889258117" sldId="359"/>
        </pc:sldMkLst>
        <pc:spChg chg="mod">
          <ac:chgData name="Nguyen Thi Mai Thy" userId="5e93338a-4261-48e3-baae-2b38d6c1bf74" providerId="ADAL" clId="{5476F2FB-DE01-4B7A-8026-4E560AC6BB8F}" dt="2021-09-20T15:44:04.841" v="1175" actId="20577"/>
          <ac:spMkLst>
            <pc:docMk/>
            <pc:sldMk cId="889258117" sldId="359"/>
            <ac:spMk id="6" creationId="{00000000-0000-0000-0000-000000000000}"/>
          </ac:spMkLst>
        </pc:spChg>
      </pc:sldChg>
      <pc:sldChg chg="modSp mod modAnim">
        <pc:chgData name="Nguyen Thi Mai Thy" userId="5e93338a-4261-48e3-baae-2b38d6c1bf74" providerId="ADAL" clId="{5476F2FB-DE01-4B7A-8026-4E560AC6BB8F}" dt="2021-09-20T14:09:55.999" v="191" actId="20577"/>
        <pc:sldMkLst>
          <pc:docMk/>
          <pc:sldMk cId="4231820949" sldId="361"/>
        </pc:sldMkLst>
        <pc:spChg chg="mod">
          <ac:chgData name="Nguyen Thi Mai Thy" userId="5e93338a-4261-48e3-baae-2b38d6c1bf74" providerId="ADAL" clId="{5476F2FB-DE01-4B7A-8026-4E560AC6BB8F}" dt="2021-09-20T14:09:55.999" v="191" actId="20577"/>
          <ac:spMkLst>
            <pc:docMk/>
            <pc:sldMk cId="4231820949" sldId="361"/>
            <ac:spMk id="6" creationId="{00000000-0000-0000-0000-000000000000}"/>
          </ac:spMkLst>
        </pc:spChg>
      </pc:sldChg>
      <pc:sldChg chg="addSp modSp mod">
        <pc:chgData name="Nguyen Thi Mai Thy" userId="5e93338a-4261-48e3-baae-2b38d6c1bf74" providerId="ADAL" clId="{5476F2FB-DE01-4B7A-8026-4E560AC6BB8F}" dt="2021-09-20T15:34:04.841" v="1159" actId="20577"/>
        <pc:sldMkLst>
          <pc:docMk/>
          <pc:sldMk cId="3330575718" sldId="364"/>
        </pc:sldMkLst>
        <pc:spChg chg="mod">
          <ac:chgData name="Nguyen Thi Mai Thy" userId="5e93338a-4261-48e3-baae-2b38d6c1bf74" providerId="ADAL" clId="{5476F2FB-DE01-4B7A-8026-4E560AC6BB8F}" dt="2021-09-20T15:34:04.841" v="1159" actId="20577"/>
          <ac:spMkLst>
            <pc:docMk/>
            <pc:sldMk cId="3330575718" sldId="364"/>
            <ac:spMk id="6" creationId="{00000000-0000-0000-0000-000000000000}"/>
          </ac:spMkLst>
        </pc:spChg>
        <pc:picChg chg="mod">
          <ac:chgData name="Nguyen Thi Mai Thy" userId="5e93338a-4261-48e3-baae-2b38d6c1bf74" providerId="ADAL" clId="{5476F2FB-DE01-4B7A-8026-4E560AC6BB8F}" dt="2021-09-20T14:11:49.895" v="200" actId="14100"/>
          <ac:picMkLst>
            <pc:docMk/>
            <pc:sldMk cId="3330575718" sldId="364"/>
            <ac:picMk id="4" creationId="{E9F98641-67C9-42F4-AC1D-41C2BABCB697}"/>
          </ac:picMkLst>
        </pc:picChg>
        <pc:picChg chg="mod">
          <ac:chgData name="Nguyen Thi Mai Thy" userId="5e93338a-4261-48e3-baae-2b38d6c1bf74" providerId="ADAL" clId="{5476F2FB-DE01-4B7A-8026-4E560AC6BB8F}" dt="2021-09-20T14:11:45.347" v="199" actId="1076"/>
          <ac:picMkLst>
            <pc:docMk/>
            <pc:sldMk cId="3330575718" sldId="364"/>
            <ac:picMk id="5" creationId="{8B5A8C7F-2ADD-40B4-BD5C-A0CC0CE028F3}"/>
          </ac:picMkLst>
        </pc:picChg>
        <pc:picChg chg="add mod">
          <ac:chgData name="Nguyen Thi Mai Thy" userId="5e93338a-4261-48e3-baae-2b38d6c1bf74" providerId="ADAL" clId="{5476F2FB-DE01-4B7A-8026-4E560AC6BB8F}" dt="2021-09-20T14:11:37.034" v="197" actId="14100"/>
          <ac:picMkLst>
            <pc:docMk/>
            <pc:sldMk cId="3330575718" sldId="364"/>
            <ac:picMk id="7" creationId="{EE09D942-D846-4864-A33D-6AE367E41F0A}"/>
          </ac:picMkLst>
        </pc:picChg>
      </pc:sldChg>
      <pc:sldChg chg="modSp mod">
        <pc:chgData name="Nguyen Thi Mai Thy" userId="5e93338a-4261-48e3-baae-2b38d6c1bf74" providerId="ADAL" clId="{5476F2FB-DE01-4B7A-8026-4E560AC6BB8F}" dt="2021-09-21T07:15:47.222" v="2679" actId="115"/>
        <pc:sldMkLst>
          <pc:docMk/>
          <pc:sldMk cId="767429707" sldId="366"/>
        </pc:sldMkLst>
        <pc:spChg chg="mod">
          <ac:chgData name="Nguyen Thi Mai Thy" userId="5e93338a-4261-48e3-baae-2b38d6c1bf74" providerId="ADAL" clId="{5476F2FB-DE01-4B7A-8026-4E560AC6BB8F}" dt="2021-09-21T07:15:47.222" v="2679" actId="115"/>
          <ac:spMkLst>
            <pc:docMk/>
            <pc:sldMk cId="767429707" sldId="366"/>
            <ac:spMk id="2" creationId="{00000000-0000-0000-0000-000000000000}"/>
          </ac:spMkLst>
        </pc:spChg>
        <pc:spChg chg="mod">
          <ac:chgData name="Nguyen Thi Mai Thy" userId="5e93338a-4261-48e3-baae-2b38d6c1bf74" providerId="ADAL" clId="{5476F2FB-DE01-4B7A-8026-4E560AC6BB8F}" dt="2021-09-20T15:45:15.591" v="1177" actId="1076"/>
          <ac:spMkLst>
            <pc:docMk/>
            <pc:sldMk cId="767429707" sldId="366"/>
            <ac:spMk id="6" creationId="{00000000-0000-0000-0000-000000000000}"/>
          </ac:spMkLst>
        </pc:spChg>
      </pc:sldChg>
      <pc:sldChg chg="modSp mod">
        <pc:chgData name="Nguyen Thi Mai Thy" userId="5e93338a-4261-48e3-baae-2b38d6c1bf74" providerId="ADAL" clId="{5476F2FB-DE01-4B7A-8026-4E560AC6BB8F}" dt="2021-09-20T15:45:23.895" v="1178" actId="1076"/>
        <pc:sldMkLst>
          <pc:docMk/>
          <pc:sldMk cId="4008987278" sldId="367"/>
        </pc:sldMkLst>
        <pc:spChg chg="mod">
          <ac:chgData name="Nguyen Thi Mai Thy" userId="5e93338a-4261-48e3-baae-2b38d6c1bf74" providerId="ADAL" clId="{5476F2FB-DE01-4B7A-8026-4E560AC6BB8F}" dt="2021-09-20T15:45:23.895" v="1178" actId="1076"/>
          <ac:spMkLst>
            <pc:docMk/>
            <pc:sldMk cId="4008987278" sldId="367"/>
            <ac:spMk id="6" creationId="{00000000-0000-0000-0000-000000000000}"/>
          </ac:spMkLst>
        </pc:spChg>
      </pc:sldChg>
      <pc:sldChg chg="modSp mod">
        <pc:chgData name="Nguyen Thi Mai Thy" userId="5e93338a-4261-48e3-baae-2b38d6c1bf74" providerId="ADAL" clId="{5476F2FB-DE01-4B7A-8026-4E560AC6BB8F}" dt="2021-09-20T15:45:33.327" v="1179" actId="1076"/>
        <pc:sldMkLst>
          <pc:docMk/>
          <pc:sldMk cId="2932016924" sldId="368"/>
        </pc:sldMkLst>
        <pc:spChg chg="mod">
          <ac:chgData name="Nguyen Thi Mai Thy" userId="5e93338a-4261-48e3-baae-2b38d6c1bf74" providerId="ADAL" clId="{5476F2FB-DE01-4B7A-8026-4E560AC6BB8F}" dt="2021-09-20T15:45:33.327" v="1179" actId="1076"/>
          <ac:spMkLst>
            <pc:docMk/>
            <pc:sldMk cId="2932016924" sldId="368"/>
            <ac:spMk id="6" creationId="{00000000-0000-0000-0000-000000000000}"/>
          </ac:spMkLst>
        </pc:spChg>
      </pc:sldChg>
      <pc:sldChg chg="addSp delSp modSp mod">
        <pc:chgData name="Nguyen Thi Mai Thy" userId="5e93338a-4261-48e3-baae-2b38d6c1bf74" providerId="ADAL" clId="{5476F2FB-DE01-4B7A-8026-4E560AC6BB8F}" dt="2021-09-20T15:46:15.718" v="1184" actId="1076"/>
        <pc:sldMkLst>
          <pc:docMk/>
          <pc:sldMk cId="3498504992" sldId="369"/>
        </pc:sldMkLst>
        <pc:spChg chg="add del mod">
          <ac:chgData name="Nguyen Thi Mai Thy" userId="5e93338a-4261-48e3-baae-2b38d6c1bf74" providerId="ADAL" clId="{5476F2FB-DE01-4B7A-8026-4E560AC6BB8F}" dt="2021-09-20T14:13:24.255" v="202"/>
          <ac:spMkLst>
            <pc:docMk/>
            <pc:sldMk cId="3498504992" sldId="369"/>
            <ac:spMk id="3" creationId="{B331461B-6EA4-45B6-9EF8-8F31903A19B2}"/>
          </ac:spMkLst>
        </pc:spChg>
        <pc:spChg chg="mod">
          <ac:chgData name="Nguyen Thi Mai Thy" userId="5e93338a-4261-48e3-baae-2b38d6c1bf74" providerId="ADAL" clId="{5476F2FB-DE01-4B7A-8026-4E560AC6BB8F}" dt="2021-09-20T15:46:15.718" v="1184" actId="1076"/>
          <ac:spMkLst>
            <pc:docMk/>
            <pc:sldMk cId="3498504992" sldId="369"/>
            <ac:spMk id="6" creationId="{00000000-0000-0000-0000-000000000000}"/>
          </ac:spMkLst>
        </pc:spChg>
        <pc:picChg chg="del">
          <ac:chgData name="Nguyen Thi Mai Thy" userId="5e93338a-4261-48e3-baae-2b38d6c1bf74" providerId="ADAL" clId="{5476F2FB-DE01-4B7A-8026-4E560AC6BB8F}" dt="2021-09-20T14:13:19.904" v="201" actId="478"/>
          <ac:picMkLst>
            <pc:docMk/>
            <pc:sldMk cId="3498504992" sldId="369"/>
            <ac:picMk id="4" creationId="{F0B1B3CC-DF73-4BEB-B31B-36EAB37BDC88}"/>
          </ac:picMkLst>
        </pc:picChg>
        <pc:picChg chg="mod">
          <ac:chgData name="Nguyen Thi Mai Thy" userId="5e93338a-4261-48e3-baae-2b38d6c1bf74" providerId="ADAL" clId="{5476F2FB-DE01-4B7A-8026-4E560AC6BB8F}" dt="2021-09-20T15:46:03.711" v="1182" actId="14100"/>
          <ac:picMkLst>
            <pc:docMk/>
            <pc:sldMk cId="3498504992" sldId="369"/>
            <ac:picMk id="5" creationId="{C16ADA7D-C331-4423-936A-CCE385DBEAA9}"/>
          </ac:picMkLst>
        </pc:picChg>
        <pc:picChg chg="add mod">
          <ac:chgData name="Nguyen Thi Mai Thy" userId="5e93338a-4261-48e3-baae-2b38d6c1bf74" providerId="ADAL" clId="{5476F2FB-DE01-4B7A-8026-4E560AC6BB8F}" dt="2021-09-20T15:46:07.173" v="1183" actId="14100"/>
          <ac:picMkLst>
            <pc:docMk/>
            <pc:sldMk cId="3498504992" sldId="369"/>
            <ac:picMk id="7" creationId="{469EE772-3BAF-48D9-8B97-59D067C1C573}"/>
          </ac:picMkLst>
        </pc:picChg>
        <pc:picChg chg="add mod">
          <ac:chgData name="Nguyen Thi Mai Thy" userId="5e93338a-4261-48e3-baae-2b38d6c1bf74" providerId="ADAL" clId="{5476F2FB-DE01-4B7A-8026-4E560AC6BB8F}" dt="2021-09-20T14:15:20.704" v="216" actId="14100"/>
          <ac:picMkLst>
            <pc:docMk/>
            <pc:sldMk cId="3498504992" sldId="369"/>
            <ac:picMk id="8" creationId="{8CCE2017-66CD-46F7-9950-B38EA8957FA9}"/>
          </ac:picMkLst>
        </pc:picChg>
      </pc:sldChg>
      <pc:sldChg chg="modSp mod">
        <pc:chgData name="Nguyen Thi Mai Thy" userId="5e93338a-4261-48e3-baae-2b38d6c1bf74" providerId="ADAL" clId="{5476F2FB-DE01-4B7A-8026-4E560AC6BB8F}" dt="2021-09-20T15:35:20.342" v="1166" actId="122"/>
        <pc:sldMkLst>
          <pc:docMk/>
          <pc:sldMk cId="3906505542" sldId="370"/>
        </pc:sldMkLst>
        <pc:spChg chg="mod">
          <ac:chgData name="Nguyen Thi Mai Thy" userId="5e93338a-4261-48e3-baae-2b38d6c1bf74" providerId="ADAL" clId="{5476F2FB-DE01-4B7A-8026-4E560AC6BB8F}" dt="2021-09-20T14:17:59.218" v="224" actId="1076"/>
          <ac:spMkLst>
            <pc:docMk/>
            <pc:sldMk cId="3906505542" sldId="370"/>
            <ac:spMk id="3" creationId="{00000000-0000-0000-0000-000000000000}"/>
          </ac:spMkLst>
        </pc:spChg>
        <pc:spChg chg="mod">
          <ac:chgData name="Nguyen Thi Mai Thy" userId="5e93338a-4261-48e3-baae-2b38d6c1bf74" providerId="ADAL" clId="{5476F2FB-DE01-4B7A-8026-4E560AC6BB8F}" dt="2021-09-20T15:35:20.342" v="1166" actId="122"/>
          <ac:spMkLst>
            <pc:docMk/>
            <pc:sldMk cId="3906505542" sldId="370"/>
            <ac:spMk id="6" creationId="{00000000-0000-0000-0000-000000000000}"/>
          </ac:spMkLst>
        </pc:spChg>
      </pc:sldChg>
      <pc:sldChg chg="addSp delSp modSp">
        <pc:chgData name="Nguyen Thi Mai Thy" userId="5e93338a-4261-48e3-baae-2b38d6c1bf74" providerId="ADAL" clId="{5476F2FB-DE01-4B7A-8026-4E560AC6BB8F}" dt="2021-09-20T14:19:26.745" v="235" actId="1076"/>
        <pc:sldMkLst>
          <pc:docMk/>
          <pc:sldMk cId="2631120800" sldId="371"/>
        </pc:sldMkLst>
        <pc:spChg chg="add del mod">
          <ac:chgData name="Nguyen Thi Mai Thy" userId="5e93338a-4261-48e3-baae-2b38d6c1bf74" providerId="ADAL" clId="{5476F2FB-DE01-4B7A-8026-4E560AC6BB8F}" dt="2021-09-20T14:19:01.913" v="227"/>
          <ac:spMkLst>
            <pc:docMk/>
            <pc:sldMk cId="2631120800" sldId="371"/>
            <ac:spMk id="3" creationId="{587BFC9A-ECE4-4B09-A80C-AFFDFD1FF244}"/>
          </ac:spMkLst>
        </pc:spChg>
        <pc:picChg chg="del">
          <ac:chgData name="Nguyen Thi Mai Thy" userId="5e93338a-4261-48e3-baae-2b38d6c1bf74" providerId="ADAL" clId="{5476F2FB-DE01-4B7A-8026-4E560AC6BB8F}" dt="2021-09-20T14:18:59.527" v="226" actId="478"/>
          <ac:picMkLst>
            <pc:docMk/>
            <pc:sldMk cId="2631120800" sldId="371"/>
            <ac:picMk id="4" creationId="{1D95EDD7-49CE-4694-B318-1FE4925361E9}"/>
          </ac:picMkLst>
        </pc:picChg>
        <pc:picChg chg="mod">
          <ac:chgData name="Nguyen Thi Mai Thy" userId="5e93338a-4261-48e3-baae-2b38d6c1bf74" providerId="ADAL" clId="{5476F2FB-DE01-4B7A-8026-4E560AC6BB8F}" dt="2021-09-20T14:19:26.745" v="235" actId="1076"/>
          <ac:picMkLst>
            <pc:docMk/>
            <pc:sldMk cId="2631120800" sldId="371"/>
            <ac:picMk id="5" creationId="{C16ADA7D-C331-4423-936A-CCE385DBEAA9}"/>
          </ac:picMkLst>
        </pc:picChg>
        <pc:picChg chg="add mod">
          <ac:chgData name="Nguyen Thi Mai Thy" userId="5e93338a-4261-48e3-baae-2b38d6c1bf74" providerId="ADAL" clId="{5476F2FB-DE01-4B7A-8026-4E560AC6BB8F}" dt="2021-09-20T14:19:19.113" v="233" actId="14100"/>
          <ac:picMkLst>
            <pc:docMk/>
            <pc:sldMk cId="2631120800" sldId="371"/>
            <ac:picMk id="7" creationId="{75150A3A-1D45-440F-B9C1-6BE7FD990B7C}"/>
          </ac:picMkLst>
        </pc:picChg>
      </pc:sldChg>
      <pc:sldChg chg="modSp mod">
        <pc:chgData name="Nguyen Thi Mai Thy" userId="5e93338a-4261-48e3-baae-2b38d6c1bf74" providerId="ADAL" clId="{5476F2FB-DE01-4B7A-8026-4E560AC6BB8F}" dt="2021-09-20T14:19:57.630" v="236" actId="14100"/>
        <pc:sldMkLst>
          <pc:docMk/>
          <pc:sldMk cId="1272382595" sldId="372"/>
        </pc:sldMkLst>
        <pc:spChg chg="mod">
          <ac:chgData name="Nguyen Thi Mai Thy" userId="5e93338a-4261-48e3-baae-2b38d6c1bf74" providerId="ADAL" clId="{5476F2FB-DE01-4B7A-8026-4E560AC6BB8F}" dt="2021-09-20T14:19:57.630" v="236" actId="14100"/>
          <ac:spMkLst>
            <pc:docMk/>
            <pc:sldMk cId="1272382595" sldId="372"/>
            <ac:spMk id="6" creationId="{00000000-0000-0000-0000-000000000000}"/>
          </ac:spMkLst>
        </pc:spChg>
      </pc:sldChg>
      <pc:sldChg chg="addSp modSp mod">
        <pc:chgData name="Nguyen Thi Mai Thy" userId="5e93338a-4261-48e3-baae-2b38d6c1bf74" providerId="ADAL" clId="{5476F2FB-DE01-4B7A-8026-4E560AC6BB8F}" dt="2021-09-20T14:21:18.997" v="248" actId="14100"/>
        <pc:sldMkLst>
          <pc:docMk/>
          <pc:sldMk cId="1943261177" sldId="373"/>
        </pc:sldMkLst>
        <pc:spChg chg="mod">
          <ac:chgData name="Nguyen Thi Mai Thy" userId="5e93338a-4261-48e3-baae-2b38d6c1bf74" providerId="ADAL" clId="{5476F2FB-DE01-4B7A-8026-4E560AC6BB8F}" dt="2021-09-20T14:20:55.438" v="243" actId="1076"/>
          <ac:spMkLst>
            <pc:docMk/>
            <pc:sldMk cId="1943261177" sldId="373"/>
            <ac:spMk id="7" creationId="{00000000-0000-0000-0000-000000000000}"/>
          </ac:spMkLst>
        </pc:spChg>
        <pc:picChg chg="mod">
          <ac:chgData name="Nguyen Thi Mai Thy" userId="5e93338a-4261-48e3-baae-2b38d6c1bf74" providerId="ADAL" clId="{5476F2FB-DE01-4B7A-8026-4E560AC6BB8F}" dt="2021-09-20T14:21:02.991" v="245" actId="14100"/>
          <ac:picMkLst>
            <pc:docMk/>
            <pc:sldMk cId="1943261177" sldId="373"/>
            <ac:picMk id="4" creationId="{C16ADA7D-C331-4423-936A-CCE385DBEAA9}"/>
          </ac:picMkLst>
        </pc:picChg>
        <pc:picChg chg="mod">
          <ac:chgData name="Nguyen Thi Mai Thy" userId="5e93338a-4261-48e3-baae-2b38d6c1bf74" providerId="ADAL" clId="{5476F2FB-DE01-4B7A-8026-4E560AC6BB8F}" dt="2021-09-20T14:21:18.997" v="248" actId="14100"/>
          <ac:picMkLst>
            <pc:docMk/>
            <pc:sldMk cId="1943261177" sldId="373"/>
            <ac:picMk id="6" creationId="{8C8471F1-940B-46D4-AD6F-DA0EC5C41794}"/>
          </ac:picMkLst>
        </pc:picChg>
        <pc:picChg chg="add mod">
          <ac:chgData name="Nguyen Thi Mai Thy" userId="5e93338a-4261-48e3-baae-2b38d6c1bf74" providerId="ADAL" clId="{5476F2FB-DE01-4B7A-8026-4E560AC6BB8F}" dt="2021-09-20T14:21:14.379" v="247" actId="14100"/>
          <ac:picMkLst>
            <pc:docMk/>
            <pc:sldMk cId="1943261177" sldId="373"/>
            <ac:picMk id="8" creationId="{4C38AE23-BA9B-4F03-AD1B-7F9584968978}"/>
          </ac:picMkLst>
        </pc:picChg>
      </pc:sldChg>
      <pc:sldChg chg="modSp">
        <pc:chgData name="Nguyen Thi Mai Thy" userId="5e93338a-4261-48e3-baae-2b38d6c1bf74" providerId="ADAL" clId="{5476F2FB-DE01-4B7A-8026-4E560AC6BB8F}" dt="2021-09-20T15:47:00.412" v="1186" actId="14100"/>
        <pc:sldMkLst>
          <pc:docMk/>
          <pc:sldMk cId="2946550296" sldId="374"/>
        </pc:sldMkLst>
        <pc:picChg chg="mod">
          <ac:chgData name="Nguyen Thi Mai Thy" userId="5e93338a-4261-48e3-baae-2b38d6c1bf74" providerId="ADAL" clId="{5476F2FB-DE01-4B7A-8026-4E560AC6BB8F}" dt="2021-09-20T15:46:57.447" v="1185" actId="14100"/>
          <ac:picMkLst>
            <pc:docMk/>
            <pc:sldMk cId="2946550296" sldId="374"/>
            <ac:picMk id="4" creationId="{1F7CFA03-FBCD-48C4-8A6F-1D1DE11D69AE}"/>
          </ac:picMkLst>
        </pc:picChg>
        <pc:picChg chg="mod">
          <ac:chgData name="Nguyen Thi Mai Thy" userId="5e93338a-4261-48e3-baae-2b38d6c1bf74" providerId="ADAL" clId="{5476F2FB-DE01-4B7A-8026-4E560AC6BB8F}" dt="2021-09-20T15:47:00.412" v="1186" actId="14100"/>
          <ac:picMkLst>
            <pc:docMk/>
            <pc:sldMk cId="2946550296" sldId="374"/>
            <ac:picMk id="5" creationId="{C16ADA7D-C331-4423-936A-CCE385DBEAA9}"/>
          </ac:picMkLst>
        </pc:picChg>
      </pc:sldChg>
      <pc:sldChg chg="modSp mod">
        <pc:chgData name="Nguyen Thi Mai Thy" userId="5e93338a-4261-48e3-baae-2b38d6c1bf74" providerId="ADAL" clId="{5476F2FB-DE01-4B7A-8026-4E560AC6BB8F}" dt="2021-09-20T14:22:58.334" v="252" actId="1076"/>
        <pc:sldMkLst>
          <pc:docMk/>
          <pc:sldMk cId="982661159" sldId="375"/>
        </pc:sldMkLst>
        <pc:spChg chg="mod">
          <ac:chgData name="Nguyen Thi Mai Thy" userId="5e93338a-4261-48e3-baae-2b38d6c1bf74" providerId="ADAL" clId="{5476F2FB-DE01-4B7A-8026-4E560AC6BB8F}" dt="2021-09-20T14:22:58.334" v="252" actId="1076"/>
          <ac:spMkLst>
            <pc:docMk/>
            <pc:sldMk cId="982661159" sldId="375"/>
            <ac:spMk id="6" creationId="{00000000-0000-0000-0000-000000000000}"/>
          </ac:spMkLst>
        </pc:spChg>
        <pc:picChg chg="mod">
          <ac:chgData name="Nguyen Thi Mai Thy" userId="5e93338a-4261-48e3-baae-2b38d6c1bf74" providerId="ADAL" clId="{5476F2FB-DE01-4B7A-8026-4E560AC6BB8F}" dt="2021-09-20T14:22:44.917" v="251" actId="14100"/>
          <ac:picMkLst>
            <pc:docMk/>
            <pc:sldMk cId="982661159" sldId="375"/>
            <ac:picMk id="4" creationId="{C16ADA7D-C331-4423-936A-CCE385DBEAA9}"/>
          </ac:picMkLst>
        </pc:picChg>
        <pc:picChg chg="mod">
          <ac:chgData name="Nguyen Thi Mai Thy" userId="5e93338a-4261-48e3-baae-2b38d6c1bf74" providerId="ADAL" clId="{5476F2FB-DE01-4B7A-8026-4E560AC6BB8F}" dt="2021-09-20T14:22:41.634" v="250" actId="14100"/>
          <ac:picMkLst>
            <pc:docMk/>
            <pc:sldMk cId="982661159" sldId="375"/>
            <ac:picMk id="5" creationId="{FEB2C129-1925-43B4-99D1-0DBFBF4423B5}"/>
          </ac:picMkLst>
        </pc:picChg>
      </pc:sldChg>
      <pc:sldChg chg="modSp mod">
        <pc:chgData name="Nguyen Thi Mai Thy" userId="5e93338a-4261-48e3-baae-2b38d6c1bf74" providerId="ADAL" clId="{5476F2FB-DE01-4B7A-8026-4E560AC6BB8F}" dt="2021-09-20T14:01:59.914" v="147" actId="20577"/>
        <pc:sldMkLst>
          <pc:docMk/>
          <pc:sldMk cId="1847495653" sldId="376"/>
        </pc:sldMkLst>
        <pc:spChg chg="mod">
          <ac:chgData name="Nguyen Thi Mai Thy" userId="5e93338a-4261-48e3-baae-2b38d6c1bf74" providerId="ADAL" clId="{5476F2FB-DE01-4B7A-8026-4E560AC6BB8F}" dt="2021-09-20T14:01:59.914" v="147" actId="20577"/>
          <ac:spMkLst>
            <pc:docMk/>
            <pc:sldMk cId="1847495653" sldId="376"/>
            <ac:spMk id="11269" creationId="{3EEF1FAA-B023-4DEF-9B3F-FCE9DE905D0D}"/>
          </ac:spMkLst>
        </pc:spChg>
      </pc:sldChg>
      <pc:sldChg chg="modSp mod">
        <pc:chgData name="Nguyen Thi Mai Thy" userId="5e93338a-4261-48e3-baae-2b38d6c1bf74" providerId="ADAL" clId="{5476F2FB-DE01-4B7A-8026-4E560AC6BB8F}" dt="2021-09-20T15:55:07.296" v="1252" actId="14100"/>
        <pc:sldMkLst>
          <pc:docMk/>
          <pc:sldMk cId="1759513554" sldId="379"/>
        </pc:sldMkLst>
        <pc:spChg chg="mod">
          <ac:chgData name="Nguyen Thi Mai Thy" userId="5e93338a-4261-48e3-baae-2b38d6c1bf74" providerId="ADAL" clId="{5476F2FB-DE01-4B7A-8026-4E560AC6BB8F}" dt="2021-09-20T15:54:20.928" v="1249" actId="1076"/>
          <ac:spMkLst>
            <pc:docMk/>
            <pc:sldMk cId="1759513554" sldId="379"/>
            <ac:spMk id="10" creationId="{05ECC5BD-2B25-411B-A2CC-0A7803504986}"/>
          </ac:spMkLst>
        </pc:spChg>
        <pc:picChg chg="mod">
          <ac:chgData name="Nguyen Thi Mai Thy" userId="5e93338a-4261-48e3-baae-2b38d6c1bf74" providerId="ADAL" clId="{5476F2FB-DE01-4B7A-8026-4E560AC6BB8F}" dt="2021-09-20T15:55:07.296" v="1252" actId="14100"/>
          <ac:picMkLst>
            <pc:docMk/>
            <pc:sldMk cId="1759513554" sldId="379"/>
            <ac:picMk id="3074" creationId="{5A2C27CE-DE55-4FD4-858B-E5A61FE482D9}"/>
          </ac:picMkLst>
        </pc:picChg>
      </pc:sldChg>
      <pc:sldChg chg="addSp delSp modSp mod delAnim modAnim">
        <pc:chgData name="Nguyen Thi Mai Thy" userId="5e93338a-4261-48e3-baae-2b38d6c1bf74" providerId="ADAL" clId="{5476F2FB-DE01-4B7A-8026-4E560AC6BB8F}" dt="2021-09-20T15:25:13.352" v="1150" actId="1076"/>
        <pc:sldMkLst>
          <pc:docMk/>
          <pc:sldMk cId="2843084509" sldId="380"/>
        </pc:sldMkLst>
        <pc:picChg chg="add del mod">
          <ac:chgData name="Nguyen Thi Mai Thy" userId="5e93338a-4261-48e3-baae-2b38d6c1bf74" providerId="ADAL" clId="{5476F2FB-DE01-4B7A-8026-4E560AC6BB8F}" dt="2021-09-20T15:23:58.184" v="1143" actId="478"/>
          <ac:picMkLst>
            <pc:docMk/>
            <pc:sldMk cId="2843084509" sldId="380"/>
            <ac:picMk id="8" creationId="{DF946175-2753-4FA0-8C62-3A5A39F1BCBF}"/>
          </ac:picMkLst>
        </pc:picChg>
        <pc:picChg chg="add del mod">
          <ac:chgData name="Nguyen Thi Mai Thy" userId="5e93338a-4261-48e3-baae-2b38d6c1bf74" providerId="ADAL" clId="{5476F2FB-DE01-4B7A-8026-4E560AC6BB8F}" dt="2021-09-20T15:23:54.391" v="1142" actId="478"/>
          <ac:picMkLst>
            <pc:docMk/>
            <pc:sldMk cId="2843084509" sldId="380"/>
            <ac:picMk id="9" creationId="{86347C7E-C973-4CD9-ABF6-D315677DB8FD}"/>
          </ac:picMkLst>
        </pc:picChg>
        <pc:picChg chg="add del mod">
          <ac:chgData name="Nguyen Thi Mai Thy" userId="5e93338a-4261-48e3-baae-2b38d6c1bf74" providerId="ADAL" clId="{5476F2FB-DE01-4B7A-8026-4E560AC6BB8F}" dt="2021-09-20T15:24:08.149" v="1145" actId="478"/>
          <ac:picMkLst>
            <pc:docMk/>
            <pc:sldMk cId="2843084509" sldId="380"/>
            <ac:picMk id="11" creationId="{31E35CAB-0B84-470A-8791-3F46F83590C6}"/>
          </ac:picMkLst>
        </pc:picChg>
        <pc:picChg chg="add del mod">
          <ac:chgData name="Nguyen Thi Mai Thy" userId="5e93338a-4261-48e3-baae-2b38d6c1bf74" providerId="ADAL" clId="{5476F2FB-DE01-4B7A-8026-4E560AC6BB8F}" dt="2021-09-20T15:24:49.021" v="1148" actId="478"/>
          <ac:picMkLst>
            <pc:docMk/>
            <pc:sldMk cId="2843084509" sldId="380"/>
            <ac:picMk id="12" creationId="{8B3CB33E-EA2C-4A14-9AEE-EEE635DC2EAE}"/>
          </ac:picMkLst>
        </pc:picChg>
        <pc:picChg chg="add mod">
          <ac:chgData name="Nguyen Thi Mai Thy" userId="5e93338a-4261-48e3-baae-2b38d6c1bf74" providerId="ADAL" clId="{5476F2FB-DE01-4B7A-8026-4E560AC6BB8F}" dt="2021-09-20T15:25:13.352" v="1150" actId="1076"/>
          <ac:picMkLst>
            <pc:docMk/>
            <pc:sldMk cId="2843084509" sldId="380"/>
            <ac:picMk id="13" creationId="{4B6AB7D4-E370-4E33-960A-FF5F5256CB6D}"/>
          </ac:picMkLst>
        </pc:picChg>
      </pc:sldChg>
      <pc:sldChg chg="modSp">
        <pc:chgData name="Nguyen Thi Mai Thy" userId="5e93338a-4261-48e3-baae-2b38d6c1bf74" providerId="ADAL" clId="{5476F2FB-DE01-4B7A-8026-4E560AC6BB8F}" dt="2021-09-21T07:14:35.094" v="2676" actId="20577"/>
        <pc:sldMkLst>
          <pc:docMk/>
          <pc:sldMk cId="3425485208" sldId="381"/>
        </pc:sldMkLst>
        <pc:spChg chg="mod">
          <ac:chgData name="Nguyen Thi Mai Thy" userId="5e93338a-4261-48e3-baae-2b38d6c1bf74" providerId="ADAL" clId="{5476F2FB-DE01-4B7A-8026-4E560AC6BB8F}" dt="2021-09-21T07:14:35.094" v="2676" actId="20577"/>
          <ac:spMkLst>
            <pc:docMk/>
            <pc:sldMk cId="3425485208" sldId="381"/>
            <ac:spMk id="5" creationId="{D14EB51A-DCFF-4C83-9A56-6437C032AD13}"/>
          </ac:spMkLst>
        </pc:spChg>
        <pc:picChg chg="mod">
          <ac:chgData name="Nguyen Thi Mai Thy" userId="5e93338a-4261-48e3-baae-2b38d6c1bf74" providerId="ADAL" clId="{5476F2FB-DE01-4B7A-8026-4E560AC6BB8F}" dt="2021-09-21T07:14:23.168" v="2668" actId="1076"/>
          <ac:picMkLst>
            <pc:docMk/>
            <pc:sldMk cId="3425485208" sldId="381"/>
            <ac:picMk id="3074" creationId="{5A2C27CE-DE55-4FD4-858B-E5A61FE482D9}"/>
          </ac:picMkLst>
        </pc:picChg>
      </pc:sldChg>
      <pc:sldChg chg="addSp delSp modSp add mod setBg delAnim delDesignElem">
        <pc:chgData name="Nguyen Thi Mai Thy" userId="5e93338a-4261-48e3-baae-2b38d6c1bf74" providerId="ADAL" clId="{5476F2FB-DE01-4B7A-8026-4E560AC6BB8F}" dt="2021-09-21T06:21:15.027" v="1260" actId="1076"/>
        <pc:sldMkLst>
          <pc:docMk/>
          <pc:sldMk cId="2213295509" sldId="382"/>
        </pc:sldMkLst>
        <pc:spChg chg="del">
          <ac:chgData name="Nguyen Thi Mai Thy" userId="5e93338a-4261-48e3-baae-2b38d6c1bf74" providerId="ADAL" clId="{5476F2FB-DE01-4B7A-8026-4E560AC6BB8F}" dt="2021-09-20T13:55:15.644" v="1"/>
          <ac:spMkLst>
            <pc:docMk/>
            <pc:sldMk cId="2213295509" sldId="382"/>
            <ac:spMk id="135" creationId="{D153EDB2-4AAD-43F4-AE78-4D326C813369}"/>
          </ac:spMkLst>
        </pc:spChg>
        <pc:grpChg chg="del">
          <ac:chgData name="Nguyen Thi Mai Thy" userId="5e93338a-4261-48e3-baae-2b38d6c1bf74" providerId="ADAL" clId="{5476F2FB-DE01-4B7A-8026-4E560AC6BB8F}" dt="2021-09-20T13:55:15.644" v="1"/>
          <ac:grpSpMkLst>
            <pc:docMk/>
            <pc:sldMk cId="2213295509" sldId="382"/>
            <ac:grpSpMk id="137" creationId="{A3CB7779-72E2-4E92-AE18-6BBC335DD881}"/>
          </ac:grpSpMkLst>
        </pc:grpChg>
        <pc:picChg chg="add del mod">
          <ac:chgData name="Nguyen Thi Mai Thy" userId="5e93338a-4261-48e3-baae-2b38d6c1bf74" providerId="ADAL" clId="{5476F2FB-DE01-4B7A-8026-4E560AC6BB8F}" dt="2021-09-20T14:59:09.355" v="1121" actId="478"/>
          <ac:picMkLst>
            <pc:docMk/>
            <pc:sldMk cId="2213295509" sldId="382"/>
            <ac:picMk id="2" creationId="{0F23D66C-5D56-4EF1-9227-5E550C04FC32}"/>
          </ac:picMkLst>
        </pc:picChg>
        <pc:picChg chg="mod">
          <ac:chgData name="Nguyen Thi Mai Thy" userId="5e93338a-4261-48e3-baae-2b38d6c1bf74" providerId="ADAL" clId="{5476F2FB-DE01-4B7A-8026-4E560AC6BB8F}" dt="2021-09-20T14:57:55.799" v="1118" actId="1076"/>
          <ac:picMkLst>
            <pc:docMk/>
            <pc:sldMk cId="2213295509" sldId="382"/>
            <ac:picMk id="3" creationId="{C593CD2D-1862-4CE7-B16C-7E113E84A526}"/>
          </ac:picMkLst>
        </pc:picChg>
        <pc:picChg chg="del">
          <ac:chgData name="Nguyen Thi Mai Thy" userId="5e93338a-4261-48e3-baae-2b38d6c1bf74" providerId="ADAL" clId="{5476F2FB-DE01-4B7A-8026-4E560AC6BB8F}" dt="2021-09-20T14:58:17.679" v="1119" actId="478"/>
          <ac:picMkLst>
            <pc:docMk/>
            <pc:sldMk cId="2213295509" sldId="382"/>
            <ac:picMk id="4" creationId="{1E12D36A-26F8-43AA-95AF-5842664D3462}"/>
          </ac:picMkLst>
        </pc:picChg>
        <pc:picChg chg="add mod">
          <ac:chgData name="Nguyen Thi Mai Thy" userId="5e93338a-4261-48e3-baae-2b38d6c1bf74" providerId="ADAL" clId="{5476F2FB-DE01-4B7A-8026-4E560AC6BB8F}" dt="2021-09-20T14:59:46.034" v="1122"/>
          <ac:picMkLst>
            <pc:docMk/>
            <pc:sldMk cId="2213295509" sldId="382"/>
            <ac:picMk id="5" creationId="{90B7CAAD-E389-427C-AF50-194C55F3CCF2}"/>
          </ac:picMkLst>
        </pc:picChg>
        <pc:picChg chg="mod">
          <ac:chgData name="Nguyen Thi Mai Thy" userId="5e93338a-4261-48e3-baae-2b38d6c1bf74" providerId="ADAL" clId="{5476F2FB-DE01-4B7A-8026-4E560AC6BB8F}" dt="2021-09-21T06:21:15.027" v="1260" actId="1076"/>
          <ac:picMkLst>
            <pc:docMk/>
            <pc:sldMk cId="2213295509" sldId="382"/>
            <ac:picMk id="1032" creationId="{E76A385C-DE37-4E63-B8BB-44326EB6BB08}"/>
          </ac:picMkLst>
        </pc:picChg>
      </pc:sldChg>
      <pc:sldChg chg="addSp delSp add del mod addAnim delAnim modNotesTx">
        <pc:chgData name="Nguyen Thi Mai Thy" userId="5e93338a-4261-48e3-baae-2b38d6c1bf74" providerId="ADAL" clId="{5476F2FB-DE01-4B7A-8026-4E560AC6BB8F}" dt="2021-09-20T14:45:22.419" v="638"/>
        <pc:sldMkLst>
          <pc:docMk/>
          <pc:sldMk cId="3088644726" sldId="383"/>
        </pc:sldMkLst>
        <pc:picChg chg="add del">
          <ac:chgData name="Nguyen Thi Mai Thy" userId="5e93338a-4261-48e3-baae-2b38d6c1bf74" providerId="ADAL" clId="{5476F2FB-DE01-4B7A-8026-4E560AC6BB8F}" dt="2021-09-20T14:45:20.241" v="637" actId="478"/>
          <ac:picMkLst>
            <pc:docMk/>
            <pc:sldMk cId="3088644726" sldId="383"/>
            <ac:picMk id="3" creationId="{C2567EFC-7576-41AD-9DDA-81487376B4CE}"/>
          </ac:picMkLst>
        </pc:picChg>
      </pc:sldChg>
      <pc:sldChg chg="delSp add del mod delAnim modAnim modNotesTx">
        <pc:chgData name="Nguyen Thi Mai Thy" userId="5e93338a-4261-48e3-baae-2b38d6c1bf74" providerId="ADAL" clId="{5476F2FB-DE01-4B7A-8026-4E560AC6BB8F}" dt="2021-09-20T14:52:20.083" v="1107" actId="47"/>
        <pc:sldMkLst>
          <pc:docMk/>
          <pc:sldMk cId="3646946389" sldId="383"/>
        </pc:sldMkLst>
        <pc:picChg chg="del">
          <ac:chgData name="Nguyen Thi Mai Thy" userId="5e93338a-4261-48e3-baae-2b38d6c1bf74" providerId="ADAL" clId="{5476F2FB-DE01-4B7A-8026-4E560AC6BB8F}" dt="2021-09-20T14:43:16.342" v="630" actId="478"/>
          <ac:picMkLst>
            <pc:docMk/>
            <pc:sldMk cId="3646946389" sldId="383"/>
            <ac:picMk id="3" creationId="{AB4B7EF0-A700-4D5D-A22C-521D4C4E1BB9}"/>
          </ac:picMkLst>
        </pc:picChg>
      </pc:sldChg>
      <pc:sldChg chg="addSp delSp modSp add mod delAnim modNotesTx">
        <pc:chgData name="Nguyen Thi Mai Thy" userId="5e93338a-4261-48e3-baae-2b38d6c1bf74" providerId="ADAL" clId="{5476F2FB-DE01-4B7A-8026-4E560AC6BB8F}" dt="2021-09-20T14:52:15.366" v="1106" actId="20577"/>
        <pc:sldMkLst>
          <pc:docMk/>
          <pc:sldMk cId="1370810234" sldId="384"/>
        </pc:sldMkLst>
        <pc:spChg chg="mod">
          <ac:chgData name="Nguyen Thi Mai Thy" userId="5e93338a-4261-48e3-baae-2b38d6c1bf74" providerId="ADAL" clId="{5476F2FB-DE01-4B7A-8026-4E560AC6BB8F}" dt="2021-09-20T14:52:15.366" v="1106" actId="20577"/>
          <ac:spMkLst>
            <pc:docMk/>
            <pc:sldMk cId="1370810234" sldId="384"/>
            <ac:spMk id="5" creationId="{31CCB16F-4B00-4780-95F7-33EE0F1EE19F}"/>
          </ac:spMkLst>
        </pc:spChg>
        <pc:picChg chg="add del mod">
          <ac:chgData name="Nguyen Thi Mai Thy" userId="5e93338a-4261-48e3-baae-2b38d6c1bf74" providerId="ADAL" clId="{5476F2FB-DE01-4B7A-8026-4E560AC6BB8F}" dt="2021-09-20T14:49:02.736" v="1100" actId="478"/>
          <ac:picMkLst>
            <pc:docMk/>
            <pc:sldMk cId="1370810234" sldId="384"/>
            <ac:picMk id="2" creationId="{AD50C5B2-466F-4211-AF8F-8D553A02F5F2}"/>
          </ac:picMkLst>
        </pc:picChg>
        <pc:picChg chg="del">
          <ac:chgData name="Nguyen Thi Mai Thy" userId="5e93338a-4261-48e3-baae-2b38d6c1bf74" providerId="ADAL" clId="{5476F2FB-DE01-4B7A-8026-4E560AC6BB8F}" dt="2021-09-20T14:47:15.540" v="1090" actId="478"/>
          <ac:picMkLst>
            <pc:docMk/>
            <pc:sldMk cId="1370810234" sldId="384"/>
            <ac:picMk id="3" creationId="{C2567EFC-7576-41AD-9DDA-81487376B4CE}"/>
          </ac:picMkLst>
        </pc:picChg>
        <pc:picChg chg="add del mod">
          <ac:chgData name="Nguyen Thi Mai Thy" userId="5e93338a-4261-48e3-baae-2b38d6c1bf74" providerId="ADAL" clId="{5476F2FB-DE01-4B7A-8026-4E560AC6BB8F}" dt="2021-09-20T14:49:56.982" v="1102" actId="478"/>
          <ac:picMkLst>
            <pc:docMk/>
            <pc:sldMk cId="1370810234" sldId="384"/>
            <ac:picMk id="4" creationId="{03CFC097-A347-4380-8908-CD9325764087}"/>
          </ac:picMkLst>
        </pc:picChg>
        <pc:picChg chg="add del mod">
          <ac:chgData name="Nguyen Thi Mai Thy" userId="5e93338a-4261-48e3-baae-2b38d6c1bf74" providerId="ADAL" clId="{5476F2FB-DE01-4B7A-8026-4E560AC6BB8F}" dt="2021-09-20T14:51:15.946" v="1104" actId="478"/>
          <ac:picMkLst>
            <pc:docMk/>
            <pc:sldMk cId="1370810234" sldId="384"/>
            <ac:picMk id="6" creationId="{98D4603A-BEDB-45A5-9F75-58CE8759568C}"/>
          </ac:picMkLst>
        </pc:picChg>
        <pc:picChg chg="add mod">
          <ac:chgData name="Nguyen Thi Mai Thy" userId="5e93338a-4261-48e3-baae-2b38d6c1bf74" providerId="ADAL" clId="{5476F2FB-DE01-4B7A-8026-4E560AC6BB8F}" dt="2021-09-20T14:51:51.683" v="1105"/>
          <ac:picMkLst>
            <pc:docMk/>
            <pc:sldMk cId="1370810234" sldId="384"/>
            <ac:picMk id="7" creationId="{7671E26C-E9B0-41E9-9842-A9F82D536A3C}"/>
          </ac:picMkLst>
        </pc:picChg>
        <pc:picChg chg="mod">
          <ac:chgData name="Nguyen Thi Mai Thy" userId="5e93338a-4261-48e3-baae-2b38d6c1bf74" providerId="ADAL" clId="{5476F2FB-DE01-4B7A-8026-4E560AC6BB8F}" dt="2021-09-20T14:47:37.440" v="1096" actId="14100"/>
          <ac:picMkLst>
            <pc:docMk/>
            <pc:sldMk cId="1370810234" sldId="384"/>
            <ac:picMk id="8" creationId="{287CDA26-7064-4C1A-B81B-0790E204F3B6}"/>
          </ac:picMkLst>
        </pc:picChg>
        <pc:picChg chg="mod">
          <ac:chgData name="Nguyen Thi Mai Thy" userId="5e93338a-4261-48e3-baae-2b38d6c1bf74" providerId="ADAL" clId="{5476F2FB-DE01-4B7A-8026-4E560AC6BB8F}" dt="2021-09-20T14:47:40.638" v="1098" actId="14100"/>
          <ac:picMkLst>
            <pc:docMk/>
            <pc:sldMk cId="1370810234" sldId="384"/>
            <ac:picMk id="1030" creationId="{C16ADA7D-C331-4423-936A-CCE385DBEAA9}"/>
          </ac:picMkLst>
        </pc:picChg>
        <pc:picChg chg="mod">
          <ac:chgData name="Nguyen Thi Mai Thy" userId="5e93338a-4261-48e3-baae-2b38d6c1bf74" providerId="ADAL" clId="{5476F2FB-DE01-4B7A-8026-4E560AC6BB8F}" dt="2021-09-20T14:47:33.108" v="1095" actId="14100"/>
          <ac:picMkLst>
            <pc:docMk/>
            <pc:sldMk cId="1370810234" sldId="384"/>
            <ac:picMk id="1032" creationId="{8B5A8C7F-2ADD-40B4-BD5C-A0CC0CE028F3}"/>
          </ac:picMkLst>
        </pc:picChg>
        <pc:picChg chg="mod">
          <ac:chgData name="Nguyen Thi Mai Thy" userId="5e93338a-4261-48e3-baae-2b38d6c1bf74" providerId="ADAL" clId="{5476F2FB-DE01-4B7A-8026-4E560AC6BB8F}" dt="2021-09-20T14:47:26.939" v="1093" actId="14100"/>
          <ac:picMkLst>
            <pc:docMk/>
            <pc:sldMk cId="1370810234" sldId="384"/>
            <ac:picMk id="1034" creationId="{E2522CF0-45BD-49C4-9597-6ED8014B05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9EF82E-AE81-41B6-A266-5FDA999B8B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3CA5ADC-67E0-4408-AEB6-9FE4AD05E83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97D97BF-8569-4991-B0DC-0D4490A7BF8F}" type="datetimeFigureOut">
              <a:rPr lang="en-US"/>
              <a:pPr>
                <a:defRPr/>
              </a:pPr>
              <a:t>10/22/21</a:t>
            </a:fld>
            <a:endParaRPr lang="en-US"/>
          </a:p>
        </p:txBody>
      </p:sp>
      <p:sp>
        <p:nvSpPr>
          <p:cNvPr id="4" name="Slide Image Placeholder 3">
            <a:extLst>
              <a:ext uri="{FF2B5EF4-FFF2-40B4-BE49-F238E27FC236}">
                <a16:creationId xmlns:a16="http://schemas.microsoft.com/office/drawing/2014/main" id="{F16A1528-19C2-4D03-84E4-5C3E5EA4BDF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0D3196C-BC1C-4604-91D8-147970F6456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2013224-D509-4DD6-9CA2-25034CC3B5C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07EA3D2-ADDF-4867-BC41-D99B6E9ED9D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AA9BAD92-8FC5-42D9-AB93-7B8CA8A83D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4 .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Mai Thy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Q.12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1</a:t>
            </a:fld>
            <a:endParaRPr lang="en-US"/>
          </a:p>
        </p:txBody>
      </p:sp>
    </p:spTree>
    <p:extLst>
      <p:ext uri="{BB962C8B-B14F-4D97-AF65-F5344CB8AC3E}">
        <p14:creationId xmlns:p14="http://schemas.microsoft.com/office/powerpoint/2010/main" val="47287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6668BE0-3D47-4443-859C-CEB4BBA676FF}"/>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D56F8606-F015-47F2-9A61-862D4AB81B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ndParaRPr>
          </a:p>
        </p:txBody>
      </p:sp>
      <p:sp>
        <p:nvSpPr>
          <p:cNvPr id="12292" name="Slide Number Placeholder 3">
            <a:extLst>
              <a:ext uri="{FF2B5EF4-FFF2-40B4-BE49-F238E27FC236}">
                <a16:creationId xmlns:a16="http://schemas.microsoft.com/office/drawing/2014/main" id="{AAA99597-1D20-42E8-9D51-EDE76DF394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fld id="{441D3563-E2D6-48DC-88CD-D0DB602ECAD3}"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Tree>
    <p:extLst>
      <p:ext uri="{BB962C8B-B14F-4D97-AF65-F5344CB8AC3E}">
        <p14:creationId xmlns:p14="http://schemas.microsoft.com/office/powerpoint/2010/main" val="123260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err="1">
                <a:latin typeface="Times New Roman" panose="02020603050405020304" pitchFamily="18" charset="0"/>
                <a:cs typeface="Times New Roman" panose="02020603050405020304" pitchFamily="18" charset="0"/>
              </a:rPr>
              <a:t>Tuổi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biết</a:t>
            </a:r>
            <a:r>
              <a:rPr lang="en-US" sz="1200" dirty="0">
                <a:latin typeface="Times New Roman" panose="02020603050405020304" pitchFamily="18" charset="0"/>
                <a:cs typeface="Times New Roman" panose="02020603050405020304" pitchFamily="18" charset="0"/>
              </a:rPr>
              <a:t> bao </a:t>
            </a:r>
            <a:r>
              <a:rPr lang="en-US" sz="1200" dirty="0" err="1">
                <a:latin typeface="Times New Roman" panose="02020603050405020304" pitchFamily="18" charset="0"/>
                <a:cs typeface="Times New Roman" panose="02020603050405020304" pitchFamily="18" charset="0"/>
              </a:rPr>
              <a:t>nhiêu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giấc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đẹp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giấc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làm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nhớ</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mãi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quên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giấc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thành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chính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chuyện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gặp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ước</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12</a:t>
            </a:fld>
            <a:endParaRPr lang="en-US"/>
          </a:p>
        </p:txBody>
      </p:sp>
    </p:spTree>
    <p:extLst>
      <p:ext uri="{BB962C8B-B14F-4D97-AF65-F5344CB8AC3E}">
        <p14:creationId xmlns:p14="http://schemas.microsoft.com/office/powerpoint/2010/main" val="134736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tím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khuôn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mỉm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tặng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thưởng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13</a:t>
            </a:fld>
            <a:endParaRPr lang="en-US"/>
          </a:p>
        </p:txBody>
      </p:sp>
    </p:spTree>
    <p:extLst>
      <p:ext uri="{BB962C8B-B14F-4D97-AF65-F5344CB8AC3E}">
        <p14:creationId xmlns:p14="http://schemas.microsoft.com/office/powerpoint/2010/main" val="9559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14</a:t>
            </a:fld>
            <a:endParaRPr lang="en-US"/>
          </a:p>
        </p:txBody>
      </p:sp>
    </p:spTree>
    <p:extLst>
      <p:ext uri="{BB962C8B-B14F-4D97-AF65-F5344CB8AC3E}">
        <p14:creationId xmlns:p14="http://schemas.microsoft.com/office/powerpoint/2010/main" val="3480908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L12.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khắp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lắm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mỉm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15</a:t>
            </a:fld>
            <a:endParaRPr lang="en-US"/>
          </a:p>
        </p:txBody>
      </p:sp>
    </p:spTree>
    <p:extLst>
      <p:ext uri="{BB962C8B-B14F-4D97-AF65-F5344CB8AC3E}">
        <p14:creationId xmlns:p14="http://schemas.microsoft.com/office/powerpoint/2010/main" val="107571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lụp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xụp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mỉm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bữa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cơm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16</a:t>
            </a:fld>
            <a:endParaRPr lang="en-US"/>
          </a:p>
        </p:txBody>
      </p:sp>
    </p:spTree>
    <p:extLst>
      <p:ext uri="{BB962C8B-B14F-4D97-AF65-F5344CB8AC3E}">
        <p14:creationId xmlns:p14="http://schemas.microsoft.com/office/powerpoint/2010/main" val="3063954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L17.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Đây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ước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mơ</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đẹp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ước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mơ</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nhỏ</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nhoi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thành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thật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ý : các em ạ ! vừa rồi cô đã đọc cho các em minh họa 1 bài văn kể chuyện tưởng tượng theo đề bài này đấy.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Em hãy nghe cô đọc bài văn bài văn thứ hai nhé  về câu chuyện em bé và bà tiên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20</a:t>
            </a:fld>
            <a:endParaRPr lang="en-US"/>
          </a:p>
        </p:txBody>
      </p:sp>
    </p:spTree>
    <p:extLst>
      <p:ext uri="{BB962C8B-B14F-4D97-AF65-F5344CB8AC3E}">
        <p14:creationId xmlns:p14="http://schemas.microsoft.com/office/powerpoint/2010/main" val="340872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Qua bài viết này cô nhận thấy bạn nhỏ đã mở ước trở thành bác sĩ , có thể chế tạo ra những loại vắc –xin để điều trị  bệnh nhận bị nhiễm covid 19. Đây là một ước mơ rất có ý nghĩa trong thời điểm hiện nay khi nước ta đang phải giãn cách xã hội để tránh sự lây lan bùng phát . Cô hi vọng điều ước này sẽ trở thành hiện thực để cuộc sống trở lại bình thường và các em được đên trường học tập cùng với bạn bè và thầy cô giáo.</a:t>
            </a:r>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31</a:t>
            </a:fld>
            <a:endParaRPr lang="en-US"/>
          </a:p>
        </p:txBody>
      </p:sp>
    </p:spTree>
    <p:extLst>
      <p:ext uri="{BB962C8B-B14F-4D97-AF65-F5344CB8AC3E}">
        <p14:creationId xmlns:p14="http://schemas.microsoft.com/office/powerpoint/2010/main" val="2482901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CHUYỂN</a:t>
            </a:r>
            <a:r>
              <a:rPr lang="vi-VN" sz="1200" dirty="0">
                <a:effectLst/>
                <a:latin typeface="Times New Roman" panose="02020603050405020304" pitchFamily="18" charset="0"/>
                <a:ea typeface="Calibri" panose="020F0502020204030204" pitchFamily="34" charset="0"/>
                <a:cs typeface="Times New Roman" panose="02020603050405020304" pitchFamily="18" charset="0"/>
              </a:rPr>
              <a:t> Ý : VỪA RỒI CÔ GIÚP EM TÌM HIỂU MINH HỌA CÁC BÀI VĂN TRONG TIẾT LUYỆN TẬP PHÁT TRIỂN CÂU CHUYỆN .  cô tin rằng với cách hướng daanx như thế này thì các em sẽ viết bài văn hay.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32</a:t>
            </a:fld>
            <a:endParaRPr lang="en-US"/>
          </a:p>
        </p:txBody>
      </p:sp>
    </p:spTree>
    <p:extLst>
      <p:ext uri="{BB962C8B-B14F-4D97-AF65-F5344CB8AC3E}">
        <p14:creationId xmlns:p14="http://schemas.microsoft.com/office/powerpoint/2010/main" val="6129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ôn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TLV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3</a:t>
            </a:fld>
            <a:endParaRPr lang="en-US"/>
          </a:p>
        </p:txBody>
      </p:sp>
    </p:spTree>
    <p:extLst>
      <p:ext uri="{BB962C8B-B14F-4D97-AF65-F5344CB8AC3E}">
        <p14:creationId xmlns:p14="http://schemas.microsoft.com/office/powerpoint/2010/main" val="376207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CÔ CHÀO CÁC EM HỌC SINH THÂN YÊU. CÔ XIN GIỚI THIỆU, CÔ TÊN LÀ NGUYỄN THỊ MAI THY. CÔ ĐẾN TỪ TRƯỜNG TIỂU HỌC TRƯƠNG ĐỊNH QUẬN 12. HÔM NAY CHÚNG TA CÙNG TÌM HIỂU MÔN CHÍNH TẢ Ở LỚP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4</a:t>
            </a:fld>
            <a:endParaRPr lang="en-US"/>
          </a:p>
        </p:txBody>
      </p:sp>
    </p:spTree>
    <p:extLst>
      <p:ext uri="{BB962C8B-B14F-4D97-AF65-F5344CB8AC3E}">
        <p14:creationId xmlns:p14="http://schemas.microsoft.com/office/powerpoint/2010/main" val="89119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CÔ CHÀO CÁC EM HỌC SINH THÂN YÊU. CÔ XIN GIỚI THIỆU, CÔ TÊN LÀ NGUYỄN THỊ MAI THY. CÔ ĐẾN TỪ TRƯỜNG TIỂU HỌC TRƯƠNG ĐỊNH QUẬN 12. HÔM NAY CHÚNG TA CÙNG TÌM HIỂU MÔN CHÍNH TẢ Ở LỚP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5</a:t>
            </a:fld>
            <a:endParaRPr lang="en-US"/>
          </a:p>
        </p:txBody>
      </p:sp>
    </p:spTree>
    <p:extLst>
      <p:ext uri="{BB962C8B-B14F-4D97-AF65-F5344CB8AC3E}">
        <p14:creationId xmlns:p14="http://schemas.microsoft.com/office/powerpoint/2010/main" val="104605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CÔ CHÀO CÁC EM HỌC SINH THÂN YÊU. CÔ XIN GIỚI THIỆU, CÔ TÊN LÀ NGUYỄN THỊ MAI THY. CÔ ĐẾN TỪ TRƯỜNG TIỂU HỌC TRƯƠNG ĐỊNH QUẬN 12. HÔM NAY CHÚNG TA CÙNG TÌM HIỂU MÔN CHÍNH TẢ Ở LỚP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6</a:t>
            </a:fld>
            <a:endParaRPr lang="en-US"/>
          </a:p>
        </p:txBody>
      </p:sp>
    </p:spTree>
    <p:extLst>
      <p:ext uri="{BB962C8B-B14F-4D97-AF65-F5344CB8AC3E}">
        <p14:creationId xmlns:p14="http://schemas.microsoft.com/office/powerpoint/2010/main" val="89267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7</a:t>
            </a:fld>
            <a:endParaRPr lang="en-US"/>
          </a:p>
        </p:txBody>
      </p:sp>
    </p:spTree>
    <p:extLst>
      <p:ext uri="{BB962C8B-B14F-4D97-AF65-F5344CB8AC3E}">
        <p14:creationId xmlns:p14="http://schemas.microsoft.com/office/powerpoint/2010/main" val="4078365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4592466-5CAF-4B36-BAF7-0D7A14A5095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77BC248C-2CB9-41B0-914F-11F1D132FB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À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À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À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À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À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À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ndParaRPr>
          </a:p>
        </p:txBody>
      </p:sp>
      <p:sp>
        <p:nvSpPr>
          <p:cNvPr id="8196" name="Slide Number Placeholder 3">
            <a:extLst>
              <a:ext uri="{FF2B5EF4-FFF2-40B4-BE49-F238E27FC236}">
                <a16:creationId xmlns:a16="http://schemas.microsoft.com/office/drawing/2014/main" id="{E3F29421-C738-4D5C-927F-1BF20CEFD5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fld id="{B80A4046-1DED-459D-A976-7A996E935354}"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1E2364E-9460-4D14-9F65-115F927F00CA}"/>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8B9EC893-2B21-4BAA-8D51-377EB781A5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bỗng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Khi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VD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khóc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khóc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Hay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khuôn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2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SV1 , SV2 , SV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SV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ntn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khuôn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ntn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Khi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ntn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Gía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hẹn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ndParaRPr>
          </a:p>
        </p:txBody>
      </p:sp>
      <p:sp>
        <p:nvSpPr>
          <p:cNvPr id="10244" name="Slide Number Placeholder 3">
            <a:extLst>
              <a:ext uri="{FF2B5EF4-FFF2-40B4-BE49-F238E27FC236}">
                <a16:creationId xmlns:a16="http://schemas.microsoft.com/office/drawing/2014/main" id="{1A21C12C-6316-4883-9882-D531CEAAC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fld id="{6BFAF5DF-B459-409A-AE43-B83488B9894B}"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6668BE0-3D47-4443-859C-CEB4BBA676FF}"/>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D56F8606-F015-47F2-9A61-862D4AB81B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a:lnSpc>
                <a:spcPct val="107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ạ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tầm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đuôi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kép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với bà tiên và em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ndParaRPr>
          </a:p>
        </p:txBody>
      </p:sp>
      <p:sp>
        <p:nvSpPr>
          <p:cNvPr id="12292" name="Slide Number Placeholder 3">
            <a:extLst>
              <a:ext uri="{FF2B5EF4-FFF2-40B4-BE49-F238E27FC236}">
                <a16:creationId xmlns:a16="http://schemas.microsoft.com/office/drawing/2014/main" id="{AAA99597-1D20-42E8-9D51-EDE76DF394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fld id="{441D3563-E2D6-48DC-88CD-D0DB602ECAD3}"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8C1FCA0-6280-446D-BA52-ACD0DE065A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976BF4-E4E2-46A8-ADDC-F0043F8607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5D415A-F41A-42B4-986D-1FD669784A51}"/>
              </a:ext>
            </a:extLst>
          </p:cNvPr>
          <p:cNvSpPr>
            <a:spLocks noGrp="1" noChangeArrowheads="1"/>
          </p:cNvSpPr>
          <p:nvPr>
            <p:ph type="sldNum" sz="quarter" idx="12"/>
          </p:nvPr>
        </p:nvSpPr>
        <p:spPr>
          <a:ln/>
        </p:spPr>
        <p:txBody>
          <a:bodyPr/>
          <a:lstStyle>
            <a:lvl1pPr>
              <a:defRPr/>
            </a:lvl1pPr>
          </a:lstStyle>
          <a:p>
            <a:pPr>
              <a:defRPr/>
            </a:pPr>
            <a:fld id="{BA31B378-A309-493B-9E16-FB77058B38AA}" type="slidenum">
              <a:rPr lang="en-US" altLang="en-US"/>
              <a:pPr>
                <a:defRPr/>
              </a:pPr>
              <a:t>‹#›</a:t>
            </a:fld>
            <a:endParaRPr lang="en-US" altLang="en-US"/>
          </a:p>
        </p:txBody>
      </p:sp>
    </p:spTree>
    <p:extLst>
      <p:ext uri="{BB962C8B-B14F-4D97-AF65-F5344CB8AC3E}">
        <p14:creationId xmlns:p14="http://schemas.microsoft.com/office/powerpoint/2010/main" val="256565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48F9B7-98E7-4796-9EA2-3A1C081525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137209-C0F8-4A23-A422-04346133BA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19207D-D873-413A-9991-E306585AB8A3}"/>
              </a:ext>
            </a:extLst>
          </p:cNvPr>
          <p:cNvSpPr>
            <a:spLocks noGrp="1" noChangeArrowheads="1"/>
          </p:cNvSpPr>
          <p:nvPr>
            <p:ph type="sldNum" sz="quarter" idx="12"/>
          </p:nvPr>
        </p:nvSpPr>
        <p:spPr>
          <a:ln/>
        </p:spPr>
        <p:txBody>
          <a:bodyPr/>
          <a:lstStyle>
            <a:lvl1pPr>
              <a:defRPr/>
            </a:lvl1pPr>
          </a:lstStyle>
          <a:p>
            <a:pPr>
              <a:defRPr/>
            </a:pPr>
            <a:fld id="{8F2FCA68-721E-43BC-A077-0E316A4B2B5C}" type="slidenum">
              <a:rPr lang="en-US" altLang="en-US"/>
              <a:pPr>
                <a:defRPr/>
              </a:pPr>
              <a:t>‹#›</a:t>
            </a:fld>
            <a:endParaRPr lang="en-US" altLang="en-US"/>
          </a:p>
        </p:txBody>
      </p:sp>
    </p:spTree>
    <p:extLst>
      <p:ext uri="{BB962C8B-B14F-4D97-AF65-F5344CB8AC3E}">
        <p14:creationId xmlns:p14="http://schemas.microsoft.com/office/powerpoint/2010/main" val="285656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E9116B-CDD4-47D0-99A1-4C73FDD2EB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A9330C-01A1-4399-88B5-0CE48AB4C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39FEFE-F6A1-456E-BD5E-0EE0CF754FCB}"/>
              </a:ext>
            </a:extLst>
          </p:cNvPr>
          <p:cNvSpPr>
            <a:spLocks noGrp="1" noChangeArrowheads="1"/>
          </p:cNvSpPr>
          <p:nvPr>
            <p:ph type="sldNum" sz="quarter" idx="12"/>
          </p:nvPr>
        </p:nvSpPr>
        <p:spPr>
          <a:ln/>
        </p:spPr>
        <p:txBody>
          <a:bodyPr/>
          <a:lstStyle>
            <a:lvl1pPr>
              <a:defRPr/>
            </a:lvl1pPr>
          </a:lstStyle>
          <a:p>
            <a:pPr>
              <a:defRPr/>
            </a:pPr>
            <a:fld id="{DD6BD764-FE22-4FF8-9D39-ADD5742385A2}" type="slidenum">
              <a:rPr lang="en-US" altLang="en-US"/>
              <a:pPr>
                <a:defRPr/>
              </a:pPr>
              <a:t>‹#›</a:t>
            </a:fld>
            <a:endParaRPr lang="en-US" altLang="en-US"/>
          </a:p>
        </p:txBody>
      </p:sp>
    </p:spTree>
    <p:extLst>
      <p:ext uri="{BB962C8B-B14F-4D97-AF65-F5344CB8AC3E}">
        <p14:creationId xmlns:p14="http://schemas.microsoft.com/office/powerpoint/2010/main" val="5180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38"/>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Rectangle 4">
            <a:extLst>
              <a:ext uri="{FF2B5EF4-FFF2-40B4-BE49-F238E27FC236}">
                <a16:creationId xmlns:a16="http://schemas.microsoft.com/office/drawing/2014/main" id="{746ED431-E754-4606-BDBF-414D305986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C478957-F847-4851-9DEB-B9DF14F304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C2E8127-456F-458E-8B35-9098A7E130BC}"/>
              </a:ext>
            </a:extLst>
          </p:cNvPr>
          <p:cNvSpPr>
            <a:spLocks noGrp="1" noChangeArrowheads="1"/>
          </p:cNvSpPr>
          <p:nvPr>
            <p:ph type="sldNum" sz="quarter" idx="12"/>
          </p:nvPr>
        </p:nvSpPr>
        <p:spPr>
          <a:ln/>
        </p:spPr>
        <p:txBody>
          <a:bodyPr/>
          <a:lstStyle>
            <a:lvl1pPr>
              <a:defRPr/>
            </a:lvl1pPr>
          </a:lstStyle>
          <a:p>
            <a:pPr>
              <a:defRPr/>
            </a:pPr>
            <a:fld id="{2C92CB1F-8F9B-47B7-8973-8362FF7039C2}" type="slidenum">
              <a:rPr lang="en-US" altLang="en-US"/>
              <a:pPr>
                <a:defRPr/>
              </a:pPr>
              <a:t>‹#›</a:t>
            </a:fld>
            <a:endParaRPr lang="en-US" altLang="en-US"/>
          </a:p>
        </p:txBody>
      </p:sp>
    </p:spTree>
    <p:extLst>
      <p:ext uri="{BB962C8B-B14F-4D97-AF65-F5344CB8AC3E}">
        <p14:creationId xmlns:p14="http://schemas.microsoft.com/office/powerpoint/2010/main" val="96462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836D0-9418-483E-B08C-5C8E23FFD1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B8F527-6115-452B-B37D-DC1328225A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2BC63C-BF17-4AF9-865B-E4D9F18F861D}"/>
              </a:ext>
            </a:extLst>
          </p:cNvPr>
          <p:cNvSpPr>
            <a:spLocks noGrp="1" noChangeArrowheads="1"/>
          </p:cNvSpPr>
          <p:nvPr>
            <p:ph type="sldNum" sz="quarter" idx="12"/>
          </p:nvPr>
        </p:nvSpPr>
        <p:spPr>
          <a:ln/>
        </p:spPr>
        <p:txBody>
          <a:bodyPr/>
          <a:lstStyle>
            <a:lvl1pPr>
              <a:defRPr/>
            </a:lvl1pPr>
          </a:lstStyle>
          <a:p>
            <a:pPr>
              <a:defRPr/>
            </a:pPr>
            <a:fld id="{E70BF33B-6A1F-4742-980F-ABFF85C1C4C8}" type="slidenum">
              <a:rPr lang="en-US" altLang="en-US"/>
              <a:pPr>
                <a:defRPr/>
              </a:pPr>
              <a:t>‹#›</a:t>
            </a:fld>
            <a:endParaRPr lang="en-US" altLang="en-US"/>
          </a:p>
        </p:txBody>
      </p:sp>
    </p:spTree>
    <p:extLst>
      <p:ext uri="{BB962C8B-B14F-4D97-AF65-F5344CB8AC3E}">
        <p14:creationId xmlns:p14="http://schemas.microsoft.com/office/powerpoint/2010/main" val="128539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AA1CB6B-2552-421B-B74C-21826C632E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CC9CA9-AC8D-4D60-ADE0-9AE68554C8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4D35F1-F4ED-44E1-BF10-193977EAD775}"/>
              </a:ext>
            </a:extLst>
          </p:cNvPr>
          <p:cNvSpPr>
            <a:spLocks noGrp="1" noChangeArrowheads="1"/>
          </p:cNvSpPr>
          <p:nvPr>
            <p:ph type="sldNum" sz="quarter" idx="12"/>
          </p:nvPr>
        </p:nvSpPr>
        <p:spPr>
          <a:ln/>
        </p:spPr>
        <p:txBody>
          <a:bodyPr/>
          <a:lstStyle>
            <a:lvl1pPr>
              <a:defRPr/>
            </a:lvl1pPr>
          </a:lstStyle>
          <a:p>
            <a:pPr>
              <a:defRPr/>
            </a:pPr>
            <a:fld id="{D934F9FC-9412-45C5-9C9E-E0BBCCA4E31C}" type="slidenum">
              <a:rPr lang="en-US" altLang="en-US"/>
              <a:pPr>
                <a:defRPr/>
              </a:pPr>
              <a:t>‹#›</a:t>
            </a:fld>
            <a:endParaRPr lang="en-US" altLang="en-US"/>
          </a:p>
        </p:txBody>
      </p:sp>
    </p:spTree>
    <p:extLst>
      <p:ext uri="{BB962C8B-B14F-4D97-AF65-F5344CB8AC3E}">
        <p14:creationId xmlns:p14="http://schemas.microsoft.com/office/powerpoint/2010/main" val="49082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4828CB2-60BE-4E1A-8F05-3EE42EF7C1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1E22B1-B225-4958-A931-A8595EC074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73957F-BE34-43B1-9AD1-479CCA66A09B}"/>
              </a:ext>
            </a:extLst>
          </p:cNvPr>
          <p:cNvSpPr>
            <a:spLocks noGrp="1" noChangeArrowheads="1"/>
          </p:cNvSpPr>
          <p:nvPr>
            <p:ph type="sldNum" sz="quarter" idx="12"/>
          </p:nvPr>
        </p:nvSpPr>
        <p:spPr>
          <a:ln/>
        </p:spPr>
        <p:txBody>
          <a:bodyPr/>
          <a:lstStyle>
            <a:lvl1pPr>
              <a:defRPr/>
            </a:lvl1pPr>
          </a:lstStyle>
          <a:p>
            <a:pPr>
              <a:defRPr/>
            </a:pPr>
            <a:fld id="{838E1DF1-6593-49F7-A5E2-6AADB48542E4}" type="slidenum">
              <a:rPr lang="en-US" altLang="en-US"/>
              <a:pPr>
                <a:defRPr/>
              </a:pPr>
              <a:t>‹#›</a:t>
            </a:fld>
            <a:endParaRPr lang="en-US" altLang="en-US"/>
          </a:p>
        </p:txBody>
      </p:sp>
    </p:spTree>
    <p:extLst>
      <p:ext uri="{BB962C8B-B14F-4D97-AF65-F5344CB8AC3E}">
        <p14:creationId xmlns:p14="http://schemas.microsoft.com/office/powerpoint/2010/main" val="276593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1713327-9DE9-49D3-A8C4-83E33BED679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697D68F-48C4-4468-B6EC-DAFE647513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3782671-B1ED-49AA-8E83-51B8CA0FFCD5}"/>
              </a:ext>
            </a:extLst>
          </p:cNvPr>
          <p:cNvSpPr>
            <a:spLocks noGrp="1" noChangeArrowheads="1"/>
          </p:cNvSpPr>
          <p:nvPr>
            <p:ph type="sldNum" sz="quarter" idx="12"/>
          </p:nvPr>
        </p:nvSpPr>
        <p:spPr>
          <a:ln/>
        </p:spPr>
        <p:txBody>
          <a:bodyPr/>
          <a:lstStyle>
            <a:lvl1pPr>
              <a:defRPr/>
            </a:lvl1pPr>
          </a:lstStyle>
          <a:p>
            <a:pPr>
              <a:defRPr/>
            </a:pPr>
            <a:fld id="{9E55153B-9875-48D5-B001-E61EB0D821A8}" type="slidenum">
              <a:rPr lang="en-US" altLang="en-US"/>
              <a:pPr>
                <a:defRPr/>
              </a:pPr>
              <a:t>‹#›</a:t>
            </a:fld>
            <a:endParaRPr lang="en-US" altLang="en-US"/>
          </a:p>
        </p:txBody>
      </p:sp>
    </p:spTree>
    <p:extLst>
      <p:ext uri="{BB962C8B-B14F-4D97-AF65-F5344CB8AC3E}">
        <p14:creationId xmlns:p14="http://schemas.microsoft.com/office/powerpoint/2010/main" val="304622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3CDF7DB-B5E2-4BE9-9158-88A9E8CE46F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0636E6-ECEE-40C2-B210-7DB9330BB7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EC9CB5C-2B09-47F8-A891-91BC24D7066E}"/>
              </a:ext>
            </a:extLst>
          </p:cNvPr>
          <p:cNvSpPr>
            <a:spLocks noGrp="1" noChangeArrowheads="1"/>
          </p:cNvSpPr>
          <p:nvPr>
            <p:ph type="sldNum" sz="quarter" idx="12"/>
          </p:nvPr>
        </p:nvSpPr>
        <p:spPr>
          <a:ln/>
        </p:spPr>
        <p:txBody>
          <a:bodyPr/>
          <a:lstStyle>
            <a:lvl1pPr>
              <a:defRPr/>
            </a:lvl1pPr>
          </a:lstStyle>
          <a:p>
            <a:pPr>
              <a:defRPr/>
            </a:pPr>
            <a:fld id="{083E5FFC-5E67-41F8-8E78-8F728C949513}" type="slidenum">
              <a:rPr lang="en-US" altLang="en-US"/>
              <a:pPr>
                <a:defRPr/>
              </a:pPr>
              <a:t>‹#›</a:t>
            </a:fld>
            <a:endParaRPr lang="en-US" altLang="en-US"/>
          </a:p>
        </p:txBody>
      </p:sp>
    </p:spTree>
    <p:extLst>
      <p:ext uri="{BB962C8B-B14F-4D97-AF65-F5344CB8AC3E}">
        <p14:creationId xmlns:p14="http://schemas.microsoft.com/office/powerpoint/2010/main" val="163377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328A6A-C0D2-4BB7-89EF-FB480C4C066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4A1BD1E-E121-49AB-A535-616CE61203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5A21A30-6FA7-4D49-84BA-C4E7F5A645C1}"/>
              </a:ext>
            </a:extLst>
          </p:cNvPr>
          <p:cNvSpPr>
            <a:spLocks noGrp="1" noChangeArrowheads="1"/>
          </p:cNvSpPr>
          <p:nvPr>
            <p:ph type="sldNum" sz="quarter" idx="12"/>
          </p:nvPr>
        </p:nvSpPr>
        <p:spPr>
          <a:ln/>
        </p:spPr>
        <p:txBody>
          <a:bodyPr/>
          <a:lstStyle>
            <a:lvl1pPr>
              <a:defRPr/>
            </a:lvl1pPr>
          </a:lstStyle>
          <a:p>
            <a:pPr>
              <a:defRPr/>
            </a:pPr>
            <a:fld id="{1AA92EAA-9750-41EB-9B8B-52841D5F198D}" type="slidenum">
              <a:rPr lang="en-US" altLang="en-US"/>
              <a:pPr>
                <a:defRPr/>
              </a:pPr>
              <a:t>‹#›</a:t>
            </a:fld>
            <a:endParaRPr lang="en-US" altLang="en-US"/>
          </a:p>
        </p:txBody>
      </p:sp>
    </p:spTree>
    <p:extLst>
      <p:ext uri="{BB962C8B-B14F-4D97-AF65-F5344CB8AC3E}">
        <p14:creationId xmlns:p14="http://schemas.microsoft.com/office/powerpoint/2010/main" val="256025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AD85EA-3A3A-4E5F-B838-2DA10962E4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C18114-2E4C-4ABA-A395-157108BFA4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AC5A38-C753-43F2-9EE8-BC9B520F1720}"/>
              </a:ext>
            </a:extLst>
          </p:cNvPr>
          <p:cNvSpPr>
            <a:spLocks noGrp="1" noChangeArrowheads="1"/>
          </p:cNvSpPr>
          <p:nvPr>
            <p:ph type="sldNum" sz="quarter" idx="12"/>
          </p:nvPr>
        </p:nvSpPr>
        <p:spPr>
          <a:ln/>
        </p:spPr>
        <p:txBody>
          <a:bodyPr/>
          <a:lstStyle>
            <a:lvl1pPr>
              <a:defRPr/>
            </a:lvl1pPr>
          </a:lstStyle>
          <a:p>
            <a:pPr>
              <a:defRPr/>
            </a:pPr>
            <a:fld id="{4AD3714A-FF53-4C25-8644-148E55166D3E}" type="slidenum">
              <a:rPr lang="en-US" altLang="en-US"/>
              <a:pPr>
                <a:defRPr/>
              </a:pPr>
              <a:t>‹#›</a:t>
            </a:fld>
            <a:endParaRPr lang="en-US" altLang="en-US"/>
          </a:p>
        </p:txBody>
      </p:sp>
    </p:spTree>
    <p:extLst>
      <p:ext uri="{BB962C8B-B14F-4D97-AF65-F5344CB8AC3E}">
        <p14:creationId xmlns:p14="http://schemas.microsoft.com/office/powerpoint/2010/main" val="377623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9DF598-9CB0-4D05-AFC7-347E01583C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25F330-7032-4E42-8CC3-CBD90DBE82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6DA938-16AE-495A-A788-C3C188F4CDCE}"/>
              </a:ext>
            </a:extLst>
          </p:cNvPr>
          <p:cNvSpPr>
            <a:spLocks noGrp="1" noChangeArrowheads="1"/>
          </p:cNvSpPr>
          <p:nvPr>
            <p:ph type="sldNum" sz="quarter" idx="12"/>
          </p:nvPr>
        </p:nvSpPr>
        <p:spPr>
          <a:ln/>
        </p:spPr>
        <p:txBody>
          <a:bodyPr/>
          <a:lstStyle>
            <a:lvl1pPr>
              <a:defRPr/>
            </a:lvl1pPr>
          </a:lstStyle>
          <a:p>
            <a:pPr>
              <a:defRPr/>
            </a:pPr>
            <a:fld id="{770807F1-9A43-42CA-87A7-166A90122F61}" type="slidenum">
              <a:rPr lang="en-US" altLang="en-US"/>
              <a:pPr>
                <a:defRPr/>
              </a:pPr>
              <a:t>‹#›</a:t>
            </a:fld>
            <a:endParaRPr lang="en-US" altLang="en-US"/>
          </a:p>
        </p:txBody>
      </p:sp>
    </p:spTree>
    <p:extLst>
      <p:ext uri="{BB962C8B-B14F-4D97-AF65-F5344CB8AC3E}">
        <p14:creationId xmlns:p14="http://schemas.microsoft.com/office/powerpoint/2010/main" val="259156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1B1D1A-F2D9-4139-B2A3-34732879D22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B1FE3D-A61F-4781-B953-D95DE81A51A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47DDB62-B140-46BD-A95B-E011426C1D3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E7AD9148-92EF-4B60-84B2-955FC7AEDB0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7E59B087-EBD1-4A33-B9F7-7714959F6D5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E82DBF78-7E21-45F6-B02F-6B979A2E8A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0.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8.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A2C27CE-DE55-4FD4-858B-E5A61FE48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20">
            <a:extLst>
              <a:ext uri="{FF2B5EF4-FFF2-40B4-BE49-F238E27FC236}">
                <a16:creationId xmlns:a16="http://schemas.microsoft.com/office/drawing/2014/main" id="{7327AA6B-0FE4-4661-AE8B-5E17B3976C29}"/>
              </a:ext>
            </a:extLst>
          </p:cNvPr>
          <p:cNvSpPr>
            <a:spLocks noChangeArrowheads="1" noChangeShapeType="1" noTextEdit="1"/>
          </p:cNvSpPr>
          <p:nvPr/>
        </p:nvSpPr>
        <p:spPr bwMode="auto">
          <a:xfrm>
            <a:off x="914400" y="1530781"/>
            <a:ext cx="7543800" cy="2362200"/>
          </a:xfrm>
          <a:prstGeom prst="rect">
            <a:avLst/>
          </a:prstGeom>
        </p:spPr>
        <p:txBody>
          <a:bodyPr wrap="none" fromWordArt="1">
            <a:prstTxWarp prst="textPlain">
              <a:avLst>
                <a:gd name="adj" fmla="val 50000"/>
              </a:avLst>
            </a:prstTxWarp>
          </a:bodyPr>
          <a:lstStyle/>
          <a:p>
            <a:pPr algn="ctr"/>
            <a:r>
              <a:rPr lang="vi-VN" sz="5400" b="1" kern="10" dirty="0">
                <a:ln w="9525">
                  <a:solidFill>
                    <a:srgbClr val="00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TẬP LÀM VĂN</a:t>
            </a:r>
            <a:endParaRPr lang="en-US" sz="5400" b="1" kern="10" dirty="0">
              <a:ln w="9525">
                <a:solidFill>
                  <a:srgbClr val="00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a:p>
            <a:pPr algn="ctr"/>
            <a:r>
              <a:rPr lang="en-US" sz="5400" b="1" kern="10" dirty="0">
                <a:ln w="9525">
                  <a:solidFill>
                    <a:srgbClr val="00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LỚP 4A1</a:t>
            </a:r>
          </a:p>
        </p:txBody>
      </p:sp>
      <p:sp>
        <p:nvSpPr>
          <p:cNvPr id="3076" name="WordArt 21">
            <a:extLst>
              <a:ext uri="{FF2B5EF4-FFF2-40B4-BE49-F238E27FC236}">
                <a16:creationId xmlns:a16="http://schemas.microsoft.com/office/drawing/2014/main" id="{D45082FF-ABD0-449A-8DFB-82812722F793}"/>
              </a:ext>
            </a:extLst>
          </p:cNvPr>
          <p:cNvSpPr>
            <a:spLocks noChangeArrowheads="1" noChangeShapeType="1" noTextEdit="1"/>
          </p:cNvSpPr>
          <p:nvPr/>
        </p:nvSpPr>
        <p:spPr bwMode="auto">
          <a:xfrm>
            <a:off x="914400" y="4294037"/>
            <a:ext cx="6705600" cy="8001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Giáo</a:t>
            </a:r>
            <a:r>
              <a:rPr lang="en-US" sz="3600" b="1" kern="10" dirty="0">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 </a:t>
            </a:r>
            <a:r>
              <a:rPr lang="en-US" sz="3600" b="1" kern="10" dirty="0" err="1">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viên</a:t>
            </a:r>
            <a:r>
              <a:rPr lang="en-US" sz="3600" b="1" kern="10" dirty="0">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 </a:t>
            </a:r>
            <a:r>
              <a:rPr lang="en-US" sz="3600" b="1" kern="10" dirty="0" err="1">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Hà</a:t>
            </a:r>
            <a:r>
              <a:rPr lang="en-US" sz="3600" b="1" kern="10" dirty="0">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 </a:t>
            </a:r>
            <a:r>
              <a:rPr lang="en-US" sz="3600" b="1" kern="10" dirty="0" err="1">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Thị</a:t>
            </a:r>
            <a:r>
              <a:rPr lang="en-US" sz="3600" b="1" kern="10" dirty="0">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 </a:t>
            </a:r>
            <a:r>
              <a:rPr lang="en-US" sz="3600" b="1" kern="10" dirty="0" err="1">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Ngọc</a:t>
            </a:r>
            <a:r>
              <a:rPr lang="en-US" sz="3600" b="1" kern="10" dirty="0">
                <a:ln w="9525">
                  <a:solidFill>
                    <a:srgbClr val="2D2D8A"/>
                  </a:solidFill>
                  <a:round/>
                  <a:headEnd/>
                  <a:tailEnd/>
                </a:ln>
                <a:solidFill>
                  <a:srgbClr val="1F0FF1"/>
                </a:solidFill>
                <a:effectLst>
                  <a:outerShdw dist="45791" dir="2021404" algn="ctr" rotWithShape="0">
                    <a:srgbClr val="B2B2B2">
                      <a:alpha val="79999"/>
                    </a:srgbClr>
                  </a:outerShdw>
                </a:effectLst>
                <a:cs typeface="Times New Roman" panose="02020603050405020304" pitchFamily="18" charset="0"/>
              </a:rPr>
              <a:t> Lan</a:t>
            </a:r>
          </a:p>
        </p:txBody>
      </p:sp>
      <p:sp>
        <p:nvSpPr>
          <p:cNvPr id="3077" name="TextBox 1">
            <a:extLst>
              <a:ext uri="{FF2B5EF4-FFF2-40B4-BE49-F238E27FC236}">
                <a16:creationId xmlns:a16="http://schemas.microsoft.com/office/drawing/2014/main" id="{117592E6-A247-4A56-A29D-6F79B19A70B3}"/>
              </a:ext>
            </a:extLst>
          </p:cNvPr>
          <p:cNvSpPr txBox="1">
            <a:spLocks noChangeArrowheads="1"/>
          </p:cNvSpPr>
          <p:nvPr/>
        </p:nvSpPr>
        <p:spPr bwMode="auto">
          <a:xfrm>
            <a:off x="609600" y="314590"/>
            <a:ext cx="9144000" cy="10156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vi-VN" altLang="en-US" sz="2000" b="1" dirty="0">
                <a:solidFill>
                  <a:schemeClr val="accent6">
                    <a:lumMod val="75000"/>
                  </a:schemeClr>
                </a:solidFill>
                <a:latin typeface="Times New Roman" panose="02020603050405020304" pitchFamily="18" charset="0"/>
              </a:rPr>
              <a:t>PHÒNG GIÁO DỤC VÀ ĐÀO TẠO QUẬN LONG BIÊN</a:t>
            </a:r>
          </a:p>
          <a:p>
            <a:pPr algn="ctr">
              <a:spcBef>
                <a:spcPct val="0"/>
              </a:spcBef>
              <a:buNone/>
              <a:defRPr/>
            </a:pPr>
            <a:r>
              <a:rPr lang="vi-VN" altLang="en-US" sz="2000" b="1" dirty="0">
                <a:solidFill>
                  <a:schemeClr val="accent6">
                    <a:lumMod val="75000"/>
                  </a:schemeClr>
                </a:solidFill>
                <a:latin typeface="Times New Roman" panose="02020603050405020304" pitchFamily="18" charset="0"/>
              </a:rPr>
              <a:t>TRƯỜNG TIỂU HỌC LÊ QUÝ ĐÔN</a:t>
            </a:r>
            <a:endParaRPr lang="en-US" altLang="en-US" sz="2000" b="1" dirty="0">
              <a:solidFill>
                <a:schemeClr val="accent6">
                  <a:lumMod val="75000"/>
                </a:schemeClr>
              </a:solidFill>
              <a:latin typeface="Times New Roman" panose="02020603050405020304" pitchFamily="18" charset="0"/>
            </a:endParaRPr>
          </a:p>
          <a:p>
            <a:pPr algn="ctr">
              <a:spcBef>
                <a:spcPct val="0"/>
              </a:spcBef>
              <a:buFontTx/>
              <a:buNone/>
              <a:defRPr/>
            </a:pPr>
            <a:endParaRPr lang="en-US" altLang="en-US" sz="2000" b="1" dirty="0">
              <a:solidFill>
                <a:schemeClr val="accent6">
                  <a:lumMod val="75000"/>
                </a:schemeClr>
              </a:solidFill>
              <a:latin typeface="Times New Roman" panose="02020603050405020304" pitchFamily="18" charset="0"/>
            </a:endParaRPr>
          </a:p>
        </p:txBody>
      </p:sp>
    </p:spTree>
  </p:cSld>
  <p:clrMapOvr>
    <a:masterClrMapping/>
  </p:clrMapOvr>
  <p:transition advTm="1722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DEEB889-6CF8-4634-8389-B35572FDCC8F}"/>
              </a:ext>
            </a:extLst>
          </p:cNvPr>
          <p:cNvSpPr>
            <a:spLocks noGrp="1" noChangeArrowheads="1"/>
          </p:cNvSpPr>
          <p:nvPr>
            <p:ph type="title"/>
          </p:nvPr>
        </p:nvSpPr>
        <p:spPr>
          <a:xfrm>
            <a:off x="228600" y="1352550"/>
            <a:ext cx="8763000" cy="857250"/>
          </a:xfrm>
        </p:spPr>
        <p:txBody>
          <a:bodyPr/>
          <a:lstStyle/>
          <a:p>
            <a:pPr algn="l"/>
            <a:r>
              <a:rPr lang="en-US" altLang="en-US" sz="2400">
                <a:latin typeface="Times New Roman" panose="02020603050405020304" pitchFamily="18" charset="0"/>
                <a:ea typeface="SimHei" panose="02010609060101010101" pitchFamily="49" charset="-122"/>
                <a:cs typeface="Times New Roman" panose="02020603050405020304" pitchFamily="18" charset="0"/>
              </a:rPr>
              <a:t>Đề bài: </a:t>
            </a:r>
            <a:r>
              <a:rPr lang="en-US" altLang="en-US" sz="2400" b="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Trong giấc mơ, em được một bà tiên cho ba điều ước và em đã thực hiện cả ba điều ước đó . Hãy kể lại câu chuyện ấy theo trình tự thời gian . </a:t>
            </a:r>
            <a:br>
              <a:rPr lang="en-US" altLang="en-US" sz="2400" b="1">
                <a:solidFill>
                  <a:srgbClr val="0000CC"/>
                </a:solidFill>
                <a:latin typeface="Times New Roman" panose="02020603050405020304" pitchFamily="18" charset="0"/>
                <a:ea typeface="SimHei" panose="02010609060101010101" pitchFamily="49" charset="-122"/>
                <a:cs typeface="Times New Roman" panose="02020603050405020304" pitchFamily="18" charset="0"/>
              </a:rPr>
            </a:br>
            <a:endParaRPr lang="en-US" altLang="en-US" sz="2400">
              <a:ea typeface="SimHei" panose="02010609060101010101" pitchFamily="49" charset="-122"/>
              <a:cs typeface="Times New Roman" panose="02020603050405020304" pitchFamily="18" charset="0"/>
            </a:endParaRPr>
          </a:p>
        </p:txBody>
      </p:sp>
      <p:cxnSp>
        <p:nvCxnSpPr>
          <p:cNvPr id="11268" name="Straight Connector 4">
            <a:extLst>
              <a:ext uri="{FF2B5EF4-FFF2-40B4-BE49-F238E27FC236}">
                <a16:creationId xmlns:a16="http://schemas.microsoft.com/office/drawing/2014/main" id="{E62C66F2-693B-47FD-9EE2-4736B2B88B59}"/>
              </a:ext>
            </a:extLst>
          </p:cNvPr>
          <p:cNvCxnSpPr>
            <a:cxnSpLocks noChangeShapeType="1"/>
          </p:cNvCxnSpPr>
          <p:nvPr/>
        </p:nvCxnSpPr>
        <p:spPr bwMode="auto">
          <a:xfrm>
            <a:off x="4800600" y="2362200"/>
            <a:ext cx="0" cy="327660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cxnSp>
      <p:sp>
        <p:nvSpPr>
          <p:cNvPr id="11269" name="TextBox 5">
            <a:extLst>
              <a:ext uri="{FF2B5EF4-FFF2-40B4-BE49-F238E27FC236}">
                <a16:creationId xmlns:a16="http://schemas.microsoft.com/office/drawing/2014/main" id="{3EEF1FAA-B023-4DEF-9B3F-FCE9DE905D0D}"/>
              </a:ext>
            </a:extLst>
          </p:cNvPr>
          <p:cNvSpPr txBox="1">
            <a:spLocks noChangeArrowheads="1"/>
          </p:cNvSpPr>
          <p:nvPr/>
        </p:nvSpPr>
        <p:spPr bwMode="auto">
          <a:xfrm>
            <a:off x="533400" y="2047876"/>
            <a:ext cx="769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Gợi</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ý</a:t>
            </a:r>
          </a:p>
          <a:p>
            <a:pPr>
              <a:spcBef>
                <a:spcPct val="0"/>
              </a:spcBef>
              <a:buFontTx/>
              <a:buNone/>
            </a:pPr>
            <a:endPar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0" name="TextBox 6">
            <a:extLst>
              <a:ext uri="{FF2B5EF4-FFF2-40B4-BE49-F238E27FC236}">
                <a16:creationId xmlns:a16="http://schemas.microsoft.com/office/drawing/2014/main" id="{ECB9889A-F08A-4B91-A797-DBAC3D328F60}"/>
              </a:ext>
            </a:extLst>
          </p:cNvPr>
          <p:cNvSpPr txBox="1">
            <a:spLocks noChangeArrowheads="1"/>
          </p:cNvSpPr>
          <p:nvPr/>
        </p:nvSpPr>
        <p:spPr bwMode="auto">
          <a:xfrm>
            <a:off x="4953000" y="2416176"/>
            <a:ext cx="2687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Em đang đi vào rừng...</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1" name="TextBox 7">
            <a:extLst>
              <a:ext uri="{FF2B5EF4-FFF2-40B4-BE49-F238E27FC236}">
                <a16:creationId xmlns:a16="http://schemas.microsoft.com/office/drawing/2014/main" id="{BE769F8F-44C9-44F5-AE21-1EC116B3E4F9}"/>
              </a:ext>
            </a:extLst>
          </p:cNvPr>
          <p:cNvSpPr txBox="1">
            <a:spLocks noChangeArrowheads="1"/>
          </p:cNvSpPr>
          <p:nvPr/>
        </p:nvSpPr>
        <p:spPr bwMode="auto">
          <a:xfrm>
            <a:off x="533400" y="2314576"/>
            <a:ext cx="4160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1.Trong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giấc</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mơ</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thấy</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mình</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gặp</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bà</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p>
          <a:p>
            <a:pPr>
              <a:spcBef>
                <a:spcPct val="0"/>
              </a:spcBef>
              <a:buFontTx/>
              <a:buNone/>
            </a:pP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Tiên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trong</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hoàn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cảnh</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nảo</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p>
        </p:txBody>
      </p:sp>
      <p:sp>
        <p:nvSpPr>
          <p:cNvPr id="11272" name="TextBox 8">
            <a:extLst>
              <a:ext uri="{FF2B5EF4-FFF2-40B4-BE49-F238E27FC236}">
                <a16:creationId xmlns:a16="http://schemas.microsoft.com/office/drawing/2014/main" id="{32DE025A-E2EF-4B1E-9AEB-2FD8EB092E7D}"/>
              </a:ext>
            </a:extLst>
          </p:cNvPr>
          <p:cNvSpPr txBox="1">
            <a:spLocks noChangeArrowheads="1"/>
          </p:cNvSpPr>
          <p:nvPr/>
        </p:nvSpPr>
        <p:spPr bwMode="auto">
          <a:xfrm>
            <a:off x="4975225" y="2720976"/>
            <a:ext cx="2628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Em đứng bên cửa sổ...</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3" name="TextBox 9">
            <a:extLst>
              <a:ext uri="{FF2B5EF4-FFF2-40B4-BE49-F238E27FC236}">
                <a16:creationId xmlns:a16="http://schemas.microsoft.com/office/drawing/2014/main" id="{69840FC7-1550-472F-9E38-479DA2EEEBF0}"/>
              </a:ext>
            </a:extLst>
          </p:cNvPr>
          <p:cNvSpPr txBox="1">
            <a:spLocks noChangeArrowheads="1"/>
          </p:cNvSpPr>
          <p:nvPr/>
        </p:nvSpPr>
        <p:spPr bwMode="auto">
          <a:xfrm>
            <a:off x="533401" y="3057526"/>
            <a:ext cx="4276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Vì sao bà Tiên lại cho em 3 điều ước ?</a:t>
            </a:r>
          </a:p>
          <a:p>
            <a:pPr>
              <a:spcBef>
                <a:spcPct val="0"/>
              </a:spcBef>
              <a:buFontTx/>
              <a:buNone/>
            </a:pPr>
            <a:endPar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4" name="TextBox 10">
            <a:extLst>
              <a:ext uri="{FF2B5EF4-FFF2-40B4-BE49-F238E27FC236}">
                <a16:creationId xmlns:a16="http://schemas.microsoft.com/office/drawing/2014/main" id="{AD4C5DB2-1967-4182-BD89-7EC1634C6834}"/>
              </a:ext>
            </a:extLst>
          </p:cNvPr>
          <p:cNvSpPr txBox="1">
            <a:spLocks noChangeArrowheads="1"/>
          </p:cNvSpPr>
          <p:nvPr/>
        </p:nvSpPr>
        <p:spPr bwMode="auto">
          <a:xfrm>
            <a:off x="4953000" y="3101976"/>
            <a:ext cx="309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Thấy em đang...Em khóc...</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5" name="TextBox 11">
            <a:extLst>
              <a:ext uri="{FF2B5EF4-FFF2-40B4-BE49-F238E27FC236}">
                <a16:creationId xmlns:a16="http://schemas.microsoft.com/office/drawing/2014/main" id="{5B7F8D97-FADE-4194-9ED5-6C12457EC8C4}"/>
              </a:ext>
            </a:extLst>
          </p:cNvPr>
          <p:cNvSpPr txBox="1">
            <a:spLocks noChangeArrowheads="1"/>
          </p:cNvSpPr>
          <p:nvPr/>
        </p:nvSpPr>
        <p:spPr bwMode="auto">
          <a:xfrm>
            <a:off x="533400" y="4171950"/>
            <a:ext cx="3983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2. Em thực hiện điều ước ấy như thế </a:t>
            </a:r>
          </a:p>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nào?</a:t>
            </a:r>
          </a:p>
          <a:p>
            <a:pPr>
              <a:spcBef>
                <a:spcPct val="0"/>
              </a:spcBef>
              <a:buFontTx/>
              <a:buNone/>
            </a:pPr>
            <a:endPar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6" name="TextBox 12">
            <a:extLst>
              <a:ext uri="{FF2B5EF4-FFF2-40B4-BE49-F238E27FC236}">
                <a16:creationId xmlns:a16="http://schemas.microsoft.com/office/drawing/2014/main" id="{2879E8DA-6568-4725-94D1-B34FFB4EF98C}"/>
              </a:ext>
            </a:extLst>
          </p:cNvPr>
          <p:cNvSpPr txBox="1">
            <a:spLocks noChangeArrowheads="1"/>
          </p:cNvSpPr>
          <p:nvPr/>
        </p:nvSpPr>
        <p:spPr bwMode="auto">
          <a:xfrm>
            <a:off x="4953000" y="3406776"/>
            <a:ext cx="3386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Nhìn khuân mặt em lo lắng...</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7" name="TextBox 13">
            <a:extLst>
              <a:ext uri="{FF2B5EF4-FFF2-40B4-BE49-F238E27FC236}">
                <a16:creationId xmlns:a16="http://schemas.microsoft.com/office/drawing/2014/main" id="{D62E548F-C33A-49E8-A1EA-B70666B8131A}"/>
              </a:ext>
            </a:extLst>
          </p:cNvPr>
          <p:cNvSpPr txBox="1">
            <a:spLocks noChangeArrowheads="1"/>
          </p:cNvSpPr>
          <p:nvPr/>
        </p:nvSpPr>
        <p:spPr bwMode="auto">
          <a:xfrm>
            <a:off x="568326" y="5133976"/>
            <a:ext cx="3154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3. Em nghĩ gì khi thức giấc ?</a:t>
            </a:r>
          </a:p>
          <a:p>
            <a:pPr>
              <a:spcBef>
                <a:spcPct val="0"/>
              </a:spcBef>
              <a:buFontTx/>
              <a:buNone/>
            </a:pPr>
            <a:endPar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8" name="TextBox 14">
            <a:extLst>
              <a:ext uri="{FF2B5EF4-FFF2-40B4-BE49-F238E27FC236}">
                <a16:creationId xmlns:a16="http://schemas.microsoft.com/office/drawing/2014/main" id="{1F9CF7A6-D52F-4AB9-9634-5B6761F03D11}"/>
              </a:ext>
            </a:extLst>
          </p:cNvPr>
          <p:cNvSpPr txBox="1">
            <a:spLocks noChangeArrowheads="1"/>
          </p:cNvSpPr>
          <p:nvPr/>
        </p:nvSpPr>
        <p:spPr bwMode="auto">
          <a:xfrm>
            <a:off x="4953001" y="3711575"/>
            <a:ext cx="2759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Bà</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cho</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em</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ba</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ước</a:t>
            </a:r>
            <a:r>
              <a:rPr lang="vi-VN" altLang="en-US" sz="2000" dirty="0">
                <a:latin typeface="Times New Roman" panose="02020603050405020304" pitchFamily="18" charset="0"/>
                <a:ea typeface="SimHei" panose="02010609060101010101" pitchFamily="49" charset="-122"/>
                <a:cs typeface="Times New Roman" panose="02020603050405020304" pitchFamily="18" charset="0"/>
              </a:rPr>
              <a:t>.</a:t>
            </a: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p:txBody>
      </p:sp>
      <p:cxnSp>
        <p:nvCxnSpPr>
          <p:cNvPr id="11279" name="Straight Connector 16">
            <a:extLst>
              <a:ext uri="{FF2B5EF4-FFF2-40B4-BE49-F238E27FC236}">
                <a16:creationId xmlns:a16="http://schemas.microsoft.com/office/drawing/2014/main" id="{8FDE9B6B-E174-44A4-AD64-771AA47FF452}"/>
              </a:ext>
            </a:extLst>
          </p:cNvPr>
          <p:cNvCxnSpPr>
            <a:cxnSpLocks noChangeShapeType="1"/>
          </p:cNvCxnSpPr>
          <p:nvPr/>
        </p:nvCxnSpPr>
        <p:spPr bwMode="auto">
          <a:xfrm>
            <a:off x="5626100" y="1752600"/>
            <a:ext cx="22225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0" name="Straight Connector 17">
            <a:extLst>
              <a:ext uri="{FF2B5EF4-FFF2-40B4-BE49-F238E27FC236}">
                <a16:creationId xmlns:a16="http://schemas.microsoft.com/office/drawing/2014/main" id="{DDA03F84-BC68-449A-913B-3E316F2782DC}"/>
              </a:ext>
            </a:extLst>
          </p:cNvPr>
          <p:cNvCxnSpPr>
            <a:cxnSpLocks noChangeShapeType="1"/>
          </p:cNvCxnSpPr>
          <p:nvPr/>
        </p:nvCxnSpPr>
        <p:spPr bwMode="auto">
          <a:xfrm>
            <a:off x="6096000" y="1371600"/>
            <a:ext cx="20574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1" name="Straight Connector 22">
            <a:extLst>
              <a:ext uri="{FF2B5EF4-FFF2-40B4-BE49-F238E27FC236}">
                <a16:creationId xmlns:a16="http://schemas.microsoft.com/office/drawing/2014/main" id="{CFF158A9-0143-4BF6-BE11-7E5740D5F711}"/>
              </a:ext>
            </a:extLst>
          </p:cNvPr>
          <p:cNvCxnSpPr>
            <a:cxnSpLocks noChangeShapeType="1"/>
          </p:cNvCxnSpPr>
          <p:nvPr/>
        </p:nvCxnSpPr>
        <p:spPr bwMode="auto">
          <a:xfrm>
            <a:off x="261938" y="2128101"/>
            <a:ext cx="22225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2" name="Straight Connector 23">
            <a:extLst>
              <a:ext uri="{FF2B5EF4-FFF2-40B4-BE49-F238E27FC236}">
                <a16:creationId xmlns:a16="http://schemas.microsoft.com/office/drawing/2014/main" id="{B75F2D23-163B-4903-BA52-4CC6E74194EE}"/>
              </a:ext>
            </a:extLst>
          </p:cNvPr>
          <p:cNvCxnSpPr>
            <a:cxnSpLocks noChangeShapeType="1"/>
          </p:cNvCxnSpPr>
          <p:nvPr/>
        </p:nvCxnSpPr>
        <p:spPr bwMode="auto">
          <a:xfrm>
            <a:off x="3352800" y="1371600"/>
            <a:ext cx="3810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3" name="Straight Connector 25">
            <a:extLst>
              <a:ext uri="{FF2B5EF4-FFF2-40B4-BE49-F238E27FC236}">
                <a16:creationId xmlns:a16="http://schemas.microsoft.com/office/drawing/2014/main" id="{4CE0E7C0-E528-456D-9966-64AECD86D702}"/>
              </a:ext>
            </a:extLst>
          </p:cNvPr>
          <p:cNvCxnSpPr>
            <a:cxnSpLocks noChangeShapeType="1"/>
          </p:cNvCxnSpPr>
          <p:nvPr/>
        </p:nvCxnSpPr>
        <p:spPr bwMode="auto">
          <a:xfrm>
            <a:off x="5181600" y="1371600"/>
            <a:ext cx="7620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4" name="Straight Connector 27">
            <a:extLst>
              <a:ext uri="{FF2B5EF4-FFF2-40B4-BE49-F238E27FC236}">
                <a16:creationId xmlns:a16="http://schemas.microsoft.com/office/drawing/2014/main" id="{DBB7EB1D-FD9C-482B-9110-65435D9FE6EF}"/>
              </a:ext>
            </a:extLst>
          </p:cNvPr>
          <p:cNvCxnSpPr>
            <a:cxnSpLocks noChangeShapeType="1"/>
          </p:cNvCxnSpPr>
          <p:nvPr/>
        </p:nvCxnSpPr>
        <p:spPr bwMode="auto">
          <a:xfrm>
            <a:off x="2209800" y="1371600"/>
            <a:ext cx="9906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11285" name="TextBox 3">
            <a:extLst>
              <a:ext uri="{FF2B5EF4-FFF2-40B4-BE49-F238E27FC236}">
                <a16:creationId xmlns:a16="http://schemas.microsoft.com/office/drawing/2014/main" id="{59EEF0D2-444D-4BC8-BF22-7AC58DC34474}"/>
              </a:ext>
            </a:extLst>
          </p:cNvPr>
          <p:cNvSpPr txBox="1">
            <a:spLocks noChangeArrowheads="1"/>
          </p:cNvSpPr>
          <p:nvPr/>
        </p:nvSpPr>
        <p:spPr bwMode="auto">
          <a:xfrm>
            <a:off x="4951414" y="4191001"/>
            <a:ext cx="3214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Đầu tiên em ước...Kết quả ?</a:t>
            </a:r>
          </a:p>
          <a:p>
            <a:pPr>
              <a:spcBef>
                <a:spcPct val="0"/>
              </a:spcBef>
              <a:buFontTx/>
              <a:buNone/>
            </a:pPr>
            <a:endParaRPr lang="en-US" altLang="en-US" sz="2000">
              <a:latin typeface="Times New Roman" panose="02020603050405020304" pitchFamily="18" charset="0"/>
            </a:endParaRPr>
          </a:p>
        </p:txBody>
      </p:sp>
      <p:sp>
        <p:nvSpPr>
          <p:cNvPr id="11286" name="TextBox 15">
            <a:extLst>
              <a:ext uri="{FF2B5EF4-FFF2-40B4-BE49-F238E27FC236}">
                <a16:creationId xmlns:a16="http://schemas.microsoft.com/office/drawing/2014/main" id="{52EBEF24-C4CC-493C-935D-AAF272281F7C}"/>
              </a:ext>
            </a:extLst>
          </p:cNvPr>
          <p:cNvSpPr txBox="1">
            <a:spLocks noChangeArrowheads="1"/>
          </p:cNvSpPr>
          <p:nvPr/>
        </p:nvSpPr>
        <p:spPr bwMode="auto">
          <a:xfrm>
            <a:off x="4953000" y="4724401"/>
            <a:ext cx="2965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Điều ước cuối...Kết quả ?</a:t>
            </a:r>
          </a:p>
          <a:p>
            <a:pPr>
              <a:spcBef>
                <a:spcPct val="0"/>
              </a:spcBef>
              <a:buFontTx/>
              <a:buNone/>
            </a:pPr>
            <a:endParaRPr lang="en-US" altLang="en-US" sz="2000">
              <a:latin typeface="Times New Roman" panose="02020603050405020304" pitchFamily="18" charset="0"/>
            </a:endParaRPr>
          </a:p>
        </p:txBody>
      </p:sp>
      <p:sp>
        <p:nvSpPr>
          <p:cNvPr id="11287" name="TextBox 18">
            <a:extLst>
              <a:ext uri="{FF2B5EF4-FFF2-40B4-BE49-F238E27FC236}">
                <a16:creationId xmlns:a16="http://schemas.microsoft.com/office/drawing/2014/main" id="{1767C03B-8571-4572-915C-9CE56A000CBC}"/>
              </a:ext>
            </a:extLst>
          </p:cNvPr>
          <p:cNvSpPr txBox="1">
            <a:spLocks noChangeArrowheads="1"/>
          </p:cNvSpPr>
          <p:nvPr/>
        </p:nvSpPr>
        <p:spPr bwMode="auto">
          <a:xfrm>
            <a:off x="4953000" y="4473576"/>
            <a:ext cx="3240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Điều ước thứ hai...Kết quả ?</a:t>
            </a:r>
          </a:p>
          <a:p>
            <a:pPr>
              <a:spcBef>
                <a:spcPct val="0"/>
              </a:spcBef>
              <a:buFontTx/>
              <a:buNone/>
            </a:pPr>
            <a:endParaRPr lang="en-US" altLang="en-US" sz="2000">
              <a:latin typeface="Times New Roman" panose="02020603050405020304" pitchFamily="18" charset="0"/>
            </a:endParaRPr>
          </a:p>
        </p:txBody>
      </p:sp>
      <p:sp>
        <p:nvSpPr>
          <p:cNvPr id="11288" name="TextBox 19">
            <a:extLst>
              <a:ext uri="{FF2B5EF4-FFF2-40B4-BE49-F238E27FC236}">
                <a16:creationId xmlns:a16="http://schemas.microsoft.com/office/drawing/2014/main" id="{863D282D-0099-41ED-B1BC-F81AFE68333F}"/>
              </a:ext>
            </a:extLst>
          </p:cNvPr>
          <p:cNvSpPr txBox="1">
            <a:spLocks noChangeArrowheads="1"/>
          </p:cNvSpPr>
          <p:nvPr/>
        </p:nvSpPr>
        <p:spPr bwMode="auto">
          <a:xfrm>
            <a:off x="4810125" y="5105401"/>
            <a:ext cx="384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Hóa</a:t>
            </a:r>
            <a:r>
              <a:rPr lang="en-US" altLang="en-US" sz="2000" dirty="0">
                <a:latin typeface="Times New Roman" panose="02020603050405020304" pitchFamily="18" charset="0"/>
              </a:rPr>
              <a:t> ra....? </a:t>
            </a:r>
            <a:r>
              <a:rPr lang="en-US" altLang="en-US" sz="2000" dirty="0" err="1">
                <a:latin typeface="Times New Roman" panose="02020603050405020304" pitchFamily="18" charset="0"/>
              </a:rPr>
              <a:t>Tiếc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Em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mong</a:t>
            </a:r>
            <a:r>
              <a:rPr lang="en-US" altLang="en-US" sz="2000" dirty="0">
                <a:latin typeface="Times New Roman" panose="02020603050405020304" pitchFamily="18" charset="0"/>
              </a:rPr>
              <a:t>...</a:t>
            </a:r>
            <a:r>
              <a:rPr lang="en-US" altLang="en-US" sz="2000" dirty="0" err="1">
                <a:latin typeface="Times New Roman" panose="02020603050405020304" pitchFamily="18" charset="0"/>
              </a:rPr>
              <a:t>giá</a:t>
            </a:r>
            <a:r>
              <a:rPr lang="en-US" altLang="en-US" sz="2000" dirty="0">
                <a:latin typeface="Times New Roman" panose="02020603050405020304" pitchFamily="18" charset="0"/>
              </a:rPr>
              <a:t> </a:t>
            </a:r>
          </a:p>
          <a:p>
            <a:pPr>
              <a:spcBef>
                <a:spcPct val="0"/>
              </a:spcBef>
              <a:buFontTx/>
              <a:buNone/>
            </a:pPr>
            <a:r>
              <a:rPr lang="en-US" altLang="en-US" sz="2000" dirty="0" err="1">
                <a:latin typeface="Times New Roman" panose="02020603050405020304" pitchFamily="18" charset="0"/>
              </a:rPr>
              <a:t>như</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Tiên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trong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đời</a:t>
            </a:r>
            <a:r>
              <a:rPr lang="en-US" altLang="en-US" sz="2000" dirty="0">
                <a:latin typeface="Times New Roman" panose="02020603050405020304" pitchFamily="18" charset="0"/>
              </a:rPr>
              <a:t> </a:t>
            </a:r>
            <a:r>
              <a:rPr lang="vi-VN" altLang="en-US" sz="2000" dirty="0">
                <a:latin typeface="Times New Roman" panose="02020603050405020304" pitchFamily="18" charset="0"/>
              </a:rPr>
              <a:t>thực.</a:t>
            </a:r>
            <a:endParaRPr lang="en-US" altLang="en-US" sz="2000" dirty="0">
              <a:latin typeface="Times New Roman" panose="02020603050405020304" pitchFamily="18" charset="0"/>
            </a:endParaRPr>
          </a:p>
        </p:txBody>
      </p:sp>
    </p:spTree>
  </p:cSld>
  <p:clrMapOvr>
    <a:masterClrMapping/>
  </p:clrMapOvr>
  <p:transition spd="slow" advTm="4967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DEEB889-6CF8-4634-8389-B35572FDCC8F}"/>
              </a:ext>
            </a:extLst>
          </p:cNvPr>
          <p:cNvSpPr>
            <a:spLocks noGrp="1" noChangeArrowheads="1"/>
          </p:cNvSpPr>
          <p:nvPr>
            <p:ph type="title"/>
          </p:nvPr>
        </p:nvSpPr>
        <p:spPr>
          <a:xfrm>
            <a:off x="228600" y="1352550"/>
            <a:ext cx="8763000" cy="857250"/>
          </a:xfrm>
        </p:spPr>
        <p:txBody>
          <a:bodyPr/>
          <a:lstStyle/>
          <a:p>
            <a:pPr algn="l"/>
            <a:r>
              <a:rPr lang="en-US" altLang="en-US" sz="2400">
                <a:latin typeface="Times New Roman" panose="02020603050405020304" pitchFamily="18" charset="0"/>
                <a:ea typeface="SimHei" panose="02010609060101010101" pitchFamily="49" charset="-122"/>
                <a:cs typeface="Times New Roman" panose="02020603050405020304" pitchFamily="18" charset="0"/>
              </a:rPr>
              <a:t>Đề bài: </a:t>
            </a:r>
            <a:r>
              <a:rPr lang="en-US" altLang="en-US" sz="2400" b="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Trong giấc mơ, em được một bà tiên cho ba điều ước và em đã thực hiện cả ba điều ước đó . Hãy kể lại câu chuyện ấy theo trình tự thời gian . </a:t>
            </a:r>
            <a:br>
              <a:rPr lang="en-US" altLang="en-US" sz="2400" b="1">
                <a:solidFill>
                  <a:srgbClr val="0000CC"/>
                </a:solidFill>
                <a:latin typeface="Times New Roman" panose="02020603050405020304" pitchFamily="18" charset="0"/>
                <a:ea typeface="SimHei" panose="02010609060101010101" pitchFamily="49" charset="-122"/>
                <a:cs typeface="Times New Roman" panose="02020603050405020304" pitchFamily="18" charset="0"/>
              </a:rPr>
            </a:br>
            <a:endParaRPr lang="en-US" altLang="en-US" sz="2400">
              <a:ea typeface="SimHei" panose="02010609060101010101" pitchFamily="49" charset="-122"/>
              <a:cs typeface="Times New Roman" panose="02020603050405020304" pitchFamily="18" charset="0"/>
            </a:endParaRPr>
          </a:p>
        </p:txBody>
      </p:sp>
      <p:cxnSp>
        <p:nvCxnSpPr>
          <p:cNvPr id="11268" name="Straight Connector 4">
            <a:extLst>
              <a:ext uri="{FF2B5EF4-FFF2-40B4-BE49-F238E27FC236}">
                <a16:creationId xmlns:a16="http://schemas.microsoft.com/office/drawing/2014/main" id="{E62C66F2-693B-47FD-9EE2-4736B2B88B59}"/>
              </a:ext>
            </a:extLst>
          </p:cNvPr>
          <p:cNvCxnSpPr>
            <a:cxnSpLocks noChangeShapeType="1"/>
          </p:cNvCxnSpPr>
          <p:nvPr/>
        </p:nvCxnSpPr>
        <p:spPr bwMode="auto">
          <a:xfrm>
            <a:off x="4800600" y="2362200"/>
            <a:ext cx="0" cy="327660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cxnSp>
      <p:sp>
        <p:nvSpPr>
          <p:cNvPr id="11269" name="TextBox 5">
            <a:extLst>
              <a:ext uri="{FF2B5EF4-FFF2-40B4-BE49-F238E27FC236}">
                <a16:creationId xmlns:a16="http://schemas.microsoft.com/office/drawing/2014/main" id="{3EEF1FAA-B023-4DEF-9B3F-FCE9DE905D0D}"/>
              </a:ext>
            </a:extLst>
          </p:cNvPr>
          <p:cNvSpPr txBox="1">
            <a:spLocks noChangeArrowheads="1"/>
          </p:cNvSpPr>
          <p:nvPr/>
        </p:nvSpPr>
        <p:spPr bwMode="auto">
          <a:xfrm>
            <a:off x="533400" y="2047876"/>
            <a:ext cx="769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Gợi</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ý</a:t>
            </a:r>
          </a:p>
          <a:p>
            <a:pPr>
              <a:spcBef>
                <a:spcPct val="0"/>
              </a:spcBef>
              <a:buFontTx/>
              <a:buNone/>
            </a:pPr>
            <a:endPar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0" name="TextBox 6">
            <a:extLst>
              <a:ext uri="{FF2B5EF4-FFF2-40B4-BE49-F238E27FC236}">
                <a16:creationId xmlns:a16="http://schemas.microsoft.com/office/drawing/2014/main" id="{ECB9889A-F08A-4B91-A797-DBAC3D328F60}"/>
              </a:ext>
            </a:extLst>
          </p:cNvPr>
          <p:cNvSpPr txBox="1">
            <a:spLocks noChangeArrowheads="1"/>
          </p:cNvSpPr>
          <p:nvPr/>
        </p:nvSpPr>
        <p:spPr bwMode="auto">
          <a:xfrm>
            <a:off x="4953000" y="2416176"/>
            <a:ext cx="2687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Em</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đang</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đi</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vào</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rừng</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a:t>
            </a:r>
          </a:p>
          <a:p>
            <a:pPr>
              <a:spcBef>
                <a:spcPct val="0"/>
              </a:spcBef>
              <a:buFontTx/>
              <a:buNone/>
            </a:pP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1" name="TextBox 7">
            <a:extLst>
              <a:ext uri="{FF2B5EF4-FFF2-40B4-BE49-F238E27FC236}">
                <a16:creationId xmlns:a16="http://schemas.microsoft.com/office/drawing/2014/main" id="{BE769F8F-44C9-44F5-AE21-1EC116B3E4F9}"/>
              </a:ext>
            </a:extLst>
          </p:cNvPr>
          <p:cNvSpPr txBox="1">
            <a:spLocks noChangeArrowheads="1"/>
          </p:cNvSpPr>
          <p:nvPr/>
        </p:nvSpPr>
        <p:spPr bwMode="auto">
          <a:xfrm>
            <a:off x="533400" y="2314576"/>
            <a:ext cx="4160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1.Trong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giấc</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mơ</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thấy</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mình</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gặp</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bà</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p>
          <a:p>
            <a:pPr>
              <a:spcBef>
                <a:spcPct val="0"/>
              </a:spcBef>
              <a:buFontTx/>
              <a:buNone/>
            </a:pP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Tiên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trong</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hoàn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cảnh</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nảo</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p>
        </p:txBody>
      </p:sp>
      <p:sp>
        <p:nvSpPr>
          <p:cNvPr id="11272" name="TextBox 8">
            <a:extLst>
              <a:ext uri="{FF2B5EF4-FFF2-40B4-BE49-F238E27FC236}">
                <a16:creationId xmlns:a16="http://schemas.microsoft.com/office/drawing/2014/main" id="{32DE025A-E2EF-4B1E-9AEB-2FD8EB092E7D}"/>
              </a:ext>
            </a:extLst>
          </p:cNvPr>
          <p:cNvSpPr txBox="1">
            <a:spLocks noChangeArrowheads="1"/>
          </p:cNvSpPr>
          <p:nvPr/>
        </p:nvSpPr>
        <p:spPr bwMode="auto">
          <a:xfrm>
            <a:off x="4975225" y="2720976"/>
            <a:ext cx="2628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Em đứng bên cửa sổ...</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3" name="TextBox 9">
            <a:extLst>
              <a:ext uri="{FF2B5EF4-FFF2-40B4-BE49-F238E27FC236}">
                <a16:creationId xmlns:a16="http://schemas.microsoft.com/office/drawing/2014/main" id="{69840FC7-1550-472F-9E38-479DA2EEEBF0}"/>
              </a:ext>
            </a:extLst>
          </p:cNvPr>
          <p:cNvSpPr txBox="1">
            <a:spLocks noChangeArrowheads="1"/>
          </p:cNvSpPr>
          <p:nvPr/>
        </p:nvSpPr>
        <p:spPr bwMode="auto">
          <a:xfrm>
            <a:off x="533401" y="3057526"/>
            <a:ext cx="4276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Vì sao bà Tiên lại cho em 3 điều ước ?</a:t>
            </a:r>
          </a:p>
          <a:p>
            <a:pPr>
              <a:spcBef>
                <a:spcPct val="0"/>
              </a:spcBef>
              <a:buFontTx/>
              <a:buNone/>
            </a:pPr>
            <a:endPar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4" name="TextBox 10">
            <a:extLst>
              <a:ext uri="{FF2B5EF4-FFF2-40B4-BE49-F238E27FC236}">
                <a16:creationId xmlns:a16="http://schemas.microsoft.com/office/drawing/2014/main" id="{AD4C5DB2-1967-4182-BD89-7EC1634C6834}"/>
              </a:ext>
            </a:extLst>
          </p:cNvPr>
          <p:cNvSpPr txBox="1">
            <a:spLocks noChangeArrowheads="1"/>
          </p:cNvSpPr>
          <p:nvPr/>
        </p:nvSpPr>
        <p:spPr bwMode="auto">
          <a:xfrm>
            <a:off x="4953000" y="3101976"/>
            <a:ext cx="309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Thấy em đang...Em khóc...</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5" name="TextBox 11">
            <a:extLst>
              <a:ext uri="{FF2B5EF4-FFF2-40B4-BE49-F238E27FC236}">
                <a16:creationId xmlns:a16="http://schemas.microsoft.com/office/drawing/2014/main" id="{5B7F8D97-FADE-4194-9ED5-6C12457EC8C4}"/>
              </a:ext>
            </a:extLst>
          </p:cNvPr>
          <p:cNvSpPr txBox="1">
            <a:spLocks noChangeArrowheads="1"/>
          </p:cNvSpPr>
          <p:nvPr/>
        </p:nvSpPr>
        <p:spPr bwMode="auto">
          <a:xfrm>
            <a:off x="533400" y="4171950"/>
            <a:ext cx="3983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2. Em thực hiện điều ước ấy như thế </a:t>
            </a:r>
          </a:p>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nào?</a:t>
            </a:r>
          </a:p>
          <a:p>
            <a:pPr>
              <a:spcBef>
                <a:spcPct val="0"/>
              </a:spcBef>
              <a:buFontTx/>
              <a:buNone/>
            </a:pPr>
            <a:endPar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6" name="TextBox 12">
            <a:extLst>
              <a:ext uri="{FF2B5EF4-FFF2-40B4-BE49-F238E27FC236}">
                <a16:creationId xmlns:a16="http://schemas.microsoft.com/office/drawing/2014/main" id="{2879E8DA-6568-4725-94D1-B34FFB4EF98C}"/>
              </a:ext>
            </a:extLst>
          </p:cNvPr>
          <p:cNvSpPr txBox="1">
            <a:spLocks noChangeArrowheads="1"/>
          </p:cNvSpPr>
          <p:nvPr/>
        </p:nvSpPr>
        <p:spPr bwMode="auto">
          <a:xfrm>
            <a:off x="4953000" y="3406776"/>
            <a:ext cx="3386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Nhìn khuân mặt em lo lắng...</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7" name="TextBox 13">
            <a:extLst>
              <a:ext uri="{FF2B5EF4-FFF2-40B4-BE49-F238E27FC236}">
                <a16:creationId xmlns:a16="http://schemas.microsoft.com/office/drawing/2014/main" id="{D62E548F-C33A-49E8-A1EA-B70666B8131A}"/>
              </a:ext>
            </a:extLst>
          </p:cNvPr>
          <p:cNvSpPr txBox="1">
            <a:spLocks noChangeArrowheads="1"/>
          </p:cNvSpPr>
          <p:nvPr/>
        </p:nvSpPr>
        <p:spPr bwMode="auto">
          <a:xfrm>
            <a:off x="568326" y="5133976"/>
            <a:ext cx="3154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3. Em nghĩ gì khi thức giấc ?</a:t>
            </a:r>
          </a:p>
          <a:p>
            <a:pPr>
              <a:spcBef>
                <a:spcPct val="0"/>
              </a:spcBef>
              <a:buFontTx/>
              <a:buNone/>
            </a:pPr>
            <a:endPar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278" name="TextBox 14">
            <a:extLst>
              <a:ext uri="{FF2B5EF4-FFF2-40B4-BE49-F238E27FC236}">
                <a16:creationId xmlns:a16="http://schemas.microsoft.com/office/drawing/2014/main" id="{1F9CF7A6-D52F-4AB9-9634-5B6761F03D11}"/>
              </a:ext>
            </a:extLst>
          </p:cNvPr>
          <p:cNvSpPr txBox="1">
            <a:spLocks noChangeArrowheads="1"/>
          </p:cNvSpPr>
          <p:nvPr/>
        </p:nvSpPr>
        <p:spPr bwMode="auto">
          <a:xfrm>
            <a:off x="4953001" y="3711575"/>
            <a:ext cx="2759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Bà</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cho</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em</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ba</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ước</a:t>
            </a:r>
            <a:r>
              <a:rPr lang="vi-VN" altLang="en-US" sz="2000" dirty="0">
                <a:latin typeface="Times New Roman" panose="02020603050405020304" pitchFamily="18" charset="0"/>
                <a:ea typeface="SimHei" panose="02010609060101010101" pitchFamily="49" charset="-122"/>
                <a:cs typeface="Times New Roman" panose="02020603050405020304" pitchFamily="18" charset="0"/>
              </a:rPr>
              <a:t>.</a:t>
            </a: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p:txBody>
      </p:sp>
      <p:cxnSp>
        <p:nvCxnSpPr>
          <p:cNvPr id="11279" name="Straight Connector 16">
            <a:extLst>
              <a:ext uri="{FF2B5EF4-FFF2-40B4-BE49-F238E27FC236}">
                <a16:creationId xmlns:a16="http://schemas.microsoft.com/office/drawing/2014/main" id="{8FDE9B6B-E174-44A4-AD64-771AA47FF452}"/>
              </a:ext>
            </a:extLst>
          </p:cNvPr>
          <p:cNvCxnSpPr>
            <a:cxnSpLocks noChangeShapeType="1"/>
          </p:cNvCxnSpPr>
          <p:nvPr/>
        </p:nvCxnSpPr>
        <p:spPr bwMode="auto">
          <a:xfrm>
            <a:off x="5626100" y="1752600"/>
            <a:ext cx="22225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0" name="Straight Connector 17">
            <a:extLst>
              <a:ext uri="{FF2B5EF4-FFF2-40B4-BE49-F238E27FC236}">
                <a16:creationId xmlns:a16="http://schemas.microsoft.com/office/drawing/2014/main" id="{DDA03F84-BC68-449A-913B-3E316F2782DC}"/>
              </a:ext>
            </a:extLst>
          </p:cNvPr>
          <p:cNvCxnSpPr>
            <a:cxnSpLocks noChangeShapeType="1"/>
          </p:cNvCxnSpPr>
          <p:nvPr/>
        </p:nvCxnSpPr>
        <p:spPr bwMode="auto">
          <a:xfrm>
            <a:off x="6096000" y="1371600"/>
            <a:ext cx="20574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1" name="Straight Connector 22">
            <a:extLst>
              <a:ext uri="{FF2B5EF4-FFF2-40B4-BE49-F238E27FC236}">
                <a16:creationId xmlns:a16="http://schemas.microsoft.com/office/drawing/2014/main" id="{CFF158A9-0143-4BF6-BE11-7E5740D5F711}"/>
              </a:ext>
            </a:extLst>
          </p:cNvPr>
          <p:cNvCxnSpPr>
            <a:cxnSpLocks noChangeShapeType="1"/>
          </p:cNvCxnSpPr>
          <p:nvPr/>
        </p:nvCxnSpPr>
        <p:spPr bwMode="auto">
          <a:xfrm>
            <a:off x="304800" y="2133600"/>
            <a:ext cx="22225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2" name="Straight Connector 23">
            <a:extLst>
              <a:ext uri="{FF2B5EF4-FFF2-40B4-BE49-F238E27FC236}">
                <a16:creationId xmlns:a16="http://schemas.microsoft.com/office/drawing/2014/main" id="{B75F2D23-163B-4903-BA52-4CC6E74194EE}"/>
              </a:ext>
            </a:extLst>
          </p:cNvPr>
          <p:cNvCxnSpPr>
            <a:cxnSpLocks noChangeShapeType="1"/>
          </p:cNvCxnSpPr>
          <p:nvPr/>
        </p:nvCxnSpPr>
        <p:spPr bwMode="auto">
          <a:xfrm>
            <a:off x="3352800" y="1371600"/>
            <a:ext cx="3810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3" name="Straight Connector 25">
            <a:extLst>
              <a:ext uri="{FF2B5EF4-FFF2-40B4-BE49-F238E27FC236}">
                <a16:creationId xmlns:a16="http://schemas.microsoft.com/office/drawing/2014/main" id="{4CE0E7C0-E528-456D-9966-64AECD86D702}"/>
              </a:ext>
            </a:extLst>
          </p:cNvPr>
          <p:cNvCxnSpPr>
            <a:cxnSpLocks noChangeShapeType="1"/>
          </p:cNvCxnSpPr>
          <p:nvPr/>
        </p:nvCxnSpPr>
        <p:spPr bwMode="auto">
          <a:xfrm>
            <a:off x="5181600" y="1371600"/>
            <a:ext cx="7620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1284" name="Straight Connector 27">
            <a:extLst>
              <a:ext uri="{FF2B5EF4-FFF2-40B4-BE49-F238E27FC236}">
                <a16:creationId xmlns:a16="http://schemas.microsoft.com/office/drawing/2014/main" id="{DBB7EB1D-FD9C-482B-9110-65435D9FE6EF}"/>
              </a:ext>
            </a:extLst>
          </p:cNvPr>
          <p:cNvCxnSpPr>
            <a:cxnSpLocks noChangeShapeType="1"/>
          </p:cNvCxnSpPr>
          <p:nvPr/>
        </p:nvCxnSpPr>
        <p:spPr bwMode="auto">
          <a:xfrm>
            <a:off x="2209800" y="1371600"/>
            <a:ext cx="9906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11285" name="TextBox 3">
            <a:extLst>
              <a:ext uri="{FF2B5EF4-FFF2-40B4-BE49-F238E27FC236}">
                <a16:creationId xmlns:a16="http://schemas.microsoft.com/office/drawing/2014/main" id="{59EEF0D2-444D-4BC8-BF22-7AC58DC34474}"/>
              </a:ext>
            </a:extLst>
          </p:cNvPr>
          <p:cNvSpPr txBox="1">
            <a:spLocks noChangeArrowheads="1"/>
          </p:cNvSpPr>
          <p:nvPr/>
        </p:nvSpPr>
        <p:spPr bwMode="auto">
          <a:xfrm>
            <a:off x="4951414" y="4191001"/>
            <a:ext cx="3214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Đầu tiên em ước...Kết quả ?</a:t>
            </a:r>
          </a:p>
          <a:p>
            <a:pPr>
              <a:spcBef>
                <a:spcPct val="0"/>
              </a:spcBef>
              <a:buFontTx/>
              <a:buNone/>
            </a:pPr>
            <a:endParaRPr lang="en-US" altLang="en-US" sz="2000">
              <a:latin typeface="Times New Roman" panose="02020603050405020304" pitchFamily="18" charset="0"/>
            </a:endParaRPr>
          </a:p>
        </p:txBody>
      </p:sp>
      <p:sp>
        <p:nvSpPr>
          <p:cNvPr id="11286" name="TextBox 15">
            <a:extLst>
              <a:ext uri="{FF2B5EF4-FFF2-40B4-BE49-F238E27FC236}">
                <a16:creationId xmlns:a16="http://schemas.microsoft.com/office/drawing/2014/main" id="{52EBEF24-C4CC-493C-935D-AAF272281F7C}"/>
              </a:ext>
            </a:extLst>
          </p:cNvPr>
          <p:cNvSpPr txBox="1">
            <a:spLocks noChangeArrowheads="1"/>
          </p:cNvSpPr>
          <p:nvPr/>
        </p:nvSpPr>
        <p:spPr bwMode="auto">
          <a:xfrm>
            <a:off x="4953000" y="4724401"/>
            <a:ext cx="2965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Điều ước cuối...Kết quả ?</a:t>
            </a:r>
          </a:p>
          <a:p>
            <a:pPr>
              <a:spcBef>
                <a:spcPct val="0"/>
              </a:spcBef>
              <a:buFontTx/>
              <a:buNone/>
            </a:pPr>
            <a:endParaRPr lang="en-US" altLang="en-US" sz="2000">
              <a:latin typeface="Times New Roman" panose="02020603050405020304" pitchFamily="18" charset="0"/>
            </a:endParaRPr>
          </a:p>
        </p:txBody>
      </p:sp>
      <p:sp>
        <p:nvSpPr>
          <p:cNvPr id="11287" name="TextBox 18">
            <a:extLst>
              <a:ext uri="{FF2B5EF4-FFF2-40B4-BE49-F238E27FC236}">
                <a16:creationId xmlns:a16="http://schemas.microsoft.com/office/drawing/2014/main" id="{1767C03B-8571-4572-915C-9CE56A000CBC}"/>
              </a:ext>
            </a:extLst>
          </p:cNvPr>
          <p:cNvSpPr txBox="1">
            <a:spLocks noChangeArrowheads="1"/>
          </p:cNvSpPr>
          <p:nvPr/>
        </p:nvSpPr>
        <p:spPr bwMode="auto">
          <a:xfrm>
            <a:off x="4953000" y="4473576"/>
            <a:ext cx="3240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Điều ước thứ hai...Kết quả ?</a:t>
            </a:r>
          </a:p>
          <a:p>
            <a:pPr>
              <a:spcBef>
                <a:spcPct val="0"/>
              </a:spcBef>
              <a:buFontTx/>
              <a:buNone/>
            </a:pPr>
            <a:endParaRPr lang="en-US" altLang="en-US" sz="2000">
              <a:latin typeface="Times New Roman" panose="02020603050405020304" pitchFamily="18" charset="0"/>
            </a:endParaRPr>
          </a:p>
        </p:txBody>
      </p:sp>
      <p:sp>
        <p:nvSpPr>
          <p:cNvPr id="11288" name="TextBox 19">
            <a:extLst>
              <a:ext uri="{FF2B5EF4-FFF2-40B4-BE49-F238E27FC236}">
                <a16:creationId xmlns:a16="http://schemas.microsoft.com/office/drawing/2014/main" id="{863D282D-0099-41ED-B1BC-F81AFE68333F}"/>
              </a:ext>
            </a:extLst>
          </p:cNvPr>
          <p:cNvSpPr txBox="1">
            <a:spLocks noChangeArrowheads="1"/>
          </p:cNvSpPr>
          <p:nvPr/>
        </p:nvSpPr>
        <p:spPr bwMode="auto">
          <a:xfrm>
            <a:off x="4810125" y="5105401"/>
            <a:ext cx="384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Hóa</a:t>
            </a:r>
            <a:r>
              <a:rPr lang="en-US" altLang="en-US" sz="2000" dirty="0">
                <a:latin typeface="Times New Roman" panose="02020603050405020304" pitchFamily="18" charset="0"/>
              </a:rPr>
              <a:t> ra....? </a:t>
            </a:r>
            <a:r>
              <a:rPr lang="en-US" altLang="en-US" sz="2000" dirty="0" err="1">
                <a:latin typeface="Times New Roman" panose="02020603050405020304" pitchFamily="18" charset="0"/>
              </a:rPr>
              <a:t>Tiếc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Em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mong</a:t>
            </a:r>
            <a:r>
              <a:rPr lang="en-US" altLang="en-US" sz="2000" dirty="0">
                <a:latin typeface="Times New Roman" panose="02020603050405020304" pitchFamily="18" charset="0"/>
              </a:rPr>
              <a:t>...</a:t>
            </a:r>
            <a:r>
              <a:rPr lang="en-US" altLang="en-US" sz="2000" dirty="0" err="1">
                <a:latin typeface="Times New Roman" panose="02020603050405020304" pitchFamily="18" charset="0"/>
              </a:rPr>
              <a:t>giá</a:t>
            </a:r>
            <a:r>
              <a:rPr lang="en-US" altLang="en-US" sz="2000" dirty="0">
                <a:latin typeface="Times New Roman" panose="02020603050405020304" pitchFamily="18" charset="0"/>
              </a:rPr>
              <a:t> </a:t>
            </a:r>
          </a:p>
          <a:p>
            <a:pPr>
              <a:spcBef>
                <a:spcPct val="0"/>
              </a:spcBef>
              <a:buFontTx/>
              <a:buNone/>
            </a:pPr>
            <a:r>
              <a:rPr lang="en-US" altLang="en-US" sz="2000" dirty="0" err="1">
                <a:latin typeface="Times New Roman" panose="02020603050405020304" pitchFamily="18" charset="0"/>
              </a:rPr>
              <a:t>như</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Tiên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trong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đời</a:t>
            </a:r>
            <a:r>
              <a:rPr lang="en-US" altLang="en-US" sz="2000" dirty="0">
                <a:latin typeface="Times New Roman" panose="02020603050405020304" pitchFamily="18" charset="0"/>
              </a:rPr>
              <a:t> </a:t>
            </a:r>
            <a:r>
              <a:rPr lang="vi-VN" altLang="en-US" sz="2000" dirty="0">
                <a:latin typeface="Times New Roman" panose="02020603050405020304" pitchFamily="18" charset="0"/>
              </a:rPr>
              <a:t>thực.</a:t>
            </a:r>
            <a:endParaRPr lang="en-US" altLang="en-US" sz="2000" dirty="0">
              <a:latin typeface="Times New Roman" panose="02020603050405020304" pitchFamily="18" charset="0"/>
            </a:endParaRPr>
          </a:p>
        </p:txBody>
      </p:sp>
    </p:spTree>
    <p:extLst>
      <p:ext uri="{BB962C8B-B14F-4D97-AF65-F5344CB8AC3E}">
        <p14:creationId xmlns:p14="http://schemas.microsoft.com/office/powerpoint/2010/main" val="1847495653"/>
      </p:ext>
    </p:extLst>
  </p:cSld>
  <p:clrMapOvr>
    <a:masterClrMapping/>
  </p:clrMapOvr>
  <p:transition spd="slow" advTm="21379"/>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0"/>
            <a:ext cx="7886700" cy="275897"/>
          </a:xfrm>
        </p:spPr>
        <p:txBody>
          <a:bodyPr>
            <a:no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minh </a:t>
            </a:r>
            <a:r>
              <a:rPr lang="en-US" sz="2400" dirty="0" err="1">
                <a:solidFill>
                  <a:srgbClr val="FF0000"/>
                </a:solidFill>
                <a:latin typeface="Times New Roman" panose="02020603050405020304" pitchFamily="18" charset="0"/>
                <a:cs typeface="Times New Roman" panose="02020603050405020304" pitchFamily="18" charset="0"/>
              </a:rPr>
              <a:t>họa</a:t>
            </a:r>
            <a:r>
              <a:rPr lang="en-US" sz="2400" dirty="0">
                <a:solidFill>
                  <a:srgbClr val="FF0000"/>
                </a:solidFill>
                <a:latin typeface="Times New Roman" panose="02020603050405020304" pitchFamily="18" charset="0"/>
                <a:cs typeface="Times New Roman" panose="02020603050405020304" pitchFamily="18" charset="0"/>
              </a:rPr>
              <a:t> 1</a:t>
            </a:r>
          </a:p>
        </p:txBody>
      </p:sp>
      <p:pic>
        <p:nvPicPr>
          <p:cNvPr id="4"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 y="3624099"/>
            <a:ext cx="3594539" cy="23766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uyện cổ tích Cô bé Lọ Lem [bản dịch những năm 1980] - Thế giới cổ tích">
            <a:extLst>
              <a:ext uri="{FF2B5EF4-FFF2-40B4-BE49-F238E27FC236}">
                <a16:creationId xmlns:a16="http://schemas.microsoft.com/office/drawing/2014/main" id="{CD749ADC-C439-4AE5-850D-BA8437C08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8132"/>
            <a:ext cx="3594538" cy="196596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810000" y="1133147"/>
            <a:ext cx="4832131" cy="4342617"/>
          </a:xfrm>
          <a:prstGeom prst="ellipse">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071130171"/>
      </p:ext>
    </p:extLst>
  </p:cSld>
  <p:clrMapOvr>
    <a:masterClrMapping/>
  </p:clrMapOvr>
  <mc:AlternateContent xmlns:mc="http://schemas.openxmlformats.org/markup-compatibility/2006" xmlns:p14="http://schemas.microsoft.com/office/powerpoint/2010/main">
    <mc:Choice Requires="p14">
      <p:transition spd="slow" p14:dur="2000" advTm="20960"/>
    </mc:Choice>
    <mc:Fallback xmlns="">
      <p:transition spd="slow" advTm="209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3253609"/>
            <a:ext cx="3809999" cy="27471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ạt hình Disney và 23 bài học ý nghĩa về cuộc sống - QuanTriMang.com">
            <a:extLst>
              <a:ext uri="{FF2B5EF4-FFF2-40B4-BE49-F238E27FC236}">
                <a16:creationId xmlns:a16="http://schemas.microsoft.com/office/drawing/2014/main" id="{FEB2C129-1925-43B4-99D1-0DBFBF442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57250"/>
            <a:ext cx="3810000" cy="2396359"/>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3810000" y="304800"/>
            <a:ext cx="5567854" cy="5082408"/>
          </a:xfrm>
          <a:prstGeom prst="cloudCallou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Hôm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thiếp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giấc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gặp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chiếc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choàng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màu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khuôn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mặt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hiền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hậu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mỉm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nhìn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bảo</a:t>
            </a:r>
            <a:r>
              <a:rPr lang="en-US" sz="2000" dirty="0">
                <a:solidFill>
                  <a:schemeClr val="tx1"/>
                </a:solidFill>
                <a:latin typeface="Times New Roman" panose="02020603050405020304" pitchFamily="18" charset="0"/>
                <a:cs typeface="Times New Roman" panose="02020603050405020304" pitchFamily="18" charset="0"/>
              </a:rPr>
              <a:t>: “Ta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đây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cháu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ngoan</a:t>
            </a:r>
            <a:r>
              <a:rPr lang="en-US" sz="2000" dirty="0">
                <a:solidFill>
                  <a:schemeClr val="tx1"/>
                </a:solidFill>
                <a:latin typeface="Times New Roman" panose="02020603050405020304" pitchFamily="18" charset="0"/>
                <a:cs typeface="Times New Roman" panose="02020603050405020304" pitchFamily="18" charset="0"/>
              </a:rPr>
              <a:t>, ta </a:t>
            </a:r>
            <a:r>
              <a:rPr lang="en-US" sz="2000" dirty="0" err="1">
                <a:solidFill>
                  <a:schemeClr val="tx1"/>
                </a:solidFill>
                <a:latin typeface="Times New Roman" panose="02020603050405020304" pitchFamily="18" charset="0"/>
                <a:cs typeface="Times New Roman" panose="02020603050405020304" pitchFamily="18" charset="0"/>
              </a:rPr>
              <a:t>xuống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ban </a:t>
            </a:r>
            <a:r>
              <a:rPr lang="en-US" sz="2000" dirty="0" err="1">
                <a:solidFill>
                  <a:schemeClr val="tx1"/>
                </a:solidFill>
                <a:latin typeface="Times New Roman" panose="02020603050405020304" pitchFamily="18" charset="0"/>
                <a:cs typeface="Times New Roman" panose="02020603050405020304" pitchFamily="18" charset="0"/>
              </a:rPr>
              <a:t>tặng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cháu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thưởng</a:t>
            </a:r>
            <a:r>
              <a:rPr lang="en-US" sz="2000" dirty="0">
                <a:solidFill>
                  <a:schemeClr val="tx1"/>
                </a:solidFill>
                <a:latin typeface="Times New Roman" panose="02020603050405020304" pitchFamily="18" charset="0"/>
                <a:cs typeface="Times New Roman" panose="02020603050405020304" pitchFamily="18" charset="0"/>
              </a:rPr>
              <a:t>, ta </a:t>
            </a:r>
            <a:r>
              <a:rPr lang="en-US" sz="2000" dirty="0" err="1">
                <a:solidFill>
                  <a:schemeClr val="tx1"/>
                </a:solidFill>
                <a:latin typeface="Times New Roman" panose="02020603050405020304" pitchFamily="18" charset="0"/>
                <a:cs typeface="Times New Roman" panose="02020603050405020304" pitchFamily="18" charset="0"/>
              </a:rPr>
              <a:t>sẽ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cháu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ước</a:t>
            </a:r>
            <a:r>
              <a:rPr lang="en-US" sz="2000" dirty="0">
                <a:solidFill>
                  <a:schemeClr val="tx1"/>
                </a:solidFill>
                <a:latin typeface="Times New Roman" panose="02020603050405020304" pitchFamily="18" charset="0"/>
                <a:cs typeface="Times New Roman" panose="02020603050405020304" pitchFamily="18" charset="0"/>
              </a:rPr>
              <a:t>.” </a:t>
            </a:r>
          </a:p>
          <a:p>
            <a:pPr algn="ctr"/>
            <a:endParaRPr lang="en-US" dirty="0"/>
          </a:p>
        </p:txBody>
      </p:sp>
    </p:spTree>
    <p:custDataLst>
      <p:tags r:id="rId1"/>
    </p:custDataLst>
    <p:extLst>
      <p:ext uri="{BB962C8B-B14F-4D97-AF65-F5344CB8AC3E}">
        <p14:creationId xmlns:p14="http://schemas.microsoft.com/office/powerpoint/2010/main" val="75244007"/>
      </p:ext>
    </p:extLst>
  </p:cSld>
  <p:clrMapOvr>
    <a:masterClrMapping/>
  </p:clrMapOvr>
  <mc:AlternateContent xmlns:mc="http://schemas.openxmlformats.org/markup-compatibility/2006" xmlns:p14="http://schemas.microsoft.com/office/powerpoint/2010/main">
    <mc:Choice Requires="p14">
      <p:transition spd="slow" p14:dur="2000" advTm="29026"/>
    </mc:Choice>
    <mc:Fallback xmlns="">
      <p:transition spd="slow" advTm="290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 y="3450678"/>
            <a:ext cx="3444766" cy="25500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oạt hình Disney và 23 bài học ý nghĩa về cuộc sống - QuanTriMang.com">
            <a:extLst>
              <a:ext uri="{FF2B5EF4-FFF2-40B4-BE49-F238E27FC236}">
                <a16:creationId xmlns:a16="http://schemas.microsoft.com/office/drawing/2014/main" id="{E2522CF0-45BD-49C4-9597-6ED8014B0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57249"/>
            <a:ext cx="3444765" cy="2593428"/>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Callout 5"/>
          <p:cNvSpPr/>
          <p:nvPr/>
        </p:nvSpPr>
        <p:spPr>
          <a:xfrm>
            <a:off x="3444767" y="2118491"/>
            <a:ext cx="5021316" cy="3231932"/>
          </a:xfrm>
          <a:prstGeom prst="leftArrowCallou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889258117"/>
      </p:ext>
    </p:extLst>
  </p:cSld>
  <p:clrMapOvr>
    <a:masterClrMapping/>
  </p:clrMapOvr>
  <mc:AlternateContent xmlns:mc="http://schemas.openxmlformats.org/markup-compatibility/2006" xmlns:p14="http://schemas.microsoft.com/office/powerpoint/2010/main">
    <mc:Choice Requires="p14">
      <p:transition spd="slow" p14:dur="2000" advTm="10482"/>
    </mc:Choice>
    <mc:Fallback xmlns="">
      <p:transition spd="slow" advTm="10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50"/>
            <a:ext cx="9144000" cy="5143500"/>
          </a:xfrm>
        </p:spPr>
        <p:txBody>
          <a:bodyPr/>
          <a:lstStyle/>
          <a:p>
            <a:endParaRPr lang="en-US" dirty="0"/>
          </a:p>
        </p:txBody>
      </p:sp>
      <p:pic>
        <p:nvPicPr>
          <p:cNvPr id="4" name="Picture 12" descr="Hình ảnh những bé gái xinh đẹp xứng danh hoa hậu tương lai - Tin Mới Tin tức">
            <a:extLst>
              <a:ext uri="{FF2B5EF4-FFF2-40B4-BE49-F238E27FC236}">
                <a16:creationId xmlns:a16="http://schemas.microsoft.com/office/drawing/2014/main" id="{D3C9C4F8-6690-43BE-A2ED-FCF8C6F36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1"/>
            <a:ext cx="3371850" cy="2727434"/>
          </a:xfrm>
          <a:prstGeom prst="rect">
            <a:avLst/>
          </a:prstGeom>
          <a:noFill/>
          <a:extLst>
            <a:ext uri="{909E8E84-426E-40DD-AFC4-6F175D3DCCD1}">
              <a14:hiddenFill xmlns:a14="http://schemas.microsoft.com/office/drawing/2010/main">
                <a:solidFill>
                  <a:srgbClr val="FFFFFF"/>
                </a:solidFill>
              </a14:hiddenFill>
            </a:ext>
          </a:extLst>
        </p:spPr>
      </p:pic>
      <p:sp>
        <p:nvSpPr>
          <p:cNvPr id="6" name="Snip Diagonal Corner Rectangle 5"/>
          <p:cNvSpPr/>
          <p:nvPr/>
        </p:nvSpPr>
        <p:spPr>
          <a:xfrm>
            <a:off x="3610303" y="1558816"/>
            <a:ext cx="5344511" cy="3720662"/>
          </a:xfrm>
          <a:prstGeom prst="snip2Diag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Mai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may,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nghèo</a:t>
            </a:r>
            <a:r>
              <a:rPr lang="en-US" dirty="0">
                <a:latin typeface="Times New Roman" panose="02020603050405020304" pitchFamily="18" charset="0"/>
                <a:cs typeface="Times New Roman" panose="02020603050405020304" pitchFamily="18" charset="0"/>
              </a:rPr>
              <a:t>, Mai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Mai </a:t>
            </a:r>
            <a:r>
              <a:rPr lang="en-US" dirty="0" err="1">
                <a:latin typeface="Times New Roman" panose="02020603050405020304" pitchFamily="18" charset="0"/>
                <a:cs typeface="Times New Roman" panose="02020603050405020304" pitchFamily="18" charset="0"/>
              </a:rPr>
              <a:t>chữa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Mai </a:t>
            </a:r>
            <a:r>
              <a:rPr lang="en-US" dirty="0" err="1">
                <a:latin typeface="Times New Roman" panose="02020603050405020304" pitchFamily="18" charset="0"/>
                <a:cs typeface="Times New Roman" panose="02020603050405020304" pitchFamily="18" charset="0"/>
              </a:rPr>
              <a:t>lắm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Mai. </a:t>
            </a:r>
          </a:p>
          <a:p>
            <a:pPr marL="214313" indent="-214313" algn="ctr">
              <a:buFontTx/>
              <a:buChar char="-"/>
            </a:pP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thôi</a:t>
            </a:r>
            <a:r>
              <a:rPr lang="en-US" dirty="0">
                <a:latin typeface="Times New Roman" panose="02020603050405020304" pitchFamily="18" charset="0"/>
                <a:cs typeface="Times New Roman" panose="02020603050405020304" pitchFamily="18" charset="0"/>
              </a:rPr>
              <a:t>!</a:t>
            </a:r>
          </a:p>
          <a:p>
            <a:pPr algn="ct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Mai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mỉm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algn="ct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sướng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chào</a:t>
            </a:r>
            <a:r>
              <a:rPr lang="en-US" dirty="0">
                <a:latin typeface="Times New Roman" panose="02020603050405020304" pitchFamily="18" charset="0"/>
                <a:cs typeface="Times New Roman" panose="02020603050405020304" pitchFamily="18" charset="0"/>
              </a:rPr>
              <a:t> Mai</a:t>
            </a:r>
          </a:p>
          <a:p>
            <a:pPr algn="ctr"/>
            <a:endParaRPr lang="en-US" dirty="0">
              <a:latin typeface="Times New Roman" panose="02020603050405020304" pitchFamily="18" charset="0"/>
              <a:cs typeface="Times New Roman" panose="02020603050405020304" pitchFamily="18" charset="0"/>
            </a:endParaRPr>
          </a:p>
        </p:txBody>
      </p:sp>
      <p:pic>
        <p:nvPicPr>
          <p:cNvPr id="7"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84684"/>
            <a:ext cx="3371850" cy="24160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61825724"/>
      </p:ext>
    </p:extLst>
  </p:cSld>
  <p:clrMapOvr>
    <a:masterClrMapping/>
  </p:clrMapOvr>
  <mc:AlternateContent xmlns:mc="http://schemas.openxmlformats.org/markup-compatibility/2006" xmlns:p14="http://schemas.microsoft.com/office/powerpoint/2010/main">
    <mc:Choice Requires="p14">
      <p:transition spd="slow" p14:dur="2000" advTm="40760"/>
    </mc:Choice>
    <mc:Fallback xmlns="">
      <p:transition spd="slow" advTm="407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100+ hình ảnh người già cô đơn - hinhanhsieudep.net">
            <a:extLst>
              <a:ext uri="{FF2B5EF4-FFF2-40B4-BE49-F238E27FC236}">
                <a16:creationId xmlns:a16="http://schemas.microsoft.com/office/drawing/2014/main" id="{E42A587B-68CF-4E56-9DDC-C8E2AC543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3113690" cy="2695904"/>
          </a:xfrm>
          <a:prstGeom prst="rect">
            <a:avLst/>
          </a:prstGeom>
          <a:noFill/>
          <a:extLst>
            <a:ext uri="{909E8E84-426E-40DD-AFC4-6F175D3DCCD1}">
              <a14:hiddenFill xmlns:a14="http://schemas.microsoft.com/office/drawing/2010/main">
                <a:solidFill>
                  <a:srgbClr val="FFFFFF"/>
                </a:solidFill>
              </a14:hiddenFill>
            </a:ext>
          </a:extLst>
        </p:spPr>
      </p:pic>
      <p:sp>
        <p:nvSpPr>
          <p:cNvPr id="6" name="Teardrop 5"/>
          <p:cNvSpPr/>
          <p:nvPr/>
        </p:nvSpPr>
        <p:spPr>
          <a:xfrm>
            <a:off x="3276600" y="990600"/>
            <a:ext cx="5023945" cy="4457701"/>
          </a:xfrm>
          <a:prstGeom prst="teardrop">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cháu.</a:t>
            </a:r>
            <a:r>
              <a:rPr lang="en-US" dirty="0">
                <a:latin typeface="Times New Roman" panose="02020603050405020304" pitchFamily="18" charset="0"/>
                <a:cs typeface="Times New Roman" panose="02020603050405020304" pitchFamily="18" charset="0"/>
              </a:rPr>
              <a:t> </a:t>
            </a:r>
          </a:p>
          <a:p>
            <a:pPr algn="ct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a:t>
            </a:r>
          </a:p>
          <a:p>
            <a:pPr algn="ct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già</a:t>
            </a:r>
            <a:r>
              <a:rPr lang="en-US" dirty="0">
                <a:latin typeface="Times New Roman" panose="02020603050405020304" pitchFamily="18" charset="0"/>
                <a:cs typeface="Times New Roman" panose="02020603050405020304" pitchFamily="18" charset="0"/>
              </a:rPr>
              <a:t>.</a:t>
            </a:r>
          </a:p>
          <a:p>
            <a:pPr algn="ct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mỉm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a:t>
            </a:r>
          </a:p>
          <a:p>
            <a:pPr algn="ct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nhai trầu</a:t>
            </a:r>
            <a:r>
              <a:rPr lang="en-US" dirty="0">
                <a:latin typeface="Times New Roman" panose="02020603050405020304" pitchFamily="18" charset="0"/>
                <a:cs typeface="Times New Roman" panose="02020603050405020304" pitchFamily="18" charset="0"/>
              </a:rPr>
              <a:t>.</a:t>
            </a:r>
          </a:p>
        </p:txBody>
      </p:sp>
      <p:pic>
        <p:nvPicPr>
          <p:cNvPr id="7"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53154"/>
            <a:ext cx="3113690" cy="24475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31820949"/>
      </p:ext>
    </p:extLst>
  </p:cSld>
  <p:clrMapOvr>
    <a:masterClrMapping/>
  </p:clrMapOvr>
  <mc:AlternateContent xmlns:mc="http://schemas.openxmlformats.org/markup-compatibility/2006" xmlns:p14="http://schemas.microsoft.com/office/powerpoint/2010/main">
    <mc:Choice Requires="p14">
      <p:transition spd="slow" p14:dur="2000" advTm="39065"/>
    </mc:Choice>
    <mc:Fallback xmlns="">
      <p:transition spd="slow" advTm="39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à Tiên nhân hậu - Truyện &quot;Cô bé Lọ Lem&quot; - 10 bài văn tả nhân vật trong  truyện mà em thích hay nhất">
            <a:extLst>
              <a:ext uri="{FF2B5EF4-FFF2-40B4-BE49-F238E27FC236}">
                <a16:creationId xmlns:a16="http://schemas.microsoft.com/office/drawing/2014/main" id="{7B997DE2-89C8-4C24-9870-3541B148B2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57251"/>
            <a:ext cx="4046498" cy="257766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162096" y="1858360"/>
            <a:ext cx="4918841" cy="3287111"/>
          </a:xfrm>
          <a:prstGeom prst="wedgeRoundRectCallou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Sao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a:t>
            </a:r>
          </a:p>
        </p:txBody>
      </p:sp>
      <p:pic>
        <p:nvPicPr>
          <p:cNvPr id="7"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4912"/>
            <a:ext cx="4046498" cy="25658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9301485"/>
      </p:ext>
    </p:extLst>
  </p:cSld>
  <p:clrMapOvr>
    <a:masterClrMapping/>
  </p:clrMapOvr>
  <mc:AlternateContent xmlns:mc="http://schemas.openxmlformats.org/markup-compatibility/2006" xmlns:p14="http://schemas.microsoft.com/office/powerpoint/2010/main">
    <mc:Choice Requires="p14">
      <p:transition spd="slow" p14:dur="2000" advTm="17980"/>
    </mc:Choice>
    <mc:Fallback xmlns="">
      <p:transition spd="slow" advTm="179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50"/>
            <a:ext cx="9144000" cy="5143500"/>
          </a:xfrm>
        </p:spPr>
        <p:txBody>
          <a:bodyPr/>
          <a:lstStyle/>
          <a:p>
            <a:endParaRPr lang="en-US" dirty="0"/>
          </a:p>
        </p:txBody>
      </p:sp>
      <p:sp>
        <p:nvSpPr>
          <p:cNvPr id="6" name="Rounded Rectangle 5"/>
          <p:cNvSpPr/>
          <p:nvPr/>
        </p:nvSpPr>
        <p:spPr>
          <a:xfrm>
            <a:off x="4106918" y="1755884"/>
            <a:ext cx="4863662" cy="3657600"/>
          </a:xfrm>
          <a:prstGeom prst="round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p>
        </p:txBody>
      </p:sp>
      <p:pic>
        <p:nvPicPr>
          <p:cNvPr id="7" name="Picture 6" descr="Bà Tiên nhân hậu - Truyện &quot;Cô bé Lọ Lem&quot; - 10 bài văn tả nhân vật trong  truyện mà em thích hay nhất">
            <a:extLst>
              <a:ext uri="{FF2B5EF4-FFF2-40B4-BE49-F238E27FC236}">
                <a16:creationId xmlns:a16="http://schemas.microsoft.com/office/drawing/2014/main" id="{7B997DE2-89C8-4C24-9870-3541B148B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1"/>
            <a:ext cx="3965027" cy="28220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79277"/>
            <a:ext cx="3965027" cy="23214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93590941"/>
      </p:ext>
    </p:extLst>
  </p:cSld>
  <p:clrMapOvr>
    <a:masterClrMapping/>
  </p:clrMapOvr>
  <mc:AlternateContent xmlns:mc="http://schemas.openxmlformats.org/markup-compatibility/2006" xmlns:p14="http://schemas.microsoft.com/office/powerpoint/2010/main">
    <mc:Choice Requires="p14">
      <p:transition spd="slow" p14:dur="2000" advTm="19610"/>
    </mc:Choice>
    <mc:Fallback xmlns="">
      <p:transition spd="slow" advTm="19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p 50 hình ảnh cánh đồng lúa chín Việt Nam - chùm thơ hay về cánh đồng lúa  chín">
            <a:extLst>
              <a:ext uri="{FF2B5EF4-FFF2-40B4-BE49-F238E27FC236}">
                <a16:creationId xmlns:a16="http://schemas.microsoft.com/office/drawing/2014/main" id="{E9F98641-67C9-42F4-AC1D-41C2BABCB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757191"/>
            <a:ext cx="1898525" cy="2676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739" y="3433711"/>
            <a:ext cx="3586655" cy="2496045"/>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4260725" y="764946"/>
            <a:ext cx="4855779" cy="3957145"/>
          </a:xfrm>
          <a:prstGeom prst="wedgeEllipseCallou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100" dirty="0" err="1">
                <a:latin typeface="Times New Roman" panose="02020603050405020304" pitchFamily="18" charset="0"/>
                <a:cs typeface="Times New Roman" panose="02020603050405020304" pitchFamily="18" charset="0"/>
              </a:rPr>
              <a:t>Lạ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quê</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đồng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ruộng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chim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hót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véo</a:t>
            </a:r>
            <a:r>
              <a:rPr lang="en-US" sz="2100" dirty="0">
                <a:latin typeface="Times New Roman" panose="02020603050405020304" pitchFamily="18" charset="0"/>
                <a:cs typeface="Times New Roman" panose="02020603050405020304" pitchFamily="18" charset="0"/>
              </a:rPr>
              <a:t> von,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yêu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quá</a:t>
            </a:r>
            <a:r>
              <a:rPr lang="en-US" sz="2100" dirty="0">
                <a:latin typeface="Times New Roman" panose="02020603050405020304" pitchFamily="18" charset="0"/>
                <a:cs typeface="Times New Roman" panose="02020603050405020304" pitchFamily="18" charset="0"/>
              </a:rPr>
              <a:t>.</a:t>
            </a:r>
          </a:p>
          <a:p>
            <a:pPr algn="ct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quay </a:t>
            </a:r>
            <a:r>
              <a:rPr lang="en-US" sz="2100" dirty="0" err="1">
                <a:latin typeface="Times New Roman" panose="02020603050405020304" pitchFamily="18" charset="0"/>
                <a:cs typeface="Times New Roman" panose="02020603050405020304" pitchFamily="18" charset="0"/>
              </a:rPr>
              <a:t>lại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gọi</a:t>
            </a:r>
            <a:r>
              <a:rPr lang="en-US" sz="2100" dirty="0">
                <a:latin typeface="Times New Roman" panose="02020603050405020304" pitchFamily="18" charset="0"/>
                <a:cs typeface="Times New Roman" panose="02020603050405020304" pitchFamily="18" charset="0"/>
              </a:rPr>
              <a:t> to: “</a:t>
            </a: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ơi</a:t>
            </a:r>
            <a:r>
              <a:rPr lang="en-US" sz="2100" dirty="0">
                <a:latin typeface="Times New Roman" panose="02020603050405020304" pitchFamily="18" charset="0"/>
                <a:cs typeface="Times New Roman" panose="02020603050405020304" pitchFamily="18" charset="0"/>
              </a:rPr>
              <a:t>!” </a:t>
            </a:r>
          </a:p>
          <a:p>
            <a:pPr algn="ctr"/>
            <a:r>
              <a:rPr lang="en-US" sz="2100" dirty="0" err="1">
                <a:latin typeface="Times New Roman" panose="02020603050405020304" pitchFamily="18" charset="0"/>
                <a:cs typeface="Times New Roman" panose="02020603050405020304" pitchFamily="18" charset="0"/>
              </a:rPr>
              <a:t>Nhưng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bừng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tỉnh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mỉm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đèn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mờ</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mờ</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Tiếc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kịp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tiên</a:t>
            </a:r>
            <a:r>
              <a:rPr lang="en-US" sz="2100" dirty="0">
                <a:latin typeface="Times New Roman" panose="02020603050405020304" pitchFamily="18" charset="0"/>
                <a:cs typeface="Times New Roman" panose="02020603050405020304" pitchFamily="18" charset="0"/>
              </a:rPr>
              <a:t>.  </a:t>
            </a:r>
          </a:p>
        </p:txBody>
      </p:sp>
      <p:pic>
        <p:nvPicPr>
          <p:cNvPr id="7" name="Picture 2" descr="Bức tranh đồng quê xanh ngắt ở ngoại thành Hà Nội | Báo Dân trí">
            <a:extLst>
              <a:ext uri="{FF2B5EF4-FFF2-40B4-BE49-F238E27FC236}">
                <a16:creationId xmlns:a16="http://schemas.microsoft.com/office/drawing/2014/main" id="{EE09D942-D846-4864-A33D-6AE367E41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1" y="781543"/>
            <a:ext cx="2291179" cy="26474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0575718"/>
      </p:ext>
    </p:extLst>
  </p:cSld>
  <p:clrMapOvr>
    <a:masterClrMapping/>
  </p:clrMapOvr>
  <mc:AlternateContent xmlns:mc="http://schemas.openxmlformats.org/markup-compatibility/2006" xmlns:p14="http://schemas.microsoft.com/office/powerpoint/2010/main">
    <mc:Choice Requires="p14">
      <p:transition spd="slow" p14:dur="2000" advTm="25867"/>
    </mc:Choice>
    <mc:Fallback xmlns="">
      <p:transition spd="slow" advTm="258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mẫu in vở học sinh đẹp|Hình ảnh quyển vở đẹp - Quà Tặng Vietbook">
            <a:extLst>
              <a:ext uri="{FF2B5EF4-FFF2-40B4-BE49-F238E27FC236}">
                <a16:creationId xmlns:a16="http://schemas.microsoft.com/office/drawing/2014/main" id="{7E82B446-7EE3-48F3-B398-B24ED6E58F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91" r="-1" b="-1"/>
          <a:stretch/>
        </p:blipFill>
        <p:spPr bwMode="auto">
          <a:xfrm>
            <a:off x="134552" y="1063483"/>
            <a:ext cx="3558108" cy="29493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út máy đẹp">
            <a:extLst>
              <a:ext uri="{FF2B5EF4-FFF2-40B4-BE49-F238E27FC236}">
                <a16:creationId xmlns:a16="http://schemas.microsoft.com/office/drawing/2014/main" id="{EE846AA6-CC6B-484E-A632-157391C81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480" y="1063482"/>
            <a:ext cx="2682305" cy="13787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út lông kim FL-04 - Nam Cường Thịnh">
            <a:extLst>
              <a:ext uri="{FF2B5EF4-FFF2-40B4-BE49-F238E27FC236}">
                <a16:creationId xmlns:a16="http://schemas.microsoft.com/office/drawing/2014/main" id="{A7471BC7-AB00-490B-8BF7-515791965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424" y="1018539"/>
            <a:ext cx="250328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Thước Kẻ Thước Kẻ Thước Một Mét Năm Thước Thước 1, Cái Thước, Thước  Một Mét Năm, 1 miễn phí tải tập tin PNG PSDComment và Vector">
            <a:extLst>
              <a:ext uri="{FF2B5EF4-FFF2-40B4-BE49-F238E27FC236}">
                <a16:creationId xmlns:a16="http://schemas.microsoft.com/office/drawing/2014/main" id="{E76A385C-DE37-4E63-B8BB-44326EB6B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914" y="3206990"/>
            <a:ext cx="2682305" cy="16073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593CD2D-1862-4CE7-B16C-7E113E84A5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9441" y="3414177"/>
            <a:ext cx="2323515" cy="3226266"/>
          </a:xfrm>
          <a:prstGeom prst="rect">
            <a:avLst/>
          </a:prstGeom>
        </p:spPr>
      </p:pic>
    </p:spTree>
    <p:extLst>
      <p:ext uri="{BB962C8B-B14F-4D97-AF65-F5344CB8AC3E}">
        <p14:creationId xmlns:p14="http://schemas.microsoft.com/office/powerpoint/2010/main" val="2213295509"/>
      </p:ext>
    </p:extLst>
  </p:cSld>
  <p:clrMapOvr>
    <a:masterClrMapping/>
  </p:clrMapOvr>
  <mc:AlternateContent xmlns:mc="http://schemas.openxmlformats.org/markup-compatibility/2006" xmlns:p14="http://schemas.microsoft.com/office/powerpoint/2010/main">
    <mc:Choice Requires="p14">
      <p:transition spd="slow" p14:dur="2000" advTm="17291"/>
    </mc:Choice>
    <mc:Fallback xmlns="">
      <p:transition spd="slow" advTm="172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4912"/>
            <a:ext cx="3997685" cy="2565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oạt hình Disney và 23 bài học ý nghĩa về cuộc sống - QuanTriMang.com">
            <a:extLst>
              <a:ext uri="{FF2B5EF4-FFF2-40B4-BE49-F238E27FC236}">
                <a16:creationId xmlns:a16="http://schemas.microsoft.com/office/drawing/2014/main" id="{E2522CF0-45BD-49C4-9597-6ED8014B053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0" y="857250"/>
            <a:ext cx="3997685" cy="257766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556235" y="2071195"/>
            <a:ext cx="4004441" cy="2963918"/>
          </a:xfrm>
          <a:prstGeom prst="round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687213029"/>
      </p:ext>
    </p:extLst>
  </p:cSld>
  <p:clrMapOvr>
    <a:masterClrMapping/>
  </p:clrMapOvr>
  <mc:AlternateContent xmlns:mc="http://schemas.openxmlformats.org/markup-compatibility/2006" xmlns:p14="http://schemas.microsoft.com/office/powerpoint/2010/main">
    <mc:Choice Requires="p14">
      <p:transition spd="slow" p14:dur="2000" advTm="34851"/>
    </mc:Choice>
    <mc:Fallback xmlns="">
      <p:transition spd="slow" advTm="34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7184"/>
            <a:ext cx="7886700" cy="994172"/>
          </a:xfrm>
        </p:spPr>
        <p:txBody>
          <a:bodyPr>
            <a:normAutofit/>
          </a:bodyPr>
          <a:lstStyle/>
          <a:p>
            <a:pPr algn="ctr"/>
            <a:r>
              <a:rPr lang="en-US" sz="2700" dirty="0" err="1">
                <a:solidFill>
                  <a:srgbClr val="FF0000"/>
                </a:solidFill>
                <a:latin typeface="Times New Roman" panose="02020603050405020304" pitchFamily="18" charset="0"/>
                <a:cs typeface="Times New Roman" panose="02020603050405020304" pitchFamily="18" charset="0"/>
              </a:rPr>
              <a:t>Bài</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làm</a:t>
            </a:r>
            <a:r>
              <a:rPr lang="en-US" sz="2700" dirty="0">
                <a:solidFill>
                  <a:srgbClr val="FF0000"/>
                </a:solidFill>
                <a:latin typeface="Times New Roman" panose="02020603050405020304" pitchFamily="18" charset="0"/>
                <a:cs typeface="Times New Roman" panose="02020603050405020304" pitchFamily="18" charset="0"/>
              </a:rPr>
              <a:t> minh </a:t>
            </a:r>
            <a:r>
              <a:rPr lang="en-US" sz="2700" dirty="0" err="1">
                <a:solidFill>
                  <a:srgbClr val="FF0000"/>
                </a:solidFill>
                <a:latin typeface="Times New Roman" panose="02020603050405020304" pitchFamily="18" charset="0"/>
                <a:cs typeface="Times New Roman" panose="02020603050405020304" pitchFamily="18" charset="0"/>
              </a:rPr>
              <a:t>họa</a:t>
            </a:r>
            <a:r>
              <a:rPr lang="en-US" sz="2700" dirty="0">
                <a:solidFill>
                  <a:srgbClr val="FF0000"/>
                </a:solidFill>
                <a:latin typeface="Times New Roman" panose="02020603050405020304" pitchFamily="18" charset="0"/>
                <a:cs typeface="Times New Roman" panose="02020603050405020304" pitchFamily="18" charset="0"/>
              </a:rPr>
              <a:t> 2</a:t>
            </a:r>
          </a:p>
        </p:txBody>
      </p:sp>
      <p:pic>
        <p:nvPicPr>
          <p:cNvPr id="4" name="Picture 6" descr="Sự thật về giấc mơ">
            <a:extLst>
              <a:ext uri="{FF2B5EF4-FFF2-40B4-BE49-F238E27FC236}">
                <a16:creationId xmlns:a16="http://schemas.microsoft.com/office/drawing/2014/main" id="{C16ADA7D-C331-4423-936A-CCE385DBEA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4010353"/>
            <a:ext cx="3042745" cy="1990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uyện cổ tích Cô bé Lọ Lem [bản dịch những năm 1980] - Thế giới cổ tích">
            <a:extLst>
              <a:ext uri="{FF2B5EF4-FFF2-40B4-BE49-F238E27FC236}">
                <a16:creationId xmlns:a16="http://schemas.microsoft.com/office/drawing/2014/main" id="{CD749ADC-C439-4AE5-850D-BA8437C08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689662"/>
            <a:ext cx="3042745" cy="232069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429000" y="1689662"/>
            <a:ext cx="4786805" cy="3334407"/>
          </a:xfrm>
          <a:prstGeom prst="roundRect">
            <a:avLst/>
          </a:prstGeom>
          <a:solidFill>
            <a:srgbClr val="7BF189"/>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err="1">
                <a:latin typeface="Times New Roman" panose="02020603050405020304" pitchFamily="18" charset="0"/>
                <a:cs typeface="Times New Roman" panose="02020603050405020304" pitchFamily="18" charset="0"/>
              </a:rPr>
              <a:t>Tối</a:t>
            </a:r>
            <a:r>
              <a:rPr lang="en-US" sz="2700" dirty="0">
                <a:latin typeface="Times New Roman" panose="02020603050405020304" pitchFamily="18" charset="0"/>
                <a:cs typeface="Times New Roman" panose="02020603050405020304" pitchFamily="18" charset="0"/>
              </a:rPr>
              <a:t> qua,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mãi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bài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khuya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thiếp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mơ</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chập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chờn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mơ</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Đang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ngơ</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tìm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đường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gặp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tiên</a:t>
            </a:r>
            <a:r>
              <a:rPr lang="en-US" sz="27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767429707"/>
      </p:ext>
    </p:extLst>
  </p:cSld>
  <p:clrMapOvr>
    <a:masterClrMapping/>
  </p:clrMapOvr>
  <mc:AlternateContent xmlns:mc="http://schemas.openxmlformats.org/markup-compatibility/2006" xmlns:p14="http://schemas.microsoft.com/office/powerpoint/2010/main">
    <mc:Choice Requires="p14">
      <p:transition spd="slow" p14:dur="2000" advTm="20375"/>
    </mc:Choice>
    <mc:Fallback xmlns="">
      <p:transition spd="slow" advTm="203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ự thật về giấc mơ">
            <a:extLst>
              <a:ext uri="{FF2B5EF4-FFF2-40B4-BE49-F238E27FC236}">
                <a16:creationId xmlns:a16="http://schemas.microsoft.com/office/drawing/2014/main" id="{C16ADA7D-C331-4423-936A-CCE385DBE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7974"/>
            <a:ext cx="3831021" cy="2502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uyện cổ tích Cô bé Lọ Lem [bản dịch những năm 1980] - Thế giới cổ tích">
            <a:extLst>
              <a:ext uri="{FF2B5EF4-FFF2-40B4-BE49-F238E27FC236}">
                <a16:creationId xmlns:a16="http://schemas.microsoft.com/office/drawing/2014/main" id="{CD749ADC-C439-4AE5-850D-BA8437C08D0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857250"/>
            <a:ext cx="3831021" cy="26407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 Diagonal Corner Rectangle 5"/>
          <p:cNvSpPr/>
          <p:nvPr/>
        </p:nvSpPr>
        <p:spPr>
          <a:xfrm>
            <a:off x="3962400" y="1600200"/>
            <a:ext cx="4532586" cy="3302876"/>
          </a:xfrm>
          <a:prstGeom prst="round2DiagRect">
            <a:avLst/>
          </a:prstGeom>
          <a:solidFill>
            <a:srgbClr val="7BF18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4008987278"/>
      </p:ext>
    </p:extLst>
  </p:cSld>
  <p:clrMapOvr>
    <a:masterClrMapping/>
  </p:clrMapOvr>
  <mc:AlternateContent xmlns:mc="http://schemas.openxmlformats.org/markup-compatibility/2006" xmlns:p14="http://schemas.microsoft.com/office/powerpoint/2010/main">
    <mc:Choice Requires="p14">
      <p:transition spd="slow" p14:dur="2000" advTm="20652"/>
    </mc:Choice>
    <mc:Fallback xmlns="">
      <p:transition spd="slow" advTm="20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ự thật về giấc mơ">
            <a:extLst>
              <a:ext uri="{FF2B5EF4-FFF2-40B4-BE49-F238E27FC236}">
                <a16:creationId xmlns:a16="http://schemas.microsoft.com/office/drawing/2014/main" id="{C16ADA7D-C331-4423-936A-CCE385DBEA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466444"/>
            <a:ext cx="3580250" cy="2534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oạt hình Disney và 23 bài học ý nghĩa về cuộc sống - QuanTriMang.com">
            <a:extLst>
              <a:ext uri="{FF2B5EF4-FFF2-40B4-BE49-F238E27FC236}">
                <a16:creationId xmlns:a16="http://schemas.microsoft.com/office/drawing/2014/main" id="{E2522CF0-45BD-49C4-9597-6ED8014B0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49"/>
            <a:ext cx="3580250" cy="2609195"/>
          </a:xfrm>
          <a:prstGeom prst="rect">
            <a:avLst/>
          </a:prstGeom>
          <a:noFill/>
          <a:extLst>
            <a:ext uri="{909E8E84-426E-40DD-AFC4-6F175D3DCCD1}">
              <a14:hiddenFill xmlns:a14="http://schemas.microsoft.com/office/drawing/2010/main">
                <a:solidFill>
                  <a:srgbClr val="FFFFFF"/>
                </a:solidFill>
              </a14:hiddenFill>
            </a:ext>
          </a:extLst>
        </p:spPr>
      </p:pic>
      <p:sp>
        <p:nvSpPr>
          <p:cNvPr id="6" name="Round Same Side Corner Rectangle 5"/>
          <p:cNvSpPr/>
          <p:nvPr/>
        </p:nvSpPr>
        <p:spPr>
          <a:xfrm>
            <a:off x="3886200" y="1399190"/>
            <a:ext cx="4327635" cy="3334407"/>
          </a:xfrm>
          <a:prstGeom prst="round2SameRect">
            <a:avLst/>
          </a:prstGeom>
          <a:solidFill>
            <a:srgbClr val="7BF18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sướng</a:t>
            </a:r>
            <a:r>
              <a:rPr lang="en-US" sz="2400" dirty="0">
                <a:latin typeface="Times New Roman" panose="02020603050405020304" pitchFamily="18" charset="0"/>
                <a:cs typeface="Times New Roman" panose="02020603050405020304" pitchFamily="18" charset="0"/>
              </a:rPr>
              <a:t> reo to: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32016924"/>
      </p:ext>
    </p:extLst>
  </p:cSld>
  <p:clrMapOvr>
    <a:masterClrMapping/>
  </p:clrMapOvr>
  <mc:AlternateContent xmlns:mc="http://schemas.openxmlformats.org/markup-compatibility/2006" xmlns:p14="http://schemas.microsoft.com/office/powerpoint/2010/main">
    <mc:Choice Requires="p14">
      <p:transition spd="slow" p14:dur="2000" advTm="25624"/>
    </mc:Choice>
    <mc:Fallback xmlns="">
      <p:transition spd="slow" advTm="256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ự thật về giấc mơ">
            <a:extLst>
              <a:ext uri="{FF2B5EF4-FFF2-40B4-BE49-F238E27FC236}">
                <a16:creationId xmlns:a16="http://schemas.microsoft.com/office/drawing/2014/main" id="{C16ADA7D-C331-4423-936A-CCE385DBE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2882"/>
            <a:ext cx="3200400" cy="2617868"/>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a:off x="3255063" y="1836400"/>
            <a:ext cx="5884682" cy="2854238"/>
          </a:xfrm>
          <a:prstGeom prst="homePlate">
            <a:avLst/>
          </a:prstGeom>
          <a:solidFill>
            <a:srgbClr val="7BF18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cháu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p>
          <a:p>
            <a:pPr marL="214313" indent="-214313" algn="ctr">
              <a:buFontTx/>
              <a:buChar char="-"/>
            </a:pP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thôi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thôi</a:t>
            </a:r>
            <a:r>
              <a:rPr lang="en-US" sz="2100" dirty="0">
                <a:latin typeface="Times New Roman" panose="02020603050405020304" pitchFamily="18" charset="0"/>
                <a:cs typeface="Times New Roman" panose="02020603050405020304" pitchFamily="18" charset="0"/>
              </a:rPr>
              <a:t>!</a:t>
            </a:r>
          </a:p>
          <a:p>
            <a:pPr algn="ct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đũa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một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vòng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tròn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nhìn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theo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tay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hớn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vui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p>
        </p:txBody>
      </p:sp>
      <p:pic>
        <p:nvPicPr>
          <p:cNvPr id="7" name="Picture 4" descr="Học Sinh Hoạt Hình Ngày Học Vui Vẻ đến Trường để Viết Bản Gốc Vẽ Hình ảnh |  Định dạng hình ảnh PSD 611035791| vn.lovepik.com">
            <a:extLst>
              <a:ext uri="{FF2B5EF4-FFF2-40B4-BE49-F238E27FC236}">
                <a16:creationId xmlns:a16="http://schemas.microsoft.com/office/drawing/2014/main" id="{469EE772-3BAF-48D9-8B97-59D067C1C57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8802" y="1219144"/>
            <a:ext cx="1371598"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ọc Sinh Vẽ Tay Chào Trên đường đến Trường Hình ảnh | Định dạng hình ảnh  PSD 401513999| vn.lovepik.com">
            <a:extLst>
              <a:ext uri="{FF2B5EF4-FFF2-40B4-BE49-F238E27FC236}">
                <a16:creationId xmlns:a16="http://schemas.microsoft.com/office/drawing/2014/main" id="{8CCE2017-66CD-46F7-9950-B38EA8957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5" y="1198531"/>
            <a:ext cx="1748346" cy="2143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8504992"/>
      </p:ext>
    </p:extLst>
  </p:cSld>
  <p:clrMapOvr>
    <a:masterClrMapping/>
  </p:clrMapOvr>
  <mc:AlternateContent xmlns:mc="http://schemas.openxmlformats.org/markup-compatibility/2006" xmlns:p14="http://schemas.microsoft.com/office/powerpoint/2010/main">
    <mc:Choice Requires="p14">
      <p:transition spd="slow" p14:dur="2000" advTm="24802"/>
    </mc:Choice>
    <mc:Fallback xmlns="">
      <p:transition spd="slow" advTm="248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18317"/>
            <a:ext cx="9144000" cy="5143500"/>
          </a:xfrm>
        </p:spPr>
        <p:txBody>
          <a:bodyPr/>
          <a:lstStyle/>
          <a:p>
            <a:endParaRPr lang="en-US" dirty="0"/>
          </a:p>
        </p:txBody>
      </p:sp>
      <p:pic>
        <p:nvPicPr>
          <p:cNvPr id="4" name="Picture 6" descr="Sự thật về giấc mơ">
            <a:extLst>
              <a:ext uri="{FF2B5EF4-FFF2-40B4-BE49-F238E27FC236}">
                <a16:creationId xmlns:a16="http://schemas.microsoft.com/office/drawing/2014/main" id="{C16ADA7D-C331-4423-936A-CCE385DBE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2882"/>
            <a:ext cx="3371850" cy="2617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ả hình ảnh cô giáo chấm bài trong đêm.">
            <a:extLst>
              <a:ext uri="{FF2B5EF4-FFF2-40B4-BE49-F238E27FC236}">
                <a16:creationId xmlns:a16="http://schemas.microsoft.com/office/drawing/2014/main" id="{1D95EDD7-49CE-4694-B318-1FE492536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3371850" cy="2525633"/>
          </a:xfrm>
          <a:prstGeom prst="rect">
            <a:avLst/>
          </a:prstGeom>
          <a:noFill/>
          <a:extLst>
            <a:ext uri="{909E8E84-426E-40DD-AFC4-6F175D3DCCD1}">
              <a14:hiddenFill xmlns:a14="http://schemas.microsoft.com/office/drawing/2010/main">
                <a:solidFill>
                  <a:srgbClr val="FFFFFF"/>
                </a:solidFill>
              </a14:hiddenFill>
            </a:ext>
          </a:extLst>
        </p:spPr>
      </p:pic>
      <p:sp>
        <p:nvSpPr>
          <p:cNvPr id="6" name="7-Point Star 5"/>
          <p:cNvSpPr/>
          <p:nvPr/>
        </p:nvSpPr>
        <p:spPr>
          <a:xfrm>
            <a:off x="3378135" y="436311"/>
            <a:ext cx="5624020" cy="4696976"/>
          </a:xfrm>
          <a:prstGeom prst="star7">
            <a:avLst/>
          </a:prstGeom>
          <a:solidFill>
            <a:srgbClr val="7BF18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a:t>
            </a:r>
          </a:p>
          <a:p>
            <a:pPr marL="214313" indent="-214313" algn="ctr">
              <a:buFontTx/>
              <a:buChar char="-"/>
            </a:pP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nhỉ</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906505542"/>
      </p:ext>
    </p:extLst>
  </p:cSld>
  <p:clrMapOvr>
    <a:masterClrMapping/>
  </p:clrMapOvr>
  <mc:AlternateContent xmlns:mc="http://schemas.openxmlformats.org/markup-compatibility/2006" xmlns:p14="http://schemas.microsoft.com/office/powerpoint/2010/main">
    <mc:Choice Requires="p14">
      <p:transition spd="slow" p14:dur="2000" advTm="17089"/>
    </mc:Choice>
    <mc:Fallback xmlns="">
      <p:transition spd="slow" advTm="170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ự thật về giấc mơ">
            <a:extLst>
              <a:ext uri="{FF2B5EF4-FFF2-40B4-BE49-F238E27FC236}">
                <a16:creationId xmlns:a16="http://schemas.microsoft.com/office/drawing/2014/main" id="{C16ADA7D-C331-4423-936A-CCE385DBE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 y="3471943"/>
            <a:ext cx="4038600" cy="2447597"/>
          </a:xfrm>
          <a:prstGeom prst="rect">
            <a:avLst/>
          </a:prstGeom>
          <a:noFill/>
          <a:extLst>
            <a:ext uri="{909E8E84-426E-40DD-AFC4-6F175D3DCCD1}">
              <a14:hiddenFill xmlns:a14="http://schemas.microsoft.com/office/drawing/2010/main">
                <a:solidFill>
                  <a:srgbClr val="FFFFFF"/>
                </a:solidFill>
              </a14:hiddenFill>
            </a:ext>
          </a:extLst>
        </p:spPr>
      </p:pic>
      <p:sp>
        <p:nvSpPr>
          <p:cNvPr id="6" name="Round Diagonal Corner Rectangle 5"/>
          <p:cNvSpPr/>
          <p:nvPr/>
        </p:nvSpPr>
        <p:spPr>
          <a:xfrm>
            <a:off x="4114801" y="1866244"/>
            <a:ext cx="4193627" cy="3129455"/>
          </a:xfrm>
          <a:prstGeom prst="round2DiagRect">
            <a:avLst/>
          </a:prstGeom>
          <a:solidFill>
            <a:srgbClr val="7BF18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p>
        </p:txBody>
      </p:sp>
      <p:pic>
        <p:nvPicPr>
          <p:cNvPr id="7" name="Picture 2" descr="Truyện cổ tích Cô bé Lọ Lem [bản dịch những năm 1980] - Thế giới cổ tích">
            <a:extLst>
              <a:ext uri="{FF2B5EF4-FFF2-40B4-BE49-F238E27FC236}">
                <a16:creationId xmlns:a16="http://schemas.microsoft.com/office/drawing/2014/main" id="{75150A3A-1D45-440F-B9C1-6BE7FD990B7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143000"/>
            <a:ext cx="4038599" cy="232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31120800"/>
      </p:ext>
    </p:extLst>
  </p:cSld>
  <p:clrMapOvr>
    <a:masterClrMapping/>
  </p:clrMapOvr>
  <mc:AlternateContent xmlns:mc="http://schemas.openxmlformats.org/markup-compatibility/2006" xmlns:p14="http://schemas.microsoft.com/office/powerpoint/2010/main">
    <mc:Choice Requires="p14">
      <p:transition spd="slow" p14:dur="2000" advTm="21365"/>
    </mc:Choice>
    <mc:Fallback xmlns="">
      <p:transition spd="slow" advTm="213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guyên nhân ô nhiễm nguồn nước sông? Hậu quả, giải pháp">
            <a:extLst>
              <a:ext uri="{FF2B5EF4-FFF2-40B4-BE49-F238E27FC236}">
                <a16:creationId xmlns:a16="http://schemas.microsoft.com/office/drawing/2014/main" id="{32077476-BF2F-444C-9027-520D14174D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57250"/>
            <a:ext cx="4184840" cy="2774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ự thật về giấc mơ">
            <a:extLst>
              <a:ext uri="{FF2B5EF4-FFF2-40B4-BE49-F238E27FC236}">
                <a16:creationId xmlns:a16="http://schemas.microsoft.com/office/drawing/2014/main" id="{C16ADA7D-C331-4423-936A-CCE385DBE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31981"/>
            <a:ext cx="4184840" cy="236876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343400" y="685800"/>
            <a:ext cx="4800599" cy="4251434"/>
          </a:xfrm>
          <a:prstGeom prst="ellipse">
            <a:avLst/>
          </a:prstGeom>
          <a:solidFill>
            <a:srgbClr val="7BF18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Còn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cuối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cùng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cháu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cháu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cháu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chứ</a:t>
            </a:r>
            <a:r>
              <a:rPr lang="en-US" sz="2100" dirty="0">
                <a:latin typeface="Times New Roman" panose="02020603050405020304" pitchFamily="18" charset="0"/>
                <a:cs typeface="Times New Roman" panose="02020603050405020304" pitchFamily="18" charset="0"/>
              </a:rPr>
              <a:t>. </a:t>
            </a:r>
          </a:p>
          <a:p>
            <a:pPr algn="ct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cháu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hồ</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quê</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cháu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thải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giúp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cháu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máy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thải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nhé</a:t>
            </a:r>
            <a:r>
              <a:rPr lang="en-US" sz="21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272382595"/>
      </p:ext>
    </p:extLst>
  </p:cSld>
  <p:clrMapOvr>
    <a:masterClrMapping/>
  </p:clrMapOvr>
  <mc:AlternateContent xmlns:mc="http://schemas.openxmlformats.org/markup-compatibility/2006" xmlns:p14="http://schemas.microsoft.com/office/powerpoint/2010/main">
    <mc:Choice Requires="p14">
      <p:transition spd="slow" p14:dur="2000" advTm="20472"/>
    </mc:Choice>
    <mc:Fallback xmlns="">
      <p:transition spd="slow" advTm="204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ự thật về giấc mơ">
            <a:extLst>
              <a:ext uri="{FF2B5EF4-FFF2-40B4-BE49-F238E27FC236}">
                <a16:creationId xmlns:a16="http://schemas.microsoft.com/office/drawing/2014/main" id="{C16ADA7D-C331-4423-936A-CCE385DBEA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3411264"/>
            <a:ext cx="3513708" cy="25894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Chung tay bảo vệ môi trường - Báo Nhân Dân">
            <a:extLst>
              <a:ext uri="{FF2B5EF4-FFF2-40B4-BE49-F238E27FC236}">
                <a16:creationId xmlns:a16="http://schemas.microsoft.com/office/drawing/2014/main" id="{8C8471F1-940B-46D4-AD6F-DA0EC5C41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6854" y="821777"/>
            <a:ext cx="1756854" cy="2589487"/>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3714406" y="685800"/>
            <a:ext cx="5473262" cy="4328292"/>
          </a:xfrm>
          <a:prstGeom prst="cloudCallout">
            <a:avLst/>
          </a:prstGeom>
          <a:solidFill>
            <a:srgbClr val="7BF18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này</a:t>
            </a:r>
            <a:r>
              <a:rPr lang="en-US" sz="2100" dirty="0">
                <a:latin typeface="Times New Roman" panose="02020603050405020304" pitchFamily="18" charset="0"/>
                <a:cs typeface="Times New Roman" panose="02020603050405020304" pitchFamily="18" charset="0"/>
              </a:rPr>
              <a:t> ta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giúp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máy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thôi</a:t>
            </a:r>
            <a:r>
              <a:rPr lang="en-US" sz="2100" dirty="0">
                <a:latin typeface="Times New Roman" panose="02020603050405020304" pitchFamily="18" charset="0"/>
                <a:cs typeface="Times New Roman" panose="02020603050405020304" pitchFamily="18" charset="0"/>
              </a:rPr>
              <a:t>. </a:t>
            </a:r>
          </a:p>
          <a:p>
            <a:pPr algn="ctr"/>
            <a:r>
              <a:rPr lang="en-US" sz="2100" dirty="0" err="1">
                <a:latin typeface="Times New Roman" panose="02020603050405020304" pitchFamily="18" charset="0"/>
                <a:cs typeface="Times New Roman" panose="02020603050405020304" pitchFamily="18" charset="0"/>
              </a:rPr>
              <a:t>Nói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vẫy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đũa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xuống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gian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mọi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ai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ai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vui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trồng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ngõ</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xóm</a:t>
            </a:r>
            <a:r>
              <a:rPr lang="en-US" sz="2100" dirty="0">
                <a:latin typeface="Times New Roman" panose="02020603050405020304" pitchFamily="18" charset="0"/>
                <a:cs typeface="Times New Roman" panose="02020603050405020304" pitchFamily="18" charset="0"/>
              </a:rPr>
              <a:t>. </a:t>
            </a:r>
          </a:p>
        </p:txBody>
      </p:sp>
      <p:pic>
        <p:nvPicPr>
          <p:cNvPr id="8" name="Picture 2" descr="Làm sạch ao, hồ">
            <a:extLst>
              <a:ext uri="{FF2B5EF4-FFF2-40B4-BE49-F238E27FC236}">
                <a16:creationId xmlns:a16="http://schemas.microsoft.com/office/drawing/2014/main" id="{4C38AE23-BA9B-4F03-AD1B-7F9584968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21777"/>
            <a:ext cx="1756853" cy="25540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3261177"/>
      </p:ext>
    </p:extLst>
  </p:cSld>
  <p:clrMapOvr>
    <a:masterClrMapping/>
  </p:clrMapOvr>
  <mc:AlternateContent xmlns:mc="http://schemas.openxmlformats.org/markup-compatibility/2006" xmlns:p14="http://schemas.microsoft.com/office/powerpoint/2010/main">
    <mc:Choice Requires="p14">
      <p:transition spd="slow" p14:dur="2000" advTm="25973"/>
    </mc:Choice>
    <mc:Fallback xmlns="">
      <p:transition spd="slow" advTm="259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họn xe đạp thể thao nào phù hợp với độ tuổi của trẻ? | VTV.VN">
            <a:extLst>
              <a:ext uri="{FF2B5EF4-FFF2-40B4-BE49-F238E27FC236}">
                <a16:creationId xmlns:a16="http://schemas.microsoft.com/office/drawing/2014/main" id="{1F7CFA03-FBCD-48C4-8A6F-1D1DE11D69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57250"/>
            <a:ext cx="3733799" cy="27037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ự thật về giấc mơ">
            <a:extLst>
              <a:ext uri="{FF2B5EF4-FFF2-40B4-BE49-F238E27FC236}">
                <a16:creationId xmlns:a16="http://schemas.microsoft.com/office/drawing/2014/main" id="{C16ADA7D-C331-4423-936A-CCE385DBE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1036"/>
            <a:ext cx="3733798" cy="2439714"/>
          </a:xfrm>
          <a:prstGeom prst="rect">
            <a:avLst/>
          </a:prstGeom>
          <a:noFill/>
          <a:extLst>
            <a:ext uri="{909E8E84-426E-40DD-AFC4-6F175D3DCCD1}">
              <a14:hiddenFill xmlns:a14="http://schemas.microsoft.com/office/drawing/2010/main">
                <a:solidFill>
                  <a:srgbClr val="FFFFFF"/>
                </a:solidFill>
              </a14:hiddenFill>
            </a:ext>
          </a:extLst>
        </p:spPr>
      </p:pic>
      <p:sp>
        <p:nvSpPr>
          <p:cNvPr id="6" name="Round Single Corner Rectangle 5"/>
          <p:cNvSpPr/>
          <p:nvPr/>
        </p:nvSpPr>
        <p:spPr>
          <a:xfrm>
            <a:off x="3831021" y="2000250"/>
            <a:ext cx="4958255" cy="3097925"/>
          </a:xfrm>
          <a:prstGeom prst="round1Rect">
            <a:avLst/>
          </a:prstGeom>
          <a:solidFill>
            <a:srgbClr val="7BF18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bon </a:t>
            </a:r>
            <a:r>
              <a:rPr lang="en-US" sz="2400" dirty="0" err="1">
                <a:latin typeface="Times New Roman" panose="02020603050405020304" pitchFamily="18" charset="0"/>
                <a:cs typeface="Times New Roman" panose="02020603050405020304" pitchFamily="18" charset="0"/>
              </a:rPr>
              <a:t>bon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mỉm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46550296"/>
      </p:ext>
    </p:extLst>
  </p:cSld>
  <p:clrMapOvr>
    <a:masterClrMapping/>
  </p:clrMapOvr>
  <mc:AlternateContent xmlns:mc="http://schemas.openxmlformats.org/markup-compatibility/2006" xmlns:p14="http://schemas.microsoft.com/office/powerpoint/2010/main">
    <mc:Choice Requires="p14">
      <p:transition spd="slow" p14:dur="2000" advTm="18320"/>
    </mc:Choice>
    <mc:Fallback xmlns="">
      <p:transition spd="slow" advTm="18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SC05438">
            <a:extLst>
              <a:ext uri="{FF2B5EF4-FFF2-40B4-BE49-F238E27FC236}">
                <a16:creationId xmlns:a16="http://schemas.microsoft.com/office/drawing/2014/main" id="{B4CB4284-0B2F-4F05-84C0-66A1336CB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EB5AA7-D0EA-4A4D-A6F4-A1DE46F00553}"/>
              </a:ext>
            </a:extLst>
          </p:cNvPr>
          <p:cNvSpPr txBox="1"/>
          <p:nvPr/>
        </p:nvSpPr>
        <p:spPr>
          <a:xfrm>
            <a:off x="53419" y="304800"/>
            <a:ext cx="9372600" cy="461665"/>
          </a:xfrm>
          <a:prstGeom prst="rect">
            <a:avLst/>
          </a:prstGeom>
          <a:noFill/>
        </p:spPr>
        <p:txBody>
          <a:bodyPr wrap="square" rtlCol="0">
            <a:spAutoFit/>
          </a:bodyPr>
          <a:lstStyle/>
          <a:p>
            <a:r>
              <a:rPr lang="vi-VN" sz="2400" dirty="0"/>
              <a:t> Đọc lại một đoạn văn trong truyện </a:t>
            </a:r>
            <a:r>
              <a:rPr lang="vi-VN" sz="2400" dirty="0">
                <a:solidFill>
                  <a:srgbClr val="FF0000"/>
                </a:solidFill>
              </a:rPr>
              <a:t>Vào nghề </a:t>
            </a:r>
            <a:r>
              <a:rPr lang="vi-VN" sz="2400" dirty="0"/>
              <a:t>mà các em vừa hoàn chỉnh.</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advTm="44487"/>
    </mc:Choice>
    <mc:Fallback xmlns="">
      <p:transition spd="slow" advTm="4448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50"/>
            <a:ext cx="9144000" cy="5143500"/>
          </a:xfrm>
        </p:spPr>
        <p:txBody>
          <a:bodyPr/>
          <a:lstStyle/>
          <a:p>
            <a:endParaRPr lang="en-US" dirty="0"/>
          </a:p>
        </p:txBody>
      </p:sp>
      <p:pic>
        <p:nvPicPr>
          <p:cNvPr id="4" name="Picture 6" descr="Sự thật về giấc mơ">
            <a:extLst>
              <a:ext uri="{FF2B5EF4-FFF2-40B4-BE49-F238E27FC236}">
                <a16:creationId xmlns:a16="http://schemas.microsoft.com/office/drawing/2014/main" id="{C16ADA7D-C331-4423-936A-CCE385DBE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68920"/>
            <a:ext cx="3738070" cy="24318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ạt hình Disney và 23 bài học ý nghĩa về cuộc sống - QuanTriMang.com">
            <a:extLst>
              <a:ext uri="{FF2B5EF4-FFF2-40B4-BE49-F238E27FC236}">
                <a16:creationId xmlns:a16="http://schemas.microsoft.com/office/drawing/2014/main" id="{FEB2C129-1925-43B4-99D1-0DBFBF442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857250"/>
            <a:ext cx="3738071" cy="2711669"/>
          </a:xfrm>
          <a:prstGeom prst="rect">
            <a:avLst/>
          </a:prstGeom>
          <a:noFill/>
          <a:extLst>
            <a:ext uri="{909E8E84-426E-40DD-AFC4-6F175D3DCCD1}">
              <a14:hiddenFill xmlns:a14="http://schemas.microsoft.com/office/drawing/2010/main">
                <a:solidFill>
                  <a:srgbClr val="FFFFFF"/>
                </a:solidFill>
              </a14:hiddenFill>
            </a:ext>
          </a:extLst>
        </p:spPr>
      </p:pic>
      <p:sp>
        <p:nvSpPr>
          <p:cNvPr id="6" name="Snip Diagonal Corner Rectangle 5"/>
          <p:cNvSpPr/>
          <p:nvPr/>
        </p:nvSpPr>
        <p:spPr>
          <a:xfrm>
            <a:off x="3814270" y="1219200"/>
            <a:ext cx="5253530" cy="3701612"/>
          </a:xfrm>
          <a:prstGeom prst="snip2DiagRect">
            <a:avLst/>
          </a:prstGeom>
          <a:solidFill>
            <a:srgbClr val="7BF18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Giấc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982661159"/>
      </p:ext>
    </p:extLst>
  </p:cSld>
  <p:clrMapOvr>
    <a:masterClrMapping/>
  </p:clrMapOvr>
  <mc:AlternateContent xmlns:mc="http://schemas.openxmlformats.org/markup-compatibility/2006" xmlns:p14="http://schemas.microsoft.com/office/powerpoint/2010/main">
    <mc:Choice Requires="p14">
      <p:transition spd="slow" p14:dur="2000" advTm="19395"/>
    </mc:Choice>
    <mc:Fallback xmlns="">
      <p:transition spd="slow" advTm="193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712" y="304800"/>
            <a:ext cx="7760576" cy="1857849"/>
          </a:xfrm>
        </p:spPr>
        <p:txBody>
          <a:bodyPr>
            <a:noAutofit/>
          </a:bodyPr>
          <a:lstStyle/>
          <a:p>
            <a:pPr algn="l"/>
            <a:r>
              <a:rPr lang="en-US" altLang="en-US" sz="2400" b="1" u="sng" dirty="0" err="1">
                <a:latin typeface="Times New Roman" panose="02020603050405020304" pitchFamily="18" charset="0"/>
                <a:ea typeface="SimHei" panose="02010609060101010101" pitchFamily="49" charset="-122"/>
                <a:cs typeface="Times New Roman" panose="02020603050405020304" pitchFamily="18" charset="0"/>
              </a:rPr>
              <a:t>Đề</a:t>
            </a:r>
            <a:r>
              <a:rPr lang="en-US" altLang="en-US" sz="2400" b="1" u="sng"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u="sng" dirty="0" err="1">
                <a:latin typeface="Times New Roman" panose="02020603050405020304" pitchFamily="18" charset="0"/>
                <a:ea typeface="SimHei" panose="02010609060101010101" pitchFamily="49" charset="-122"/>
                <a:cs typeface="Times New Roman" panose="02020603050405020304" pitchFamily="18" charset="0"/>
              </a:rPr>
              <a:t>bài</a:t>
            </a:r>
            <a:r>
              <a:rPr lang="en-US" altLang="en-US" sz="24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Trong</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giấc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mơ</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được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một</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bà</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tiên</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cho</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ba</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và</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đã</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thực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hiện</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cả</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ba</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đó</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Hãy</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lại</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câu</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chuyện</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ấy</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theo</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trình</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tự</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thời</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gian</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b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b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br>
              <a:rPr lang="en-US" sz="2400" u="sng" dirty="0">
                <a:solidFill>
                  <a:srgbClr val="FF0000"/>
                </a:solidFill>
              </a:rPr>
            </a:br>
            <a:endParaRPr lang="en-US" sz="2400" u="sng" dirty="0">
              <a:solidFill>
                <a:srgbClr val="FF0000"/>
              </a:solidFill>
            </a:endParaRPr>
          </a:p>
        </p:txBody>
      </p:sp>
      <p:sp>
        <p:nvSpPr>
          <p:cNvPr id="5" name="Rounded Rectangle 4"/>
          <p:cNvSpPr/>
          <p:nvPr/>
        </p:nvSpPr>
        <p:spPr>
          <a:xfrm>
            <a:off x="381000" y="1447800"/>
            <a:ext cx="8610600" cy="430464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2"/>
                </a:solidFill>
              </a:rPr>
              <a:t>	</a:t>
            </a:r>
            <a:r>
              <a:rPr lang="en-US" dirty="0" err="1">
                <a:solidFill>
                  <a:schemeClr val="tx2"/>
                </a:solidFill>
                <a:latin typeface="Times New Roman" panose="02020603050405020304" pitchFamily="18" charset="0"/>
                <a:cs typeface="Times New Roman" panose="02020603050405020304" pitchFamily="18" charset="0"/>
              </a:rPr>
              <a:t>Cạnh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có</a:t>
            </a:r>
            <a:r>
              <a:rPr lang="vi-VN" dirty="0">
                <a:solidFill>
                  <a:schemeClr val="tx2"/>
                </a:solidFill>
                <a:latin typeface="Times New Roman" panose="02020603050405020304" pitchFamily="18" charset="0"/>
                <a:cs typeface="Times New Roman" panose="02020603050405020304" pitchFamily="18" charset="0"/>
              </a:rPr>
              <a:t> gia đình </a:t>
            </a:r>
            <a:r>
              <a:rPr lang="en-US" dirty="0" err="1">
                <a:solidFill>
                  <a:schemeClr val="tx2"/>
                </a:solidFill>
                <a:latin typeface="Times New Roman" panose="02020603050405020304" pitchFamily="18" charset="0"/>
                <a:cs typeface="Times New Roman" panose="02020603050405020304" pitchFamily="18" charset="0"/>
              </a:rPr>
              <a:t>bé</a:t>
            </a:r>
            <a:r>
              <a:rPr lang="en-US" dirty="0">
                <a:solidFill>
                  <a:schemeClr val="tx2"/>
                </a:solidFill>
                <a:latin typeface="Times New Roman" panose="02020603050405020304" pitchFamily="18" charset="0"/>
                <a:cs typeface="Times New Roman" panose="02020603050405020304" pitchFamily="18" charset="0"/>
              </a:rPr>
              <a:t> Mai </a:t>
            </a:r>
            <a:r>
              <a:rPr lang="en-US" dirty="0" err="1">
                <a:solidFill>
                  <a:schemeClr val="tx2"/>
                </a:solidFill>
                <a:latin typeface="Times New Roman" panose="02020603050405020304" pitchFamily="18" charset="0"/>
                <a:cs typeface="Times New Roman" panose="02020603050405020304" pitchFamily="18" charset="0"/>
              </a:rPr>
              <a:t>rất</a:t>
            </a:r>
            <a:r>
              <a:rPr lang="en-US" dirty="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tốt bụng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và</a:t>
            </a:r>
            <a:r>
              <a:rPr lang="en-US" dirty="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luôn quan tâm đến mọi người</a:t>
            </a:r>
            <a:r>
              <a:rPr lang="en-US" dirty="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Chẳng may, ba của bé</a:t>
            </a:r>
            <a:r>
              <a:rPr lang="en-US" dirty="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bị nhiễm COVID 19</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thương</a:t>
            </a:r>
            <a:r>
              <a:rPr lang="vi-VN" dirty="0">
                <a:solidFill>
                  <a:schemeClr val="tx2"/>
                </a:solidFill>
                <a:latin typeface="Times New Roman" panose="02020603050405020304" pitchFamily="18" charset="0"/>
                <a:cs typeface="Times New Roman" panose="02020603050405020304" pitchFamily="18" charset="0"/>
              </a:rPr>
              <a:t> gia đình </a:t>
            </a:r>
            <a:r>
              <a:rPr lang="en-US" dirty="0" err="1">
                <a:solidFill>
                  <a:schemeClr val="tx2"/>
                </a:solidFill>
                <a:latin typeface="Times New Roman" panose="02020603050405020304" pitchFamily="18" charset="0"/>
                <a:cs typeface="Times New Roman" panose="02020603050405020304" pitchFamily="18" charset="0"/>
              </a:rPr>
              <a:t>bé</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lắm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và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luôn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ao</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ước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có</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phép</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màu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chữa</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lành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bệnh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cho</a:t>
            </a:r>
            <a:r>
              <a:rPr lang="en-US" dirty="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ba của bé</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Rồi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một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hôm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đã</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mơ</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thấy</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mình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gặp</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một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tiên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bảo</a:t>
            </a:r>
            <a:r>
              <a:rPr lang="en-US" dirty="0">
                <a:solidFill>
                  <a:schemeClr val="tx2"/>
                </a:solidFill>
                <a:latin typeface="Times New Roman" panose="02020603050405020304" pitchFamily="18" charset="0"/>
                <a:cs typeface="Times New Roman" panose="02020603050405020304" pitchFamily="18" charset="0"/>
              </a:rPr>
              <a:t> : “</a:t>
            </a:r>
            <a:r>
              <a:rPr lang="en-US" dirty="0" err="1">
                <a:solidFill>
                  <a:schemeClr val="tx2"/>
                </a:solidFill>
                <a:latin typeface="Times New Roman" panose="02020603050405020304" pitchFamily="18" charset="0"/>
                <a:cs typeface="Times New Roman" panose="02020603050405020304" pitchFamily="18" charset="0"/>
              </a:rPr>
              <a:t>Cháu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quả</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một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người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có</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tấm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lòng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nhân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hậu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cháu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xứng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đáng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được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nhận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một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phần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thưởng</a:t>
            </a:r>
            <a:r>
              <a:rPr lang="en-US" dirty="0">
                <a:solidFill>
                  <a:schemeClr val="tx2"/>
                </a:solidFill>
                <a:latin typeface="Times New Roman" panose="02020603050405020304" pitchFamily="18" charset="0"/>
                <a:cs typeface="Times New Roman" panose="02020603050405020304" pitchFamily="18" charset="0"/>
              </a:rPr>
              <a:t>, ta </a:t>
            </a:r>
            <a:r>
              <a:rPr lang="en-US" dirty="0" err="1">
                <a:solidFill>
                  <a:schemeClr val="tx2"/>
                </a:solidFill>
                <a:latin typeface="Times New Roman" panose="02020603050405020304" pitchFamily="18" charset="0"/>
                <a:cs typeface="Times New Roman" panose="02020603050405020304" pitchFamily="18" charset="0"/>
              </a:rPr>
              <a:t>sẽ</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cho</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cháu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ba</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điều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ước</a:t>
            </a:r>
            <a:r>
              <a:rPr lang="en-US" dirty="0">
                <a:solidFill>
                  <a:schemeClr val="tx2"/>
                </a:solidFill>
                <a:latin typeface="Times New Roman" panose="02020603050405020304" pitchFamily="18" charset="0"/>
                <a:cs typeface="Times New Roman" panose="02020603050405020304" pitchFamily="18" charset="0"/>
              </a:rPr>
              <a:t>”…</a:t>
            </a:r>
          </a:p>
          <a:p>
            <a:pPr algn="just"/>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Đầu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tiên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ước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cho</a:t>
            </a:r>
            <a:r>
              <a:rPr lang="en-US" dirty="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ba của </a:t>
            </a:r>
            <a:r>
              <a:rPr lang="en-US" dirty="0" err="1">
                <a:solidFill>
                  <a:schemeClr val="tx2"/>
                </a:solidFill>
                <a:latin typeface="Times New Roman" panose="02020603050405020304" pitchFamily="18" charset="0"/>
                <a:cs typeface="Times New Roman" panose="02020603050405020304" pitchFamily="18" charset="0"/>
              </a:rPr>
              <a:t>bé</a:t>
            </a:r>
            <a:r>
              <a:rPr lang="en-US" dirty="0">
                <a:solidFill>
                  <a:schemeClr val="tx2"/>
                </a:solidFill>
                <a:latin typeface="Times New Roman" panose="02020603050405020304" pitchFamily="18" charset="0"/>
                <a:cs typeface="Times New Roman" panose="02020603050405020304" pitchFamily="18" charset="0"/>
              </a:rPr>
              <a:t> Mai</a:t>
            </a:r>
            <a:r>
              <a:rPr lang="vi-VN" dirty="0">
                <a:solidFill>
                  <a:schemeClr val="tx2"/>
                </a:solidFill>
                <a:latin typeface="Times New Roman" panose="02020603050405020304" pitchFamily="18" charset="0"/>
                <a:cs typeface="Times New Roman" panose="02020603050405020304" pitchFamily="18" charset="0"/>
              </a:rPr>
              <a:t> không bị nhiễm COVID 19,</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ước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cho</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thế</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gian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này</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không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còn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bệnh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tật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Sau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đó</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ước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mình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được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sống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trong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căn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đầy</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đủ</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tiện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nghi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bên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có</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bao</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nhiêu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người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thân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Cuối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cùng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ước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mình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sẽ</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trở</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thành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bác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sĩ</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tài</a:t>
            </a:r>
            <a:r>
              <a:rPr lang="en-US" dirty="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giỏi, có thể chế tạo ra những loại vắc-xin tốt </a:t>
            </a:r>
            <a:r>
              <a:rPr lang="en-US" dirty="0" err="1">
                <a:solidFill>
                  <a:schemeClr val="tx2"/>
                </a:solidFill>
                <a:latin typeface="Times New Roman" panose="02020603050405020304" pitchFamily="18" charset="0"/>
                <a:cs typeface="Times New Roman" panose="02020603050405020304" pitchFamily="18" charset="0"/>
              </a:rPr>
              <a:t>để</a:t>
            </a:r>
            <a:r>
              <a:rPr lang="en-US" dirty="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điều trị bệnh nhân mắc phải COVID 19 và</a:t>
            </a:r>
            <a:r>
              <a:rPr lang="en-US" dirty="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những </a:t>
            </a:r>
            <a:r>
              <a:rPr lang="en-US" dirty="0" err="1">
                <a:solidFill>
                  <a:schemeClr val="tx2"/>
                </a:solidFill>
                <a:latin typeface="Times New Roman" panose="02020603050405020304" pitchFamily="18" charset="0"/>
                <a:cs typeface="Times New Roman" panose="02020603050405020304" pitchFamily="18" charset="0"/>
              </a:rPr>
              <a:t>căn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bệnh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hiểm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nghèo</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mang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lại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tiếng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cười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cho</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mọi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nhà</a:t>
            </a:r>
            <a:r>
              <a:rPr lang="en-US" dirty="0">
                <a:solidFill>
                  <a:schemeClr val="tx2"/>
                </a:solidFill>
                <a:latin typeface="Times New Roman" panose="02020603050405020304" pitchFamily="18" charset="0"/>
                <a:cs typeface="Times New Roman" panose="02020603050405020304" pitchFamily="18" charset="0"/>
              </a:rPr>
              <a:t>. </a:t>
            </a:r>
          </a:p>
          <a:p>
            <a:pPr algn="just"/>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Tỉnh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dậy</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thật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tiếc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thì</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ra</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đó</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chỉ</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một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giấc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mơ</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nhưng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vẫn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vui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vì</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mình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đã</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kịp</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ước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những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gì</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mình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muốn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làm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nhất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tin </a:t>
            </a:r>
            <a:r>
              <a:rPr lang="en-US" dirty="0" err="1">
                <a:solidFill>
                  <a:schemeClr val="tx2"/>
                </a:solidFill>
                <a:latin typeface="Times New Roman" panose="02020603050405020304" pitchFamily="18" charset="0"/>
                <a:cs typeface="Times New Roman" panose="02020603050405020304" pitchFamily="18" charset="0"/>
              </a:rPr>
              <a:t>rằng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nếu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mình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nỗ</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lực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không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ngừng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luôn</a:t>
            </a:r>
            <a:r>
              <a:rPr lang="en-US" dirty="0">
                <a:solidFill>
                  <a:schemeClr val="tx2"/>
                </a:solidFill>
                <a:latin typeface="Times New Roman" panose="02020603050405020304" pitchFamily="18" charset="0"/>
                <a:cs typeface="Times New Roman" panose="02020603050405020304" pitchFamily="18" charset="0"/>
              </a:rPr>
              <a:t> tin </a:t>
            </a:r>
            <a:r>
              <a:rPr lang="en-US" dirty="0" err="1">
                <a:solidFill>
                  <a:schemeClr val="tx2"/>
                </a:solidFill>
                <a:latin typeface="Times New Roman" panose="02020603050405020304" pitchFamily="18" charset="0"/>
                <a:cs typeface="Times New Roman" panose="02020603050405020304" pitchFamily="18" charset="0"/>
              </a:rPr>
              <a:t>tưởng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và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cố</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gắng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hết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mình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thì</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giấc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mơ</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nào</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cũng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có</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thể</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trở</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thành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hiện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thực</a:t>
            </a:r>
            <a:r>
              <a:rPr lang="en-US" dirty="0">
                <a:solidFill>
                  <a:schemeClr val="tx2"/>
                </a:solidFill>
                <a:latin typeface="Times New Roman" panose="02020603050405020304" pitchFamily="18" charset="0"/>
                <a:cs typeface="Times New Roman" panose="02020603050405020304" pitchFamily="18" charset="0"/>
              </a:rPr>
              <a:t>. </a:t>
            </a:r>
          </a:p>
          <a:p>
            <a:endParaRPr lang="en-US" dirty="0">
              <a:solidFill>
                <a:schemeClr val="tx2"/>
              </a:solidFill>
            </a:endParaRPr>
          </a:p>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3916917973"/>
      </p:ext>
    </p:extLst>
  </p:cSld>
  <p:clrMapOvr>
    <a:masterClrMapping/>
  </p:clrMapOvr>
  <mc:AlternateContent xmlns:mc="http://schemas.openxmlformats.org/markup-compatibility/2006" xmlns:p14="http://schemas.microsoft.com/office/powerpoint/2010/main">
    <mc:Choice Requires="p14">
      <p:transition spd="slow" p14:dur="2000" advTm="135996"/>
    </mc:Choice>
    <mc:Fallback xmlns="">
      <p:transition spd="slow" advTm="1359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CCB16F-4B00-4780-95F7-33EE0F1EE19F}"/>
              </a:ext>
            </a:extLst>
          </p:cNvPr>
          <p:cNvSpPr txBox="1"/>
          <p:nvPr/>
        </p:nvSpPr>
        <p:spPr>
          <a:xfrm>
            <a:off x="457200" y="228600"/>
            <a:ext cx="8382000" cy="1384995"/>
          </a:xfrm>
          <a:prstGeom prst="rect">
            <a:avLst/>
          </a:prstGeom>
          <a:noFill/>
        </p:spPr>
        <p:txBody>
          <a:bodyPr wrap="square">
            <a:spAutoFit/>
          </a:bodyPr>
          <a:lstStyle/>
          <a:p>
            <a:pPr algn="just"/>
            <a:r>
              <a:rPr lang="en-US" altLang="en-US" sz="2800" b="1" u="sng" dirty="0" err="1">
                <a:latin typeface="Times New Roman" panose="02020603050405020304" pitchFamily="18" charset="0"/>
                <a:ea typeface="SimHei" panose="02010609060101010101" pitchFamily="49" charset="-122"/>
                <a:cs typeface="Times New Roman" panose="02020603050405020304" pitchFamily="18" charset="0"/>
              </a:rPr>
              <a:t>Đề</a:t>
            </a:r>
            <a:r>
              <a:rPr lang="en-US" altLang="en-US" sz="2800" b="1" u="sng"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u="sng" dirty="0" err="1">
                <a:latin typeface="Times New Roman" panose="02020603050405020304" pitchFamily="18" charset="0"/>
                <a:ea typeface="SimHei" panose="02010609060101010101" pitchFamily="49" charset="-122"/>
                <a:cs typeface="Times New Roman" panose="02020603050405020304" pitchFamily="18" charset="0"/>
              </a:rPr>
              <a:t>bài</a:t>
            </a:r>
            <a:r>
              <a:rPr lang="en-US" altLang="en-US" sz="28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Trong</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giấc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mơ</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được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một</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bà</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tiên</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cho</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ba</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và</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đã</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thực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hiện</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cả</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ba</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đó</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a:t>
            </a:r>
            <a:r>
              <a:rPr lang="vi-VN"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Hãy</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lại</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câu</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chuyện</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ấy</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theo</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trình</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tự</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thời</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gian</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endParaRPr lang="en-US" sz="2800" dirty="0"/>
          </a:p>
        </p:txBody>
      </p:sp>
      <p:pic>
        <p:nvPicPr>
          <p:cNvPr id="1030" name="Picture 6" descr="Sự thật về giấc mơ">
            <a:extLst>
              <a:ext uri="{FF2B5EF4-FFF2-40B4-BE49-F238E27FC236}">
                <a16:creationId xmlns:a16="http://schemas.microsoft.com/office/drawing/2014/main" id="{C16ADA7D-C331-4423-936A-CCE385DBE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97" y="1646869"/>
            <a:ext cx="4495800" cy="21631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13" y="3809997"/>
            <a:ext cx="3402227" cy="22860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ạt hình Disney và 23 bài học ý nghĩa về cuộc sống - QuanTriMang.com">
            <a:extLst>
              <a:ext uri="{FF2B5EF4-FFF2-40B4-BE49-F238E27FC236}">
                <a16:creationId xmlns:a16="http://schemas.microsoft.com/office/drawing/2014/main" id="{E2522CF0-45BD-49C4-9597-6ED8014B0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142" y="3809999"/>
            <a:ext cx="4495800" cy="2285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rong giấc mơ, em được một bà tiên cho ba điều ước và em đã thực">
            <a:extLst>
              <a:ext uri="{FF2B5EF4-FFF2-40B4-BE49-F238E27FC236}">
                <a16:creationId xmlns:a16="http://schemas.microsoft.com/office/drawing/2014/main" id="{287CDA26-7064-4C1A-B81B-0790E204F3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912" y="1646869"/>
            <a:ext cx="3351441" cy="216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810234"/>
      </p:ext>
    </p:extLst>
  </p:cSld>
  <p:clrMapOvr>
    <a:masterClrMapping/>
  </p:clrMapOvr>
  <mc:AlternateContent xmlns:mc="http://schemas.openxmlformats.org/markup-compatibility/2006" xmlns:p14="http://schemas.microsoft.com/office/powerpoint/2010/main">
    <mc:Choice Requires="p14">
      <p:transition spd="slow" p14:dur="2000" advTm="17221"/>
    </mc:Choice>
    <mc:Fallback xmlns="">
      <p:transition spd="slow" advTm="1722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BACK036">
            <a:extLst>
              <a:ext uri="{FF2B5EF4-FFF2-40B4-BE49-F238E27FC236}">
                <a16:creationId xmlns:a16="http://schemas.microsoft.com/office/drawing/2014/main" id="{7A6F6921-8B47-45EF-80A3-2D8F7EE9B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228600"/>
            <a:ext cx="70866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descr="Large confetti">
            <a:extLst>
              <a:ext uri="{FF2B5EF4-FFF2-40B4-BE49-F238E27FC236}">
                <a16:creationId xmlns:a16="http://schemas.microsoft.com/office/drawing/2014/main" id="{E333F508-3C74-4F9D-AC3C-0033C00C2608}"/>
              </a:ext>
            </a:extLst>
          </p:cNvPr>
          <p:cNvSpPr>
            <a:spLocks noChangeArrowheads="1"/>
          </p:cNvSpPr>
          <p:nvPr/>
        </p:nvSpPr>
        <p:spPr bwMode="auto">
          <a:xfrm>
            <a:off x="2286000" y="1400676"/>
            <a:ext cx="54165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b="1" dirty="0">
              <a:solidFill>
                <a:srgbClr val="000099"/>
              </a:solidFill>
              <a:latin typeface="Times New Roman" panose="02020603050405020304" pitchFamily="18" charset="0"/>
            </a:endParaRPr>
          </a:p>
          <a:p>
            <a:pPr>
              <a:spcBef>
                <a:spcPct val="0"/>
              </a:spcBef>
              <a:buFontTx/>
              <a:buNone/>
            </a:pPr>
            <a:r>
              <a:rPr lang="en-US" altLang="en-US" b="1" dirty="0">
                <a:solidFill>
                  <a:srgbClr val="000099"/>
                </a:solidFill>
                <a:latin typeface="Times New Roman" panose="02020603050405020304" pitchFamily="18" charset="0"/>
              </a:rPr>
              <a:t>-</a:t>
            </a:r>
            <a:r>
              <a:rPr lang="en-US" altLang="en-US" b="1" dirty="0" err="1">
                <a:solidFill>
                  <a:srgbClr val="000099"/>
                </a:solidFill>
                <a:latin typeface="Times New Roman" panose="02020603050405020304" pitchFamily="18" charset="0"/>
              </a:rPr>
              <a:t>Chuẩn</a:t>
            </a:r>
            <a:r>
              <a:rPr lang="en-US" altLang="en-US" b="1" dirty="0">
                <a:solidFill>
                  <a:srgbClr val="000099"/>
                </a:solidFill>
                <a:latin typeface="Times New Roman" panose="02020603050405020304" pitchFamily="18" charset="0"/>
              </a:rPr>
              <a:t> </a:t>
            </a:r>
            <a:r>
              <a:rPr lang="en-US" altLang="en-US" b="1" dirty="0" err="1">
                <a:solidFill>
                  <a:srgbClr val="000099"/>
                </a:solidFill>
                <a:latin typeface="Times New Roman" panose="02020603050405020304" pitchFamily="18" charset="0"/>
              </a:rPr>
              <a:t>bị</a:t>
            </a:r>
            <a:r>
              <a:rPr lang="en-US" altLang="en-US" b="1" dirty="0">
                <a:solidFill>
                  <a:srgbClr val="000099"/>
                </a:solidFill>
                <a:latin typeface="Times New Roman" panose="02020603050405020304" pitchFamily="18" charset="0"/>
              </a:rPr>
              <a:t> </a:t>
            </a:r>
            <a:r>
              <a:rPr lang="en-US" altLang="en-US" b="1" dirty="0" err="1">
                <a:solidFill>
                  <a:srgbClr val="000099"/>
                </a:solidFill>
                <a:latin typeface="Times New Roman" panose="02020603050405020304" pitchFamily="18" charset="0"/>
              </a:rPr>
              <a:t>trước</a:t>
            </a:r>
            <a:r>
              <a:rPr lang="en-US" altLang="en-US" b="1" dirty="0">
                <a:solidFill>
                  <a:srgbClr val="000099"/>
                </a:solidFill>
                <a:latin typeface="Times New Roman" panose="02020603050405020304" pitchFamily="18" charset="0"/>
              </a:rPr>
              <a:t> </a:t>
            </a:r>
            <a:r>
              <a:rPr lang="en-US" altLang="en-US" b="1" dirty="0" err="1">
                <a:solidFill>
                  <a:srgbClr val="000099"/>
                </a:solidFill>
                <a:latin typeface="Times New Roman" panose="02020603050405020304" pitchFamily="18" charset="0"/>
              </a:rPr>
              <a:t>bài</a:t>
            </a:r>
            <a:r>
              <a:rPr lang="en-US" altLang="en-US" b="1" dirty="0">
                <a:solidFill>
                  <a:srgbClr val="000099"/>
                </a:solidFill>
                <a:latin typeface="Times New Roman" panose="02020603050405020304" pitchFamily="18" charset="0"/>
              </a:rPr>
              <a:t> </a:t>
            </a:r>
            <a:r>
              <a:rPr lang="en-US" altLang="en-US" b="1" dirty="0" err="1">
                <a:solidFill>
                  <a:srgbClr val="000099"/>
                </a:solidFill>
                <a:latin typeface="Times New Roman" panose="02020603050405020304" pitchFamily="18" charset="0"/>
              </a:rPr>
              <a:t>sau</a:t>
            </a:r>
            <a:r>
              <a:rPr lang="en-US" altLang="en-US" b="1" dirty="0">
                <a:solidFill>
                  <a:srgbClr val="000099"/>
                </a:solidFill>
                <a:latin typeface="Times New Roman" panose="02020603050405020304" pitchFamily="18" charset="0"/>
              </a:rPr>
              <a:t> : </a:t>
            </a:r>
          </a:p>
          <a:p>
            <a:pPr>
              <a:spcBef>
                <a:spcPct val="0"/>
              </a:spcBef>
              <a:buFontTx/>
              <a:buNone/>
            </a:pPr>
            <a:r>
              <a:rPr lang="en-US" altLang="en-US" b="1" dirty="0">
                <a:solidFill>
                  <a:srgbClr val="000099"/>
                </a:solidFill>
                <a:latin typeface="Times New Roman" panose="02020603050405020304" pitchFamily="18" charset="0"/>
              </a:rPr>
              <a:t>“</a:t>
            </a:r>
            <a:r>
              <a:rPr lang="en-US" altLang="en-US" b="1" dirty="0" err="1">
                <a:solidFill>
                  <a:srgbClr val="FF0000"/>
                </a:solidFill>
                <a:latin typeface="Times New Roman" panose="02020603050405020304" pitchFamily="18" charset="0"/>
              </a:rPr>
              <a:t>Luyện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tập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phát</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triển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câu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chuyện</a:t>
            </a:r>
            <a:r>
              <a:rPr lang="en-US" altLang="en-US" b="1" dirty="0">
                <a:solidFill>
                  <a:srgbClr val="000099"/>
                </a:solidFill>
                <a:latin typeface="Times New Roman" panose="02020603050405020304" pitchFamily="18" charset="0"/>
              </a:rPr>
              <a:t>”</a:t>
            </a:r>
            <a:r>
              <a:rPr lang="vi-VN" altLang="en-US" b="1" dirty="0">
                <a:solidFill>
                  <a:srgbClr val="000099"/>
                </a:solidFill>
                <a:latin typeface="Times New Roman" panose="02020603050405020304" pitchFamily="18" charset="0"/>
              </a:rPr>
              <a:t> SGKTV4/82</a:t>
            </a:r>
            <a:endParaRPr lang="en-US" altLang="en-US" b="1" i="1" dirty="0">
              <a:solidFill>
                <a:srgbClr val="000099"/>
              </a:solidFill>
              <a:latin typeface="Times New Roman" panose="02020603050405020304" pitchFamily="18" charset="0"/>
            </a:endParaRPr>
          </a:p>
        </p:txBody>
      </p:sp>
    </p:spTree>
  </p:cSld>
  <p:clrMapOvr>
    <a:masterClrMapping/>
  </p:clrMapOvr>
  <p:transition advTm="1995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ipe(up)">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8"/>
            </p:par>
          </p:childTnLst>
        </p:cTn>
      </p:par>
    </p:tnLst>
    <p:bldLst>
      <p:bldP spid="2765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EJ1450">
            <a:extLst>
              <a:ext uri="{FF2B5EF4-FFF2-40B4-BE49-F238E27FC236}">
                <a16:creationId xmlns:a16="http://schemas.microsoft.com/office/drawing/2014/main" id="{C3C543DD-F579-4668-9A7A-4B6C385DD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8848FC4-CB44-42E7-96ED-5E4111EBFF61}"/>
              </a:ext>
            </a:extLst>
          </p:cNvPr>
          <p:cNvSpPr/>
          <p:nvPr/>
        </p:nvSpPr>
        <p:spPr>
          <a:xfrm>
            <a:off x="1524000" y="2438401"/>
            <a:ext cx="5715001" cy="1323439"/>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Chúc</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các</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em</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sức</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khỏe</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và</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học</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tập</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tốt</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endParaRPr lang="en-US" sz="3600" b="1" spc="150" dirty="0">
              <a:ln w="11430"/>
              <a:solidFill>
                <a:srgbClr val="FF0000"/>
              </a:solidFill>
              <a:effectLst>
                <a:outerShdw blurRad="25400" algn="tl" rotWithShape="0">
                  <a:srgbClr val="000000">
                    <a:alpha val="43000"/>
                  </a:srgbClr>
                </a:outerShdw>
              </a:effectLst>
              <a:cs typeface="Times New Roman" pitchFamily="18" charset="0"/>
            </a:endParaRPr>
          </a:p>
        </p:txBody>
      </p:sp>
      <p:pic>
        <p:nvPicPr>
          <p:cNvPr id="6" name="Video 5">
            <a:hlinkClick r:id="" action="ppaction://media"/>
            <a:extLst>
              <a:ext uri="{FF2B5EF4-FFF2-40B4-BE49-F238E27FC236}">
                <a16:creationId xmlns:a16="http://schemas.microsoft.com/office/drawing/2014/main" id="{799A5754-BC82-41D4-982E-F6B48732425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6858000" y="5143500"/>
            <a:ext cx="2285999"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772"/>
    </mc:Choice>
    <mc:Fallback xmlns="">
      <p:transition spd="slow" advTm="11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video>
              <p:cMediaNode vol="80000">
                <p:cTn id="8" fill="hold" display="0">
                  <p:stCondLst>
                    <p:cond delay="indefinite"/>
                  </p:stCondLst>
                </p:cTn>
                <p:tgtEl>
                  <p:spTgt spid="6"/>
                </p:tgtEl>
              </p:cMediaNode>
            </p:video>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A2C27CE-DE55-4FD4-858B-E5A61FE48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7" y="-2357"/>
            <a:ext cx="9243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33A35BC-BD35-4B17-A49B-41600C01E057}"/>
              </a:ext>
            </a:extLst>
          </p:cNvPr>
          <p:cNvSpPr txBox="1"/>
          <p:nvPr/>
        </p:nvSpPr>
        <p:spPr>
          <a:xfrm>
            <a:off x="1371600" y="1471085"/>
            <a:ext cx="6629400" cy="646331"/>
          </a:xfrm>
          <a:prstGeom prst="rect">
            <a:avLst/>
          </a:prstGeom>
          <a:noFill/>
        </p:spPr>
        <p:txBody>
          <a:bodyPr wrap="square">
            <a:spAutoFit/>
          </a:bodyPr>
          <a:lstStyle/>
          <a:p>
            <a:pPr algn="ct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Luyện tập phát triển câu chuyện</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p:txBody>
      </p:sp>
      <p:sp>
        <p:nvSpPr>
          <p:cNvPr id="10" name="TextBox 9">
            <a:extLst>
              <a:ext uri="{FF2B5EF4-FFF2-40B4-BE49-F238E27FC236}">
                <a16:creationId xmlns:a16="http://schemas.microsoft.com/office/drawing/2014/main" id="{05ECC5BD-2B25-411B-A2CC-0A7803504986}"/>
              </a:ext>
            </a:extLst>
          </p:cNvPr>
          <p:cNvSpPr txBox="1"/>
          <p:nvPr/>
        </p:nvSpPr>
        <p:spPr>
          <a:xfrm>
            <a:off x="2201159" y="685800"/>
            <a:ext cx="4741682" cy="523220"/>
          </a:xfrm>
          <a:prstGeom prst="rect">
            <a:avLst/>
          </a:prstGeom>
          <a:noFill/>
        </p:spPr>
        <p:txBody>
          <a:bodyPr wrap="square">
            <a:spAutoFit/>
          </a:bodyPr>
          <a:lstStyle/>
          <a:p>
            <a:pPr algn="ctr" eaLnBrk="1" hangingPunct="1">
              <a:spcBef>
                <a:spcPct val="50000"/>
              </a:spcBef>
              <a:buFontTx/>
              <a:buNone/>
            </a:pPr>
            <a:r>
              <a:rPr lang="vi-VN" altLang="en-US" sz="2800" b="1" u="sng" dirty="0">
                <a:solidFill>
                  <a:srgbClr val="0000FF"/>
                </a:solidFill>
                <a:latin typeface="Times New Roman" panose="02020603050405020304" pitchFamily="18" charset="0"/>
                <a:cs typeface="Times New Roman" panose="02020603050405020304" pitchFamily="18" charset="0"/>
              </a:rPr>
              <a:t>Tập làm văn</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513554"/>
      </p:ext>
    </p:extLst>
  </p:cSld>
  <p:clrMapOvr>
    <a:masterClrMapping/>
  </p:clrMapOvr>
  <p:transition advTm="1844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A2C27CE-DE55-4FD4-858B-E5A61FE48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 y="-5715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33A35BC-BD35-4B17-A49B-41600C01E057}"/>
              </a:ext>
            </a:extLst>
          </p:cNvPr>
          <p:cNvSpPr txBox="1"/>
          <p:nvPr/>
        </p:nvSpPr>
        <p:spPr>
          <a:xfrm>
            <a:off x="1233733" y="402216"/>
            <a:ext cx="6629400" cy="646331"/>
          </a:xfrm>
          <a:prstGeom prst="rect">
            <a:avLst/>
          </a:prstGeom>
          <a:noFill/>
        </p:spPr>
        <p:txBody>
          <a:bodyPr wrap="square">
            <a:spAutoFit/>
          </a:bodyPr>
          <a:lstStyle/>
          <a:p>
            <a:pPr algn="ct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Luyện tập phát triển câu chuyện</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p:txBody>
      </p:sp>
      <p:sp>
        <p:nvSpPr>
          <p:cNvPr id="10" name="TextBox 9">
            <a:extLst>
              <a:ext uri="{FF2B5EF4-FFF2-40B4-BE49-F238E27FC236}">
                <a16:creationId xmlns:a16="http://schemas.microsoft.com/office/drawing/2014/main" id="{05ECC5BD-2B25-411B-A2CC-0A7803504986}"/>
              </a:ext>
            </a:extLst>
          </p:cNvPr>
          <p:cNvSpPr txBox="1"/>
          <p:nvPr/>
        </p:nvSpPr>
        <p:spPr>
          <a:xfrm>
            <a:off x="1828800" y="50867"/>
            <a:ext cx="4741682" cy="523220"/>
          </a:xfrm>
          <a:prstGeom prst="rect">
            <a:avLst/>
          </a:prstGeom>
          <a:noFill/>
        </p:spPr>
        <p:txBody>
          <a:bodyPr wrap="square">
            <a:spAutoFit/>
          </a:bodyPr>
          <a:lstStyle/>
          <a:p>
            <a:pPr algn="ctr" eaLnBrk="1" hangingPunct="1">
              <a:spcBef>
                <a:spcPct val="50000"/>
              </a:spcBef>
              <a:buFontTx/>
              <a:buNone/>
            </a:pPr>
            <a:r>
              <a:rPr lang="vi-VN" altLang="en-US" sz="2800" b="1" u="sng" dirty="0">
                <a:solidFill>
                  <a:srgbClr val="0000FF"/>
                </a:solidFill>
                <a:latin typeface="Times New Roman" panose="02020603050405020304" pitchFamily="18" charset="0"/>
                <a:cs typeface="Times New Roman" panose="02020603050405020304" pitchFamily="18" charset="0"/>
              </a:rPr>
              <a:t>Tập làm văn</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pic>
        <p:nvPicPr>
          <p:cNvPr id="7" name="Picture 6" descr="A page of a book&#10;&#10;Description automatically generated with medium confidence">
            <a:extLst>
              <a:ext uri="{FF2B5EF4-FFF2-40B4-BE49-F238E27FC236}">
                <a16:creationId xmlns:a16="http://schemas.microsoft.com/office/drawing/2014/main" id="{08AF8E25-FB00-412E-97BE-E2671E2E5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28" y="1219200"/>
            <a:ext cx="9144000" cy="5055888"/>
          </a:xfrm>
          <a:prstGeom prst="rect">
            <a:avLst/>
          </a:prstGeom>
        </p:spPr>
      </p:pic>
    </p:spTree>
    <p:extLst>
      <p:ext uri="{BB962C8B-B14F-4D97-AF65-F5344CB8AC3E}">
        <p14:creationId xmlns:p14="http://schemas.microsoft.com/office/powerpoint/2010/main" val="2843084509"/>
      </p:ext>
    </p:extLst>
  </p:cSld>
  <p:clrMapOvr>
    <a:masterClrMapping/>
  </p:clrMapOvr>
  <p:transition advTm="1844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A2C27CE-DE55-4FD4-858B-E5A61FE48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a:extLst>
              <a:ext uri="{FF2B5EF4-FFF2-40B4-BE49-F238E27FC236}">
                <a16:creationId xmlns:a16="http://schemas.microsoft.com/office/drawing/2014/main" id="{D14EB51A-DCFF-4C83-9A56-6437C032AD13}"/>
              </a:ext>
            </a:extLst>
          </p:cNvPr>
          <p:cNvSpPr txBox="1">
            <a:spLocks noChangeArrowheads="1"/>
          </p:cNvSpPr>
          <p:nvPr/>
        </p:nvSpPr>
        <p:spPr bwMode="auto">
          <a:xfrm>
            <a:off x="76200" y="2301496"/>
            <a:ext cx="8991600" cy="2123658"/>
          </a:xfrm>
          <a:prstGeom prst="rect">
            <a:avLst/>
          </a:prstGeom>
          <a:solidFill>
            <a:srgbClr val="92D050"/>
          </a:solidFill>
          <a:ln>
            <a:noFill/>
          </a:ln>
          <a:effectLst>
            <a:prstShdw prst="shdw17" dist="17961" dir="2700000">
              <a:schemeClr val="bg2"/>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b="1" dirty="0">
                <a:solidFill>
                  <a:srgbClr val="FF0000"/>
                </a:solidFill>
              </a:rPr>
              <a:t>                        </a:t>
            </a:r>
            <a:r>
              <a:rPr lang="vi-VN" sz="2800" b="1" dirty="0">
                <a:solidFill>
                  <a:srgbClr val="FF0000"/>
                </a:solidFill>
              </a:rPr>
              <a:t>MỤC TIÊU BÀI HỌC</a:t>
            </a:r>
            <a:r>
              <a:rPr lang="vi-VN" sz="2800" dirty="0">
                <a:solidFill>
                  <a:srgbClr val="333333"/>
                </a:solidFill>
                <a:cs typeface="Times New Roman" panose="02020603050405020304" pitchFamily="18" charset="0"/>
              </a:rPr>
              <a:t> </a:t>
            </a:r>
          </a:p>
          <a:p>
            <a:pPr algn="just"/>
            <a:r>
              <a:rPr lang="vi-VN" b="1" dirty="0"/>
              <a:t> </a:t>
            </a:r>
            <a:r>
              <a:rPr lang="vi-VN" sz="2800" b="1" dirty="0">
                <a:latin typeface="Times New Roman" panose="02020603050405020304" pitchFamily="18" charset="0"/>
                <a:cs typeface="Times New Roman" panose="02020603050405020304" pitchFamily="18" charset="0"/>
              </a:rPr>
              <a:t>Bước đầu làm quen với thao tác phát triển câu chuyện dựa theo trí tưởng tượng.</a:t>
            </a:r>
          </a:p>
          <a:p>
            <a:pPr algn="just"/>
            <a:r>
              <a:rPr lang="vi-VN" sz="2800" b="1" dirty="0">
                <a:latin typeface="Times New Roman" panose="02020603050405020304" pitchFamily="18" charset="0"/>
                <a:cs typeface="Times New Roman" panose="02020603050405020304" pitchFamily="18" charset="0"/>
              </a:rPr>
              <a:t> Biết sắp xếp các sự việc theo trình tự thời gian.</a:t>
            </a:r>
          </a:p>
        </p:txBody>
      </p:sp>
      <p:sp>
        <p:nvSpPr>
          <p:cNvPr id="7" name="TextBox 6">
            <a:extLst>
              <a:ext uri="{FF2B5EF4-FFF2-40B4-BE49-F238E27FC236}">
                <a16:creationId xmlns:a16="http://schemas.microsoft.com/office/drawing/2014/main" id="{20081669-7720-4901-8EAD-03AF756828BC}"/>
              </a:ext>
            </a:extLst>
          </p:cNvPr>
          <p:cNvSpPr txBox="1"/>
          <p:nvPr/>
        </p:nvSpPr>
        <p:spPr>
          <a:xfrm>
            <a:off x="1981200" y="228600"/>
            <a:ext cx="4614420" cy="523220"/>
          </a:xfrm>
          <a:prstGeom prst="rect">
            <a:avLst/>
          </a:prstGeom>
          <a:noFill/>
        </p:spPr>
        <p:txBody>
          <a:bodyPr wrap="square">
            <a:spAutoFit/>
          </a:bodyPr>
          <a:lstStyle/>
          <a:p>
            <a:pPr algn="ctr" eaLnBrk="1" hangingPunct="1">
              <a:spcBef>
                <a:spcPct val="50000"/>
              </a:spcBef>
              <a:buFontTx/>
              <a:buNone/>
            </a:pPr>
            <a:r>
              <a:rPr lang="vi-VN" altLang="en-US" sz="2800" b="1" u="sng" dirty="0">
                <a:solidFill>
                  <a:srgbClr val="0000FF"/>
                </a:solidFill>
                <a:latin typeface="Times New Roman" panose="02020603050405020304" pitchFamily="18" charset="0"/>
                <a:cs typeface="Times New Roman" panose="02020603050405020304" pitchFamily="18" charset="0"/>
              </a:rPr>
              <a:t>Tập làm văn</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AC1DA7-FB23-45EE-9B90-036DE269D1C8}"/>
              </a:ext>
            </a:extLst>
          </p:cNvPr>
          <p:cNvSpPr txBox="1"/>
          <p:nvPr/>
        </p:nvSpPr>
        <p:spPr>
          <a:xfrm>
            <a:off x="673100" y="988658"/>
            <a:ext cx="7620000" cy="646331"/>
          </a:xfrm>
          <a:prstGeom prst="rect">
            <a:avLst/>
          </a:prstGeom>
          <a:noFill/>
        </p:spPr>
        <p:txBody>
          <a:bodyPr wrap="square">
            <a:spAutoFit/>
          </a:bodyPr>
          <a:lstStyle/>
          <a:p>
            <a:pPr algn="ct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Luyện tập phát triển câu chuyện</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p:txBody>
      </p:sp>
    </p:spTree>
    <p:custDataLst>
      <p:tags r:id="rId1"/>
    </p:custDataLst>
    <p:extLst>
      <p:ext uri="{BB962C8B-B14F-4D97-AF65-F5344CB8AC3E}">
        <p14:creationId xmlns:p14="http://schemas.microsoft.com/office/powerpoint/2010/main" val="3425485208"/>
      </p:ext>
    </p:extLst>
  </p:cSld>
  <p:clrMapOvr>
    <a:masterClrMapping/>
  </p:clrMapOvr>
  <p:transition advTm="262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CCB16F-4B00-4780-95F7-33EE0F1EE19F}"/>
              </a:ext>
            </a:extLst>
          </p:cNvPr>
          <p:cNvSpPr txBox="1"/>
          <p:nvPr/>
        </p:nvSpPr>
        <p:spPr>
          <a:xfrm>
            <a:off x="457200" y="228600"/>
            <a:ext cx="8382000" cy="1384995"/>
          </a:xfrm>
          <a:prstGeom prst="rect">
            <a:avLst/>
          </a:prstGeom>
          <a:noFill/>
        </p:spPr>
        <p:txBody>
          <a:bodyPr wrap="square">
            <a:spAutoFit/>
          </a:bodyPr>
          <a:lstStyle/>
          <a:p>
            <a:pPr algn="just"/>
            <a:r>
              <a:rPr lang="en-US" altLang="en-US" sz="2800" b="1" u="sng" dirty="0" err="1">
                <a:latin typeface="Times New Roman" panose="02020603050405020304" pitchFamily="18" charset="0"/>
                <a:ea typeface="SimHei" panose="02010609060101010101" pitchFamily="49" charset="-122"/>
                <a:cs typeface="Times New Roman" panose="02020603050405020304" pitchFamily="18" charset="0"/>
              </a:rPr>
              <a:t>Đề</a:t>
            </a:r>
            <a:r>
              <a:rPr lang="en-US" altLang="en-US" sz="2800" b="1" u="sng"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u="sng" dirty="0" err="1">
                <a:latin typeface="Times New Roman" panose="02020603050405020304" pitchFamily="18" charset="0"/>
                <a:ea typeface="SimHei" panose="02010609060101010101" pitchFamily="49" charset="-122"/>
                <a:cs typeface="Times New Roman" panose="02020603050405020304" pitchFamily="18" charset="0"/>
              </a:rPr>
              <a:t>bài</a:t>
            </a:r>
            <a:r>
              <a:rPr lang="en-US" altLang="en-US" sz="28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Trong</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giấc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mơ</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được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một</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bà</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tiên</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cho</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ba</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và</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đã</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thực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hiện</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cả</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ba</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đó</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a:t>
            </a:r>
            <a:r>
              <a:rPr lang="vi-VN"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Hãy</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lại</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câu</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chuyện</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ấy</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theo</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trình</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tự</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thời</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8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gian</a:t>
            </a:r>
            <a:r>
              <a:rPr lang="en-US" altLang="en-US" sz="28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endParaRPr lang="en-US" sz="2800" dirty="0"/>
          </a:p>
        </p:txBody>
      </p:sp>
      <p:pic>
        <p:nvPicPr>
          <p:cNvPr id="1030" name="Picture 6" descr="Sự thật về giấc mơ">
            <a:extLst>
              <a:ext uri="{FF2B5EF4-FFF2-40B4-BE49-F238E27FC236}">
                <a16:creationId xmlns:a16="http://schemas.microsoft.com/office/drawing/2014/main" id="{C16ADA7D-C331-4423-936A-CCE385DBE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248" y="1646869"/>
            <a:ext cx="4495800" cy="18656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hoa học cùng với bé: Vì sao chúng ta không ngã khỏi giường khi đang ngủ? |  Báo Dân trí">
            <a:extLst>
              <a:ext uri="{FF2B5EF4-FFF2-40B4-BE49-F238E27FC236}">
                <a16:creationId xmlns:a16="http://schemas.microsoft.com/office/drawing/2014/main" id="{8B5A8C7F-2ADD-40B4-BD5C-A0CC0CE02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13" y="3512481"/>
            <a:ext cx="3402227" cy="17645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ạt hình Disney và 23 bài học ý nghĩa về cuộc sống - QuanTriMang.com">
            <a:extLst>
              <a:ext uri="{FF2B5EF4-FFF2-40B4-BE49-F238E27FC236}">
                <a16:creationId xmlns:a16="http://schemas.microsoft.com/office/drawing/2014/main" id="{E2522CF0-45BD-49C4-9597-6ED8014B0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142" y="3512481"/>
            <a:ext cx="4495800" cy="17645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rong giấc mơ, em được một bà tiên cho ba điều ước và em đã thực">
            <a:extLst>
              <a:ext uri="{FF2B5EF4-FFF2-40B4-BE49-F238E27FC236}">
                <a16:creationId xmlns:a16="http://schemas.microsoft.com/office/drawing/2014/main" id="{287CDA26-7064-4C1A-B81B-0790E204F3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912" y="1646870"/>
            <a:ext cx="3351441" cy="188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79907"/>
      </p:ext>
    </p:extLst>
  </p:cSld>
  <p:clrMapOvr>
    <a:masterClrMapping/>
  </p:clrMapOvr>
  <mc:AlternateContent xmlns:mc="http://schemas.openxmlformats.org/markup-compatibility/2006" xmlns:p14="http://schemas.microsoft.com/office/powerpoint/2010/main">
    <mc:Choice Requires="p14">
      <p:transition spd="slow" p14:dur="2000" advTm="43547"/>
    </mc:Choice>
    <mc:Fallback xmlns="">
      <p:transition spd="slow" advTm="435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06F19B0-3615-412C-9816-910D6D7855B6}"/>
              </a:ext>
            </a:extLst>
          </p:cNvPr>
          <p:cNvSpPr>
            <a:spLocks noGrp="1" noChangeArrowheads="1"/>
          </p:cNvSpPr>
          <p:nvPr>
            <p:ph type="title"/>
          </p:nvPr>
        </p:nvSpPr>
        <p:spPr>
          <a:xfrm>
            <a:off x="228600" y="1352550"/>
            <a:ext cx="8763000" cy="857250"/>
          </a:xfrm>
        </p:spPr>
        <p:txBody>
          <a:bodyPr/>
          <a:lstStyle/>
          <a:p>
            <a:pPr algn="l"/>
            <a:r>
              <a:rPr lang="en-US" altLang="en-US" sz="2400" b="1" u="sng" dirty="0" err="1">
                <a:latin typeface="Times New Roman" panose="02020603050405020304" pitchFamily="18" charset="0"/>
                <a:ea typeface="SimHei" panose="02010609060101010101" pitchFamily="49" charset="-122"/>
                <a:cs typeface="Times New Roman" panose="02020603050405020304" pitchFamily="18" charset="0"/>
              </a:rPr>
              <a:t>Đề</a:t>
            </a:r>
            <a:r>
              <a:rPr lang="en-US" altLang="en-US" sz="2400" b="1" u="sng"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u="sng" dirty="0" err="1">
                <a:latin typeface="Times New Roman" panose="02020603050405020304" pitchFamily="18" charset="0"/>
                <a:ea typeface="SimHei" panose="02010609060101010101" pitchFamily="49" charset="-122"/>
                <a:cs typeface="Times New Roman" panose="02020603050405020304" pitchFamily="18" charset="0"/>
              </a:rPr>
              <a:t>bài</a:t>
            </a:r>
            <a:r>
              <a:rPr lang="en-US" altLang="en-US" sz="24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Trong</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giấc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mơ</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được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một</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bà</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tiên</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cho</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ba</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và</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em</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đã</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thực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hiện</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cả</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ba</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đó</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Hãy</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lại</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câu</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chuyện</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ấy</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theo</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trình</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tự</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thời</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dirty="0" err="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gian</a:t>
            </a:r>
            <a: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t> . </a:t>
            </a:r>
            <a:br>
              <a:rPr lang="en-US" altLang="en-US" sz="2400" b="1" dirty="0">
                <a:solidFill>
                  <a:srgbClr val="0000CC"/>
                </a:solidFill>
                <a:latin typeface="Times New Roman" panose="02020603050405020304" pitchFamily="18" charset="0"/>
                <a:ea typeface="SimHei" panose="02010609060101010101" pitchFamily="49" charset="-122"/>
                <a:cs typeface="Times New Roman" panose="02020603050405020304" pitchFamily="18" charset="0"/>
              </a:rPr>
            </a:br>
            <a:endParaRPr lang="en-US" altLang="en-US" sz="2400" dirty="0">
              <a:ea typeface="SimHei" panose="02010609060101010101" pitchFamily="49" charset="-122"/>
              <a:cs typeface="Times New Roman" panose="02020603050405020304" pitchFamily="18" charset="0"/>
            </a:endParaRPr>
          </a:p>
        </p:txBody>
      </p:sp>
      <p:cxnSp>
        <p:nvCxnSpPr>
          <p:cNvPr id="7172" name="Straight Connector 4">
            <a:extLst>
              <a:ext uri="{FF2B5EF4-FFF2-40B4-BE49-F238E27FC236}">
                <a16:creationId xmlns:a16="http://schemas.microsoft.com/office/drawing/2014/main" id="{788164F3-1CCC-4E07-9798-63AAEBF06D76}"/>
              </a:ext>
            </a:extLst>
          </p:cNvPr>
          <p:cNvCxnSpPr>
            <a:cxnSpLocks noChangeShapeType="1"/>
          </p:cNvCxnSpPr>
          <p:nvPr/>
        </p:nvCxnSpPr>
        <p:spPr bwMode="auto">
          <a:xfrm>
            <a:off x="4800600" y="2362200"/>
            <a:ext cx="0" cy="327660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ADD032F6-DE7C-4CE1-904B-6E0245073DDC}"/>
              </a:ext>
            </a:extLst>
          </p:cNvPr>
          <p:cNvSpPr txBox="1">
            <a:spLocks noChangeArrowheads="1"/>
          </p:cNvSpPr>
          <p:nvPr/>
        </p:nvSpPr>
        <p:spPr bwMode="auto">
          <a:xfrm>
            <a:off x="5108575" y="1990856"/>
            <a:ext cx="1289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chuyện</a:t>
            </a: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a:p>
            <a:pPr>
              <a:spcBef>
                <a:spcPct val="0"/>
              </a:spcBef>
              <a:buFontTx/>
              <a:buNone/>
            </a:pP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8" name="TextBox 7">
            <a:extLst>
              <a:ext uri="{FF2B5EF4-FFF2-40B4-BE49-F238E27FC236}">
                <a16:creationId xmlns:a16="http://schemas.microsoft.com/office/drawing/2014/main" id="{12359C0B-6031-4165-8259-13BD98EF2D69}"/>
              </a:ext>
            </a:extLst>
          </p:cNvPr>
          <p:cNvSpPr txBox="1">
            <a:spLocks noChangeArrowheads="1"/>
          </p:cNvSpPr>
          <p:nvPr/>
        </p:nvSpPr>
        <p:spPr bwMode="auto">
          <a:xfrm>
            <a:off x="533401" y="2787651"/>
            <a:ext cx="3451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Nội</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dung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câu</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chuyện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là</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gì</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a:t>
            </a:r>
          </a:p>
          <a:p>
            <a:pPr>
              <a:spcBef>
                <a:spcPct val="0"/>
              </a:spcBef>
              <a:buFontTx/>
              <a:buNone/>
            </a:pPr>
            <a:endPar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9" name="TextBox 8">
            <a:extLst>
              <a:ext uri="{FF2B5EF4-FFF2-40B4-BE49-F238E27FC236}">
                <a16:creationId xmlns:a16="http://schemas.microsoft.com/office/drawing/2014/main" id="{DA7AEEDC-97DC-4CA6-81DB-C649BC1E5B57}"/>
              </a:ext>
            </a:extLst>
          </p:cNvPr>
          <p:cNvSpPr txBox="1">
            <a:spLocks noChangeArrowheads="1"/>
          </p:cNvSpPr>
          <p:nvPr/>
        </p:nvSpPr>
        <p:spPr bwMode="auto">
          <a:xfrm>
            <a:off x="4897438" y="2311402"/>
            <a:ext cx="4159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Tưởng</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tượng</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a:t>
            </a:r>
            <a:r>
              <a:rPr lang="vi-VN"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trong</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giấc</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mơ</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a:t>
            </a:r>
            <a:r>
              <a:rPr lang="vi-VN"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em</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được</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p>
          <a:p>
            <a:pPr>
              <a:spcBef>
                <a:spcPct val="0"/>
              </a:spcBef>
              <a:buFontTx/>
              <a:buNone/>
            </a:pP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một</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bà</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tiên</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cho</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em</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ba</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điều</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và</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em</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p>
          <a:p>
            <a:pPr>
              <a:spcBef>
                <a:spcPct val="0"/>
              </a:spcBef>
              <a:buFontTx/>
              <a:buNone/>
            </a:pP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đã</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thực</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hiện</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cả</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ba</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đều</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ước</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đó</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a:t>
            </a:r>
          </a:p>
          <a:p>
            <a:pPr>
              <a:spcBef>
                <a:spcPct val="0"/>
              </a:spcBef>
              <a:buFontTx/>
              <a:buNone/>
            </a:pP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0" name="TextBox 9">
            <a:extLst>
              <a:ext uri="{FF2B5EF4-FFF2-40B4-BE49-F238E27FC236}">
                <a16:creationId xmlns:a16="http://schemas.microsoft.com/office/drawing/2014/main" id="{AF937F67-57D1-4666-95E8-7D2C5EEB5C49}"/>
              </a:ext>
            </a:extLst>
          </p:cNvPr>
          <p:cNvSpPr txBox="1">
            <a:spLocks noChangeArrowheads="1"/>
          </p:cNvSpPr>
          <p:nvPr/>
        </p:nvSpPr>
        <p:spPr bwMode="auto">
          <a:xfrm>
            <a:off x="507475" y="3429000"/>
            <a:ext cx="4064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vi-VN"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Câu chuyện ấy</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theo</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trình</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tự</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nào</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a:t>
            </a:r>
          </a:p>
          <a:p>
            <a:pPr>
              <a:spcBef>
                <a:spcPct val="0"/>
              </a:spcBef>
              <a:buFontTx/>
              <a:buNone/>
            </a:pPr>
            <a:endPar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 name="TextBox 10">
            <a:extLst>
              <a:ext uri="{FF2B5EF4-FFF2-40B4-BE49-F238E27FC236}">
                <a16:creationId xmlns:a16="http://schemas.microsoft.com/office/drawing/2014/main" id="{B0960987-6165-4156-A117-A397D2D8223B}"/>
              </a:ext>
            </a:extLst>
          </p:cNvPr>
          <p:cNvSpPr txBox="1">
            <a:spLocks noChangeArrowheads="1"/>
          </p:cNvSpPr>
          <p:nvPr/>
        </p:nvSpPr>
        <p:spPr bwMode="auto">
          <a:xfrm>
            <a:off x="4943573" y="3457576"/>
            <a:ext cx="257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Theo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trình</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tự</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thời</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gian</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a:t>
            </a:r>
          </a:p>
          <a:p>
            <a:pPr>
              <a:spcBef>
                <a:spcPct val="0"/>
              </a:spcBef>
              <a:buFontTx/>
              <a:buNone/>
            </a:pP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2" name="TextBox 11">
            <a:extLst>
              <a:ext uri="{FF2B5EF4-FFF2-40B4-BE49-F238E27FC236}">
                <a16:creationId xmlns:a16="http://schemas.microsoft.com/office/drawing/2014/main" id="{B0CBE02F-1C1F-4B75-80E1-C6C9AE9EF790}"/>
              </a:ext>
            </a:extLst>
          </p:cNvPr>
          <p:cNvSpPr txBox="1">
            <a:spLocks noChangeArrowheads="1"/>
          </p:cNvSpPr>
          <p:nvPr/>
        </p:nvSpPr>
        <p:spPr bwMode="auto">
          <a:xfrm>
            <a:off x="484589" y="3962851"/>
            <a:ext cx="4364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chuyện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theo</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trình</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tự</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thời</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gian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là</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gì</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a:t>
            </a:r>
          </a:p>
          <a:p>
            <a:pPr>
              <a:spcBef>
                <a:spcPct val="0"/>
              </a:spcBef>
              <a:buFontTx/>
              <a:buNone/>
            </a:pPr>
            <a:endPar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3" name="TextBox 12">
            <a:extLst>
              <a:ext uri="{FF2B5EF4-FFF2-40B4-BE49-F238E27FC236}">
                <a16:creationId xmlns:a16="http://schemas.microsoft.com/office/drawing/2014/main" id="{B26D5DAC-3234-4AB2-B846-39C5B297162B}"/>
              </a:ext>
            </a:extLst>
          </p:cNvPr>
          <p:cNvSpPr txBox="1">
            <a:spLocks noChangeArrowheads="1"/>
          </p:cNvSpPr>
          <p:nvPr/>
        </p:nvSpPr>
        <p:spPr bwMode="auto">
          <a:xfrm>
            <a:off x="4896652" y="3854451"/>
            <a:ext cx="4235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chuyện</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mà</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sự</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việc</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xảy</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ra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trước</a:t>
            </a: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a:p>
            <a:pPr>
              <a:spcBef>
                <a:spcPct val="0"/>
              </a:spcBef>
              <a:buFontTx/>
              <a:buNone/>
            </a:pP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trước,sự</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việc</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xảy</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ra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sau</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sau</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p>
          <a:p>
            <a:pPr>
              <a:spcBef>
                <a:spcPct val="0"/>
              </a:spcBef>
              <a:buFontTx/>
              <a:buNone/>
            </a:pP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gọi</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là</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kể</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chuyện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theo</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trình</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tự</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thời</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gian</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a:t>
            </a:r>
          </a:p>
          <a:p>
            <a:pPr>
              <a:spcBef>
                <a:spcPct val="0"/>
              </a:spcBef>
              <a:buFontTx/>
              <a:buNone/>
            </a:pP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4" name="TextBox 13">
            <a:extLst>
              <a:ext uri="{FF2B5EF4-FFF2-40B4-BE49-F238E27FC236}">
                <a16:creationId xmlns:a16="http://schemas.microsoft.com/office/drawing/2014/main" id="{07393734-08CB-496C-B15F-51020B86FAED}"/>
              </a:ext>
            </a:extLst>
          </p:cNvPr>
          <p:cNvSpPr txBox="1">
            <a:spLocks noChangeArrowheads="1"/>
          </p:cNvSpPr>
          <p:nvPr/>
        </p:nvSpPr>
        <p:spPr bwMode="auto">
          <a:xfrm>
            <a:off x="533400" y="4888536"/>
            <a:ext cx="370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Nhân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vật</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trong</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câu</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chuyện</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này</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t>
            </a:r>
          </a:p>
          <a:p>
            <a:pPr>
              <a:spcBef>
                <a:spcPct val="0"/>
              </a:spcBef>
              <a:buFontTx/>
              <a:buNone/>
            </a:pPr>
            <a:endPar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5" name="TextBox 14">
            <a:extLst>
              <a:ext uri="{FF2B5EF4-FFF2-40B4-BE49-F238E27FC236}">
                <a16:creationId xmlns:a16="http://schemas.microsoft.com/office/drawing/2014/main" id="{50613B20-3577-4C34-831C-F4BCEAF367B4}"/>
              </a:ext>
            </a:extLst>
          </p:cNvPr>
          <p:cNvSpPr txBox="1">
            <a:spLocks noChangeArrowheads="1"/>
          </p:cNvSpPr>
          <p:nvPr/>
        </p:nvSpPr>
        <p:spPr bwMode="auto">
          <a:xfrm>
            <a:off x="4906651" y="4888535"/>
            <a:ext cx="16642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Em</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và</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en-US" altLang="en-US" sz="2000" dirty="0" err="1">
                <a:latin typeface="Times New Roman" panose="02020603050405020304" pitchFamily="18" charset="0"/>
                <a:ea typeface="SimHei" panose="02010609060101010101" pitchFamily="49" charset="-122"/>
                <a:cs typeface="Times New Roman" panose="02020603050405020304" pitchFamily="18" charset="0"/>
              </a:rPr>
              <a:t>bà</a:t>
            </a:r>
            <a:r>
              <a:rPr lang="en-US" altLang="en-US" sz="2000" dirty="0">
                <a:latin typeface="Times New Roman" panose="02020603050405020304" pitchFamily="18" charset="0"/>
                <a:ea typeface="SimHei" panose="02010609060101010101" pitchFamily="49" charset="-122"/>
                <a:cs typeface="Times New Roman" panose="02020603050405020304" pitchFamily="18" charset="0"/>
              </a:rPr>
              <a:t> </a:t>
            </a:r>
            <a:r>
              <a:rPr lang="vi-VN" altLang="en-US" sz="2000" dirty="0">
                <a:latin typeface="Times New Roman" panose="02020603050405020304" pitchFamily="18" charset="0"/>
                <a:ea typeface="SimHei" panose="02010609060101010101" pitchFamily="49" charset="-122"/>
                <a:cs typeface="Times New Roman" panose="02020603050405020304" pitchFamily="18" charset="0"/>
              </a:rPr>
              <a:t>tiên.</a:t>
            </a: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a:p>
            <a:pPr>
              <a:spcBef>
                <a:spcPct val="0"/>
              </a:spcBef>
              <a:buFontTx/>
              <a:buNone/>
            </a:pPr>
            <a:endParaRPr lang="en-US" altLang="en-US" sz="2000" dirty="0">
              <a:latin typeface="Times New Roman" panose="02020603050405020304" pitchFamily="18" charset="0"/>
              <a:ea typeface="SimHei" panose="02010609060101010101" pitchFamily="49" charset="-122"/>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9801292B-B549-48C3-AE21-012DEE7D8353}"/>
              </a:ext>
            </a:extLst>
          </p:cNvPr>
          <p:cNvCxnSpPr>
            <a:cxnSpLocks noChangeShapeType="1"/>
          </p:cNvCxnSpPr>
          <p:nvPr/>
        </p:nvCxnSpPr>
        <p:spPr bwMode="auto">
          <a:xfrm>
            <a:off x="5626100" y="1752600"/>
            <a:ext cx="22225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302B7DA5-F8B3-4D7F-9372-5E37ACD76733}"/>
              </a:ext>
            </a:extLst>
          </p:cNvPr>
          <p:cNvCxnSpPr>
            <a:cxnSpLocks noChangeShapeType="1"/>
          </p:cNvCxnSpPr>
          <p:nvPr/>
        </p:nvCxnSpPr>
        <p:spPr bwMode="auto">
          <a:xfrm>
            <a:off x="6096000" y="1371600"/>
            <a:ext cx="20574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22">
            <a:extLst>
              <a:ext uri="{FF2B5EF4-FFF2-40B4-BE49-F238E27FC236}">
                <a16:creationId xmlns:a16="http://schemas.microsoft.com/office/drawing/2014/main" id="{B777ADD4-7A47-435B-BC2B-4C9FF61ECA40}"/>
              </a:ext>
            </a:extLst>
          </p:cNvPr>
          <p:cNvCxnSpPr>
            <a:cxnSpLocks noChangeShapeType="1"/>
          </p:cNvCxnSpPr>
          <p:nvPr/>
        </p:nvCxnSpPr>
        <p:spPr bwMode="auto">
          <a:xfrm>
            <a:off x="304800" y="2133600"/>
            <a:ext cx="22225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Connector 23">
            <a:extLst>
              <a:ext uri="{FF2B5EF4-FFF2-40B4-BE49-F238E27FC236}">
                <a16:creationId xmlns:a16="http://schemas.microsoft.com/office/drawing/2014/main" id="{189F84EC-3BFD-4062-9EA7-A44E09047C85}"/>
              </a:ext>
            </a:extLst>
          </p:cNvPr>
          <p:cNvCxnSpPr>
            <a:cxnSpLocks noChangeShapeType="1"/>
          </p:cNvCxnSpPr>
          <p:nvPr/>
        </p:nvCxnSpPr>
        <p:spPr bwMode="auto">
          <a:xfrm>
            <a:off x="3352800" y="1371600"/>
            <a:ext cx="3810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a16="http://schemas.microsoft.com/office/drawing/2014/main" id="{52C35FD1-D6B7-4CE3-8CB1-349153B10CED}"/>
              </a:ext>
            </a:extLst>
          </p:cNvPr>
          <p:cNvCxnSpPr>
            <a:cxnSpLocks noChangeShapeType="1"/>
          </p:cNvCxnSpPr>
          <p:nvPr/>
        </p:nvCxnSpPr>
        <p:spPr bwMode="auto">
          <a:xfrm>
            <a:off x="5181600" y="1371600"/>
            <a:ext cx="7620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8" name="Straight Connector 27">
            <a:extLst>
              <a:ext uri="{FF2B5EF4-FFF2-40B4-BE49-F238E27FC236}">
                <a16:creationId xmlns:a16="http://schemas.microsoft.com/office/drawing/2014/main" id="{32407AE4-DC0F-4EE8-A5BE-AB0525BE989F}"/>
              </a:ext>
            </a:extLst>
          </p:cNvPr>
          <p:cNvCxnSpPr>
            <a:cxnSpLocks noChangeShapeType="1"/>
          </p:cNvCxnSpPr>
          <p:nvPr/>
        </p:nvCxnSpPr>
        <p:spPr bwMode="auto">
          <a:xfrm>
            <a:off x="2209800" y="1371600"/>
            <a:ext cx="9906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0146"/>
    </mc:Choice>
    <mc:Fallback xmlns="">
      <p:transition spd="slow" advTm="10014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16"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circle(in)">
                                      <p:cBhvr>
                                        <p:cTn id="75" dur="2000"/>
                                        <p:tgtEl>
                                          <p:spTgt spid="24"/>
                                        </p:tgtEl>
                                      </p:cBhvr>
                                    </p:animEffect>
                                  </p:childTnLst>
                                </p:cTn>
                              </p:par>
                              <p:par>
                                <p:cTn id="76" presetID="6" presetClass="entr" presetSubtype="16"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circle(in)">
                                      <p:cBhvr>
                                        <p:cTn id="78" dur="2000"/>
                                        <p:tgtEl>
                                          <p:spTgt spid="2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circle(in)">
                                      <p:cBhvr>
                                        <p:cTn id="8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87ACF79-ADEE-45EC-836D-309E5707F126}"/>
              </a:ext>
            </a:extLst>
          </p:cNvPr>
          <p:cNvSpPr>
            <a:spLocks noGrp="1" noChangeArrowheads="1"/>
          </p:cNvSpPr>
          <p:nvPr>
            <p:ph type="title"/>
          </p:nvPr>
        </p:nvSpPr>
        <p:spPr>
          <a:xfrm>
            <a:off x="228600" y="1352550"/>
            <a:ext cx="8763000" cy="857250"/>
          </a:xfrm>
        </p:spPr>
        <p:txBody>
          <a:bodyPr/>
          <a:lstStyle/>
          <a:p>
            <a:pPr algn="l"/>
            <a:r>
              <a:rPr lang="en-US" altLang="en-US" sz="2400" b="1" u="sng">
                <a:latin typeface="Times New Roman" panose="02020603050405020304" pitchFamily="18" charset="0"/>
                <a:ea typeface="SimHei" panose="02010609060101010101" pitchFamily="49" charset="-122"/>
                <a:cs typeface="Times New Roman" panose="02020603050405020304" pitchFamily="18" charset="0"/>
              </a:rPr>
              <a:t>Đề bài</a:t>
            </a:r>
            <a:r>
              <a:rPr lang="en-US" altLang="en-US" sz="2400">
                <a:latin typeface="Times New Roman" panose="02020603050405020304" pitchFamily="18" charset="0"/>
                <a:ea typeface="SimHei" panose="02010609060101010101" pitchFamily="49" charset="-122"/>
                <a:cs typeface="Times New Roman" panose="02020603050405020304" pitchFamily="18" charset="0"/>
              </a:rPr>
              <a:t>: </a:t>
            </a:r>
            <a:r>
              <a:rPr lang="en-US" altLang="en-US" sz="2400" b="1">
                <a:solidFill>
                  <a:srgbClr val="0000CC"/>
                </a:solidFill>
                <a:latin typeface="Times New Roman" panose="02020603050405020304" pitchFamily="18" charset="0"/>
                <a:ea typeface="SimHei" panose="02010609060101010101" pitchFamily="49" charset="-122"/>
                <a:cs typeface="Times New Roman" panose="02020603050405020304" pitchFamily="18" charset="0"/>
              </a:rPr>
              <a:t>Trong giấc mơ, em được một bà tiên cho ba điều ước và em đã thực hiện cả ba điều ước đó . Hãy kể lại câu chuyện ấy theo trình tự thời gian . </a:t>
            </a:r>
            <a:br>
              <a:rPr lang="en-US" altLang="en-US" sz="2400" b="1">
                <a:solidFill>
                  <a:srgbClr val="0000CC"/>
                </a:solidFill>
                <a:latin typeface="Times New Roman" panose="02020603050405020304" pitchFamily="18" charset="0"/>
                <a:ea typeface="SimHei" panose="02010609060101010101" pitchFamily="49" charset="-122"/>
                <a:cs typeface="Times New Roman" panose="02020603050405020304" pitchFamily="18" charset="0"/>
              </a:rPr>
            </a:br>
            <a:endParaRPr lang="en-US" altLang="en-US" sz="2400">
              <a:ea typeface="SimHei" panose="02010609060101010101" pitchFamily="49" charset="-122"/>
              <a:cs typeface="Times New Roman" panose="02020603050405020304" pitchFamily="18" charset="0"/>
            </a:endParaRPr>
          </a:p>
        </p:txBody>
      </p:sp>
      <p:cxnSp>
        <p:nvCxnSpPr>
          <p:cNvPr id="9220" name="Straight Connector 4">
            <a:extLst>
              <a:ext uri="{FF2B5EF4-FFF2-40B4-BE49-F238E27FC236}">
                <a16:creationId xmlns:a16="http://schemas.microsoft.com/office/drawing/2014/main" id="{6153458C-9B3C-449D-BFB5-7F5C31560D76}"/>
              </a:ext>
            </a:extLst>
          </p:cNvPr>
          <p:cNvCxnSpPr>
            <a:cxnSpLocks noChangeShapeType="1"/>
          </p:cNvCxnSpPr>
          <p:nvPr/>
        </p:nvCxnSpPr>
        <p:spPr bwMode="auto">
          <a:xfrm>
            <a:off x="4800600" y="2362200"/>
            <a:ext cx="0" cy="327660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00EB72E1-5E81-4FAA-BDF0-645AB294BE3B}"/>
              </a:ext>
            </a:extLst>
          </p:cNvPr>
          <p:cNvSpPr txBox="1">
            <a:spLocks noChangeArrowheads="1"/>
          </p:cNvSpPr>
          <p:nvPr/>
        </p:nvSpPr>
        <p:spPr bwMode="auto">
          <a:xfrm>
            <a:off x="533400" y="2063751"/>
            <a:ext cx="769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err="1">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Gợi</a:t>
            </a:r>
            <a:r>
              <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ý</a:t>
            </a:r>
          </a:p>
          <a:p>
            <a:pPr>
              <a:spcBef>
                <a:spcPct val="0"/>
              </a:spcBef>
              <a:buFontTx/>
              <a:buNone/>
            </a:pPr>
            <a:endParaRPr lang="en-US" altLang="en-US" sz="2000"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7" name="TextBox 6">
            <a:extLst>
              <a:ext uri="{FF2B5EF4-FFF2-40B4-BE49-F238E27FC236}">
                <a16:creationId xmlns:a16="http://schemas.microsoft.com/office/drawing/2014/main" id="{C9262E43-40D8-4ADE-9E9C-BF00EEF726DA}"/>
              </a:ext>
            </a:extLst>
          </p:cNvPr>
          <p:cNvSpPr txBox="1">
            <a:spLocks noChangeArrowheads="1"/>
          </p:cNvSpPr>
          <p:nvPr/>
        </p:nvSpPr>
        <p:spPr bwMode="auto">
          <a:xfrm>
            <a:off x="4953000" y="2416176"/>
            <a:ext cx="2687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Em đang đi vào rừng...</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8" name="TextBox 7">
            <a:extLst>
              <a:ext uri="{FF2B5EF4-FFF2-40B4-BE49-F238E27FC236}">
                <a16:creationId xmlns:a16="http://schemas.microsoft.com/office/drawing/2014/main" id="{4AD15166-9D54-4EBB-98D5-1AC86CCFE4A8}"/>
              </a:ext>
            </a:extLst>
          </p:cNvPr>
          <p:cNvSpPr txBox="1">
            <a:spLocks noChangeArrowheads="1"/>
          </p:cNvSpPr>
          <p:nvPr/>
        </p:nvSpPr>
        <p:spPr bwMode="auto">
          <a:xfrm>
            <a:off x="533400" y="2432051"/>
            <a:ext cx="4160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1.Trong giấc mơ em thấy mình gặp bà </a:t>
            </a:r>
          </a:p>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Tiên trong hoàn cảnh nào ?</a:t>
            </a:r>
          </a:p>
        </p:txBody>
      </p:sp>
      <p:sp>
        <p:nvSpPr>
          <p:cNvPr id="9" name="TextBox 8">
            <a:extLst>
              <a:ext uri="{FF2B5EF4-FFF2-40B4-BE49-F238E27FC236}">
                <a16:creationId xmlns:a16="http://schemas.microsoft.com/office/drawing/2014/main" id="{28F20BEF-C96C-445E-850B-71A20DA101C8}"/>
              </a:ext>
            </a:extLst>
          </p:cNvPr>
          <p:cNvSpPr txBox="1">
            <a:spLocks noChangeArrowheads="1"/>
          </p:cNvSpPr>
          <p:nvPr/>
        </p:nvSpPr>
        <p:spPr bwMode="auto">
          <a:xfrm>
            <a:off x="4975225" y="2720976"/>
            <a:ext cx="2628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Em đứng bên cửa sổ...</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0" name="TextBox 9">
            <a:extLst>
              <a:ext uri="{FF2B5EF4-FFF2-40B4-BE49-F238E27FC236}">
                <a16:creationId xmlns:a16="http://schemas.microsoft.com/office/drawing/2014/main" id="{B950A960-7186-4BA1-9934-611068B79372}"/>
              </a:ext>
            </a:extLst>
          </p:cNvPr>
          <p:cNvSpPr txBox="1">
            <a:spLocks noChangeArrowheads="1"/>
          </p:cNvSpPr>
          <p:nvPr/>
        </p:nvSpPr>
        <p:spPr bwMode="auto">
          <a:xfrm>
            <a:off x="533401" y="3197226"/>
            <a:ext cx="4276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Vì sao bà Tiên lại cho em 3 điều ước ?</a:t>
            </a:r>
          </a:p>
          <a:p>
            <a:pPr>
              <a:spcBef>
                <a:spcPct val="0"/>
              </a:spcBef>
              <a:buFontTx/>
              <a:buNone/>
            </a:pPr>
            <a:endPar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1" name="TextBox 10">
            <a:extLst>
              <a:ext uri="{FF2B5EF4-FFF2-40B4-BE49-F238E27FC236}">
                <a16:creationId xmlns:a16="http://schemas.microsoft.com/office/drawing/2014/main" id="{F5684E3C-67F1-450C-9FFE-37B0B933CD65}"/>
              </a:ext>
            </a:extLst>
          </p:cNvPr>
          <p:cNvSpPr txBox="1">
            <a:spLocks noChangeArrowheads="1"/>
          </p:cNvSpPr>
          <p:nvPr/>
        </p:nvSpPr>
        <p:spPr bwMode="auto">
          <a:xfrm>
            <a:off x="4953000" y="3200401"/>
            <a:ext cx="309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Thấy em đang...Em khóc...</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2" name="TextBox 11">
            <a:extLst>
              <a:ext uri="{FF2B5EF4-FFF2-40B4-BE49-F238E27FC236}">
                <a16:creationId xmlns:a16="http://schemas.microsoft.com/office/drawing/2014/main" id="{F055F689-7FA4-4D93-8B68-D106A0419514}"/>
              </a:ext>
            </a:extLst>
          </p:cNvPr>
          <p:cNvSpPr txBox="1">
            <a:spLocks noChangeArrowheads="1"/>
          </p:cNvSpPr>
          <p:nvPr/>
        </p:nvSpPr>
        <p:spPr bwMode="auto">
          <a:xfrm>
            <a:off x="533400" y="4210050"/>
            <a:ext cx="3983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2. Em thực hiện điều ước ấy như thế </a:t>
            </a:r>
          </a:p>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nào?</a:t>
            </a:r>
          </a:p>
          <a:p>
            <a:pPr>
              <a:spcBef>
                <a:spcPct val="0"/>
              </a:spcBef>
              <a:buFontTx/>
              <a:buNone/>
            </a:pPr>
            <a:endPar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3" name="TextBox 12">
            <a:extLst>
              <a:ext uri="{FF2B5EF4-FFF2-40B4-BE49-F238E27FC236}">
                <a16:creationId xmlns:a16="http://schemas.microsoft.com/office/drawing/2014/main" id="{2A1AEECA-79E0-464E-B209-DA9AE82A1CB0}"/>
              </a:ext>
            </a:extLst>
          </p:cNvPr>
          <p:cNvSpPr txBox="1">
            <a:spLocks noChangeArrowheads="1"/>
          </p:cNvSpPr>
          <p:nvPr/>
        </p:nvSpPr>
        <p:spPr bwMode="auto">
          <a:xfrm>
            <a:off x="4953001" y="3505201"/>
            <a:ext cx="333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Nhìn khuôn mặt em lo lắng...</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14" name="TextBox 13">
            <a:extLst>
              <a:ext uri="{FF2B5EF4-FFF2-40B4-BE49-F238E27FC236}">
                <a16:creationId xmlns:a16="http://schemas.microsoft.com/office/drawing/2014/main" id="{248AC69A-C791-410F-878A-7D46F660C3C6}"/>
              </a:ext>
            </a:extLst>
          </p:cNvPr>
          <p:cNvSpPr txBox="1">
            <a:spLocks noChangeArrowheads="1"/>
          </p:cNvSpPr>
          <p:nvPr/>
        </p:nvSpPr>
        <p:spPr bwMode="auto">
          <a:xfrm>
            <a:off x="568326" y="5314950"/>
            <a:ext cx="3154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3. Em nghĩ gì khi thức giấc ?</a:t>
            </a:r>
          </a:p>
        </p:txBody>
      </p:sp>
      <p:sp>
        <p:nvSpPr>
          <p:cNvPr id="15" name="TextBox 14">
            <a:extLst>
              <a:ext uri="{FF2B5EF4-FFF2-40B4-BE49-F238E27FC236}">
                <a16:creationId xmlns:a16="http://schemas.microsoft.com/office/drawing/2014/main" id="{695CC309-AAC9-425A-B044-E4510D65796B}"/>
              </a:ext>
            </a:extLst>
          </p:cNvPr>
          <p:cNvSpPr txBox="1">
            <a:spLocks noChangeArrowheads="1"/>
          </p:cNvSpPr>
          <p:nvPr/>
        </p:nvSpPr>
        <p:spPr bwMode="auto">
          <a:xfrm>
            <a:off x="4953001" y="3810000"/>
            <a:ext cx="269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ea typeface="SimHei" panose="02010609060101010101" pitchFamily="49" charset="-122"/>
                <a:cs typeface="Times New Roman" panose="02020603050405020304" pitchFamily="18" charset="0"/>
              </a:rPr>
              <a:t>- Bà cho em ba điều ước</a:t>
            </a:r>
          </a:p>
        </p:txBody>
      </p:sp>
      <p:cxnSp>
        <p:nvCxnSpPr>
          <p:cNvPr id="9231" name="Straight Connector 16">
            <a:extLst>
              <a:ext uri="{FF2B5EF4-FFF2-40B4-BE49-F238E27FC236}">
                <a16:creationId xmlns:a16="http://schemas.microsoft.com/office/drawing/2014/main" id="{B497407A-75B4-48BF-9864-DD296A0AB440}"/>
              </a:ext>
            </a:extLst>
          </p:cNvPr>
          <p:cNvCxnSpPr>
            <a:cxnSpLocks noChangeShapeType="1"/>
          </p:cNvCxnSpPr>
          <p:nvPr/>
        </p:nvCxnSpPr>
        <p:spPr bwMode="auto">
          <a:xfrm>
            <a:off x="5626100" y="1752600"/>
            <a:ext cx="22225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9232" name="Straight Connector 17">
            <a:extLst>
              <a:ext uri="{FF2B5EF4-FFF2-40B4-BE49-F238E27FC236}">
                <a16:creationId xmlns:a16="http://schemas.microsoft.com/office/drawing/2014/main" id="{4EA1EB14-5D9E-43EE-BEC0-CBDDDB460C0E}"/>
              </a:ext>
            </a:extLst>
          </p:cNvPr>
          <p:cNvCxnSpPr>
            <a:cxnSpLocks noChangeShapeType="1"/>
          </p:cNvCxnSpPr>
          <p:nvPr/>
        </p:nvCxnSpPr>
        <p:spPr bwMode="auto">
          <a:xfrm>
            <a:off x="6096000" y="1371600"/>
            <a:ext cx="20574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9233" name="Straight Connector 22">
            <a:extLst>
              <a:ext uri="{FF2B5EF4-FFF2-40B4-BE49-F238E27FC236}">
                <a16:creationId xmlns:a16="http://schemas.microsoft.com/office/drawing/2014/main" id="{C68DBF21-072B-4012-8C62-7D4E12FFECC6}"/>
              </a:ext>
            </a:extLst>
          </p:cNvPr>
          <p:cNvCxnSpPr>
            <a:cxnSpLocks noChangeShapeType="1"/>
          </p:cNvCxnSpPr>
          <p:nvPr/>
        </p:nvCxnSpPr>
        <p:spPr bwMode="auto">
          <a:xfrm>
            <a:off x="304800" y="2133600"/>
            <a:ext cx="22225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9234" name="Straight Connector 23">
            <a:extLst>
              <a:ext uri="{FF2B5EF4-FFF2-40B4-BE49-F238E27FC236}">
                <a16:creationId xmlns:a16="http://schemas.microsoft.com/office/drawing/2014/main" id="{CBA7E3D2-8764-4F0B-B2B6-1FF58C66AFA1}"/>
              </a:ext>
            </a:extLst>
          </p:cNvPr>
          <p:cNvCxnSpPr>
            <a:cxnSpLocks noChangeShapeType="1"/>
          </p:cNvCxnSpPr>
          <p:nvPr/>
        </p:nvCxnSpPr>
        <p:spPr bwMode="auto">
          <a:xfrm>
            <a:off x="3352800" y="1371600"/>
            <a:ext cx="3810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9235" name="Straight Connector 25">
            <a:extLst>
              <a:ext uri="{FF2B5EF4-FFF2-40B4-BE49-F238E27FC236}">
                <a16:creationId xmlns:a16="http://schemas.microsoft.com/office/drawing/2014/main" id="{6AF9B135-705C-45B9-B150-6B544687AC31}"/>
              </a:ext>
            </a:extLst>
          </p:cNvPr>
          <p:cNvCxnSpPr>
            <a:cxnSpLocks noChangeShapeType="1"/>
          </p:cNvCxnSpPr>
          <p:nvPr/>
        </p:nvCxnSpPr>
        <p:spPr bwMode="auto">
          <a:xfrm>
            <a:off x="5181600" y="1371600"/>
            <a:ext cx="7620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9236" name="Straight Connector 27">
            <a:extLst>
              <a:ext uri="{FF2B5EF4-FFF2-40B4-BE49-F238E27FC236}">
                <a16:creationId xmlns:a16="http://schemas.microsoft.com/office/drawing/2014/main" id="{0381CDCE-B2C6-4843-97A0-306FFBC5D832}"/>
              </a:ext>
            </a:extLst>
          </p:cNvPr>
          <p:cNvCxnSpPr>
            <a:cxnSpLocks noChangeShapeType="1"/>
          </p:cNvCxnSpPr>
          <p:nvPr/>
        </p:nvCxnSpPr>
        <p:spPr bwMode="auto">
          <a:xfrm>
            <a:off x="2209800" y="1371600"/>
            <a:ext cx="9906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0A10DA6C-7C18-4787-8082-9CBD1450DBD9}"/>
              </a:ext>
            </a:extLst>
          </p:cNvPr>
          <p:cNvSpPr txBox="1">
            <a:spLocks noChangeArrowheads="1"/>
          </p:cNvSpPr>
          <p:nvPr/>
        </p:nvSpPr>
        <p:spPr bwMode="auto">
          <a:xfrm>
            <a:off x="4951414" y="4191001"/>
            <a:ext cx="3214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Đầu tiên em ước...Kết quả ?</a:t>
            </a:r>
          </a:p>
          <a:p>
            <a:pPr>
              <a:spcBef>
                <a:spcPct val="0"/>
              </a:spcBef>
              <a:buFontTx/>
              <a:buNone/>
            </a:pPr>
            <a:endParaRPr lang="en-US" altLang="en-US" sz="2000">
              <a:latin typeface="Times New Roman" panose="02020603050405020304" pitchFamily="18" charset="0"/>
            </a:endParaRPr>
          </a:p>
        </p:txBody>
      </p:sp>
      <p:sp>
        <p:nvSpPr>
          <p:cNvPr id="16" name="TextBox 15">
            <a:extLst>
              <a:ext uri="{FF2B5EF4-FFF2-40B4-BE49-F238E27FC236}">
                <a16:creationId xmlns:a16="http://schemas.microsoft.com/office/drawing/2014/main" id="{421A1767-5EE6-4352-84C9-E720B6AAECB2}"/>
              </a:ext>
            </a:extLst>
          </p:cNvPr>
          <p:cNvSpPr txBox="1">
            <a:spLocks noChangeArrowheads="1"/>
          </p:cNvSpPr>
          <p:nvPr/>
        </p:nvSpPr>
        <p:spPr bwMode="auto">
          <a:xfrm>
            <a:off x="4953000" y="4724401"/>
            <a:ext cx="2965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Điều ước cuối...Kết quả ?</a:t>
            </a:r>
          </a:p>
          <a:p>
            <a:pPr>
              <a:spcBef>
                <a:spcPct val="0"/>
              </a:spcBef>
              <a:buFontTx/>
              <a:buNone/>
            </a:pPr>
            <a:endParaRPr lang="en-US" altLang="en-US" sz="2000">
              <a:latin typeface="Times New Roman" panose="02020603050405020304" pitchFamily="18" charset="0"/>
            </a:endParaRPr>
          </a:p>
        </p:txBody>
      </p:sp>
      <p:sp>
        <p:nvSpPr>
          <p:cNvPr id="19" name="TextBox 18">
            <a:extLst>
              <a:ext uri="{FF2B5EF4-FFF2-40B4-BE49-F238E27FC236}">
                <a16:creationId xmlns:a16="http://schemas.microsoft.com/office/drawing/2014/main" id="{D2A294A4-D2EC-4A0F-B5CF-B75448A2C11F}"/>
              </a:ext>
            </a:extLst>
          </p:cNvPr>
          <p:cNvSpPr txBox="1">
            <a:spLocks noChangeArrowheads="1"/>
          </p:cNvSpPr>
          <p:nvPr/>
        </p:nvSpPr>
        <p:spPr bwMode="auto">
          <a:xfrm>
            <a:off x="4953000" y="4473576"/>
            <a:ext cx="3240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Điều ước thứ hai...Kết quả ?</a:t>
            </a:r>
          </a:p>
          <a:p>
            <a:pPr>
              <a:spcBef>
                <a:spcPct val="0"/>
              </a:spcBef>
              <a:buFontTx/>
              <a:buNone/>
            </a:pPr>
            <a:endParaRPr lang="en-US" altLang="en-US" sz="2000">
              <a:latin typeface="Times New Roman" panose="02020603050405020304" pitchFamily="18" charset="0"/>
            </a:endParaRPr>
          </a:p>
        </p:txBody>
      </p:sp>
      <p:sp>
        <p:nvSpPr>
          <p:cNvPr id="20" name="TextBox 19">
            <a:extLst>
              <a:ext uri="{FF2B5EF4-FFF2-40B4-BE49-F238E27FC236}">
                <a16:creationId xmlns:a16="http://schemas.microsoft.com/office/drawing/2014/main" id="{DA64069C-DF59-4ED3-AE87-77F036B1C7FF}"/>
              </a:ext>
            </a:extLst>
          </p:cNvPr>
          <p:cNvSpPr txBox="1">
            <a:spLocks noChangeArrowheads="1"/>
          </p:cNvSpPr>
          <p:nvPr/>
        </p:nvSpPr>
        <p:spPr bwMode="auto">
          <a:xfrm>
            <a:off x="4810125" y="5105401"/>
            <a:ext cx="384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 Hóa ra....? Tiếc...? Em mong...giá </a:t>
            </a:r>
          </a:p>
          <a:p>
            <a:pPr>
              <a:spcBef>
                <a:spcPct val="0"/>
              </a:spcBef>
              <a:buFontTx/>
              <a:buNone/>
            </a:pPr>
            <a:r>
              <a:rPr lang="en-US" altLang="en-US" sz="2000">
                <a:latin typeface="Times New Roman" panose="02020603050405020304" pitchFamily="18" charset="0"/>
              </a:rPr>
              <a:t>như có bà Tiên trong đời thực</a:t>
            </a:r>
          </a:p>
        </p:txBody>
      </p:sp>
      <p:sp>
        <p:nvSpPr>
          <p:cNvPr id="25" name="TextBox 24">
            <a:extLst>
              <a:ext uri="{FF2B5EF4-FFF2-40B4-BE49-F238E27FC236}">
                <a16:creationId xmlns:a16="http://schemas.microsoft.com/office/drawing/2014/main" id="{F64F7D36-107A-4FF1-B566-B5632DAC2B5C}"/>
              </a:ext>
            </a:extLst>
          </p:cNvPr>
          <p:cNvSpPr txBox="1"/>
          <p:nvPr/>
        </p:nvSpPr>
        <p:spPr>
          <a:xfrm>
            <a:off x="5029200" y="6877050"/>
            <a:ext cx="3657600" cy="178435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2200" dirty="0">
                <a:latin typeface="Times New Roman" pitchFamily="18" charset="0"/>
                <a:cs typeface="Times New Roman" pitchFamily="18" charset="0"/>
              </a:rPr>
              <a:t>Sự việc 1,sự việc 2,sự việc 3...sự việc kết thúc.</a:t>
            </a:r>
          </a:p>
          <a:p>
            <a:pPr>
              <a:defRPr/>
            </a:pPr>
            <a:r>
              <a:rPr lang="en-US" sz="2200" dirty="0">
                <a:latin typeface="Times New Roman" pitchFamily="18" charset="0"/>
                <a:cs typeface="Times New Roman" pitchFamily="18" charset="0"/>
              </a:rPr>
              <a:t>Kết hợp miêu tả ngoại hình của nhân vật.</a:t>
            </a:r>
          </a:p>
          <a:p>
            <a:pPr>
              <a:defRPr/>
            </a:pPr>
            <a:r>
              <a:rPr lang="en-US" sz="2200" dirty="0">
                <a:latin typeface="Times New Roman" pitchFamily="18" charset="0"/>
                <a:cs typeface="Times New Roman" pitchFamily="18" charset="0"/>
              </a:rPr>
              <a:t>Hành động việc làm, lời nói.</a:t>
            </a:r>
          </a:p>
        </p:txBody>
      </p:sp>
      <p:sp>
        <p:nvSpPr>
          <p:cNvPr id="27" name="TextBox 26">
            <a:extLst>
              <a:ext uri="{FF2B5EF4-FFF2-40B4-BE49-F238E27FC236}">
                <a16:creationId xmlns:a16="http://schemas.microsoft.com/office/drawing/2014/main" id="{262DEAB1-B7E8-4A6E-A6D0-267CA3F1B179}"/>
              </a:ext>
            </a:extLst>
          </p:cNvPr>
          <p:cNvSpPr txBox="1">
            <a:spLocks noChangeArrowheads="1"/>
          </p:cNvSpPr>
          <p:nvPr/>
        </p:nvSpPr>
        <p:spPr bwMode="auto">
          <a:xfrm>
            <a:off x="9221788" y="2667001"/>
            <a:ext cx="2589212" cy="1323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Ý nghĩa câu chuyện.</a:t>
            </a:r>
          </a:p>
          <a:p>
            <a:pPr>
              <a:spcBef>
                <a:spcPct val="0"/>
              </a:spcBef>
              <a:buFontTx/>
              <a:buNone/>
            </a:pPr>
            <a:r>
              <a:rPr lang="en-US" altLang="en-US" sz="2000">
                <a:latin typeface="Times New Roman" panose="02020603050405020304" pitchFamily="18" charset="0"/>
              </a:rPr>
              <a:t>Mong ước, hứa hẹn...</a:t>
            </a:r>
          </a:p>
          <a:p>
            <a:pPr>
              <a:spcBef>
                <a:spcPct val="0"/>
              </a:spcBef>
              <a:buFontTx/>
              <a:buNone/>
            </a:pPr>
            <a:r>
              <a:rPr lang="en-US" altLang="en-US" sz="2000">
                <a:latin typeface="Times New Roman" panose="02020603050405020304" pitchFamily="18" charset="0"/>
              </a:rPr>
              <a:t>Suy nghĩ về những điều ước đó?</a:t>
            </a:r>
          </a:p>
        </p:txBody>
      </p:sp>
      <p:sp>
        <p:nvSpPr>
          <p:cNvPr id="3" name="Up Arrow 2">
            <a:extLst>
              <a:ext uri="{FF2B5EF4-FFF2-40B4-BE49-F238E27FC236}">
                <a16:creationId xmlns:a16="http://schemas.microsoft.com/office/drawing/2014/main" id="{A8A4BB8A-4128-43F4-9611-086D870B9F55}"/>
              </a:ext>
            </a:extLst>
          </p:cNvPr>
          <p:cNvSpPr>
            <a:spLocks noChangeArrowheads="1"/>
          </p:cNvSpPr>
          <p:nvPr/>
        </p:nvSpPr>
        <p:spPr bwMode="auto">
          <a:xfrm>
            <a:off x="6172201" y="3990976"/>
            <a:ext cx="385763" cy="1101725"/>
          </a:xfrm>
          <a:prstGeom prst="upArrow">
            <a:avLst>
              <a:gd name="adj1" fmla="val 50000"/>
              <a:gd name="adj2" fmla="val 50085"/>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5" name="Rounded Rectangular Callout 4">
            <a:extLst>
              <a:ext uri="{FF2B5EF4-FFF2-40B4-BE49-F238E27FC236}">
                <a16:creationId xmlns:a16="http://schemas.microsoft.com/office/drawing/2014/main" id="{C5E9E802-A69C-4E26-A691-42CF934F570D}"/>
              </a:ext>
            </a:extLst>
          </p:cNvPr>
          <p:cNvSpPr>
            <a:spLocks noChangeArrowheads="1"/>
          </p:cNvSpPr>
          <p:nvPr/>
        </p:nvSpPr>
        <p:spPr bwMode="auto">
          <a:xfrm>
            <a:off x="9220200" y="4065588"/>
            <a:ext cx="3581400" cy="1420812"/>
          </a:xfrm>
          <a:prstGeom prst="wedgeRoundRectCallout">
            <a:avLst>
              <a:gd name="adj1" fmla="val -22500"/>
              <a:gd name="adj2" fmla="val -120551"/>
              <a:gd name="adj3" fmla="val 1666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Giới thiệu được câu chuyện...</a:t>
            </a:r>
          </a:p>
          <a:p>
            <a:pPr>
              <a:spcBef>
                <a:spcPct val="0"/>
              </a:spcBef>
              <a:buFontTx/>
              <a:buNone/>
            </a:pPr>
            <a:r>
              <a:rPr lang="en-US" altLang="en-US" sz="200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Nêu được hoàn cảnh: Khi nào ? Ở đâu? Vì sao gặp bà tiên?</a:t>
            </a:r>
          </a:p>
          <a:p>
            <a:pPr>
              <a:spcBef>
                <a:spcPct val="0"/>
              </a:spcBef>
              <a:buFontTx/>
              <a:buNone/>
            </a:pPr>
            <a:endParaRPr lang="en-US" altLang="en-US" sz="200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9245" name="TextBox 16">
            <a:extLst>
              <a:ext uri="{FF2B5EF4-FFF2-40B4-BE49-F238E27FC236}">
                <a16:creationId xmlns:a16="http://schemas.microsoft.com/office/drawing/2014/main" id="{7C5E20CE-C0F4-46A6-B18E-3AB223266678}"/>
              </a:ext>
            </a:extLst>
          </p:cNvPr>
          <p:cNvSpPr txBox="1">
            <a:spLocks noChangeArrowheads="1"/>
          </p:cNvSpPr>
          <p:nvPr/>
        </p:nvSpPr>
        <p:spPr bwMode="auto">
          <a:xfrm>
            <a:off x="9448800" y="3657600"/>
            <a:ext cx="7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a:latin typeface="Times New Roman" panose="02020603050405020304" pitchFamily="18" charset="0"/>
            </a:endParaRPr>
          </a:p>
        </p:txBody>
      </p:sp>
    </p:spTree>
    <p:custDataLst>
      <p:tags r:id="rId1"/>
    </p:custDataLst>
  </p:cSld>
  <p:clrMapOvr>
    <a:masterClrMapping/>
  </p:clrMapOvr>
  <p:transition spd="slow" advTm="2170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path" presetSubtype="0" accel="50000" decel="50000" fill="hold" grpId="0" nodeType="clickEffect">
                                  <p:stCondLst>
                                    <p:cond delay="0"/>
                                  </p:stCondLst>
                                  <p:childTnLst>
                                    <p:animMotion origin="layout" path="M 3.33333E-6 2.96296E-6 L -0.4625 -0.00463 " pathEditMode="relative" rAng="0" ptsTypes="AA">
                                      <p:cBhvr>
                                        <p:cTn id="29" dur="2000" fill="hold"/>
                                        <p:tgtEl>
                                          <p:spTgt spid="5"/>
                                        </p:tgtEl>
                                        <p:attrNameLst>
                                          <p:attrName>ppt_x</p:attrName>
                                          <p:attrName>ppt_y</p:attrName>
                                        </p:attrNameLst>
                                      </p:cBhvr>
                                      <p:rCtr x="-23125" y="-247"/>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xit" presetSubtype="12" fill="hold" grpId="1" nodeType="clickEffect">
                                  <p:stCondLst>
                                    <p:cond delay="0"/>
                                  </p:stCondLst>
                                  <p:childTnLst>
                                    <p:animEffect transition="out" filter="strips(downLeft)">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ircle(in)">
                                      <p:cBhvr>
                                        <p:cTn id="56" dur="2000"/>
                                        <p:tgtEl>
                                          <p:spTgt spid="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circle(in)">
                                      <p:cBhvr>
                                        <p:cTn id="67" dur="20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ircle(in)">
                                      <p:cBhvr>
                                        <p:cTn id="72" dur="20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circle(in)">
                                      <p:cBhvr>
                                        <p:cTn id="77" dur="2000"/>
                                        <p:tgtEl>
                                          <p:spTgt spid="1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64" presetClass="path" presetSubtype="0" accel="50000" decel="50000" fill="hold" grpId="0" nodeType="clickEffect">
                                  <p:stCondLst>
                                    <p:cond delay="0"/>
                                  </p:stCondLst>
                                  <p:childTnLst>
                                    <p:animMotion origin="layout" path="M 0.0026 0.03025 L -0.00156 -0.7 " pathEditMode="relative" rAng="0" ptsTypes="AA">
                                      <p:cBhvr>
                                        <p:cTn id="81" dur="2000" fill="hold"/>
                                        <p:tgtEl>
                                          <p:spTgt spid="25"/>
                                        </p:tgtEl>
                                        <p:attrNameLst>
                                          <p:attrName>ppt_x</p:attrName>
                                          <p:attrName>ppt_y</p:attrName>
                                        </p:attrNameLst>
                                      </p:cBhvr>
                                      <p:rCtr x="-208" y="-36512"/>
                                    </p:animMotion>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xit" presetSubtype="4" fill="hold" grpId="1" nodeType="clickEffect">
                                  <p:stCondLst>
                                    <p:cond delay="0"/>
                                  </p:stCondLst>
                                  <p:childTnLst>
                                    <p:animEffect transition="out" filter="wipe(down)">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down)">
                                      <p:cBhvr>
                                        <p:cTn id="98" dur="500"/>
                                        <p:tgtEl>
                                          <p:spTgt spid="2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xit" presetSubtype="4" fill="hold" grpId="1" nodeType="clickEffect">
                                  <p:stCondLst>
                                    <p:cond delay="0"/>
                                  </p:stCondLst>
                                  <p:childTnLst>
                                    <p:anim calcmode="lin" valueType="num">
                                      <p:cBhvr additive="base">
                                        <p:cTn id="102" dur="500"/>
                                        <p:tgtEl>
                                          <p:spTgt spid="7"/>
                                        </p:tgtEl>
                                        <p:attrNameLst>
                                          <p:attrName>ppt_x</p:attrName>
                                        </p:attrNameLst>
                                      </p:cBhvr>
                                      <p:tavLst>
                                        <p:tav tm="0">
                                          <p:val>
                                            <p:strVal val="ppt_x"/>
                                          </p:val>
                                        </p:tav>
                                        <p:tav tm="100000">
                                          <p:val>
                                            <p:strVal val="ppt_x"/>
                                          </p:val>
                                        </p:tav>
                                      </p:tavLst>
                                    </p:anim>
                                    <p:anim calcmode="lin" valueType="num">
                                      <p:cBhvr additive="base">
                                        <p:cTn id="103" dur="500"/>
                                        <p:tgtEl>
                                          <p:spTgt spid="7"/>
                                        </p:tgtEl>
                                        <p:attrNameLst>
                                          <p:attrName>ppt_y</p:attrName>
                                        </p:attrNameLst>
                                      </p:cBhvr>
                                      <p:tavLst>
                                        <p:tav tm="0">
                                          <p:val>
                                            <p:strVal val="ppt_y"/>
                                          </p:val>
                                        </p:tav>
                                        <p:tav tm="100000">
                                          <p:val>
                                            <p:strVal val="1+ppt_h/2"/>
                                          </p:val>
                                        </p:tav>
                                      </p:tavLst>
                                    </p:anim>
                                    <p:set>
                                      <p:cBhvr>
                                        <p:cTn id="104" dur="1" fill="hold">
                                          <p:stCondLst>
                                            <p:cond delay="499"/>
                                          </p:stCondLst>
                                        </p:cTn>
                                        <p:tgtEl>
                                          <p:spTgt spid="7"/>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500"/>
                                        <p:tgtEl>
                                          <p:spTgt spid="11"/>
                                        </p:tgtEl>
                                        <p:attrNameLst>
                                          <p:attrName>ppt_x</p:attrName>
                                        </p:attrNameLst>
                                      </p:cBhvr>
                                      <p:tavLst>
                                        <p:tav tm="0">
                                          <p:val>
                                            <p:strVal val="ppt_x"/>
                                          </p:val>
                                        </p:tav>
                                        <p:tav tm="100000">
                                          <p:val>
                                            <p:strVal val="ppt_x"/>
                                          </p:val>
                                        </p:tav>
                                      </p:tavLst>
                                    </p:anim>
                                    <p:anim calcmode="lin" valueType="num">
                                      <p:cBhvr additive="base">
                                        <p:cTn id="107" dur="500"/>
                                        <p:tgtEl>
                                          <p:spTgt spid="11"/>
                                        </p:tgtEl>
                                        <p:attrNameLst>
                                          <p:attrName>ppt_y</p:attrName>
                                        </p:attrNameLst>
                                      </p:cBhvr>
                                      <p:tavLst>
                                        <p:tav tm="0">
                                          <p:val>
                                            <p:strVal val="ppt_y"/>
                                          </p:val>
                                        </p:tav>
                                        <p:tav tm="100000">
                                          <p:val>
                                            <p:strVal val="1+ppt_h/2"/>
                                          </p:val>
                                        </p:tav>
                                      </p:tavLst>
                                    </p:anim>
                                    <p:set>
                                      <p:cBhvr>
                                        <p:cTn id="108" dur="1" fill="hold">
                                          <p:stCondLst>
                                            <p:cond delay="499"/>
                                          </p:stCondLst>
                                        </p:cTn>
                                        <p:tgtEl>
                                          <p:spTgt spid="11"/>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500"/>
                                        <p:tgtEl>
                                          <p:spTgt spid="15"/>
                                        </p:tgtEl>
                                        <p:attrNameLst>
                                          <p:attrName>ppt_x</p:attrName>
                                        </p:attrNameLst>
                                      </p:cBhvr>
                                      <p:tavLst>
                                        <p:tav tm="0">
                                          <p:val>
                                            <p:strVal val="ppt_x"/>
                                          </p:val>
                                        </p:tav>
                                        <p:tav tm="100000">
                                          <p:val>
                                            <p:strVal val="ppt_x"/>
                                          </p:val>
                                        </p:tav>
                                      </p:tavLst>
                                    </p:anim>
                                    <p:anim calcmode="lin" valueType="num">
                                      <p:cBhvr additive="base">
                                        <p:cTn id="111" dur="500"/>
                                        <p:tgtEl>
                                          <p:spTgt spid="15"/>
                                        </p:tgtEl>
                                        <p:attrNameLst>
                                          <p:attrName>ppt_y</p:attrName>
                                        </p:attrNameLst>
                                      </p:cBhvr>
                                      <p:tavLst>
                                        <p:tav tm="0">
                                          <p:val>
                                            <p:strVal val="ppt_y"/>
                                          </p:val>
                                        </p:tav>
                                        <p:tav tm="100000">
                                          <p:val>
                                            <p:strVal val="1+ppt_h/2"/>
                                          </p:val>
                                        </p:tav>
                                      </p:tavLst>
                                    </p:anim>
                                    <p:set>
                                      <p:cBhvr>
                                        <p:cTn id="112" dur="1" fill="hold">
                                          <p:stCondLst>
                                            <p:cond delay="499"/>
                                          </p:stCondLst>
                                        </p:cTn>
                                        <p:tgtEl>
                                          <p:spTgt spid="15"/>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500"/>
                                        <p:tgtEl>
                                          <p:spTgt spid="4"/>
                                        </p:tgtEl>
                                        <p:attrNameLst>
                                          <p:attrName>ppt_x</p:attrName>
                                        </p:attrNameLst>
                                      </p:cBhvr>
                                      <p:tavLst>
                                        <p:tav tm="0">
                                          <p:val>
                                            <p:strVal val="ppt_x"/>
                                          </p:val>
                                        </p:tav>
                                        <p:tav tm="100000">
                                          <p:val>
                                            <p:strVal val="ppt_x"/>
                                          </p:val>
                                        </p:tav>
                                      </p:tavLst>
                                    </p:anim>
                                    <p:anim calcmode="lin" valueType="num">
                                      <p:cBhvr additive="base">
                                        <p:cTn id="115" dur="500"/>
                                        <p:tgtEl>
                                          <p:spTgt spid="4"/>
                                        </p:tgtEl>
                                        <p:attrNameLst>
                                          <p:attrName>ppt_y</p:attrName>
                                        </p:attrNameLst>
                                      </p:cBhvr>
                                      <p:tavLst>
                                        <p:tav tm="0">
                                          <p:val>
                                            <p:strVal val="ppt_y"/>
                                          </p:val>
                                        </p:tav>
                                        <p:tav tm="100000">
                                          <p:val>
                                            <p:strVal val="1+ppt_h/2"/>
                                          </p:val>
                                        </p:tav>
                                      </p:tavLst>
                                    </p:anim>
                                    <p:set>
                                      <p:cBhvr>
                                        <p:cTn id="116" dur="1" fill="hold">
                                          <p:stCondLst>
                                            <p:cond delay="499"/>
                                          </p:stCondLst>
                                        </p:cTn>
                                        <p:tgtEl>
                                          <p:spTgt spid="4"/>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additive="base">
                                        <p:cTn id="118" dur="500"/>
                                        <p:tgtEl>
                                          <p:spTgt spid="19"/>
                                        </p:tgtEl>
                                        <p:attrNameLst>
                                          <p:attrName>ppt_x</p:attrName>
                                        </p:attrNameLst>
                                      </p:cBhvr>
                                      <p:tavLst>
                                        <p:tav tm="0">
                                          <p:val>
                                            <p:strVal val="ppt_x"/>
                                          </p:val>
                                        </p:tav>
                                        <p:tav tm="100000">
                                          <p:val>
                                            <p:strVal val="ppt_x"/>
                                          </p:val>
                                        </p:tav>
                                      </p:tavLst>
                                    </p:anim>
                                    <p:anim calcmode="lin" valueType="num">
                                      <p:cBhvr additive="base">
                                        <p:cTn id="119" dur="500"/>
                                        <p:tgtEl>
                                          <p:spTgt spid="19"/>
                                        </p:tgtEl>
                                        <p:attrNameLst>
                                          <p:attrName>ppt_y</p:attrName>
                                        </p:attrNameLst>
                                      </p:cBhvr>
                                      <p:tavLst>
                                        <p:tav tm="0">
                                          <p:val>
                                            <p:strVal val="ppt_y"/>
                                          </p:val>
                                        </p:tav>
                                        <p:tav tm="100000">
                                          <p:val>
                                            <p:strVal val="1+ppt_h/2"/>
                                          </p:val>
                                        </p:tav>
                                      </p:tavLst>
                                    </p:anim>
                                    <p:set>
                                      <p:cBhvr>
                                        <p:cTn id="120" dur="1" fill="hold">
                                          <p:stCondLst>
                                            <p:cond delay="499"/>
                                          </p:stCondLst>
                                        </p:cTn>
                                        <p:tgtEl>
                                          <p:spTgt spid="19"/>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3" presetClass="exit" presetSubtype="32" fill="hold" grpId="1" nodeType="clickEffect">
                                  <p:stCondLst>
                                    <p:cond delay="0"/>
                                  </p:stCondLst>
                                  <p:childTnLst>
                                    <p:animEffect transition="out" filter="plus(out)">
                                      <p:cBhvr>
                                        <p:cTn id="124" dur="2000"/>
                                        <p:tgtEl>
                                          <p:spTgt spid="9"/>
                                        </p:tgtEl>
                                      </p:cBhvr>
                                    </p:animEffect>
                                    <p:set>
                                      <p:cBhvr>
                                        <p:cTn id="125" dur="1" fill="hold">
                                          <p:stCondLst>
                                            <p:cond delay="1999"/>
                                          </p:stCondLst>
                                        </p:cTn>
                                        <p:tgtEl>
                                          <p:spTgt spid="9"/>
                                        </p:tgtEl>
                                        <p:attrNameLst>
                                          <p:attrName>style.visibility</p:attrName>
                                        </p:attrNameLst>
                                      </p:cBhvr>
                                      <p:to>
                                        <p:strVal val="hidden"/>
                                      </p:to>
                                    </p:set>
                                  </p:childTnLst>
                                </p:cTn>
                              </p:par>
                              <p:par>
                                <p:cTn id="126" presetID="13" presetClass="exit" presetSubtype="32" fill="hold" grpId="1" nodeType="withEffect">
                                  <p:stCondLst>
                                    <p:cond delay="0"/>
                                  </p:stCondLst>
                                  <p:childTnLst>
                                    <p:animEffect transition="out" filter="plus(out)">
                                      <p:cBhvr>
                                        <p:cTn id="127" dur="2000"/>
                                        <p:tgtEl>
                                          <p:spTgt spid="13"/>
                                        </p:tgtEl>
                                      </p:cBhvr>
                                    </p:animEffect>
                                    <p:set>
                                      <p:cBhvr>
                                        <p:cTn id="128" dur="1" fill="hold">
                                          <p:stCondLst>
                                            <p:cond delay="1999"/>
                                          </p:stCondLst>
                                        </p:cTn>
                                        <p:tgtEl>
                                          <p:spTgt spid="13"/>
                                        </p:tgtEl>
                                        <p:attrNameLst>
                                          <p:attrName>style.visibility</p:attrName>
                                        </p:attrNameLst>
                                      </p:cBhvr>
                                      <p:to>
                                        <p:strVal val="hidden"/>
                                      </p:to>
                                    </p:set>
                                  </p:childTnLst>
                                </p:cTn>
                              </p:par>
                              <p:par>
                                <p:cTn id="129" presetID="13" presetClass="exit" presetSubtype="32" fill="hold" grpId="2" nodeType="withEffect">
                                  <p:stCondLst>
                                    <p:cond delay="0"/>
                                  </p:stCondLst>
                                  <p:childTnLst>
                                    <p:animEffect transition="out" filter="plus(out)">
                                      <p:cBhvr>
                                        <p:cTn id="130" dur="2000"/>
                                        <p:tgtEl>
                                          <p:spTgt spid="4"/>
                                        </p:tgtEl>
                                      </p:cBhvr>
                                    </p:animEffect>
                                    <p:set>
                                      <p:cBhvr>
                                        <p:cTn id="131" dur="1" fill="hold">
                                          <p:stCondLst>
                                            <p:cond delay="1999"/>
                                          </p:stCondLst>
                                        </p:cTn>
                                        <p:tgtEl>
                                          <p:spTgt spid="4"/>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xit" presetSubtype="0" fill="hold" grpId="1" nodeType="clickEffect">
                                  <p:stCondLst>
                                    <p:cond delay="0"/>
                                  </p:stCondLst>
                                  <p:childTnLst>
                                    <p:animEffect transition="out" filter="fade">
                                      <p:cBhvr>
                                        <p:cTn id="135" dur="500"/>
                                        <p:tgtEl>
                                          <p:spTgt spid="16"/>
                                        </p:tgtEl>
                                      </p:cBhvr>
                                    </p:animEffect>
                                    <p:set>
                                      <p:cBhvr>
                                        <p:cTn id="136" dur="1" fill="hold">
                                          <p:stCondLst>
                                            <p:cond delay="499"/>
                                          </p:stCondLst>
                                        </p:cTn>
                                        <p:tgtEl>
                                          <p:spTgt spid="16"/>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5" presetClass="path" presetSubtype="0" accel="50000" decel="50000" fill="hold" grpId="0" nodeType="clickEffect">
                                  <p:stCondLst>
                                    <p:cond delay="0"/>
                                  </p:stCondLst>
                                  <p:childTnLst>
                                    <p:animMotion origin="layout" path="M 0 4.44444E-6 L -0.44167 -0.01019 " pathEditMode="relative" rAng="0" ptsTypes="AA">
                                      <p:cBhvr>
                                        <p:cTn id="140" dur="2000" fill="hold"/>
                                        <p:tgtEl>
                                          <p:spTgt spid="27"/>
                                        </p:tgtEl>
                                        <p:attrNameLst>
                                          <p:attrName>ppt_x</p:attrName>
                                          <p:attrName>ppt_y</p:attrName>
                                        </p:attrNameLst>
                                      </p:cBhvr>
                                      <p:rCtr x="-22083" y="-525"/>
                                    </p:animMotion>
                                  </p:childTnLst>
                                </p:cTn>
                              </p:par>
                            </p:childTnLst>
                          </p:cTn>
                        </p:par>
                      </p:childTnLst>
                    </p:cTn>
                  </p:par>
                  <p:par>
                    <p:cTn id="141" fill="hold" nodeType="clickPar">
                      <p:stCondLst>
                        <p:cond delay="indefinite"/>
                      </p:stCondLst>
                      <p:childTnLst>
                        <p:par>
                          <p:cTn id="142" fill="hold" nodeType="withGroup">
                            <p:stCondLst>
                              <p:cond delay="0"/>
                            </p:stCondLst>
                            <p:childTnLst>
                              <p:par>
                                <p:cTn id="143" presetID="6" presetClass="entr" presetSubtype="16" fill="hold" grpId="0" nodeType="clickEffect">
                                  <p:stCondLst>
                                    <p:cond delay="0"/>
                                  </p:stCondLst>
                                  <p:childTnLst>
                                    <p:set>
                                      <p:cBhvr>
                                        <p:cTn id="144" dur="1" fill="hold">
                                          <p:stCondLst>
                                            <p:cond delay="0"/>
                                          </p:stCondLst>
                                        </p:cTn>
                                        <p:tgtEl>
                                          <p:spTgt spid="3"/>
                                        </p:tgtEl>
                                        <p:attrNameLst>
                                          <p:attrName>style.visibility</p:attrName>
                                        </p:attrNameLst>
                                      </p:cBhvr>
                                      <p:to>
                                        <p:strVal val="visible"/>
                                      </p:to>
                                    </p:set>
                                    <p:animEffect transition="in" filter="circle(in)">
                                      <p:cBhvr>
                                        <p:cTn id="14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9" grpId="0"/>
      <p:bldP spid="9" grpId="1"/>
      <p:bldP spid="10" grpId="0"/>
      <p:bldP spid="11" grpId="0"/>
      <p:bldP spid="11" grpId="1"/>
      <p:bldP spid="12" grpId="0"/>
      <p:bldP spid="13" grpId="0"/>
      <p:bldP spid="13" grpId="1"/>
      <p:bldP spid="14" grpId="0"/>
      <p:bldP spid="15" grpId="0"/>
      <p:bldP spid="15" grpId="1"/>
      <p:bldP spid="4" grpId="0"/>
      <p:bldP spid="4" grpId="1"/>
      <p:bldP spid="4" grpId="2"/>
      <p:bldP spid="16" grpId="0"/>
      <p:bldP spid="16" grpId="1"/>
      <p:bldP spid="19" grpId="0"/>
      <p:bldP spid="19" grpId="1"/>
      <p:bldP spid="20" grpId="0"/>
      <p:bldP spid="25" grpId="0" animBg="1"/>
      <p:bldP spid="25" grpId="1" animBg="1"/>
      <p:bldP spid="27" grpId="0" animBg="1"/>
      <p:bldP spid="3" grpId="0" animBg="1"/>
      <p:bldP spid="5" grpId="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0.9"/>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1.3"/>
</p:tagLst>
</file>

<file path=ppt/tags/tag14.xml><?xml version="1.0" encoding="utf-8"?>
<p:tagLst xmlns:a="http://schemas.openxmlformats.org/drawingml/2006/main" xmlns:r="http://schemas.openxmlformats.org/officeDocument/2006/relationships" xmlns:p="http://schemas.openxmlformats.org/presentationml/2006/main">
  <p:tag name="TIMING" val="|1.8"/>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16.xml><?xml version="1.0" encoding="utf-8"?>
<p:tagLst xmlns:a="http://schemas.openxmlformats.org/drawingml/2006/main" xmlns:r="http://schemas.openxmlformats.org/officeDocument/2006/relationships" xmlns:p="http://schemas.openxmlformats.org/presentationml/2006/main">
  <p:tag name="TIMING" val="|1.7"/>
</p:tagLst>
</file>

<file path=ppt/tags/tag17.xml><?xml version="1.0" encoding="utf-8"?>
<p:tagLst xmlns:a="http://schemas.openxmlformats.org/drawingml/2006/main" xmlns:r="http://schemas.openxmlformats.org/officeDocument/2006/relationships" xmlns:p="http://schemas.openxmlformats.org/presentationml/2006/main">
  <p:tag name="TIMING" val="|0.8"/>
</p:tagLst>
</file>

<file path=ppt/tags/tag18.xml><?xml version="1.0" encoding="utf-8"?>
<p:tagLst xmlns:a="http://schemas.openxmlformats.org/drawingml/2006/main" xmlns:r="http://schemas.openxmlformats.org/officeDocument/2006/relationships" xmlns:p="http://schemas.openxmlformats.org/presentationml/2006/main">
  <p:tag name="TIMING" val="|0.8"/>
</p:tagLst>
</file>

<file path=ppt/tags/tag19.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5.5|3.2|2.3|3.2|1.6|11.9|5.5|1.4|5.2|5.6|44.4|4.5|1.5"/>
</p:tagLst>
</file>

<file path=ppt/tags/tag20.xml><?xml version="1.0" encoding="utf-8"?>
<p:tagLst xmlns:a="http://schemas.openxmlformats.org/drawingml/2006/main" xmlns:r="http://schemas.openxmlformats.org/officeDocument/2006/relationships" xmlns:p="http://schemas.openxmlformats.org/presentationml/2006/main">
  <p:tag name="TIMING" val="|1.1"/>
</p:tagLst>
</file>

<file path=ppt/tags/tag21.xml><?xml version="1.0" encoding="utf-8"?>
<p:tagLst xmlns:a="http://schemas.openxmlformats.org/drawingml/2006/main" xmlns:r="http://schemas.openxmlformats.org/officeDocument/2006/relationships" xmlns:p="http://schemas.openxmlformats.org/presentationml/2006/main">
  <p:tag name="TIMING" val="|1"/>
</p:tagLst>
</file>

<file path=ppt/tags/tag22.xml><?xml version="1.0" encoding="utf-8"?>
<p:tagLst xmlns:a="http://schemas.openxmlformats.org/drawingml/2006/main" xmlns:r="http://schemas.openxmlformats.org/officeDocument/2006/relationships" xmlns:p="http://schemas.openxmlformats.org/presentationml/2006/main">
  <p:tag name="TIMING" val="|0.9"/>
</p:tagLst>
</file>

<file path=ppt/tags/tag23.xml><?xml version="1.0" encoding="utf-8"?>
<p:tagLst xmlns:a="http://schemas.openxmlformats.org/drawingml/2006/main" xmlns:r="http://schemas.openxmlformats.org/officeDocument/2006/relationships" xmlns:p="http://schemas.openxmlformats.org/presentationml/2006/main">
  <p:tag name="TIMING" val="|0.8|2"/>
</p:tagLst>
</file>

<file path=ppt/tags/tag3.xml><?xml version="1.0" encoding="utf-8"?>
<p:tagLst xmlns:a="http://schemas.openxmlformats.org/drawingml/2006/main" xmlns:r="http://schemas.openxmlformats.org/officeDocument/2006/relationships" xmlns:p="http://schemas.openxmlformats.org/presentationml/2006/main">
  <p:tag name="TIMING" val="|7.4|2.3|5.6|9.5|16.2|19.6|1.2|8.2|7.5|2.3|17.3|11.7|5.1|11.7|2.9|40.4|1.4|9.6|21.2|0.9|1.6|1.2"/>
</p:tagLst>
</file>

<file path=ppt/tags/tag4.xml><?xml version="1.0" encoding="utf-8"?>
<p:tagLst xmlns:a="http://schemas.openxmlformats.org/drawingml/2006/main" xmlns:r="http://schemas.openxmlformats.org/officeDocument/2006/relationships" xmlns:p="http://schemas.openxmlformats.org/presentationml/2006/main">
  <p:tag name="TIMING" val="|4.2"/>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1"/>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3.6"/>
</p:tagLst>
</file>

<file path=ppt/tags/tag9.xml><?xml version="1.0" encoding="utf-8"?>
<p:tagLst xmlns:a="http://schemas.openxmlformats.org/drawingml/2006/main" xmlns:r="http://schemas.openxmlformats.org/officeDocument/2006/relationships" xmlns:p="http://schemas.openxmlformats.org/presentationml/2006/main">
  <p:tag name="TIMING" val="|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7415</TotalTime>
  <Words>4099</Words>
  <Application>Microsoft Macintosh PowerPoint</Application>
  <PresentationFormat>On-screen Show (4:3)</PresentationFormat>
  <Paragraphs>231</Paragraphs>
  <Slides>34</Slides>
  <Notes>18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Đề bài: Trong giấc mơ, em được một bà tiên cho ba điều ước và em đã thực hiện cả ba điều ước đó . Hãy kể lại câu chuyện ấy theo trình tự thời gian .  </vt:lpstr>
      <vt:lpstr>Đề bài: Trong giấc mơ, em được một bà tiên cho ba điều ước và em đã thực hiện cả ba điều ước đó . Hãy kể lại câu chuyện ấy theo trình tự thời gian .  </vt:lpstr>
      <vt:lpstr>Đề bài: Trong giấc mơ, em được một bà tiên cho ba điều ước và em đã thực hiện cả ba điều ước đó . Hãy kể lại câu chuyện ấy theo trình tự thời gian .  </vt:lpstr>
      <vt:lpstr>Đề bài: Trong giấc mơ, em được một bà tiên cho ba điều ước và em đã thực hiện cả ba điều ước đó . Hãy kể lại câu chuyện ấy theo trình tự thời gian .  </vt:lpstr>
      <vt:lpstr>Bài làm minh họa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làm minh họa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Đề bài: Trong giấc mơ, em được một bà tiên cho ba điều ước và em đã thực hiện cả ba điều ước đó. Hãy kể lại câu chuyện ấy theo trình tự thời gian.       </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TranTin</dc:creator>
  <cp:lastModifiedBy>Microsoft Office User</cp:lastModifiedBy>
  <cp:revision>286</cp:revision>
  <dcterms:created xsi:type="dcterms:W3CDTF">2009-12-31T08:22:43Z</dcterms:created>
  <dcterms:modified xsi:type="dcterms:W3CDTF">2021-10-22T02:56:32Z</dcterms:modified>
</cp:coreProperties>
</file>