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62" r:id="rId3"/>
  </p:sldMasterIdLst>
  <p:notesMasterIdLst>
    <p:notesMasterId r:id="rId32"/>
  </p:notesMasterIdLst>
  <p:sldIdLst>
    <p:sldId id="259" r:id="rId4"/>
    <p:sldId id="347" r:id="rId5"/>
    <p:sldId id="337" r:id="rId6"/>
    <p:sldId id="348" r:id="rId7"/>
    <p:sldId id="346" r:id="rId8"/>
    <p:sldId id="349" r:id="rId9"/>
    <p:sldId id="326" r:id="rId10"/>
    <p:sldId id="319" r:id="rId11"/>
    <p:sldId id="300" r:id="rId12"/>
    <p:sldId id="350" r:id="rId13"/>
    <p:sldId id="301" r:id="rId14"/>
    <p:sldId id="262" r:id="rId15"/>
    <p:sldId id="329" r:id="rId16"/>
    <p:sldId id="330" r:id="rId17"/>
    <p:sldId id="333" r:id="rId18"/>
    <p:sldId id="334" r:id="rId19"/>
    <p:sldId id="345" r:id="rId20"/>
    <p:sldId id="335" r:id="rId21"/>
    <p:sldId id="351" r:id="rId22"/>
    <p:sldId id="313" r:id="rId23"/>
    <p:sldId id="352" r:id="rId24"/>
    <p:sldId id="353" r:id="rId25"/>
    <p:sldId id="354" r:id="rId26"/>
    <p:sldId id="285" r:id="rId27"/>
    <p:sldId id="343" r:id="rId28"/>
    <p:sldId id="355" r:id="rId29"/>
    <p:sldId id="261" r:id="rId30"/>
    <p:sldId id="344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P001 4 hàng" panose="020B0603050302020204" pitchFamily="34" charset="77"/>
      <p:regular r:id="rId41"/>
      <p:bold r:id="rId42"/>
    </p:embeddedFont>
  </p:embeddedFontLst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3D"/>
    <a:srgbClr val="007E36"/>
    <a:srgbClr val="0DF16F"/>
    <a:srgbClr val="F7942F"/>
    <a:srgbClr val="C06408"/>
    <a:srgbClr val="DD7309"/>
    <a:srgbClr val="FEEFDC"/>
    <a:srgbClr val="BC5908"/>
    <a:srgbClr val="07BD55"/>
    <a:srgbClr val="FF9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2" autoAdjust="0"/>
    <p:restoredTop sz="94656"/>
  </p:normalViewPr>
  <p:slideViewPr>
    <p:cSldViewPr snapToGrid="0">
      <p:cViewPr varScale="1">
        <p:scale>
          <a:sx n="102" d="100"/>
          <a:sy n="102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4D89-3A69-4D0B-8706-7E12EE2F1DE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EE733-4D92-4827-87ED-802C0430BE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17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2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F6A2A-CE1D-4084-977D-C31D9C49E81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6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60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18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08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EE733-4D92-4827-87ED-802C0430BE1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4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4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6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3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05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1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0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8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2323"/>
            <a:ext cx="12309881" cy="6860323"/>
            <a:chOff x="0" y="-2323"/>
            <a:chExt cx="12309881" cy="686032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Gà Trống và Cáo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895DD8-FF1C-4160-98FE-D74589069B6C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3C6C1A-44FE-4C4E-8A0B-F3A791F195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-146805" y="-2323"/>
            <a:ext cx="12338805" cy="6888285"/>
            <a:chOff x="-146805" y="-2323"/>
            <a:chExt cx="12338805" cy="688828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 flipH="1">
              <a:off x="-146805" y="5655824"/>
              <a:ext cx="3151261" cy="123013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Giải nghĩa từ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0FDA7B-F678-4B93-A98F-A16E5A285B71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E0DDC4-3538-4CEB-82B7-90A2DD03B6B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-146805" y="-2323"/>
            <a:ext cx="12338805" cy="6888285"/>
            <a:chOff x="-146805" y="-2323"/>
            <a:chExt cx="12338805" cy="688828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 flipH="1">
              <a:off x="-146805" y="5655824"/>
              <a:ext cx="3151261" cy="123013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Tìm hiểu bài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5A5CA5-7DBC-47ED-9A96-7B5EA31FE528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6C35CF-20A4-497C-822B-9892EC57510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C2F0F1-A9DB-48DB-8141-C77E591C2969}"/>
              </a:ext>
            </a:extLst>
          </p:cNvPr>
          <p:cNvGrpSpPr/>
          <p:nvPr/>
        </p:nvGrpSpPr>
        <p:grpSpPr>
          <a:xfrm>
            <a:off x="361988" y="291743"/>
            <a:ext cx="11468024" cy="6155355"/>
            <a:chOff x="361988" y="349617"/>
            <a:chExt cx="11468024" cy="61553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ED04D5-C3D4-4B3C-9546-46A876E05C25}"/>
                </a:ext>
              </a:extLst>
            </p:cNvPr>
            <p:cNvSpPr/>
            <p:nvPr/>
          </p:nvSpPr>
          <p:spPr>
            <a:xfrm>
              <a:off x="361988" y="1228707"/>
              <a:ext cx="11432615" cy="5276265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1BC613E-63D3-44B9-B598-96740EA2712C}"/>
                </a:ext>
              </a:extLst>
            </p:cNvPr>
            <p:cNvGrpSpPr/>
            <p:nvPr/>
          </p:nvGrpSpPr>
          <p:grpSpPr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4564F6DD-B934-48A1-8201-633F778CBF9B}"/>
                  </a:ext>
                </a:extLst>
              </p:cNvPr>
              <p:cNvSpPr/>
              <p:nvPr/>
            </p:nvSpPr>
            <p:spPr>
              <a:xfrm>
                <a:off x="361988" y="604684"/>
                <a:ext cx="1146802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C54728CF-6AF1-48F3-AA6D-BF6C32486767}"/>
                  </a:ext>
                </a:extLst>
              </p:cNvPr>
              <p:cNvSpPr/>
              <p:nvPr/>
            </p:nvSpPr>
            <p:spPr>
              <a:xfrm>
                <a:off x="1308881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8FD34AB5-B37A-43E7-8D3F-42EC63626C86}"/>
                  </a:ext>
                </a:extLst>
              </p:cNvPr>
              <p:cNvSpPr/>
              <p:nvPr/>
            </p:nvSpPr>
            <p:spPr>
              <a:xfrm>
                <a:off x="2659990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ABDB10FE-33CA-471E-BEBC-26C1309BD63D}"/>
                  </a:ext>
                </a:extLst>
              </p:cNvPr>
              <p:cNvSpPr/>
              <p:nvPr/>
            </p:nvSpPr>
            <p:spPr>
              <a:xfrm>
                <a:off x="4011099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4FE41329-9084-4A28-AC45-2A9A8827EA28}"/>
                  </a:ext>
                </a:extLst>
              </p:cNvPr>
              <p:cNvSpPr/>
              <p:nvPr/>
            </p:nvSpPr>
            <p:spPr>
              <a:xfrm>
                <a:off x="5362208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C0228424-68A6-40EA-8F9F-2AD61A2E34FA}"/>
                  </a:ext>
                </a:extLst>
              </p:cNvPr>
              <p:cNvSpPr/>
              <p:nvPr/>
            </p:nvSpPr>
            <p:spPr>
              <a:xfrm>
                <a:off x="8064426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63B303CA-D7FB-4F02-81DD-E4D854110842}"/>
                  </a:ext>
                </a:extLst>
              </p:cNvPr>
              <p:cNvSpPr/>
              <p:nvPr/>
            </p:nvSpPr>
            <p:spPr>
              <a:xfrm>
                <a:off x="6713317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37C35B12-C11A-4602-988B-0D75F7DFA5C5}"/>
                  </a:ext>
                </a:extLst>
              </p:cNvPr>
              <p:cNvSpPr/>
              <p:nvPr/>
            </p:nvSpPr>
            <p:spPr>
              <a:xfrm>
                <a:off x="9415535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B77D0813-35EE-4575-B029-2555366B4AB1}"/>
                  </a:ext>
                </a:extLst>
              </p:cNvPr>
              <p:cNvSpPr/>
              <p:nvPr/>
            </p:nvSpPr>
            <p:spPr>
              <a:xfrm>
                <a:off x="10766642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00190" y="687781"/>
            <a:ext cx="3249894" cy="2839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320633" y="2448751"/>
            <a:ext cx="1376901" cy="867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3C7C4F4-6614-4613-8185-1929FF6739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-57348" y="4913150"/>
            <a:ext cx="5011313" cy="19651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853469" y="2355321"/>
            <a:ext cx="2346350" cy="147883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930169" y="4055203"/>
            <a:ext cx="1623819" cy="10234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33555" y="4134578"/>
            <a:ext cx="830151" cy="523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807FC-40B4-4B46-BC02-4C2BA4550C6C}"/>
              </a:ext>
            </a:extLst>
          </p:cNvPr>
          <p:cNvSpPr txBox="1"/>
          <p:nvPr/>
        </p:nvSpPr>
        <p:spPr>
          <a:xfrm>
            <a:off x="3871654" y="1408673"/>
            <a:ext cx="5109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Tiếng</a:t>
            </a:r>
            <a:r>
              <a:rPr lang="en-US" sz="6000">
                <a:gradFill flip="none" rotWithShape="1">
                  <a:gsLst>
                    <a:gs pos="35000">
                      <a:srgbClr val="FFC000"/>
                    </a:gs>
                    <a:gs pos="65000">
                      <a:srgbClr val="F0EA00"/>
                    </a:gs>
                    <a:gs pos="100000">
                      <a:srgbClr val="F0EA00"/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brose" panose="02040603050506020204" pitchFamily="18" charset="0"/>
              </a:rPr>
              <a:t> Việt 4</a:t>
            </a:r>
          </a:p>
        </p:txBody>
      </p:sp>
      <p:sp>
        <p:nvSpPr>
          <p:cNvPr id="33" name="文本框 25">
            <a:extLst>
              <a:ext uri="{FF2B5EF4-FFF2-40B4-BE49-F238E27FC236}">
                <a16:creationId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1557689" y="2097224"/>
            <a:ext cx="861158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16600" b="1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Tập đọc</a:t>
            </a:r>
            <a:endParaRPr lang="zh-CN" altLang="en-US" sz="16600" b="1" dirty="0">
              <a:ln w="19050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Edwardia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t="17952" r="1117" b="10736"/>
          <a:stretch/>
        </p:blipFill>
        <p:spPr>
          <a:xfrm>
            <a:off x="2893357" y="4134578"/>
            <a:ext cx="6522178" cy="3385848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D0E03-5D5C-436F-BF79-E757DCCB24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302309D7-0FD5-4D2A-ADDA-327720F9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9" y="1269773"/>
            <a:ext cx="44958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E2051C6B-9BFF-42BA-BA82-90FAD39E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03337"/>
            <a:ext cx="45720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8C689E00-ED5D-4570-ABF2-D57C4AB4EC3C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-258308" y="4873171"/>
            <a:ext cx="672011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8D85B-9F70-48AC-BD04-957D15B2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506" y="4873171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GB" altLang="en-US" sz="2800" dirty="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37735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顶角 12">
            <a:extLst>
              <a:ext uri="{FF2B5EF4-FFF2-40B4-BE49-F238E27FC236}">
                <a16:creationId xmlns:a16="http://schemas.microsoft.com/office/drawing/2014/main" id="{52F62A00-7C4C-440A-8D75-0C2739DA1BAA}"/>
              </a:ext>
            </a:extLst>
          </p:cNvPr>
          <p:cNvSpPr/>
          <p:nvPr/>
        </p:nvSpPr>
        <p:spPr>
          <a:xfrm rot="5400000">
            <a:off x="3913412" y="-1050474"/>
            <a:ext cx="4278092" cy="9144003"/>
          </a:xfrm>
          <a:prstGeom prst="round2SameRect">
            <a:avLst>
              <a:gd name="adj1" fmla="val 48347"/>
              <a:gd name="adj2" fmla="val 47557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17">
            <a:extLst>
              <a:ext uri="{FF2B5EF4-FFF2-40B4-BE49-F238E27FC236}">
                <a16:creationId xmlns:a16="http://schemas.microsoft.com/office/drawing/2014/main" id="{72AB95F2-9595-4460-BBC1-8A82B78515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624460" y="847692"/>
            <a:ext cx="2188681" cy="1379459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:a16="http://schemas.microsoft.com/office/drawing/2014/main" id="{643AAAF6-B065-443E-92F9-0567AA358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34" y="33623"/>
            <a:ext cx="1879335" cy="1712689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535B2DBC-FD47-4CC4-9A25-6DC90C78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0535" y="310479"/>
            <a:ext cx="2188681" cy="1379459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017DEC03-3801-44B3-A276-822B47CF6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70" y="2317299"/>
            <a:ext cx="93265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Line 3">
            <a:extLst>
              <a:ext uri="{FF2B5EF4-FFF2-40B4-BE49-F238E27FC236}">
                <a16:creationId xmlns:a16="http://schemas.microsoft.com/office/drawing/2014/main" id="{392F17D3-69D6-45DF-BC06-EDCE81CDA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60008" y="2510972"/>
            <a:ext cx="270186" cy="449934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0C8A8189-661C-4A6B-B07B-C235721262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59501" y="2940143"/>
            <a:ext cx="136525" cy="344487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>
            <a:extLst>
              <a:ext uri="{FF2B5EF4-FFF2-40B4-BE49-F238E27FC236}">
                <a16:creationId xmlns:a16="http://schemas.microsoft.com/office/drawing/2014/main" id="{8D6681AB-7D3A-476C-9422-8BA92B2AC9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5242" y="2960906"/>
            <a:ext cx="177001" cy="377367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5BF7A2D3-7CDF-4932-BA86-3E5B6A25FC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25083" y="3490461"/>
            <a:ext cx="1724025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91BDB4-CC5B-42FA-905A-9E16D69EE606}"/>
              </a:ext>
            </a:extLst>
          </p:cNvPr>
          <p:cNvSpPr/>
          <p:nvPr/>
        </p:nvSpPr>
        <p:spPr>
          <a:xfrm>
            <a:off x="3962400" y="288659"/>
            <a:ext cx="4296229" cy="7801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2F792A-0BF2-46C7-BB40-7EC6AE613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3" name="矩形: 圆顶角 12">
            <a:extLst>
              <a:ext uri="{FF2B5EF4-FFF2-40B4-BE49-F238E27FC236}">
                <a16:creationId xmlns:a16="http://schemas.microsoft.com/office/drawing/2014/main" id="{A4BA7F69-66DA-4B38-AC09-8359B9F421EF}"/>
              </a:ext>
            </a:extLst>
          </p:cNvPr>
          <p:cNvSpPr/>
          <p:nvPr/>
        </p:nvSpPr>
        <p:spPr>
          <a:xfrm rot="5400000">
            <a:off x="4408200" y="-2364268"/>
            <a:ext cx="3375602" cy="1132115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2D3FE59-A997-4A6C-A18F-B840F249C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7652657" y="5005992"/>
            <a:ext cx="4744310" cy="18520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595F2E-0053-46B4-BFBC-8C6BF251E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6" y="586312"/>
            <a:ext cx="2534514" cy="23097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E48F18C-2CA2-4207-AB37-BEFE9C273EB3}"/>
              </a:ext>
            </a:extLst>
          </p:cNvPr>
          <p:cNvSpPr txBox="1"/>
          <p:nvPr/>
        </p:nvSpPr>
        <p:spPr>
          <a:xfrm>
            <a:off x="3089407" y="2773431"/>
            <a:ext cx="5833392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h="25400" prst="softRound"/>
            </a:sp3d>
          </a:bodyPr>
          <a:lstStyle/>
          <a:p>
            <a:r>
              <a:rPr kumimoji="1" lang="en-US" altLang="zh-CN" sz="7200" b="1" dirty="0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2. </a:t>
            </a:r>
            <a:r>
              <a:rPr kumimoji="1" lang="en-US" altLang="zh-CN" sz="72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Tìm</a:t>
            </a:r>
            <a:r>
              <a:rPr kumimoji="1" lang="en-US" altLang="zh-CN" sz="7200" b="1" dirty="0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72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hiểu</a:t>
            </a:r>
            <a:r>
              <a:rPr kumimoji="1" lang="en-US" altLang="zh-CN" sz="7200" b="1" dirty="0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7200" b="1" dirty="0" err="1">
                <a:gradFill flip="none" rotWithShape="1">
                  <a:gsLst>
                    <a:gs pos="100000">
                      <a:srgbClr val="0DF16F"/>
                    </a:gs>
                    <a:gs pos="22000">
                      <a:srgbClr val="007E36"/>
                    </a:gs>
                    <a:gs pos="54000">
                      <a:srgbClr val="07BD55"/>
                    </a:gs>
                  </a:gsLst>
                  <a:lin ang="16200000" scaled="1"/>
                  <a:tileRect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UTM Showcard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bài</a:t>
            </a:r>
            <a:endParaRPr kumimoji="1" lang="zh-CN" altLang="en-US" sz="7200" b="1" dirty="0">
              <a:gradFill flip="none" rotWithShape="1">
                <a:gsLst>
                  <a:gs pos="100000">
                    <a:srgbClr val="0DF16F"/>
                  </a:gs>
                  <a:gs pos="22000">
                    <a:srgbClr val="007E36"/>
                  </a:gs>
                  <a:gs pos="54000">
                    <a:srgbClr val="07BD55"/>
                  </a:gs>
                </a:gsLst>
                <a:lin ang="16200000" scaled="1"/>
                <a:tileRect/>
              </a:gradFill>
              <a:effectLst>
                <a:reflection blurRad="6350" stA="50000" endA="300" endPos="50000" dist="29997" dir="5400000" sy="-100000" algn="bl" rotWithShape="0"/>
              </a:effectLst>
              <a:latin typeface="UTM Showcard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E044449-805B-4F75-8926-637B4628EC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410226" y="1112591"/>
            <a:ext cx="2346350" cy="14788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7F5A154-FA34-44C4-9678-D6C3076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2188350" y="2308778"/>
            <a:ext cx="1403339" cy="8844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1C2495A-6B1E-4A3A-BE3D-6D0E4AF58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6793007" y="4563750"/>
            <a:ext cx="1403339" cy="8844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8876DE-3A54-4979-8DF5-BB2DACBA7E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7507895" y="1411269"/>
            <a:ext cx="1376901" cy="867819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50F130-440E-4D0E-8524-9E8AD10235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47F6D0-9CFD-47E2-9AD2-AA1AD74C9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97A7791-5DF6-4099-9CBD-C72B8EC7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44" y="525915"/>
            <a:ext cx="4492171" cy="580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14F636C5-1276-4451-A2A6-80CA004D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737" y="787001"/>
            <a:ext cx="4263759" cy="95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0EA18-574B-4E15-AA94-2C0472D9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623" y="2405743"/>
            <a:ext cx="59338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cha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quẩy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gánh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rong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4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1709053" y="429983"/>
            <a:ext cx="4278092" cy="6520542"/>
          </a:xfrm>
          <a:custGeom>
            <a:avLst/>
            <a:gdLst>
              <a:gd name="connsiteX0" fmla="*/ 838249 w 4278092"/>
              <a:gd name="connsiteY0" fmla="*/ 0 h 6520542"/>
              <a:gd name="connsiteX1" fmla="*/ 1384584 w 4278092"/>
              <a:gd name="connsiteY1" fmla="*/ 0 h 6520542"/>
              <a:gd name="connsiteX2" fmla="*/ 1852871 w 4278092"/>
              <a:gd name="connsiteY2" fmla="*/ 0 h 6520542"/>
              <a:gd name="connsiteX3" fmla="*/ 2347174 w 4278092"/>
              <a:gd name="connsiteY3" fmla="*/ 0 h 6520542"/>
              <a:gd name="connsiteX4" fmla="*/ 2815460 w 4278092"/>
              <a:gd name="connsiteY4" fmla="*/ 0 h 6520542"/>
              <a:gd name="connsiteX5" fmla="*/ 3439843 w 4278092"/>
              <a:gd name="connsiteY5" fmla="*/ 0 h 6520542"/>
              <a:gd name="connsiteX6" fmla="*/ 4278092 w 4278092"/>
              <a:gd name="connsiteY6" fmla="*/ 838249 h 6520542"/>
              <a:gd name="connsiteX7" fmla="*/ 4278092 w 4278092"/>
              <a:gd name="connsiteY7" fmla="*/ 1337849 h 6520542"/>
              <a:gd name="connsiteX8" fmla="*/ 4278092 w 4278092"/>
              <a:gd name="connsiteY8" fmla="*/ 1837449 h 6520542"/>
              <a:gd name="connsiteX9" fmla="*/ 4278092 w 4278092"/>
              <a:gd name="connsiteY9" fmla="*/ 2289469 h 6520542"/>
              <a:gd name="connsiteX10" fmla="*/ 4278092 w 4278092"/>
              <a:gd name="connsiteY10" fmla="*/ 2741488 h 6520542"/>
              <a:gd name="connsiteX11" fmla="*/ 4278092 w 4278092"/>
              <a:gd name="connsiteY11" fmla="*/ 3288669 h 6520542"/>
              <a:gd name="connsiteX12" fmla="*/ 4278092 w 4278092"/>
              <a:gd name="connsiteY12" fmla="*/ 3740688 h 6520542"/>
              <a:gd name="connsiteX13" fmla="*/ 4278092 w 4278092"/>
              <a:gd name="connsiteY13" fmla="*/ 4240288 h 6520542"/>
              <a:gd name="connsiteX14" fmla="*/ 4278092 w 4278092"/>
              <a:gd name="connsiteY14" fmla="*/ 4835050 h 6520542"/>
              <a:gd name="connsiteX15" fmla="*/ 4278092 w 4278092"/>
              <a:gd name="connsiteY15" fmla="*/ 5596346 h 6520542"/>
              <a:gd name="connsiteX16" fmla="*/ 3353896 w 4278092"/>
              <a:gd name="connsiteY16" fmla="*/ 6520542 h 6520542"/>
              <a:gd name="connsiteX17" fmla="*/ 2867956 w 4278092"/>
              <a:gd name="connsiteY17" fmla="*/ 6520542 h 6520542"/>
              <a:gd name="connsiteX18" fmla="*/ 2430610 w 4278092"/>
              <a:gd name="connsiteY18" fmla="*/ 6520542 h 6520542"/>
              <a:gd name="connsiteX19" fmla="*/ 1968967 w 4278092"/>
              <a:gd name="connsiteY19" fmla="*/ 6520542 h 6520542"/>
              <a:gd name="connsiteX20" fmla="*/ 1531621 w 4278092"/>
              <a:gd name="connsiteY20" fmla="*/ 6520542 h 6520542"/>
              <a:gd name="connsiteX21" fmla="*/ 924196 w 4278092"/>
              <a:gd name="connsiteY21" fmla="*/ 6520542 h 6520542"/>
              <a:gd name="connsiteX22" fmla="*/ 0 w 4278092"/>
              <a:gd name="connsiteY22" fmla="*/ 5596346 h 6520542"/>
              <a:gd name="connsiteX23" fmla="*/ 0 w 4278092"/>
              <a:gd name="connsiteY23" fmla="*/ 5049165 h 6520542"/>
              <a:gd name="connsiteX24" fmla="*/ 0 w 4278092"/>
              <a:gd name="connsiteY24" fmla="*/ 4597146 h 6520542"/>
              <a:gd name="connsiteX25" fmla="*/ 0 w 4278092"/>
              <a:gd name="connsiteY25" fmla="*/ 4097545 h 6520542"/>
              <a:gd name="connsiteX26" fmla="*/ 0 w 4278092"/>
              <a:gd name="connsiteY26" fmla="*/ 3597945 h 6520542"/>
              <a:gd name="connsiteX27" fmla="*/ 0 w 4278092"/>
              <a:gd name="connsiteY27" fmla="*/ 3098345 h 6520542"/>
              <a:gd name="connsiteX28" fmla="*/ 0 w 4278092"/>
              <a:gd name="connsiteY28" fmla="*/ 2646326 h 6520542"/>
              <a:gd name="connsiteX29" fmla="*/ 0 w 4278092"/>
              <a:gd name="connsiteY29" fmla="*/ 2003983 h 6520542"/>
              <a:gd name="connsiteX30" fmla="*/ 0 w 4278092"/>
              <a:gd name="connsiteY30" fmla="*/ 838249 h 6520542"/>
              <a:gd name="connsiteX31" fmla="*/ 838249 w 4278092"/>
              <a:gd name="connsiteY31" fmla="*/ 0 h 652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278092" h="6520542" fill="none" extrusionOk="0">
                <a:moveTo>
                  <a:pt x="838249" y="0"/>
                </a:moveTo>
                <a:cubicBezTo>
                  <a:pt x="1089914" y="-46609"/>
                  <a:pt x="1145954" y="15525"/>
                  <a:pt x="1384584" y="0"/>
                </a:cubicBezTo>
                <a:cubicBezTo>
                  <a:pt x="1623214" y="-15525"/>
                  <a:pt x="1719444" y="106"/>
                  <a:pt x="1852871" y="0"/>
                </a:cubicBezTo>
                <a:cubicBezTo>
                  <a:pt x="1986298" y="-106"/>
                  <a:pt x="2170306" y="1368"/>
                  <a:pt x="2347174" y="0"/>
                </a:cubicBezTo>
                <a:cubicBezTo>
                  <a:pt x="2524042" y="-1368"/>
                  <a:pt x="2673296" y="55766"/>
                  <a:pt x="2815460" y="0"/>
                </a:cubicBezTo>
                <a:cubicBezTo>
                  <a:pt x="2957624" y="-55766"/>
                  <a:pt x="3196334" y="1538"/>
                  <a:pt x="3439843" y="0"/>
                </a:cubicBezTo>
                <a:cubicBezTo>
                  <a:pt x="3941992" y="9662"/>
                  <a:pt x="4255570" y="333358"/>
                  <a:pt x="4278092" y="838249"/>
                </a:cubicBezTo>
                <a:cubicBezTo>
                  <a:pt x="4301436" y="1076842"/>
                  <a:pt x="4222496" y="1231683"/>
                  <a:pt x="4278092" y="1337849"/>
                </a:cubicBezTo>
                <a:cubicBezTo>
                  <a:pt x="4333688" y="1444015"/>
                  <a:pt x="4272458" y="1591625"/>
                  <a:pt x="4278092" y="1837449"/>
                </a:cubicBezTo>
                <a:cubicBezTo>
                  <a:pt x="4283726" y="2083273"/>
                  <a:pt x="4276121" y="2137705"/>
                  <a:pt x="4278092" y="2289469"/>
                </a:cubicBezTo>
                <a:cubicBezTo>
                  <a:pt x="4280063" y="2441233"/>
                  <a:pt x="4260053" y="2567878"/>
                  <a:pt x="4278092" y="2741488"/>
                </a:cubicBezTo>
                <a:cubicBezTo>
                  <a:pt x="4296131" y="2915098"/>
                  <a:pt x="4270143" y="3077352"/>
                  <a:pt x="4278092" y="3288669"/>
                </a:cubicBezTo>
                <a:cubicBezTo>
                  <a:pt x="4286041" y="3499986"/>
                  <a:pt x="4234394" y="3547823"/>
                  <a:pt x="4278092" y="3740688"/>
                </a:cubicBezTo>
                <a:cubicBezTo>
                  <a:pt x="4321790" y="3933553"/>
                  <a:pt x="4263083" y="4125298"/>
                  <a:pt x="4278092" y="4240288"/>
                </a:cubicBezTo>
                <a:cubicBezTo>
                  <a:pt x="4293101" y="4355278"/>
                  <a:pt x="4215467" y="4680567"/>
                  <a:pt x="4278092" y="4835050"/>
                </a:cubicBezTo>
                <a:cubicBezTo>
                  <a:pt x="4340717" y="4989533"/>
                  <a:pt x="4213254" y="5345631"/>
                  <a:pt x="4278092" y="5596346"/>
                </a:cubicBezTo>
                <a:cubicBezTo>
                  <a:pt x="4230013" y="6132426"/>
                  <a:pt x="3743781" y="6553991"/>
                  <a:pt x="3353896" y="6520542"/>
                </a:cubicBezTo>
                <a:cubicBezTo>
                  <a:pt x="3251178" y="6570404"/>
                  <a:pt x="3099564" y="6474901"/>
                  <a:pt x="2867956" y="6520542"/>
                </a:cubicBezTo>
                <a:cubicBezTo>
                  <a:pt x="2636348" y="6566183"/>
                  <a:pt x="2529394" y="6497613"/>
                  <a:pt x="2430610" y="6520542"/>
                </a:cubicBezTo>
                <a:cubicBezTo>
                  <a:pt x="2331826" y="6543471"/>
                  <a:pt x="2194373" y="6484010"/>
                  <a:pt x="1968967" y="6520542"/>
                </a:cubicBezTo>
                <a:cubicBezTo>
                  <a:pt x="1743561" y="6557074"/>
                  <a:pt x="1657555" y="6481631"/>
                  <a:pt x="1531621" y="6520542"/>
                </a:cubicBezTo>
                <a:cubicBezTo>
                  <a:pt x="1405687" y="6559453"/>
                  <a:pt x="1158601" y="6495641"/>
                  <a:pt x="924196" y="6520542"/>
                </a:cubicBezTo>
                <a:cubicBezTo>
                  <a:pt x="343275" y="6557704"/>
                  <a:pt x="57324" y="6014583"/>
                  <a:pt x="0" y="5596346"/>
                </a:cubicBezTo>
                <a:cubicBezTo>
                  <a:pt x="-5434" y="5372905"/>
                  <a:pt x="34442" y="5316636"/>
                  <a:pt x="0" y="5049165"/>
                </a:cubicBezTo>
                <a:cubicBezTo>
                  <a:pt x="-34442" y="4781694"/>
                  <a:pt x="33529" y="4689739"/>
                  <a:pt x="0" y="4597146"/>
                </a:cubicBezTo>
                <a:cubicBezTo>
                  <a:pt x="-33529" y="4504553"/>
                  <a:pt x="38339" y="4262814"/>
                  <a:pt x="0" y="4097545"/>
                </a:cubicBezTo>
                <a:cubicBezTo>
                  <a:pt x="-38339" y="3932276"/>
                  <a:pt x="21314" y="3745605"/>
                  <a:pt x="0" y="3597945"/>
                </a:cubicBezTo>
                <a:cubicBezTo>
                  <a:pt x="-21314" y="3450285"/>
                  <a:pt x="26974" y="3201918"/>
                  <a:pt x="0" y="3098345"/>
                </a:cubicBezTo>
                <a:cubicBezTo>
                  <a:pt x="-26974" y="2994772"/>
                  <a:pt x="49245" y="2829251"/>
                  <a:pt x="0" y="2646326"/>
                </a:cubicBezTo>
                <a:cubicBezTo>
                  <a:pt x="-49245" y="2463401"/>
                  <a:pt x="46677" y="2192652"/>
                  <a:pt x="0" y="2003983"/>
                </a:cubicBezTo>
                <a:cubicBezTo>
                  <a:pt x="-46677" y="1815314"/>
                  <a:pt x="114074" y="1339166"/>
                  <a:pt x="0" y="838249"/>
                </a:cubicBezTo>
                <a:cubicBezTo>
                  <a:pt x="-11588" y="256581"/>
                  <a:pt x="355037" y="117490"/>
                  <a:pt x="838249" y="0"/>
                </a:cubicBezTo>
                <a:close/>
              </a:path>
              <a:path w="4278092" h="6520542" stroke="0" extrusionOk="0">
                <a:moveTo>
                  <a:pt x="838249" y="0"/>
                </a:moveTo>
                <a:cubicBezTo>
                  <a:pt x="1121374" y="-4635"/>
                  <a:pt x="1277309" y="55582"/>
                  <a:pt x="1410600" y="0"/>
                </a:cubicBezTo>
                <a:cubicBezTo>
                  <a:pt x="1543891" y="-55582"/>
                  <a:pt x="1668190" y="46726"/>
                  <a:pt x="1904903" y="0"/>
                </a:cubicBezTo>
                <a:cubicBezTo>
                  <a:pt x="2141616" y="-46726"/>
                  <a:pt x="2231301" y="22488"/>
                  <a:pt x="2347174" y="0"/>
                </a:cubicBezTo>
                <a:cubicBezTo>
                  <a:pt x="2463047" y="-22488"/>
                  <a:pt x="2695570" y="29647"/>
                  <a:pt x="2789445" y="0"/>
                </a:cubicBezTo>
                <a:cubicBezTo>
                  <a:pt x="2883320" y="-29647"/>
                  <a:pt x="3261995" y="77017"/>
                  <a:pt x="3439843" y="0"/>
                </a:cubicBezTo>
                <a:cubicBezTo>
                  <a:pt x="3892165" y="727"/>
                  <a:pt x="4226840" y="372599"/>
                  <a:pt x="4278092" y="838249"/>
                </a:cubicBezTo>
                <a:cubicBezTo>
                  <a:pt x="4323975" y="1057194"/>
                  <a:pt x="4277052" y="1354015"/>
                  <a:pt x="4278092" y="1528173"/>
                </a:cubicBezTo>
                <a:cubicBezTo>
                  <a:pt x="4279132" y="1702331"/>
                  <a:pt x="4244059" y="1980977"/>
                  <a:pt x="4278092" y="2122935"/>
                </a:cubicBezTo>
                <a:cubicBezTo>
                  <a:pt x="4312125" y="2264893"/>
                  <a:pt x="4222656" y="2476626"/>
                  <a:pt x="4278092" y="2622535"/>
                </a:cubicBezTo>
                <a:cubicBezTo>
                  <a:pt x="4333528" y="2768444"/>
                  <a:pt x="4222303" y="2951906"/>
                  <a:pt x="4278092" y="3217298"/>
                </a:cubicBezTo>
                <a:cubicBezTo>
                  <a:pt x="4333881" y="3482690"/>
                  <a:pt x="4256249" y="3620262"/>
                  <a:pt x="4278092" y="3764479"/>
                </a:cubicBezTo>
                <a:cubicBezTo>
                  <a:pt x="4299935" y="3908696"/>
                  <a:pt x="4232111" y="4110136"/>
                  <a:pt x="4278092" y="4216498"/>
                </a:cubicBezTo>
                <a:cubicBezTo>
                  <a:pt x="4324073" y="4322860"/>
                  <a:pt x="4219717" y="4614719"/>
                  <a:pt x="4278092" y="4858841"/>
                </a:cubicBezTo>
                <a:cubicBezTo>
                  <a:pt x="4336467" y="5102963"/>
                  <a:pt x="4248849" y="5423693"/>
                  <a:pt x="4278092" y="5596346"/>
                </a:cubicBezTo>
                <a:cubicBezTo>
                  <a:pt x="4248101" y="6153050"/>
                  <a:pt x="3836563" y="6537548"/>
                  <a:pt x="3353896" y="6520542"/>
                </a:cubicBezTo>
                <a:cubicBezTo>
                  <a:pt x="3158931" y="6529545"/>
                  <a:pt x="3097381" y="6504292"/>
                  <a:pt x="2892253" y="6520542"/>
                </a:cubicBezTo>
                <a:cubicBezTo>
                  <a:pt x="2687125" y="6536792"/>
                  <a:pt x="2488048" y="6464310"/>
                  <a:pt x="2382016" y="6520542"/>
                </a:cubicBezTo>
                <a:cubicBezTo>
                  <a:pt x="2275984" y="6576774"/>
                  <a:pt x="2073434" y="6507600"/>
                  <a:pt x="1896076" y="6520542"/>
                </a:cubicBezTo>
                <a:cubicBezTo>
                  <a:pt x="1718718" y="6533484"/>
                  <a:pt x="1644202" y="6484765"/>
                  <a:pt x="1410136" y="6520542"/>
                </a:cubicBezTo>
                <a:cubicBezTo>
                  <a:pt x="1176070" y="6556319"/>
                  <a:pt x="1152576" y="6510594"/>
                  <a:pt x="924196" y="6520542"/>
                </a:cubicBezTo>
                <a:cubicBezTo>
                  <a:pt x="468160" y="6465531"/>
                  <a:pt x="123386" y="6119279"/>
                  <a:pt x="0" y="5596346"/>
                </a:cubicBezTo>
                <a:cubicBezTo>
                  <a:pt x="-65604" y="5323769"/>
                  <a:pt x="27163" y="5195405"/>
                  <a:pt x="0" y="5049165"/>
                </a:cubicBezTo>
                <a:cubicBezTo>
                  <a:pt x="-27163" y="4902925"/>
                  <a:pt x="5771" y="4699174"/>
                  <a:pt x="0" y="4549565"/>
                </a:cubicBezTo>
                <a:cubicBezTo>
                  <a:pt x="-5771" y="4399956"/>
                  <a:pt x="50640" y="4254942"/>
                  <a:pt x="0" y="4049964"/>
                </a:cubicBezTo>
                <a:cubicBezTo>
                  <a:pt x="-50640" y="3844986"/>
                  <a:pt x="20210" y="3647720"/>
                  <a:pt x="0" y="3502783"/>
                </a:cubicBezTo>
                <a:cubicBezTo>
                  <a:pt x="-20210" y="3357846"/>
                  <a:pt x="45111" y="3169564"/>
                  <a:pt x="0" y="3003183"/>
                </a:cubicBezTo>
                <a:cubicBezTo>
                  <a:pt x="-45111" y="2836802"/>
                  <a:pt x="19938" y="2661619"/>
                  <a:pt x="0" y="2503583"/>
                </a:cubicBezTo>
                <a:cubicBezTo>
                  <a:pt x="-19938" y="2345547"/>
                  <a:pt x="45054" y="2170929"/>
                  <a:pt x="0" y="2051564"/>
                </a:cubicBezTo>
                <a:cubicBezTo>
                  <a:pt x="-45054" y="1932199"/>
                  <a:pt x="15960" y="1732278"/>
                  <a:pt x="0" y="1456802"/>
                </a:cubicBezTo>
                <a:cubicBezTo>
                  <a:pt x="-15960" y="1181326"/>
                  <a:pt x="31638" y="1137266"/>
                  <a:pt x="0" y="838249"/>
                </a:cubicBezTo>
                <a:cubicBezTo>
                  <a:pt x="82101" y="476395"/>
                  <a:pt x="372576" y="94325"/>
                  <a:pt x="838249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98071" y="1698168"/>
            <a:ext cx="5900056" cy="3984171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altLang="zh-CN" sz="4000" b="1" dirty="0"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hãng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buôn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Sau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doanh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buôn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gỗ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buôn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in,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,…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6D47401-F883-4FE7-8C68-00D994A81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>
            <a:off x="6096000" y="783771"/>
            <a:ext cx="7173089" cy="5500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AF5B7-21C0-4550-9E41-F45F6DCAD167}"/>
              </a:ext>
            </a:extLst>
          </p:cNvPr>
          <p:cNvSpPr txBox="1"/>
          <p:nvPr/>
        </p:nvSpPr>
        <p:spPr>
          <a:xfrm>
            <a:off x="7783879" y="2103067"/>
            <a:ext cx="42121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Trước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khi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mở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công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ti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vận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tải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đưởng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thuỷ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,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Bạch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Thái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Bưởi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công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việc</a:t>
            </a:r>
            <a:r>
              <a:rPr lang="en-US" altLang="zh-CN" sz="36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zh-CN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016828" y="776515"/>
            <a:ext cx="7130143" cy="3642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tỏ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zh-CN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z="6000" b="1" dirty="0">
              <a:gradFill flip="none" rotWithShape="1">
                <a:gsLst>
                  <a:gs pos="14000">
                    <a:schemeClr val="accent6">
                      <a:lumMod val="50000"/>
                    </a:schemeClr>
                  </a:gs>
                  <a:gs pos="44000">
                    <a:schemeClr val="accent6">
                      <a:lumMod val="75000"/>
                    </a:schemeClr>
                  </a:gs>
                  <a:gs pos="72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E7A32A5-48D0-48C6-BC3E-1574AB6D0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05" y="-304800"/>
            <a:ext cx="1742995" cy="174299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73A6E4-BB4D-4A89-A754-66A74BD61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126773"/>
            <a:ext cx="2145542" cy="1853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834CE-2A4F-45DC-9EE9-814F62EFC139}"/>
              </a:ext>
            </a:extLst>
          </p:cNvPr>
          <p:cNvSpPr txBox="1"/>
          <p:nvPr/>
        </p:nvSpPr>
        <p:spPr>
          <a:xfrm>
            <a:off x="4316185" y="3003115"/>
            <a:ext cx="65314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nản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9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顶角 12">
            <a:extLst>
              <a:ext uri="{FF2B5EF4-FFF2-40B4-BE49-F238E27FC236}">
                <a16:creationId xmlns:a16="http://schemas.microsoft.com/office/drawing/2014/main" id="{3A3E1181-2EDA-4B46-8768-0C3AB57ED83C}"/>
              </a:ext>
            </a:extLst>
          </p:cNvPr>
          <p:cNvSpPr/>
          <p:nvPr/>
        </p:nvSpPr>
        <p:spPr>
          <a:xfrm rot="5400000">
            <a:off x="6955501" y="1415341"/>
            <a:ext cx="3160128" cy="6037371"/>
          </a:xfrm>
          <a:custGeom>
            <a:avLst/>
            <a:gdLst>
              <a:gd name="connsiteX0" fmla="*/ 619195 w 3160128"/>
              <a:gd name="connsiteY0" fmla="*/ 0 h 6037371"/>
              <a:gd name="connsiteX1" fmla="*/ 1041977 w 3160128"/>
              <a:gd name="connsiteY1" fmla="*/ 0 h 6037371"/>
              <a:gd name="connsiteX2" fmla="*/ 1541629 w 3160128"/>
              <a:gd name="connsiteY2" fmla="*/ 0 h 6037371"/>
              <a:gd name="connsiteX3" fmla="*/ 1983629 w 3160128"/>
              <a:gd name="connsiteY3" fmla="*/ 0 h 6037371"/>
              <a:gd name="connsiteX4" fmla="*/ 2540933 w 3160128"/>
              <a:gd name="connsiteY4" fmla="*/ 0 h 6037371"/>
              <a:gd name="connsiteX5" fmla="*/ 3160128 w 3160128"/>
              <a:gd name="connsiteY5" fmla="*/ 619195 h 6037371"/>
              <a:gd name="connsiteX6" fmla="*/ 3160128 w 3160128"/>
              <a:gd name="connsiteY6" fmla="*/ 1163777 h 6037371"/>
              <a:gd name="connsiteX7" fmla="*/ 3160128 w 3160128"/>
              <a:gd name="connsiteY7" fmla="*/ 1661004 h 6037371"/>
              <a:gd name="connsiteX8" fmla="*/ 3160128 w 3160128"/>
              <a:gd name="connsiteY8" fmla="*/ 2252940 h 6037371"/>
              <a:gd name="connsiteX9" fmla="*/ 3160128 w 3160128"/>
              <a:gd name="connsiteY9" fmla="*/ 2939587 h 6037371"/>
              <a:gd name="connsiteX10" fmla="*/ 3160128 w 3160128"/>
              <a:gd name="connsiteY10" fmla="*/ 3484169 h 6037371"/>
              <a:gd name="connsiteX11" fmla="*/ 3160128 w 3160128"/>
              <a:gd name="connsiteY11" fmla="*/ 4028751 h 6037371"/>
              <a:gd name="connsiteX12" fmla="*/ 3160128 w 3160128"/>
              <a:gd name="connsiteY12" fmla="*/ 4525978 h 6037371"/>
              <a:gd name="connsiteX13" fmla="*/ 3160128 w 3160128"/>
              <a:gd name="connsiteY13" fmla="*/ 5354689 h 6037371"/>
              <a:gd name="connsiteX14" fmla="*/ 2477446 w 3160128"/>
              <a:gd name="connsiteY14" fmla="*/ 6037371 h 6037371"/>
              <a:gd name="connsiteX15" fmla="*/ 1915087 w 3160128"/>
              <a:gd name="connsiteY15" fmla="*/ 6037371 h 6037371"/>
              <a:gd name="connsiteX16" fmla="*/ 1352727 w 3160128"/>
              <a:gd name="connsiteY16" fmla="*/ 6037371 h 6037371"/>
              <a:gd name="connsiteX17" fmla="*/ 682682 w 3160128"/>
              <a:gd name="connsiteY17" fmla="*/ 6037371 h 6037371"/>
              <a:gd name="connsiteX18" fmla="*/ 0 w 3160128"/>
              <a:gd name="connsiteY18" fmla="*/ 5354689 h 6037371"/>
              <a:gd name="connsiteX19" fmla="*/ 0 w 3160128"/>
              <a:gd name="connsiteY19" fmla="*/ 4810107 h 6037371"/>
              <a:gd name="connsiteX20" fmla="*/ 0 w 3160128"/>
              <a:gd name="connsiteY20" fmla="*/ 4360235 h 6037371"/>
              <a:gd name="connsiteX21" fmla="*/ 0 w 3160128"/>
              <a:gd name="connsiteY21" fmla="*/ 3863008 h 6037371"/>
              <a:gd name="connsiteX22" fmla="*/ 0 w 3160128"/>
              <a:gd name="connsiteY22" fmla="*/ 3318427 h 6037371"/>
              <a:gd name="connsiteX23" fmla="*/ 0 w 3160128"/>
              <a:gd name="connsiteY23" fmla="*/ 2821200 h 6037371"/>
              <a:gd name="connsiteX24" fmla="*/ 0 w 3160128"/>
              <a:gd name="connsiteY24" fmla="*/ 2134553 h 6037371"/>
              <a:gd name="connsiteX25" fmla="*/ 0 w 3160128"/>
              <a:gd name="connsiteY25" fmla="*/ 1495261 h 6037371"/>
              <a:gd name="connsiteX26" fmla="*/ 0 w 3160128"/>
              <a:gd name="connsiteY26" fmla="*/ 619195 h 6037371"/>
              <a:gd name="connsiteX27" fmla="*/ 619195 w 3160128"/>
              <a:gd name="connsiteY27" fmla="*/ 0 h 603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60128" h="6037371" fill="none" extrusionOk="0">
                <a:moveTo>
                  <a:pt x="619195" y="0"/>
                </a:moveTo>
                <a:cubicBezTo>
                  <a:pt x="708656" y="-37330"/>
                  <a:pt x="902892" y="41263"/>
                  <a:pt x="1041977" y="0"/>
                </a:cubicBezTo>
                <a:cubicBezTo>
                  <a:pt x="1181062" y="-41263"/>
                  <a:pt x="1341940" y="55730"/>
                  <a:pt x="1541629" y="0"/>
                </a:cubicBezTo>
                <a:cubicBezTo>
                  <a:pt x="1741318" y="-55730"/>
                  <a:pt x="1872681" y="9690"/>
                  <a:pt x="1983629" y="0"/>
                </a:cubicBezTo>
                <a:cubicBezTo>
                  <a:pt x="2094577" y="-9690"/>
                  <a:pt x="2355854" y="10297"/>
                  <a:pt x="2540933" y="0"/>
                </a:cubicBezTo>
                <a:cubicBezTo>
                  <a:pt x="2900804" y="-34938"/>
                  <a:pt x="3190413" y="352502"/>
                  <a:pt x="3160128" y="619195"/>
                </a:cubicBezTo>
                <a:cubicBezTo>
                  <a:pt x="3225016" y="869458"/>
                  <a:pt x="3108119" y="940242"/>
                  <a:pt x="3160128" y="1163777"/>
                </a:cubicBezTo>
                <a:cubicBezTo>
                  <a:pt x="3212137" y="1387312"/>
                  <a:pt x="3157427" y="1420343"/>
                  <a:pt x="3160128" y="1661004"/>
                </a:cubicBezTo>
                <a:cubicBezTo>
                  <a:pt x="3162829" y="1901665"/>
                  <a:pt x="3146826" y="2123203"/>
                  <a:pt x="3160128" y="2252940"/>
                </a:cubicBezTo>
                <a:cubicBezTo>
                  <a:pt x="3173430" y="2382677"/>
                  <a:pt x="3090513" y="2657318"/>
                  <a:pt x="3160128" y="2939587"/>
                </a:cubicBezTo>
                <a:cubicBezTo>
                  <a:pt x="3229743" y="3221856"/>
                  <a:pt x="3149613" y="3359895"/>
                  <a:pt x="3160128" y="3484169"/>
                </a:cubicBezTo>
                <a:cubicBezTo>
                  <a:pt x="3170643" y="3608443"/>
                  <a:pt x="3112908" y="3817935"/>
                  <a:pt x="3160128" y="4028751"/>
                </a:cubicBezTo>
                <a:cubicBezTo>
                  <a:pt x="3207348" y="4239567"/>
                  <a:pt x="3123571" y="4358208"/>
                  <a:pt x="3160128" y="4525978"/>
                </a:cubicBezTo>
                <a:cubicBezTo>
                  <a:pt x="3196685" y="4693748"/>
                  <a:pt x="3078730" y="4974996"/>
                  <a:pt x="3160128" y="5354689"/>
                </a:cubicBezTo>
                <a:cubicBezTo>
                  <a:pt x="3080794" y="5758954"/>
                  <a:pt x="2842109" y="6010825"/>
                  <a:pt x="2477446" y="6037371"/>
                </a:cubicBezTo>
                <a:cubicBezTo>
                  <a:pt x="2322381" y="6059370"/>
                  <a:pt x="2036914" y="6032122"/>
                  <a:pt x="1915087" y="6037371"/>
                </a:cubicBezTo>
                <a:cubicBezTo>
                  <a:pt x="1793260" y="6042620"/>
                  <a:pt x="1529512" y="6010482"/>
                  <a:pt x="1352727" y="6037371"/>
                </a:cubicBezTo>
                <a:cubicBezTo>
                  <a:pt x="1175942" y="6064260"/>
                  <a:pt x="953945" y="6007023"/>
                  <a:pt x="682682" y="6037371"/>
                </a:cubicBezTo>
                <a:cubicBezTo>
                  <a:pt x="296822" y="5955266"/>
                  <a:pt x="-20434" y="5730025"/>
                  <a:pt x="0" y="5354689"/>
                </a:cubicBezTo>
                <a:cubicBezTo>
                  <a:pt x="-843" y="5090680"/>
                  <a:pt x="13877" y="5008016"/>
                  <a:pt x="0" y="4810107"/>
                </a:cubicBezTo>
                <a:cubicBezTo>
                  <a:pt x="-13877" y="4612198"/>
                  <a:pt x="15750" y="4494596"/>
                  <a:pt x="0" y="4360235"/>
                </a:cubicBezTo>
                <a:cubicBezTo>
                  <a:pt x="-15750" y="4225874"/>
                  <a:pt x="46894" y="3995459"/>
                  <a:pt x="0" y="3863008"/>
                </a:cubicBezTo>
                <a:cubicBezTo>
                  <a:pt x="-46894" y="3730557"/>
                  <a:pt x="24530" y="3504196"/>
                  <a:pt x="0" y="3318427"/>
                </a:cubicBezTo>
                <a:cubicBezTo>
                  <a:pt x="-24530" y="3132658"/>
                  <a:pt x="36378" y="3041560"/>
                  <a:pt x="0" y="2821200"/>
                </a:cubicBezTo>
                <a:cubicBezTo>
                  <a:pt x="-36378" y="2600840"/>
                  <a:pt x="24603" y="2360799"/>
                  <a:pt x="0" y="2134553"/>
                </a:cubicBezTo>
                <a:cubicBezTo>
                  <a:pt x="-24603" y="1908307"/>
                  <a:pt x="71625" y="1725748"/>
                  <a:pt x="0" y="1495261"/>
                </a:cubicBezTo>
                <a:cubicBezTo>
                  <a:pt x="-71625" y="1264774"/>
                  <a:pt x="71636" y="812489"/>
                  <a:pt x="0" y="619195"/>
                </a:cubicBezTo>
                <a:cubicBezTo>
                  <a:pt x="-22954" y="281388"/>
                  <a:pt x="238396" y="-55794"/>
                  <a:pt x="619195" y="0"/>
                </a:cubicBezTo>
                <a:close/>
              </a:path>
              <a:path w="3160128" h="6037371" stroke="0" extrusionOk="0">
                <a:moveTo>
                  <a:pt x="619195" y="0"/>
                </a:moveTo>
                <a:cubicBezTo>
                  <a:pt x="873536" y="-62246"/>
                  <a:pt x="981969" y="14225"/>
                  <a:pt x="1138064" y="0"/>
                </a:cubicBezTo>
                <a:cubicBezTo>
                  <a:pt x="1294159" y="-14225"/>
                  <a:pt x="1412865" y="50080"/>
                  <a:pt x="1599281" y="0"/>
                </a:cubicBezTo>
                <a:cubicBezTo>
                  <a:pt x="1785697" y="-50080"/>
                  <a:pt x="1936785" y="3457"/>
                  <a:pt x="2022064" y="0"/>
                </a:cubicBezTo>
                <a:cubicBezTo>
                  <a:pt x="2107343" y="-3457"/>
                  <a:pt x="2299421" y="35783"/>
                  <a:pt x="2540933" y="0"/>
                </a:cubicBezTo>
                <a:cubicBezTo>
                  <a:pt x="2859791" y="-36066"/>
                  <a:pt x="3111600" y="361585"/>
                  <a:pt x="3160128" y="619195"/>
                </a:cubicBezTo>
                <a:cubicBezTo>
                  <a:pt x="3208763" y="924940"/>
                  <a:pt x="3094732" y="1153370"/>
                  <a:pt x="3160128" y="1305842"/>
                </a:cubicBezTo>
                <a:cubicBezTo>
                  <a:pt x="3225524" y="1458314"/>
                  <a:pt x="3147303" y="1727441"/>
                  <a:pt x="3160128" y="1897778"/>
                </a:cubicBezTo>
                <a:cubicBezTo>
                  <a:pt x="3172953" y="2068115"/>
                  <a:pt x="3099697" y="2270258"/>
                  <a:pt x="3160128" y="2489715"/>
                </a:cubicBezTo>
                <a:cubicBezTo>
                  <a:pt x="3220559" y="2709172"/>
                  <a:pt x="3109727" y="2887104"/>
                  <a:pt x="3160128" y="2986942"/>
                </a:cubicBezTo>
                <a:cubicBezTo>
                  <a:pt x="3210529" y="3086780"/>
                  <a:pt x="3119090" y="3308135"/>
                  <a:pt x="3160128" y="3578879"/>
                </a:cubicBezTo>
                <a:cubicBezTo>
                  <a:pt x="3201166" y="3849623"/>
                  <a:pt x="3128230" y="4004680"/>
                  <a:pt x="3160128" y="4123461"/>
                </a:cubicBezTo>
                <a:cubicBezTo>
                  <a:pt x="3192026" y="4242242"/>
                  <a:pt x="3135483" y="4440959"/>
                  <a:pt x="3160128" y="4573332"/>
                </a:cubicBezTo>
                <a:cubicBezTo>
                  <a:pt x="3184773" y="4705705"/>
                  <a:pt x="3108072" y="5148548"/>
                  <a:pt x="3160128" y="5354689"/>
                </a:cubicBezTo>
                <a:cubicBezTo>
                  <a:pt x="3144216" y="5735272"/>
                  <a:pt x="2875802" y="6049337"/>
                  <a:pt x="2477446" y="6037371"/>
                </a:cubicBezTo>
                <a:cubicBezTo>
                  <a:pt x="2289969" y="6058733"/>
                  <a:pt x="2159504" y="5977467"/>
                  <a:pt x="1933034" y="6037371"/>
                </a:cubicBezTo>
                <a:cubicBezTo>
                  <a:pt x="1706564" y="6097275"/>
                  <a:pt x="1558531" y="5971881"/>
                  <a:pt x="1316832" y="6037371"/>
                </a:cubicBezTo>
                <a:cubicBezTo>
                  <a:pt x="1075133" y="6102861"/>
                  <a:pt x="868232" y="5971614"/>
                  <a:pt x="682682" y="6037371"/>
                </a:cubicBezTo>
                <a:cubicBezTo>
                  <a:pt x="290859" y="6012790"/>
                  <a:pt x="-46718" y="5827103"/>
                  <a:pt x="0" y="5354689"/>
                </a:cubicBezTo>
                <a:cubicBezTo>
                  <a:pt x="-6803" y="5241141"/>
                  <a:pt x="29061" y="5063327"/>
                  <a:pt x="0" y="4857462"/>
                </a:cubicBezTo>
                <a:cubicBezTo>
                  <a:pt x="-29061" y="4651597"/>
                  <a:pt x="17333" y="4539241"/>
                  <a:pt x="0" y="4312880"/>
                </a:cubicBezTo>
                <a:cubicBezTo>
                  <a:pt x="-17333" y="4086519"/>
                  <a:pt x="69147" y="3972023"/>
                  <a:pt x="0" y="3673589"/>
                </a:cubicBezTo>
                <a:cubicBezTo>
                  <a:pt x="-69147" y="3375155"/>
                  <a:pt x="21387" y="3156229"/>
                  <a:pt x="0" y="2986942"/>
                </a:cubicBezTo>
                <a:cubicBezTo>
                  <a:pt x="-21387" y="2817655"/>
                  <a:pt x="52636" y="2707921"/>
                  <a:pt x="0" y="2489715"/>
                </a:cubicBezTo>
                <a:cubicBezTo>
                  <a:pt x="-52636" y="2271509"/>
                  <a:pt x="920" y="2196429"/>
                  <a:pt x="0" y="1992488"/>
                </a:cubicBezTo>
                <a:cubicBezTo>
                  <a:pt x="-920" y="1788547"/>
                  <a:pt x="40038" y="1600589"/>
                  <a:pt x="0" y="1447906"/>
                </a:cubicBezTo>
                <a:cubicBezTo>
                  <a:pt x="-40038" y="1295223"/>
                  <a:pt x="53183" y="828793"/>
                  <a:pt x="0" y="619195"/>
                </a:cubicBezTo>
                <a:cubicBezTo>
                  <a:pt x="4254" y="238955"/>
                  <a:pt x="194326" y="-22088"/>
                  <a:pt x="619195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923280" y="3000924"/>
            <a:ext cx="5280088" cy="3984171"/>
          </a:xfrm>
        </p:spPr>
        <p:txBody>
          <a:bodyPr>
            <a:norm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Đoạn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 + 2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A6D47401-F883-4FE7-8C68-00D994A81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 rot="20435964" flipH="1">
            <a:off x="-81570" y="870243"/>
            <a:ext cx="6263811" cy="3984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1209C-3388-4E77-B9E7-26B46A1BDBA1}"/>
              </a:ext>
            </a:extLst>
          </p:cNvPr>
          <p:cNvSpPr txBox="1"/>
          <p:nvPr/>
        </p:nvSpPr>
        <p:spPr>
          <a:xfrm>
            <a:off x="1631915" y="2031428"/>
            <a:ext cx="30297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Đoạn</a:t>
            </a:r>
            <a:r>
              <a:rPr lang="en-US" altLang="zh-C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 + 2 </a:t>
            </a:r>
            <a:r>
              <a:rPr lang="en-US" altLang="zh-CN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altLang="zh-C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altLang="zh-C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altLang="zh-C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điều</a:t>
            </a:r>
            <a:r>
              <a:rPr lang="en-US" altLang="zh-C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altLang="zh-C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550C1E6-9A5D-40CA-AE04-E17401EA1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4329"/>
          <a:stretch/>
        </p:blipFill>
        <p:spPr>
          <a:xfrm rot="20435964" flipH="1">
            <a:off x="-81570" y="870243"/>
            <a:ext cx="6263811" cy="3984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C5A2B-98B4-4ED6-813E-70C106D2E9F9}"/>
              </a:ext>
            </a:extLst>
          </p:cNvPr>
          <p:cNvSpPr txBox="1"/>
          <p:nvPr/>
        </p:nvSpPr>
        <p:spPr>
          <a:xfrm>
            <a:off x="1751469" y="1724106"/>
            <a:ext cx="2968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latin typeface="Times New Roman" panose="02020603050405020304" pitchFamily="18" charset="0"/>
              </a:rPr>
              <a:t>Bạch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Thái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Bưởi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mở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công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vận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tải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đường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thủy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vào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điểm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zh-CN" sz="3200" b="1" i="1" dirty="0">
                <a:latin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顶角 12">
            <a:extLst>
              <a:ext uri="{FF2B5EF4-FFF2-40B4-BE49-F238E27FC236}">
                <a16:creationId xmlns:a16="http://schemas.microsoft.com/office/drawing/2014/main" id="{7BC6EE6D-251F-46E7-86F6-5514DBE90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5927" y="3582649"/>
            <a:ext cx="5221574" cy="2683239"/>
          </a:xfrm>
          <a:custGeom>
            <a:avLst/>
            <a:gdLst>
              <a:gd name="connsiteX0" fmla="*/ 619195 w 3160128"/>
              <a:gd name="connsiteY0" fmla="*/ 0 h 5630971"/>
              <a:gd name="connsiteX1" fmla="*/ 1041977 w 3160128"/>
              <a:gd name="connsiteY1" fmla="*/ 0 h 5630971"/>
              <a:gd name="connsiteX2" fmla="*/ 1541629 w 3160128"/>
              <a:gd name="connsiteY2" fmla="*/ 0 h 5630971"/>
              <a:gd name="connsiteX3" fmla="*/ 1983629 w 3160128"/>
              <a:gd name="connsiteY3" fmla="*/ 0 h 5630971"/>
              <a:gd name="connsiteX4" fmla="*/ 2540933 w 3160128"/>
              <a:gd name="connsiteY4" fmla="*/ 0 h 5630971"/>
              <a:gd name="connsiteX5" fmla="*/ 3160128 w 3160128"/>
              <a:gd name="connsiteY5" fmla="*/ 619195 h 5630971"/>
              <a:gd name="connsiteX6" fmla="*/ 3160128 w 3160128"/>
              <a:gd name="connsiteY6" fmla="*/ 1117041 h 5630971"/>
              <a:gd name="connsiteX7" fmla="*/ 3160128 w 3160128"/>
              <a:gd name="connsiteY7" fmla="*/ 1571596 h 5630971"/>
              <a:gd name="connsiteX8" fmla="*/ 3160128 w 3160128"/>
              <a:gd name="connsiteY8" fmla="*/ 2112732 h 5630971"/>
              <a:gd name="connsiteX9" fmla="*/ 3160128 w 3160128"/>
              <a:gd name="connsiteY9" fmla="*/ 2740451 h 5630971"/>
              <a:gd name="connsiteX10" fmla="*/ 3160128 w 3160128"/>
              <a:gd name="connsiteY10" fmla="*/ 3238297 h 5630971"/>
              <a:gd name="connsiteX11" fmla="*/ 3160128 w 3160128"/>
              <a:gd name="connsiteY11" fmla="*/ 3736143 h 5630971"/>
              <a:gd name="connsiteX12" fmla="*/ 3160128 w 3160128"/>
              <a:gd name="connsiteY12" fmla="*/ 4190698 h 5630971"/>
              <a:gd name="connsiteX13" fmla="*/ 3160128 w 3160128"/>
              <a:gd name="connsiteY13" fmla="*/ 4948289 h 5630971"/>
              <a:gd name="connsiteX14" fmla="*/ 2477446 w 3160128"/>
              <a:gd name="connsiteY14" fmla="*/ 5630971 h 5630971"/>
              <a:gd name="connsiteX15" fmla="*/ 1915087 w 3160128"/>
              <a:gd name="connsiteY15" fmla="*/ 5630971 h 5630971"/>
              <a:gd name="connsiteX16" fmla="*/ 1352727 w 3160128"/>
              <a:gd name="connsiteY16" fmla="*/ 5630971 h 5630971"/>
              <a:gd name="connsiteX17" fmla="*/ 682682 w 3160128"/>
              <a:gd name="connsiteY17" fmla="*/ 5630971 h 5630971"/>
              <a:gd name="connsiteX18" fmla="*/ 0 w 3160128"/>
              <a:gd name="connsiteY18" fmla="*/ 4948289 h 5630971"/>
              <a:gd name="connsiteX19" fmla="*/ 0 w 3160128"/>
              <a:gd name="connsiteY19" fmla="*/ 4450443 h 5630971"/>
              <a:gd name="connsiteX20" fmla="*/ 0 w 3160128"/>
              <a:gd name="connsiteY20" fmla="*/ 4039179 h 5630971"/>
              <a:gd name="connsiteX21" fmla="*/ 0 w 3160128"/>
              <a:gd name="connsiteY21" fmla="*/ 3584624 h 5630971"/>
              <a:gd name="connsiteX22" fmla="*/ 0 w 3160128"/>
              <a:gd name="connsiteY22" fmla="*/ 3086779 h 5630971"/>
              <a:gd name="connsiteX23" fmla="*/ 0 w 3160128"/>
              <a:gd name="connsiteY23" fmla="*/ 2632224 h 5630971"/>
              <a:gd name="connsiteX24" fmla="*/ 0 w 3160128"/>
              <a:gd name="connsiteY24" fmla="*/ 2004505 h 5630971"/>
              <a:gd name="connsiteX25" fmla="*/ 0 w 3160128"/>
              <a:gd name="connsiteY25" fmla="*/ 1420077 h 5630971"/>
              <a:gd name="connsiteX26" fmla="*/ 0 w 3160128"/>
              <a:gd name="connsiteY26" fmla="*/ 619195 h 5630971"/>
              <a:gd name="connsiteX27" fmla="*/ 619195 w 3160128"/>
              <a:gd name="connsiteY27" fmla="*/ 0 h 563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60128" h="5630971" fill="none" extrusionOk="0">
                <a:moveTo>
                  <a:pt x="619195" y="0"/>
                </a:moveTo>
                <a:cubicBezTo>
                  <a:pt x="708656" y="-37330"/>
                  <a:pt x="902892" y="41263"/>
                  <a:pt x="1041977" y="0"/>
                </a:cubicBezTo>
                <a:cubicBezTo>
                  <a:pt x="1181062" y="-41263"/>
                  <a:pt x="1341940" y="55730"/>
                  <a:pt x="1541629" y="0"/>
                </a:cubicBezTo>
                <a:cubicBezTo>
                  <a:pt x="1741318" y="-55730"/>
                  <a:pt x="1872681" y="9690"/>
                  <a:pt x="1983629" y="0"/>
                </a:cubicBezTo>
                <a:cubicBezTo>
                  <a:pt x="2094577" y="-9690"/>
                  <a:pt x="2355854" y="10297"/>
                  <a:pt x="2540933" y="0"/>
                </a:cubicBezTo>
                <a:cubicBezTo>
                  <a:pt x="2900804" y="-34938"/>
                  <a:pt x="3190413" y="352502"/>
                  <a:pt x="3160128" y="619195"/>
                </a:cubicBezTo>
                <a:cubicBezTo>
                  <a:pt x="3187875" y="803083"/>
                  <a:pt x="3153930" y="1000915"/>
                  <a:pt x="3160128" y="1117041"/>
                </a:cubicBezTo>
                <a:cubicBezTo>
                  <a:pt x="3166326" y="1233167"/>
                  <a:pt x="3152362" y="1469230"/>
                  <a:pt x="3160128" y="1571596"/>
                </a:cubicBezTo>
                <a:cubicBezTo>
                  <a:pt x="3167894" y="1673962"/>
                  <a:pt x="3125051" y="1879417"/>
                  <a:pt x="3160128" y="2112732"/>
                </a:cubicBezTo>
                <a:cubicBezTo>
                  <a:pt x="3195205" y="2346047"/>
                  <a:pt x="3152368" y="2448719"/>
                  <a:pt x="3160128" y="2740451"/>
                </a:cubicBezTo>
                <a:cubicBezTo>
                  <a:pt x="3167888" y="3032183"/>
                  <a:pt x="3133955" y="3107461"/>
                  <a:pt x="3160128" y="3238297"/>
                </a:cubicBezTo>
                <a:cubicBezTo>
                  <a:pt x="3186301" y="3369133"/>
                  <a:pt x="3143294" y="3619165"/>
                  <a:pt x="3160128" y="3736143"/>
                </a:cubicBezTo>
                <a:cubicBezTo>
                  <a:pt x="3176962" y="3853121"/>
                  <a:pt x="3136339" y="4026735"/>
                  <a:pt x="3160128" y="4190698"/>
                </a:cubicBezTo>
                <a:cubicBezTo>
                  <a:pt x="3183917" y="4354661"/>
                  <a:pt x="3157411" y="4602188"/>
                  <a:pt x="3160128" y="4948289"/>
                </a:cubicBezTo>
                <a:cubicBezTo>
                  <a:pt x="3080794" y="5352554"/>
                  <a:pt x="2842109" y="5604425"/>
                  <a:pt x="2477446" y="5630971"/>
                </a:cubicBezTo>
                <a:cubicBezTo>
                  <a:pt x="2322381" y="5652970"/>
                  <a:pt x="2036914" y="5625722"/>
                  <a:pt x="1915087" y="5630971"/>
                </a:cubicBezTo>
                <a:cubicBezTo>
                  <a:pt x="1793260" y="5636220"/>
                  <a:pt x="1529512" y="5604082"/>
                  <a:pt x="1352727" y="5630971"/>
                </a:cubicBezTo>
                <a:cubicBezTo>
                  <a:pt x="1175942" y="5657860"/>
                  <a:pt x="953945" y="5600623"/>
                  <a:pt x="682682" y="5630971"/>
                </a:cubicBezTo>
                <a:cubicBezTo>
                  <a:pt x="296822" y="5548866"/>
                  <a:pt x="-20434" y="5323625"/>
                  <a:pt x="0" y="4948289"/>
                </a:cubicBezTo>
                <a:cubicBezTo>
                  <a:pt x="-48936" y="4712436"/>
                  <a:pt x="54161" y="4607463"/>
                  <a:pt x="0" y="4450443"/>
                </a:cubicBezTo>
                <a:cubicBezTo>
                  <a:pt x="-54161" y="4293423"/>
                  <a:pt x="32325" y="4155024"/>
                  <a:pt x="0" y="4039179"/>
                </a:cubicBezTo>
                <a:cubicBezTo>
                  <a:pt x="-32325" y="3923334"/>
                  <a:pt x="2922" y="3774860"/>
                  <a:pt x="0" y="3584624"/>
                </a:cubicBezTo>
                <a:cubicBezTo>
                  <a:pt x="-2922" y="3394388"/>
                  <a:pt x="52479" y="3220753"/>
                  <a:pt x="0" y="3086779"/>
                </a:cubicBezTo>
                <a:cubicBezTo>
                  <a:pt x="-52479" y="2952806"/>
                  <a:pt x="42118" y="2762390"/>
                  <a:pt x="0" y="2632224"/>
                </a:cubicBezTo>
                <a:cubicBezTo>
                  <a:pt x="-42118" y="2502059"/>
                  <a:pt x="19389" y="2192950"/>
                  <a:pt x="0" y="2004505"/>
                </a:cubicBezTo>
                <a:cubicBezTo>
                  <a:pt x="-19389" y="1816060"/>
                  <a:pt x="24465" y="1635731"/>
                  <a:pt x="0" y="1420077"/>
                </a:cubicBezTo>
                <a:cubicBezTo>
                  <a:pt x="-24465" y="1204423"/>
                  <a:pt x="9035" y="816553"/>
                  <a:pt x="0" y="619195"/>
                </a:cubicBezTo>
                <a:cubicBezTo>
                  <a:pt x="-22954" y="281388"/>
                  <a:pt x="238396" y="-55794"/>
                  <a:pt x="619195" y="0"/>
                </a:cubicBezTo>
                <a:close/>
              </a:path>
              <a:path w="3160128" h="5630971" stroke="0" extrusionOk="0">
                <a:moveTo>
                  <a:pt x="619195" y="0"/>
                </a:moveTo>
                <a:cubicBezTo>
                  <a:pt x="873536" y="-62246"/>
                  <a:pt x="981969" y="14225"/>
                  <a:pt x="1138064" y="0"/>
                </a:cubicBezTo>
                <a:cubicBezTo>
                  <a:pt x="1294159" y="-14225"/>
                  <a:pt x="1412865" y="50080"/>
                  <a:pt x="1599281" y="0"/>
                </a:cubicBezTo>
                <a:cubicBezTo>
                  <a:pt x="1785697" y="-50080"/>
                  <a:pt x="1936785" y="3457"/>
                  <a:pt x="2022064" y="0"/>
                </a:cubicBezTo>
                <a:cubicBezTo>
                  <a:pt x="2107343" y="-3457"/>
                  <a:pt x="2299421" y="35783"/>
                  <a:pt x="2540933" y="0"/>
                </a:cubicBezTo>
                <a:cubicBezTo>
                  <a:pt x="2859791" y="-36066"/>
                  <a:pt x="3111600" y="361585"/>
                  <a:pt x="3160128" y="619195"/>
                </a:cubicBezTo>
                <a:cubicBezTo>
                  <a:pt x="3232871" y="862534"/>
                  <a:pt x="3124141" y="1058047"/>
                  <a:pt x="3160128" y="1246914"/>
                </a:cubicBezTo>
                <a:cubicBezTo>
                  <a:pt x="3196115" y="1435781"/>
                  <a:pt x="3135136" y="1640369"/>
                  <a:pt x="3160128" y="1788050"/>
                </a:cubicBezTo>
                <a:cubicBezTo>
                  <a:pt x="3185120" y="1935731"/>
                  <a:pt x="3128167" y="2068140"/>
                  <a:pt x="3160128" y="2329187"/>
                </a:cubicBezTo>
                <a:cubicBezTo>
                  <a:pt x="3192089" y="2590234"/>
                  <a:pt x="3159647" y="2676599"/>
                  <a:pt x="3160128" y="2783742"/>
                </a:cubicBezTo>
                <a:cubicBezTo>
                  <a:pt x="3160609" y="2890885"/>
                  <a:pt x="3148266" y="3215319"/>
                  <a:pt x="3160128" y="3324879"/>
                </a:cubicBezTo>
                <a:cubicBezTo>
                  <a:pt x="3171990" y="3434439"/>
                  <a:pt x="3126122" y="3683361"/>
                  <a:pt x="3160128" y="3822725"/>
                </a:cubicBezTo>
                <a:cubicBezTo>
                  <a:pt x="3194134" y="3962089"/>
                  <a:pt x="3124643" y="4148111"/>
                  <a:pt x="3160128" y="4233988"/>
                </a:cubicBezTo>
                <a:cubicBezTo>
                  <a:pt x="3195613" y="4319865"/>
                  <a:pt x="3124279" y="4775138"/>
                  <a:pt x="3160128" y="4948289"/>
                </a:cubicBezTo>
                <a:cubicBezTo>
                  <a:pt x="3144216" y="5328872"/>
                  <a:pt x="2875802" y="5642937"/>
                  <a:pt x="2477446" y="5630971"/>
                </a:cubicBezTo>
                <a:cubicBezTo>
                  <a:pt x="2289969" y="5652333"/>
                  <a:pt x="2159504" y="5571067"/>
                  <a:pt x="1933034" y="5630971"/>
                </a:cubicBezTo>
                <a:cubicBezTo>
                  <a:pt x="1706564" y="5690875"/>
                  <a:pt x="1558531" y="5565481"/>
                  <a:pt x="1316832" y="5630971"/>
                </a:cubicBezTo>
                <a:cubicBezTo>
                  <a:pt x="1075133" y="5696461"/>
                  <a:pt x="868232" y="5565214"/>
                  <a:pt x="682682" y="5630971"/>
                </a:cubicBezTo>
                <a:cubicBezTo>
                  <a:pt x="290859" y="5606390"/>
                  <a:pt x="-46718" y="5420703"/>
                  <a:pt x="0" y="4948289"/>
                </a:cubicBezTo>
                <a:cubicBezTo>
                  <a:pt x="-39670" y="4811793"/>
                  <a:pt x="43180" y="4654039"/>
                  <a:pt x="0" y="4493734"/>
                </a:cubicBezTo>
                <a:cubicBezTo>
                  <a:pt x="-43180" y="4333429"/>
                  <a:pt x="51978" y="4232655"/>
                  <a:pt x="0" y="3995888"/>
                </a:cubicBezTo>
                <a:cubicBezTo>
                  <a:pt x="-51978" y="3759121"/>
                  <a:pt x="4125" y="3676939"/>
                  <a:pt x="0" y="3411461"/>
                </a:cubicBezTo>
                <a:cubicBezTo>
                  <a:pt x="-4125" y="3145983"/>
                  <a:pt x="18886" y="2919250"/>
                  <a:pt x="0" y="2783742"/>
                </a:cubicBezTo>
                <a:cubicBezTo>
                  <a:pt x="-18886" y="2648234"/>
                  <a:pt x="31989" y="2499102"/>
                  <a:pt x="0" y="2329187"/>
                </a:cubicBezTo>
                <a:cubicBezTo>
                  <a:pt x="-31989" y="2159272"/>
                  <a:pt x="21685" y="2094390"/>
                  <a:pt x="0" y="1874632"/>
                </a:cubicBezTo>
                <a:cubicBezTo>
                  <a:pt x="-21685" y="1654874"/>
                  <a:pt x="36101" y="1524823"/>
                  <a:pt x="0" y="1376786"/>
                </a:cubicBezTo>
                <a:cubicBezTo>
                  <a:pt x="-36101" y="1228749"/>
                  <a:pt x="32454" y="852681"/>
                  <a:pt x="0" y="619195"/>
                </a:cubicBezTo>
                <a:cubicBezTo>
                  <a:pt x="4254" y="238955"/>
                  <a:pt x="194326" y="-22088"/>
                  <a:pt x="619195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custGeom>
                    <a:avLst/>
                    <a:gdLst>
                      <a:gd name="connsiteX0" fmla="*/ 1023114 w 5221574"/>
                      <a:gd name="connsiteY0" fmla="*/ 0 h 2683239"/>
                      <a:gd name="connsiteX1" fmla="*/ 1721689 w 5221574"/>
                      <a:gd name="connsiteY1" fmla="*/ 0 h 2683239"/>
                      <a:gd name="connsiteX2" fmla="*/ 2547279 w 5221574"/>
                      <a:gd name="connsiteY2" fmla="*/ 0 h 2683239"/>
                      <a:gd name="connsiteX3" fmla="*/ 3277609 w 5221574"/>
                      <a:gd name="connsiteY3" fmla="*/ 0 h 2683239"/>
                      <a:gd name="connsiteX4" fmla="*/ 4198459 w 5221574"/>
                      <a:gd name="connsiteY4" fmla="*/ 0 h 2683239"/>
                      <a:gd name="connsiteX5" fmla="*/ 5221574 w 5221574"/>
                      <a:gd name="connsiteY5" fmla="*/ 295055 h 2683239"/>
                      <a:gd name="connsiteX6" fmla="*/ 5221574 w 5221574"/>
                      <a:gd name="connsiteY6" fmla="*/ 532286 h 2683239"/>
                      <a:gd name="connsiteX7" fmla="*/ 5221574 w 5221574"/>
                      <a:gd name="connsiteY7" fmla="*/ 748888 h 2683239"/>
                      <a:gd name="connsiteX8" fmla="*/ 5221574 w 5221574"/>
                      <a:gd name="connsiteY8" fmla="*/ 1006747 h 2683239"/>
                      <a:gd name="connsiteX9" fmla="*/ 5221574 w 5221574"/>
                      <a:gd name="connsiteY9" fmla="*/ 1305864 h 2683239"/>
                      <a:gd name="connsiteX10" fmla="*/ 5221574 w 5221574"/>
                      <a:gd name="connsiteY10" fmla="*/ 1543095 h 2683239"/>
                      <a:gd name="connsiteX11" fmla="*/ 5221574 w 5221574"/>
                      <a:gd name="connsiteY11" fmla="*/ 1780326 h 2683239"/>
                      <a:gd name="connsiteX12" fmla="*/ 5221574 w 5221574"/>
                      <a:gd name="connsiteY12" fmla="*/ 1996928 h 2683239"/>
                      <a:gd name="connsiteX13" fmla="*/ 5221574 w 5221574"/>
                      <a:gd name="connsiteY13" fmla="*/ 2357931 h 2683239"/>
                      <a:gd name="connsiteX14" fmla="*/ 4093558 w 5221574"/>
                      <a:gd name="connsiteY14" fmla="*/ 2683239 h 2683239"/>
                      <a:gd name="connsiteX15" fmla="*/ 3164355 w 5221574"/>
                      <a:gd name="connsiteY15" fmla="*/ 2683239 h 2683239"/>
                      <a:gd name="connsiteX16" fmla="*/ 2235151 w 5221574"/>
                      <a:gd name="connsiteY16" fmla="*/ 2683239 h 2683239"/>
                      <a:gd name="connsiteX17" fmla="*/ 1128015 w 5221574"/>
                      <a:gd name="connsiteY17" fmla="*/ 2683239 h 2683239"/>
                      <a:gd name="connsiteX18" fmla="*/ 0 w 5221574"/>
                      <a:gd name="connsiteY18" fmla="*/ 2357931 h 2683239"/>
                      <a:gd name="connsiteX19" fmla="*/ 0 w 5221574"/>
                      <a:gd name="connsiteY19" fmla="*/ 2120700 h 2683239"/>
                      <a:gd name="connsiteX20" fmla="*/ 0 w 5221574"/>
                      <a:gd name="connsiteY20" fmla="*/ 1924727 h 2683239"/>
                      <a:gd name="connsiteX21" fmla="*/ 0 w 5221574"/>
                      <a:gd name="connsiteY21" fmla="*/ 1708125 h 2683239"/>
                      <a:gd name="connsiteX22" fmla="*/ 0 w 5221574"/>
                      <a:gd name="connsiteY22" fmla="*/ 1470894 h 2683239"/>
                      <a:gd name="connsiteX23" fmla="*/ 0 w 5221574"/>
                      <a:gd name="connsiteY23" fmla="*/ 1254292 h 2683239"/>
                      <a:gd name="connsiteX24" fmla="*/ 0 w 5221574"/>
                      <a:gd name="connsiteY24" fmla="*/ 955175 h 2683239"/>
                      <a:gd name="connsiteX25" fmla="*/ 0 w 5221574"/>
                      <a:gd name="connsiteY25" fmla="*/ 676687 h 2683239"/>
                      <a:gd name="connsiteX26" fmla="*/ 0 w 5221574"/>
                      <a:gd name="connsiteY26" fmla="*/ 295055 h 2683239"/>
                      <a:gd name="connsiteX27" fmla="*/ 1023114 w 5221574"/>
                      <a:gd name="connsiteY27" fmla="*/ 0 h 2683239"/>
                      <a:gd name="connsiteX0" fmla="*/ 1023114 w 5221574"/>
                      <a:gd name="connsiteY0" fmla="*/ 0 h 2683239"/>
                      <a:gd name="connsiteX1" fmla="*/ 1880457 w 5221574"/>
                      <a:gd name="connsiteY1" fmla="*/ 0 h 2683239"/>
                      <a:gd name="connsiteX2" fmla="*/ 2642539 w 5221574"/>
                      <a:gd name="connsiteY2" fmla="*/ 0 h 2683239"/>
                      <a:gd name="connsiteX3" fmla="*/ 3341116 w 5221574"/>
                      <a:gd name="connsiteY3" fmla="*/ 0 h 2683239"/>
                      <a:gd name="connsiteX4" fmla="*/ 4198459 w 5221574"/>
                      <a:gd name="connsiteY4" fmla="*/ 0 h 2683239"/>
                      <a:gd name="connsiteX5" fmla="*/ 5221574 w 5221574"/>
                      <a:gd name="connsiteY5" fmla="*/ 295055 h 2683239"/>
                      <a:gd name="connsiteX6" fmla="*/ 5221574 w 5221574"/>
                      <a:gd name="connsiteY6" fmla="*/ 594172 h 2683239"/>
                      <a:gd name="connsiteX7" fmla="*/ 5221574 w 5221574"/>
                      <a:gd name="connsiteY7" fmla="*/ 852031 h 2683239"/>
                      <a:gd name="connsiteX8" fmla="*/ 5221574 w 5221574"/>
                      <a:gd name="connsiteY8" fmla="*/ 1109891 h 2683239"/>
                      <a:gd name="connsiteX9" fmla="*/ 5221574 w 5221574"/>
                      <a:gd name="connsiteY9" fmla="*/ 1326493 h 2683239"/>
                      <a:gd name="connsiteX10" fmla="*/ 5221574 w 5221574"/>
                      <a:gd name="connsiteY10" fmla="*/ 1584352 h 2683239"/>
                      <a:gd name="connsiteX11" fmla="*/ 5221574 w 5221574"/>
                      <a:gd name="connsiteY11" fmla="*/ 1821583 h 2683239"/>
                      <a:gd name="connsiteX12" fmla="*/ 5221574 w 5221574"/>
                      <a:gd name="connsiteY12" fmla="*/ 2017556 h 2683239"/>
                      <a:gd name="connsiteX13" fmla="*/ 5221574 w 5221574"/>
                      <a:gd name="connsiteY13" fmla="*/ 2357931 h 2683239"/>
                      <a:gd name="connsiteX14" fmla="*/ 4093558 w 5221574"/>
                      <a:gd name="connsiteY14" fmla="*/ 2683239 h 2683239"/>
                      <a:gd name="connsiteX15" fmla="*/ 3194009 w 5221574"/>
                      <a:gd name="connsiteY15" fmla="*/ 2683239 h 2683239"/>
                      <a:gd name="connsiteX16" fmla="*/ 2175840 w 5221574"/>
                      <a:gd name="connsiteY16" fmla="*/ 2683239 h 2683239"/>
                      <a:gd name="connsiteX17" fmla="*/ 1128015 w 5221574"/>
                      <a:gd name="connsiteY17" fmla="*/ 2683239 h 2683239"/>
                      <a:gd name="connsiteX18" fmla="*/ 0 w 5221574"/>
                      <a:gd name="connsiteY18" fmla="*/ 2357931 h 2683239"/>
                      <a:gd name="connsiteX19" fmla="*/ 0 w 5221574"/>
                      <a:gd name="connsiteY19" fmla="*/ 2141329 h 2683239"/>
                      <a:gd name="connsiteX20" fmla="*/ 0 w 5221574"/>
                      <a:gd name="connsiteY20" fmla="*/ 1904098 h 2683239"/>
                      <a:gd name="connsiteX21" fmla="*/ 0 w 5221574"/>
                      <a:gd name="connsiteY21" fmla="*/ 1625610 h 2683239"/>
                      <a:gd name="connsiteX22" fmla="*/ 0 w 5221574"/>
                      <a:gd name="connsiteY22" fmla="*/ 1326493 h 2683239"/>
                      <a:gd name="connsiteX23" fmla="*/ 0 w 5221574"/>
                      <a:gd name="connsiteY23" fmla="*/ 1109891 h 2683239"/>
                      <a:gd name="connsiteX24" fmla="*/ 0 w 5221574"/>
                      <a:gd name="connsiteY24" fmla="*/ 893289 h 2683239"/>
                      <a:gd name="connsiteX25" fmla="*/ 0 w 5221574"/>
                      <a:gd name="connsiteY25" fmla="*/ 656058 h 2683239"/>
                      <a:gd name="connsiteX26" fmla="*/ 0 w 5221574"/>
                      <a:gd name="connsiteY26" fmla="*/ 295055 h 2683239"/>
                      <a:gd name="connsiteX27" fmla="*/ 1023114 w 5221574"/>
                      <a:gd name="connsiteY27" fmla="*/ 0 h 2683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221574" h="2683239" fill="none" extrusionOk="0">
                        <a:moveTo>
                          <a:pt x="1023114" y="0"/>
                        </a:moveTo>
                        <a:cubicBezTo>
                          <a:pt x="1203586" y="-41423"/>
                          <a:pt x="1507140" y="86400"/>
                          <a:pt x="1721689" y="0"/>
                        </a:cubicBezTo>
                        <a:cubicBezTo>
                          <a:pt x="1942114" y="56894"/>
                          <a:pt x="2244048" y="69229"/>
                          <a:pt x="2547279" y="0"/>
                        </a:cubicBezTo>
                        <a:cubicBezTo>
                          <a:pt x="2891417" y="-8138"/>
                          <a:pt x="3100311" y="3807"/>
                          <a:pt x="3277609" y="0"/>
                        </a:cubicBezTo>
                        <a:cubicBezTo>
                          <a:pt x="3447624" y="-24349"/>
                          <a:pt x="3967749" y="23419"/>
                          <a:pt x="4198459" y="0"/>
                        </a:cubicBezTo>
                        <a:cubicBezTo>
                          <a:pt x="4777316" y="-46014"/>
                          <a:pt x="5280916" y="129745"/>
                          <a:pt x="5221574" y="295055"/>
                        </a:cubicBezTo>
                        <a:cubicBezTo>
                          <a:pt x="5266443" y="396460"/>
                          <a:pt x="5207555" y="463745"/>
                          <a:pt x="5221574" y="532286"/>
                        </a:cubicBezTo>
                        <a:cubicBezTo>
                          <a:pt x="5238178" y="580632"/>
                          <a:pt x="5217691" y="693512"/>
                          <a:pt x="5221574" y="748888"/>
                        </a:cubicBezTo>
                        <a:cubicBezTo>
                          <a:pt x="5227009" y="799688"/>
                          <a:pt x="5157509" y="899011"/>
                          <a:pt x="5221574" y="1006747"/>
                        </a:cubicBezTo>
                        <a:cubicBezTo>
                          <a:pt x="5289349" y="1118188"/>
                          <a:pt x="5210882" y="1142841"/>
                          <a:pt x="5221574" y="1305864"/>
                        </a:cubicBezTo>
                        <a:cubicBezTo>
                          <a:pt x="5235032" y="1447025"/>
                          <a:pt x="5182860" y="1488254"/>
                          <a:pt x="5221574" y="1543095"/>
                        </a:cubicBezTo>
                        <a:cubicBezTo>
                          <a:pt x="5265216" y="1621766"/>
                          <a:pt x="5179059" y="1725405"/>
                          <a:pt x="5221574" y="1780326"/>
                        </a:cubicBezTo>
                        <a:cubicBezTo>
                          <a:pt x="5249013" y="1832570"/>
                          <a:pt x="5161685" y="1917086"/>
                          <a:pt x="5221574" y="1996928"/>
                        </a:cubicBezTo>
                        <a:cubicBezTo>
                          <a:pt x="5256861" y="2077573"/>
                          <a:pt x="5226668" y="2187386"/>
                          <a:pt x="5221574" y="2357931"/>
                        </a:cubicBezTo>
                        <a:cubicBezTo>
                          <a:pt x="5097316" y="2515539"/>
                          <a:pt x="4677765" y="2768420"/>
                          <a:pt x="4093558" y="2683239"/>
                        </a:cubicBezTo>
                        <a:cubicBezTo>
                          <a:pt x="3846766" y="2685581"/>
                          <a:pt x="3351577" y="2652467"/>
                          <a:pt x="3164355" y="2683239"/>
                        </a:cubicBezTo>
                        <a:cubicBezTo>
                          <a:pt x="3026340" y="2627486"/>
                          <a:pt x="2477550" y="2653646"/>
                          <a:pt x="2235151" y="2683239"/>
                        </a:cubicBezTo>
                        <a:cubicBezTo>
                          <a:pt x="1878424" y="2691393"/>
                          <a:pt x="1580477" y="2771446"/>
                          <a:pt x="1128015" y="2683239"/>
                        </a:cubicBezTo>
                        <a:cubicBezTo>
                          <a:pt x="445029" y="2668054"/>
                          <a:pt x="-5859" y="2491910"/>
                          <a:pt x="0" y="2357931"/>
                        </a:cubicBezTo>
                        <a:cubicBezTo>
                          <a:pt x="-68389" y="2251065"/>
                          <a:pt x="57139" y="2201392"/>
                          <a:pt x="0" y="2120700"/>
                        </a:cubicBezTo>
                        <a:cubicBezTo>
                          <a:pt x="-93253" y="2040474"/>
                          <a:pt x="45247" y="1969832"/>
                          <a:pt x="0" y="1924727"/>
                        </a:cubicBezTo>
                        <a:cubicBezTo>
                          <a:pt x="-71177" y="1862280"/>
                          <a:pt x="5987" y="1801289"/>
                          <a:pt x="0" y="1708125"/>
                        </a:cubicBezTo>
                        <a:cubicBezTo>
                          <a:pt x="1383" y="1595785"/>
                          <a:pt x="91563" y="1532670"/>
                          <a:pt x="0" y="1470894"/>
                        </a:cubicBezTo>
                        <a:cubicBezTo>
                          <a:pt x="-87361" y="1404394"/>
                          <a:pt x="80235" y="1318749"/>
                          <a:pt x="0" y="1254292"/>
                        </a:cubicBezTo>
                        <a:cubicBezTo>
                          <a:pt x="-65815" y="1189498"/>
                          <a:pt x="16324" y="1045536"/>
                          <a:pt x="0" y="955175"/>
                        </a:cubicBezTo>
                        <a:cubicBezTo>
                          <a:pt x="-34954" y="865393"/>
                          <a:pt x="38351" y="758213"/>
                          <a:pt x="0" y="676687"/>
                        </a:cubicBezTo>
                        <a:cubicBezTo>
                          <a:pt x="-45090" y="600979"/>
                          <a:pt x="18898" y="405177"/>
                          <a:pt x="0" y="295055"/>
                        </a:cubicBezTo>
                        <a:cubicBezTo>
                          <a:pt x="-25712" y="206624"/>
                          <a:pt x="381677" y="-11446"/>
                          <a:pt x="1023114" y="0"/>
                        </a:cubicBezTo>
                        <a:close/>
                      </a:path>
                      <a:path w="5221574" h="2683239" stroke="0" extrusionOk="0">
                        <a:moveTo>
                          <a:pt x="1023114" y="0"/>
                        </a:moveTo>
                        <a:cubicBezTo>
                          <a:pt x="1475196" y="-6627"/>
                          <a:pt x="1619437" y="12607"/>
                          <a:pt x="1880457" y="0"/>
                        </a:cubicBezTo>
                        <a:cubicBezTo>
                          <a:pt x="2160577" y="-1623"/>
                          <a:pt x="2329234" y="68164"/>
                          <a:pt x="2642539" y="0"/>
                        </a:cubicBezTo>
                        <a:cubicBezTo>
                          <a:pt x="2990737" y="-22106"/>
                          <a:pt x="3185501" y="1940"/>
                          <a:pt x="3341116" y="0"/>
                        </a:cubicBezTo>
                        <a:cubicBezTo>
                          <a:pt x="3451577" y="-7725"/>
                          <a:pt x="3858013" y="-40563"/>
                          <a:pt x="4198459" y="0"/>
                        </a:cubicBezTo>
                        <a:cubicBezTo>
                          <a:pt x="4757628" y="-24724"/>
                          <a:pt x="5149379" y="163065"/>
                          <a:pt x="5221574" y="295055"/>
                        </a:cubicBezTo>
                        <a:cubicBezTo>
                          <a:pt x="5328141" y="432886"/>
                          <a:pt x="5176467" y="490553"/>
                          <a:pt x="5221574" y="594172"/>
                        </a:cubicBezTo>
                        <a:cubicBezTo>
                          <a:pt x="5286059" y="685914"/>
                          <a:pt x="5172329" y="799949"/>
                          <a:pt x="5221574" y="852031"/>
                        </a:cubicBezTo>
                        <a:cubicBezTo>
                          <a:pt x="5257062" y="896496"/>
                          <a:pt x="5152550" y="971499"/>
                          <a:pt x="5221574" y="1109891"/>
                        </a:cubicBezTo>
                        <a:cubicBezTo>
                          <a:pt x="5270021" y="1226101"/>
                          <a:pt x="5220981" y="1279792"/>
                          <a:pt x="5221574" y="1326493"/>
                        </a:cubicBezTo>
                        <a:cubicBezTo>
                          <a:pt x="5217517" y="1380030"/>
                          <a:pt x="5196114" y="1530155"/>
                          <a:pt x="5221574" y="1584352"/>
                        </a:cubicBezTo>
                        <a:cubicBezTo>
                          <a:pt x="5265493" y="1644679"/>
                          <a:pt x="5156072" y="1776662"/>
                          <a:pt x="5221574" y="1821583"/>
                        </a:cubicBezTo>
                        <a:cubicBezTo>
                          <a:pt x="5273027" y="1874334"/>
                          <a:pt x="5160284" y="1974949"/>
                          <a:pt x="5221574" y="2017556"/>
                        </a:cubicBezTo>
                        <a:cubicBezTo>
                          <a:pt x="5268135" y="2041980"/>
                          <a:pt x="5139312" y="2266412"/>
                          <a:pt x="5221574" y="2357931"/>
                        </a:cubicBezTo>
                        <a:cubicBezTo>
                          <a:pt x="5185113" y="2507258"/>
                          <a:pt x="4763292" y="2717468"/>
                          <a:pt x="4093558" y="2683239"/>
                        </a:cubicBezTo>
                        <a:cubicBezTo>
                          <a:pt x="3788238" y="2706899"/>
                          <a:pt x="3610804" y="2656757"/>
                          <a:pt x="3194009" y="2683239"/>
                        </a:cubicBezTo>
                        <a:cubicBezTo>
                          <a:pt x="2865432" y="2725286"/>
                          <a:pt x="2565685" y="2655585"/>
                          <a:pt x="2175840" y="2683239"/>
                        </a:cubicBezTo>
                        <a:cubicBezTo>
                          <a:pt x="1769764" y="2722199"/>
                          <a:pt x="1451158" y="2694519"/>
                          <a:pt x="1128015" y="2683239"/>
                        </a:cubicBezTo>
                        <a:cubicBezTo>
                          <a:pt x="517527" y="2715561"/>
                          <a:pt x="-128384" y="2559310"/>
                          <a:pt x="0" y="2357931"/>
                        </a:cubicBezTo>
                        <a:cubicBezTo>
                          <a:pt x="-69753" y="2287770"/>
                          <a:pt x="62582" y="2225602"/>
                          <a:pt x="0" y="2141329"/>
                        </a:cubicBezTo>
                        <a:cubicBezTo>
                          <a:pt x="-105176" y="2040018"/>
                          <a:pt x="89182" y="2018903"/>
                          <a:pt x="0" y="1904098"/>
                        </a:cubicBezTo>
                        <a:cubicBezTo>
                          <a:pt x="-89897" y="1776556"/>
                          <a:pt x="17221" y="1763163"/>
                          <a:pt x="0" y="1625610"/>
                        </a:cubicBezTo>
                        <a:cubicBezTo>
                          <a:pt x="-8962" y="1495404"/>
                          <a:pt x="29226" y="1392357"/>
                          <a:pt x="0" y="1326493"/>
                        </a:cubicBezTo>
                        <a:cubicBezTo>
                          <a:pt x="-32000" y="1233910"/>
                          <a:pt x="51768" y="1171026"/>
                          <a:pt x="0" y="1109891"/>
                        </a:cubicBezTo>
                        <a:cubicBezTo>
                          <a:pt x="-49510" y="1028516"/>
                          <a:pt x="26420" y="973246"/>
                          <a:pt x="0" y="893289"/>
                        </a:cubicBezTo>
                        <a:cubicBezTo>
                          <a:pt x="-54125" y="793382"/>
                          <a:pt x="74732" y="715755"/>
                          <a:pt x="0" y="656058"/>
                        </a:cubicBezTo>
                        <a:cubicBezTo>
                          <a:pt x="-68911" y="583115"/>
                          <a:pt x="73299" y="398721"/>
                          <a:pt x="0" y="295055"/>
                        </a:cubicBezTo>
                        <a:cubicBezTo>
                          <a:pt x="-11845" y="118895"/>
                          <a:pt x="341198" y="72235"/>
                          <a:pt x="1023114" y="0"/>
                        </a:cubicBezTo>
                        <a:close/>
                      </a:path>
                      <a:path w="5221574" h="2683239" fill="none" stroke="0" extrusionOk="0">
                        <a:moveTo>
                          <a:pt x="1023114" y="0"/>
                        </a:moveTo>
                        <a:cubicBezTo>
                          <a:pt x="1180093" y="8933"/>
                          <a:pt x="1492963" y="60771"/>
                          <a:pt x="1721689" y="0"/>
                        </a:cubicBezTo>
                        <a:cubicBezTo>
                          <a:pt x="1955904" y="44097"/>
                          <a:pt x="2271768" y="-11430"/>
                          <a:pt x="2547279" y="0"/>
                        </a:cubicBezTo>
                        <a:cubicBezTo>
                          <a:pt x="2885183" y="-26389"/>
                          <a:pt x="3089988" y="34861"/>
                          <a:pt x="3277609" y="0"/>
                        </a:cubicBezTo>
                        <a:cubicBezTo>
                          <a:pt x="3434065" y="-8426"/>
                          <a:pt x="3859384" y="-46998"/>
                          <a:pt x="4198459" y="0"/>
                        </a:cubicBezTo>
                        <a:cubicBezTo>
                          <a:pt x="4776581" y="12042"/>
                          <a:pt x="5241058" y="163326"/>
                          <a:pt x="5221574" y="295055"/>
                        </a:cubicBezTo>
                        <a:cubicBezTo>
                          <a:pt x="5279868" y="379908"/>
                          <a:pt x="5201122" y="475797"/>
                          <a:pt x="5221574" y="532286"/>
                        </a:cubicBezTo>
                        <a:cubicBezTo>
                          <a:pt x="5230850" y="595583"/>
                          <a:pt x="5200990" y="699343"/>
                          <a:pt x="5221574" y="748888"/>
                        </a:cubicBezTo>
                        <a:cubicBezTo>
                          <a:pt x="5234672" y="800836"/>
                          <a:pt x="5162550" y="913230"/>
                          <a:pt x="5221574" y="1006747"/>
                        </a:cubicBezTo>
                        <a:cubicBezTo>
                          <a:pt x="5296739" y="1126249"/>
                          <a:pt x="5218019" y="1178489"/>
                          <a:pt x="5221574" y="1305864"/>
                        </a:cubicBezTo>
                        <a:cubicBezTo>
                          <a:pt x="5233238" y="1438359"/>
                          <a:pt x="5175727" y="1481718"/>
                          <a:pt x="5221574" y="1543095"/>
                        </a:cubicBezTo>
                        <a:cubicBezTo>
                          <a:pt x="5260628" y="1607544"/>
                          <a:pt x="5183040" y="1715494"/>
                          <a:pt x="5221574" y="1780326"/>
                        </a:cubicBezTo>
                        <a:cubicBezTo>
                          <a:pt x="5242117" y="1837689"/>
                          <a:pt x="5204094" y="1931047"/>
                          <a:pt x="5221574" y="1996928"/>
                        </a:cubicBezTo>
                        <a:cubicBezTo>
                          <a:pt x="5269621" y="2046910"/>
                          <a:pt x="5197547" y="2179463"/>
                          <a:pt x="5221574" y="2357931"/>
                        </a:cubicBezTo>
                        <a:cubicBezTo>
                          <a:pt x="5019838" y="2576997"/>
                          <a:pt x="4670959" y="2740206"/>
                          <a:pt x="4093558" y="2683239"/>
                        </a:cubicBezTo>
                        <a:cubicBezTo>
                          <a:pt x="3877638" y="2726925"/>
                          <a:pt x="3335683" y="2678117"/>
                          <a:pt x="3164355" y="2683239"/>
                        </a:cubicBezTo>
                        <a:cubicBezTo>
                          <a:pt x="2964736" y="2697158"/>
                          <a:pt x="2489126" y="2693903"/>
                          <a:pt x="2235151" y="2683239"/>
                        </a:cubicBezTo>
                        <a:cubicBezTo>
                          <a:pt x="2001453" y="2670693"/>
                          <a:pt x="1656415" y="2627376"/>
                          <a:pt x="1128015" y="2683239"/>
                        </a:cubicBezTo>
                        <a:cubicBezTo>
                          <a:pt x="500254" y="2634194"/>
                          <a:pt x="-8171" y="2539380"/>
                          <a:pt x="0" y="2357931"/>
                        </a:cubicBezTo>
                        <a:cubicBezTo>
                          <a:pt x="-65471" y="2228061"/>
                          <a:pt x="87743" y="2201758"/>
                          <a:pt x="0" y="2120700"/>
                        </a:cubicBezTo>
                        <a:cubicBezTo>
                          <a:pt x="-101165" y="2055846"/>
                          <a:pt x="72970" y="1977871"/>
                          <a:pt x="0" y="1924727"/>
                        </a:cubicBezTo>
                        <a:cubicBezTo>
                          <a:pt x="-48956" y="1885739"/>
                          <a:pt x="2202" y="1802205"/>
                          <a:pt x="0" y="1708125"/>
                        </a:cubicBezTo>
                        <a:cubicBezTo>
                          <a:pt x="12998" y="1612757"/>
                          <a:pt x="90952" y="1527425"/>
                          <a:pt x="0" y="1470894"/>
                        </a:cubicBezTo>
                        <a:cubicBezTo>
                          <a:pt x="-93723" y="1408589"/>
                          <a:pt x="58013" y="1332182"/>
                          <a:pt x="0" y="1254292"/>
                        </a:cubicBezTo>
                        <a:cubicBezTo>
                          <a:pt x="-91763" y="1207755"/>
                          <a:pt x="17033" y="1035078"/>
                          <a:pt x="0" y="955175"/>
                        </a:cubicBezTo>
                        <a:cubicBezTo>
                          <a:pt x="-24405" y="891445"/>
                          <a:pt x="63423" y="802852"/>
                          <a:pt x="0" y="676687"/>
                        </a:cubicBezTo>
                        <a:cubicBezTo>
                          <a:pt x="-44349" y="576774"/>
                          <a:pt x="10060" y="385334"/>
                          <a:pt x="0" y="295055"/>
                        </a:cubicBezTo>
                        <a:cubicBezTo>
                          <a:pt x="-89598" y="156143"/>
                          <a:pt x="343099" y="-116407"/>
                          <a:pt x="1023114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EB8CA6-C495-4A50-9D5C-76956C54FEE5}"/>
              </a:ext>
            </a:extLst>
          </p:cNvPr>
          <p:cNvGrpSpPr/>
          <p:nvPr/>
        </p:nvGrpSpPr>
        <p:grpSpPr>
          <a:xfrm>
            <a:off x="-202001" y="487068"/>
            <a:ext cx="12204697" cy="5883864"/>
            <a:chOff x="-393589" y="805768"/>
            <a:chExt cx="12204697" cy="5883864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A6D47401-F883-4FE7-8C68-00D994A81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77" b="14329"/>
            <a:stretch/>
          </p:blipFill>
          <p:spPr>
            <a:xfrm rot="21033814" flipH="1">
              <a:off x="-393589" y="805768"/>
              <a:ext cx="12204697" cy="58838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A1209C-3388-4E77-B9E7-26B46A1BDBA1}"/>
                </a:ext>
              </a:extLst>
            </p:cNvPr>
            <p:cNvSpPr txBox="1"/>
            <p:nvPr/>
          </p:nvSpPr>
          <p:spPr>
            <a:xfrm>
              <a:off x="3078015" y="2190092"/>
              <a:ext cx="565279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4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E1A3BD3F-9889-4210-8119-F51D19270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88" y="1556102"/>
            <a:ext cx="1894661" cy="1470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0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393BD60-A6F2-4B7D-BDA1-3665EACC7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085" y="1676400"/>
            <a:ext cx="9419772" cy="1752600"/>
          </a:xfrm>
        </p:spPr>
        <p:txBody>
          <a:bodyPr/>
          <a:lstStyle/>
          <a:p>
            <a:pPr algn="l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khơi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bến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khẩu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ta”.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xưởng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chữa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thuê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nom.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09806"/>
      </p:ext>
    </p:extLst>
  </p:cSld>
  <p:clrMapOvr>
    <a:masterClrMapping/>
  </p:clrMapOvr>
  <p:transition spd="med" advClick="0" advTm="3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30D12-11EE-4A24-92F6-A812CE31B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4"/>
            <a:ext cx="12192000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EA92FCF-BD9F-401F-8E80-3335FCA23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79438" y="644525"/>
            <a:ext cx="4783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17CC70-7178-402E-B06F-5D3CE732A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782" y="1352244"/>
            <a:ext cx="7322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7AB743-95B1-46D0-A0FD-26B938840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782" y="2647644"/>
            <a:ext cx="89328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73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2BC0BB5-E835-4C97-94FB-064C2B47506F}"/>
              </a:ext>
            </a:extLst>
          </p:cNvPr>
          <p:cNvSpPr/>
          <p:nvPr/>
        </p:nvSpPr>
        <p:spPr>
          <a:xfrm>
            <a:off x="-245305" y="6174823"/>
            <a:ext cx="4131584" cy="23569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: 圆顶角 12">
            <a:extLst>
              <a:ext uri="{FF2B5EF4-FFF2-40B4-BE49-F238E27FC236}">
                <a16:creationId xmlns:a16="http://schemas.microsoft.com/office/drawing/2014/main" id="{4B2931FA-DFB1-47E4-8255-0A6F329C0EB8}"/>
              </a:ext>
            </a:extLst>
          </p:cNvPr>
          <p:cNvSpPr/>
          <p:nvPr/>
        </p:nvSpPr>
        <p:spPr>
          <a:xfrm rot="5400000">
            <a:off x="5562311" y="30797"/>
            <a:ext cx="3932277" cy="8351738"/>
          </a:xfrm>
          <a:custGeom>
            <a:avLst/>
            <a:gdLst>
              <a:gd name="connsiteX0" fmla="*/ 770490 w 3932277"/>
              <a:gd name="connsiteY0" fmla="*/ 0 h 8351738"/>
              <a:gd name="connsiteX1" fmla="*/ 1320488 w 3932277"/>
              <a:gd name="connsiteY1" fmla="*/ 0 h 8351738"/>
              <a:gd name="connsiteX2" fmla="*/ 1870487 w 3932277"/>
              <a:gd name="connsiteY2" fmla="*/ 0 h 8351738"/>
              <a:gd name="connsiteX3" fmla="*/ 2396572 w 3932277"/>
              <a:gd name="connsiteY3" fmla="*/ 0 h 8351738"/>
              <a:gd name="connsiteX4" fmla="*/ 3161787 w 3932277"/>
              <a:gd name="connsiteY4" fmla="*/ 0 h 8351738"/>
              <a:gd name="connsiteX5" fmla="*/ 3932277 w 3932277"/>
              <a:gd name="connsiteY5" fmla="*/ 770490 h 8351738"/>
              <a:gd name="connsiteX6" fmla="*/ 3932277 w 3932277"/>
              <a:gd name="connsiteY6" fmla="*/ 1264152 h 8351738"/>
              <a:gd name="connsiteX7" fmla="*/ 3932277 w 3932277"/>
              <a:gd name="connsiteY7" fmla="*/ 1825132 h 8351738"/>
              <a:gd name="connsiteX8" fmla="*/ 3932277 w 3932277"/>
              <a:gd name="connsiteY8" fmla="*/ 2386112 h 8351738"/>
              <a:gd name="connsiteX9" fmla="*/ 3932277 w 3932277"/>
              <a:gd name="connsiteY9" fmla="*/ 2812457 h 8351738"/>
              <a:gd name="connsiteX10" fmla="*/ 3932277 w 3932277"/>
              <a:gd name="connsiteY10" fmla="*/ 3440754 h 8351738"/>
              <a:gd name="connsiteX11" fmla="*/ 3932277 w 3932277"/>
              <a:gd name="connsiteY11" fmla="*/ 3799781 h 8351738"/>
              <a:gd name="connsiteX12" fmla="*/ 3932277 w 3932277"/>
              <a:gd name="connsiteY12" fmla="*/ 4226126 h 8351738"/>
              <a:gd name="connsiteX13" fmla="*/ 3932277 w 3932277"/>
              <a:gd name="connsiteY13" fmla="*/ 4719788 h 8351738"/>
              <a:gd name="connsiteX14" fmla="*/ 3932277 w 3932277"/>
              <a:gd name="connsiteY14" fmla="*/ 5146133 h 8351738"/>
              <a:gd name="connsiteX15" fmla="*/ 3932277 w 3932277"/>
              <a:gd name="connsiteY15" fmla="*/ 5841748 h 8351738"/>
              <a:gd name="connsiteX16" fmla="*/ 3932277 w 3932277"/>
              <a:gd name="connsiteY16" fmla="*/ 6470045 h 8351738"/>
              <a:gd name="connsiteX17" fmla="*/ 3932277 w 3932277"/>
              <a:gd name="connsiteY17" fmla="*/ 6829072 h 8351738"/>
              <a:gd name="connsiteX18" fmla="*/ 3932277 w 3932277"/>
              <a:gd name="connsiteY18" fmla="*/ 7502248 h 8351738"/>
              <a:gd name="connsiteX19" fmla="*/ 3082787 w 3932277"/>
              <a:gd name="connsiteY19" fmla="*/ 8351738 h 8351738"/>
              <a:gd name="connsiteX20" fmla="*/ 2502130 w 3932277"/>
              <a:gd name="connsiteY20" fmla="*/ 8351738 h 8351738"/>
              <a:gd name="connsiteX21" fmla="*/ 1988471 w 3932277"/>
              <a:gd name="connsiteY21" fmla="*/ 8351738 h 8351738"/>
              <a:gd name="connsiteX22" fmla="*/ 1497146 w 3932277"/>
              <a:gd name="connsiteY22" fmla="*/ 8351738 h 8351738"/>
              <a:gd name="connsiteX23" fmla="*/ 849490 w 3932277"/>
              <a:gd name="connsiteY23" fmla="*/ 8351738 h 8351738"/>
              <a:gd name="connsiteX24" fmla="*/ 0 w 3932277"/>
              <a:gd name="connsiteY24" fmla="*/ 7502248 h 8351738"/>
              <a:gd name="connsiteX25" fmla="*/ 0 w 3932277"/>
              <a:gd name="connsiteY25" fmla="*/ 7075903 h 8351738"/>
              <a:gd name="connsiteX26" fmla="*/ 0 w 3932277"/>
              <a:gd name="connsiteY26" fmla="*/ 6716876 h 8351738"/>
              <a:gd name="connsiteX27" fmla="*/ 0 w 3932277"/>
              <a:gd name="connsiteY27" fmla="*/ 6223214 h 8351738"/>
              <a:gd name="connsiteX28" fmla="*/ 0 w 3932277"/>
              <a:gd name="connsiteY28" fmla="*/ 5796869 h 8351738"/>
              <a:gd name="connsiteX29" fmla="*/ 0 w 3932277"/>
              <a:gd name="connsiteY29" fmla="*/ 5235889 h 8351738"/>
              <a:gd name="connsiteX30" fmla="*/ 0 w 3932277"/>
              <a:gd name="connsiteY30" fmla="*/ 4809545 h 8351738"/>
              <a:gd name="connsiteX31" fmla="*/ 0 w 3932277"/>
              <a:gd name="connsiteY31" fmla="*/ 4248565 h 8351738"/>
              <a:gd name="connsiteX32" fmla="*/ 0 w 3932277"/>
              <a:gd name="connsiteY32" fmla="*/ 3754903 h 8351738"/>
              <a:gd name="connsiteX33" fmla="*/ 0 w 3932277"/>
              <a:gd name="connsiteY33" fmla="*/ 3126605 h 8351738"/>
              <a:gd name="connsiteX34" fmla="*/ 0 w 3932277"/>
              <a:gd name="connsiteY34" fmla="*/ 2700261 h 8351738"/>
              <a:gd name="connsiteX35" fmla="*/ 0 w 3932277"/>
              <a:gd name="connsiteY35" fmla="*/ 2004646 h 8351738"/>
              <a:gd name="connsiteX36" fmla="*/ 0 w 3932277"/>
              <a:gd name="connsiteY36" fmla="*/ 1376348 h 8351738"/>
              <a:gd name="connsiteX37" fmla="*/ 0 w 3932277"/>
              <a:gd name="connsiteY37" fmla="*/ 770490 h 8351738"/>
              <a:gd name="connsiteX38" fmla="*/ 770490 w 3932277"/>
              <a:gd name="connsiteY38" fmla="*/ 0 h 83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932277" h="8351738" fill="none" extrusionOk="0">
                <a:moveTo>
                  <a:pt x="770490" y="0"/>
                </a:moveTo>
                <a:cubicBezTo>
                  <a:pt x="980371" y="-25140"/>
                  <a:pt x="1100715" y="44933"/>
                  <a:pt x="1320488" y="0"/>
                </a:cubicBezTo>
                <a:cubicBezTo>
                  <a:pt x="1540261" y="-44933"/>
                  <a:pt x="1641848" y="7039"/>
                  <a:pt x="1870487" y="0"/>
                </a:cubicBezTo>
                <a:cubicBezTo>
                  <a:pt x="2099126" y="-7039"/>
                  <a:pt x="2275638" y="4587"/>
                  <a:pt x="2396572" y="0"/>
                </a:cubicBezTo>
                <a:cubicBezTo>
                  <a:pt x="2517506" y="-4587"/>
                  <a:pt x="2984122" y="4899"/>
                  <a:pt x="3161787" y="0"/>
                </a:cubicBezTo>
                <a:cubicBezTo>
                  <a:pt x="3606161" y="505"/>
                  <a:pt x="3935708" y="306305"/>
                  <a:pt x="3932277" y="770490"/>
                </a:cubicBezTo>
                <a:cubicBezTo>
                  <a:pt x="3983305" y="883564"/>
                  <a:pt x="3893416" y="1153979"/>
                  <a:pt x="3932277" y="1264152"/>
                </a:cubicBezTo>
                <a:cubicBezTo>
                  <a:pt x="3971138" y="1374325"/>
                  <a:pt x="3910950" y="1610063"/>
                  <a:pt x="3932277" y="1825132"/>
                </a:cubicBezTo>
                <a:cubicBezTo>
                  <a:pt x="3953604" y="2040201"/>
                  <a:pt x="3915249" y="2227166"/>
                  <a:pt x="3932277" y="2386112"/>
                </a:cubicBezTo>
                <a:cubicBezTo>
                  <a:pt x="3949305" y="2545058"/>
                  <a:pt x="3896856" y="2693618"/>
                  <a:pt x="3932277" y="2812457"/>
                </a:cubicBezTo>
                <a:cubicBezTo>
                  <a:pt x="3967698" y="2931297"/>
                  <a:pt x="3868345" y="3257018"/>
                  <a:pt x="3932277" y="3440754"/>
                </a:cubicBezTo>
                <a:cubicBezTo>
                  <a:pt x="3996209" y="3624490"/>
                  <a:pt x="3925179" y="3710621"/>
                  <a:pt x="3932277" y="3799781"/>
                </a:cubicBezTo>
                <a:cubicBezTo>
                  <a:pt x="3939375" y="3888941"/>
                  <a:pt x="3905987" y="4013480"/>
                  <a:pt x="3932277" y="4226126"/>
                </a:cubicBezTo>
                <a:cubicBezTo>
                  <a:pt x="3958567" y="4438772"/>
                  <a:pt x="3929582" y="4517815"/>
                  <a:pt x="3932277" y="4719788"/>
                </a:cubicBezTo>
                <a:cubicBezTo>
                  <a:pt x="3934972" y="4921761"/>
                  <a:pt x="3920770" y="5019205"/>
                  <a:pt x="3932277" y="5146133"/>
                </a:cubicBezTo>
                <a:cubicBezTo>
                  <a:pt x="3943784" y="5273062"/>
                  <a:pt x="3907126" y="5500193"/>
                  <a:pt x="3932277" y="5841748"/>
                </a:cubicBezTo>
                <a:cubicBezTo>
                  <a:pt x="3957428" y="6183304"/>
                  <a:pt x="3915715" y="6285282"/>
                  <a:pt x="3932277" y="6470045"/>
                </a:cubicBezTo>
                <a:cubicBezTo>
                  <a:pt x="3948839" y="6654808"/>
                  <a:pt x="3927377" y="6740587"/>
                  <a:pt x="3932277" y="6829072"/>
                </a:cubicBezTo>
                <a:cubicBezTo>
                  <a:pt x="3937177" y="6917557"/>
                  <a:pt x="3868130" y="7307956"/>
                  <a:pt x="3932277" y="7502248"/>
                </a:cubicBezTo>
                <a:cubicBezTo>
                  <a:pt x="3920218" y="7962651"/>
                  <a:pt x="3519626" y="8372419"/>
                  <a:pt x="3082787" y="8351738"/>
                </a:cubicBezTo>
                <a:cubicBezTo>
                  <a:pt x="2932129" y="8359908"/>
                  <a:pt x="2650145" y="8322533"/>
                  <a:pt x="2502130" y="8351738"/>
                </a:cubicBezTo>
                <a:cubicBezTo>
                  <a:pt x="2354115" y="8380943"/>
                  <a:pt x="2239491" y="8333431"/>
                  <a:pt x="1988471" y="8351738"/>
                </a:cubicBezTo>
                <a:cubicBezTo>
                  <a:pt x="1737451" y="8370045"/>
                  <a:pt x="1686360" y="8300135"/>
                  <a:pt x="1497146" y="8351738"/>
                </a:cubicBezTo>
                <a:cubicBezTo>
                  <a:pt x="1307932" y="8403341"/>
                  <a:pt x="990703" y="8332657"/>
                  <a:pt x="849490" y="8351738"/>
                </a:cubicBezTo>
                <a:cubicBezTo>
                  <a:pt x="363789" y="8337235"/>
                  <a:pt x="66618" y="8087089"/>
                  <a:pt x="0" y="7502248"/>
                </a:cubicBezTo>
                <a:cubicBezTo>
                  <a:pt x="-3189" y="7407970"/>
                  <a:pt x="5199" y="7184057"/>
                  <a:pt x="0" y="7075903"/>
                </a:cubicBezTo>
                <a:cubicBezTo>
                  <a:pt x="-5199" y="6967750"/>
                  <a:pt x="12842" y="6806185"/>
                  <a:pt x="0" y="6716876"/>
                </a:cubicBezTo>
                <a:cubicBezTo>
                  <a:pt x="-12842" y="6627567"/>
                  <a:pt x="15993" y="6350459"/>
                  <a:pt x="0" y="6223214"/>
                </a:cubicBezTo>
                <a:cubicBezTo>
                  <a:pt x="-15993" y="6095969"/>
                  <a:pt x="30793" y="5993614"/>
                  <a:pt x="0" y="5796869"/>
                </a:cubicBezTo>
                <a:cubicBezTo>
                  <a:pt x="-30793" y="5600125"/>
                  <a:pt x="66264" y="5435256"/>
                  <a:pt x="0" y="5235889"/>
                </a:cubicBezTo>
                <a:cubicBezTo>
                  <a:pt x="-66264" y="5036522"/>
                  <a:pt x="34802" y="4895012"/>
                  <a:pt x="0" y="4809545"/>
                </a:cubicBezTo>
                <a:cubicBezTo>
                  <a:pt x="-34802" y="4724078"/>
                  <a:pt x="53279" y="4473157"/>
                  <a:pt x="0" y="4248565"/>
                </a:cubicBezTo>
                <a:cubicBezTo>
                  <a:pt x="-53279" y="4023973"/>
                  <a:pt x="23656" y="3895703"/>
                  <a:pt x="0" y="3754903"/>
                </a:cubicBezTo>
                <a:cubicBezTo>
                  <a:pt x="-23656" y="3614103"/>
                  <a:pt x="44683" y="3397840"/>
                  <a:pt x="0" y="3126605"/>
                </a:cubicBezTo>
                <a:cubicBezTo>
                  <a:pt x="-44683" y="2855370"/>
                  <a:pt x="14090" y="2841507"/>
                  <a:pt x="0" y="2700261"/>
                </a:cubicBezTo>
                <a:cubicBezTo>
                  <a:pt x="-14090" y="2559015"/>
                  <a:pt x="1240" y="2223233"/>
                  <a:pt x="0" y="2004646"/>
                </a:cubicBezTo>
                <a:cubicBezTo>
                  <a:pt x="-1240" y="1786060"/>
                  <a:pt x="51818" y="1559489"/>
                  <a:pt x="0" y="1376348"/>
                </a:cubicBezTo>
                <a:cubicBezTo>
                  <a:pt x="-51818" y="1193207"/>
                  <a:pt x="47578" y="931856"/>
                  <a:pt x="0" y="770490"/>
                </a:cubicBezTo>
                <a:cubicBezTo>
                  <a:pt x="-14106" y="318503"/>
                  <a:pt x="350611" y="121749"/>
                  <a:pt x="770490" y="0"/>
                </a:cubicBezTo>
                <a:close/>
              </a:path>
              <a:path w="3932277" h="8351738" stroke="0" extrusionOk="0">
                <a:moveTo>
                  <a:pt x="770490" y="0"/>
                </a:moveTo>
                <a:cubicBezTo>
                  <a:pt x="942300" y="-59059"/>
                  <a:pt x="1211631" y="73732"/>
                  <a:pt x="1416140" y="0"/>
                </a:cubicBezTo>
                <a:cubicBezTo>
                  <a:pt x="1620649" y="-73732"/>
                  <a:pt x="1748530" y="51687"/>
                  <a:pt x="1990051" y="0"/>
                </a:cubicBezTo>
                <a:cubicBezTo>
                  <a:pt x="2231572" y="-51687"/>
                  <a:pt x="2265422" y="41848"/>
                  <a:pt x="2516137" y="0"/>
                </a:cubicBezTo>
                <a:cubicBezTo>
                  <a:pt x="2766852" y="-41848"/>
                  <a:pt x="2889372" y="47722"/>
                  <a:pt x="3161787" y="0"/>
                </a:cubicBezTo>
                <a:cubicBezTo>
                  <a:pt x="3538085" y="-76820"/>
                  <a:pt x="3897359" y="405663"/>
                  <a:pt x="3932277" y="770490"/>
                </a:cubicBezTo>
                <a:cubicBezTo>
                  <a:pt x="3981748" y="1104869"/>
                  <a:pt x="3905882" y="1144769"/>
                  <a:pt x="3932277" y="1466105"/>
                </a:cubicBezTo>
                <a:cubicBezTo>
                  <a:pt x="3958672" y="1787441"/>
                  <a:pt x="3923077" y="1828652"/>
                  <a:pt x="3932277" y="2027085"/>
                </a:cubicBezTo>
                <a:cubicBezTo>
                  <a:pt x="3941477" y="2225518"/>
                  <a:pt x="3889404" y="2335809"/>
                  <a:pt x="3932277" y="2588065"/>
                </a:cubicBezTo>
                <a:cubicBezTo>
                  <a:pt x="3975150" y="2840321"/>
                  <a:pt x="3928304" y="2893995"/>
                  <a:pt x="3932277" y="3014409"/>
                </a:cubicBezTo>
                <a:cubicBezTo>
                  <a:pt x="3936250" y="3134823"/>
                  <a:pt x="3931112" y="3434969"/>
                  <a:pt x="3932277" y="3575389"/>
                </a:cubicBezTo>
                <a:cubicBezTo>
                  <a:pt x="3933442" y="3715809"/>
                  <a:pt x="3919287" y="3871814"/>
                  <a:pt x="3932277" y="4069051"/>
                </a:cubicBezTo>
                <a:cubicBezTo>
                  <a:pt x="3945267" y="4266288"/>
                  <a:pt x="3892748" y="4266718"/>
                  <a:pt x="3932277" y="4428079"/>
                </a:cubicBezTo>
                <a:cubicBezTo>
                  <a:pt x="3971806" y="4589440"/>
                  <a:pt x="3871553" y="4751204"/>
                  <a:pt x="3932277" y="5056376"/>
                </a:cubicBezTo>
                <a:cubicBezTo>
                  <a:pt x="3993001" y="5361548"/>
                  <a:pt x="3868551" y="5444106"/>
                  <a:pt x="3932277" y="5684673"/>
                </a:cubicBezTo>
                <a:cubicBezTo>
                  <a:pt x="3996003" y="5925240"/>
                  <a:pt x="3909484" y="5915003"/>
                  <a:pt x="3932277" y="6111018"/>
                </a:cubicBezTo>
                <a:cubicBezTo>
                  <a:pt x="3955070" y="6307034"/>
                  <a:pt x="3870690" y="6459982"/>
                  <a:pt x="3932277" y="6806633"/>
                </a:cubicBezTo>
                <a:cubicBezTo>
                  <a:pt x="3993864" y="7153285"/>
                  <a:pt x="3925521" y="7320229"/>
                  <a:pt x="3932277" y="7502248"/>
                </a:cubicBezTo>
                <a:cubicBezTo>
                  <a:pt x="4031703" y="8053330"/>
                  <a:pt x="3508152" y="8347910"/>
                  <a:pt x="3082787" y="8351738"/>
                </a:cubicBezTo>
                <a:cubicBezTo>
                  <a:pt x="2977910" y="8398233"/>
                  <a:pt x="2795820" y="8320183"/>
                  <a:pt x="2569129" y="8351738"/>
                </a:cubicBezTo>
                <a:cubicBezTo>
                  <a:pt x="2342438" y="8383293"/>
                  <a:pt x="2236076" y="8315626"/>
                  <a:pt x="2077803" y="8351738"/>
                </a:cubicBezTo>
                <a:cubicBezTo>
                  <a:pt x="1919530" y="8387850"/>
                  <a:pt x="1686989" y="8314674"/>
                  <a:pt x="1541812" y="8351738"/>
                </a:cubicBezTo>
                <a:cubicBezTo>
                  <a:pt x="1396635" y="8388802"/>
                  <a:pt x="1107667" y="8332923"/>
                  <a:pt x="849490" y="8351738"/>
                </a:cubicBezTo>
                <a:cubicBezTo>
                  <a:pt x="369904" y="8388940"/>
                  <a:pt x="-75927" y="8036242"/>
                  <a:pt x="0" y="7502248"/>
                </a:cubicBezTo>
                <a:cubicBezTo>
                  <a:pt x="-25516" y="7407532"/>
                  <a:pt x="2286" y="7224521"/>
                  <a:pt x="0" y="7143221"/>
                </a:cubicBezTo>
                <a:cubicBezTo>
                  <a:pt x="-2286" y="7061921"/>
                  <a:pt x="22172" y="6824560"/>
                  <a:pt x="0" y="6649559"/>
                </a:cubicBezTo>
                <a:cubicBezTo>
                  <a:pt x="-22172" y="6474558"/>
                  <a:pt x="33579" y="6406926"/>
                  <a:pt x="0" y="6223214"/>
                </a:cubicBezTo>
                <a:cubicBezTo>
                  <a:pt x="-33579" y="6039503"/>
                  <a:pt x="32299" y="5999826"/>
                  <a:pt x="0" y="5796869"/>
                </a:cubicBezTo>
                <a:cubicBezTo>
                  <a:pt x="-32299" y="5593913"/>
                  <a:pt x="4728" y="5608418"/>
                  <a:pt x="0" y="5437842"/>
                </a:cubicBezTo>
                <a:cubicBezTo>
                  <a:pt x="-4728" y="5267266"/>
                  <a:pt x="40004" y="5038314"/>
                  <a:pt x="0" y="4876862"/>
                </a:cubicBezTo>
                <a:cubicBezTo>
                  <a:pt x="-40004" y="4715410"/>
                  <a:pt x="32615" y="4464541"/>
                  <a:pt x="0" y="4248565"/>
                </a:cubicBezTo>
                <a:cubicBezTo>
                  <a:pt x="-32615" y="4032589"/>
                  <a:pt x="49177" y="4007596"/>
                  <a:pt x="0" y="3822220"/>
                </a:cubicBezTo>
                <a:cubicBezTo>
                  <a:pt x="-49177" y="3636845"/>
                  <a:pt x="38313" y="3556190"/>
                  <a:pt x="0" y="3395876"/>
                </a:cubicBezTo>
                <a:cubicBezTo>
                  <a:pt x="-38313" y="3235562"/>
                  <a:pt x="804" y="3044887"/>
                  <a:pt x="0" y="2834896"/>
                </a:cubicBezTo>
                <a:cubicBezTo>
                  <a:pt x="-804" y="2624905"/>
                  <a:pt x="51096" y="2503779"/>
                  <a:pt x="0" y="2408551"/>
                </a:cubicBezTo>
                <a:cubicBezTo>
                  <a:pt x="-51096" y="2313323"/>
                  <a:pt x="47639" y="2097110"/>
                  <a:pt x="0" y="1914889"/>
                </a:cubicBezTo>
                <a:cubicBezTo>
                  <a:pt x="-47639" y="1732668"/>
                  <a:pt x="27031" y="1577270"/>
                  <a:pt x="0" y="1488544"/>
                </a:cubicBezTo>
                <a:cubicBezTo>
                  <a:pt x="-27031" y="1399819"/>
                  <a:pt x="19130" y="1093637"/>
                  <a:pt x="0" y="770490"/>
                </a:cubicBezTo>
                <a:cubicBezTo>
                  <a:pt x="32421" y="352952"/>
                  <a:pt x="323780" y="-39440"/>
                  <a:pt x="770490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06975"/>
            <a:ext cx="10972800" cy="1630362"/>
          </a:xfrm>
        </p:spPr>
        <p:txBody>
          <a:bodyPr>
            <a:normAutofit fontScale="90000"/>
          </a:bodyPr>
          <a:lstStyle/>
          <a:p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5837" y="2240527"/>
            <a:ext cx="786522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tin”.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372591-7316-487E-9BE9-4B99DCBEE27D}"/>
              </a:ext>
            </a:extLst>
          </p:cNvPr>
          <p:cNvSpPr/>
          <p:nvPr/>
        </p:nvSpPr>
        <p:spPr>
          <a:xfrm>
            <a:off x="4354285" y="363863"/>
            <a:ext cx="3483429" cy="5511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4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2BC0BB5-E835-4C97-94FB-064C2B47506F}"/>
              </a:ext>
            </a:extLst>
          </p:cNvPr>
          <p:cNvSpPr/>
          <p:nvPr/>
        </p:nvSpPr>
        <p:spPr>
          <a:xfrm>
            <a:off x="-245305" y="6174823"/>
            <a:ext cx="4131584" cy="23569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: 圆顶角 12">
            <a:extLst>
              <a:ext uri="{FF2B5EF4-FFF2-40B4-BE49-F238E27FC236}">
                <a16:creationId xmlns:a16="http://schemas.microsoft.com/office/drawing/2014/main" id="{4B2931FA-DFB1-47E4-8255-0A6F329C0EB8}"/>
              </a:ext>
            </a:extLst>
          </p:cNvPr>
          <p:cNvSpPr/>
          <p:nvPr/>
        </p:nvSpPr>
        <p:spPr>
          <a:xfrm rot="5400000">
            <a:off x="5562311" y="30797"/>
            <a:ext cx="3932277" cy="8351738"/>
          </a:xfrm>
          <a:custGeom>
            <a:avLst/>
            <a:gdLst>
              <a:gd name="connsiteX0" fmla="*/ 770490 w 3932277"/>
              <a:gd name="connsiteY0" fmla="*/ 0 h 8351738"/>
              <a:gd name="connsiteX1" fmla="*/ 1320488 w 3932277"/>
              <a:gd name="connsiteY1" fmla="*/ 0 h 8351738"/>
              <a:gd name="connsiteX2" fmla="*/ 1870487 w 3932277"/>
              <a:gd name="connsiteY2" fmla="*/ 0 h 8351738"/>
              <a:gd name="connsiteX3" fmla="*/ 2396572 w 3932277"/>
              <a:gd name="connsiteY3" fmla="*/ 0 h 8351738"/>
              <a:gd name="connsiteX4" fmla="*/ 3161787 w 3932277"/>
              <a:gd name="connsiteY4" fmla="*/ 0 h 8351738"/>
              <a:gd name="connsiteX5" fmla="*/ 3932277 w 3932277"/>
              <a:gd name="connsiteY5" fmla="*/ 770490 h 8351738"/>
              <a:gd name="connsiteX6" fmla="*/ 3932277 w 3932277"/>
              <a:gd name="connsiteY6" fmla="*/ 1264152 h 8351738"/>
              <a:gd name="connsiteX7" fmla="*/ 3932277 w 3932277"/>
              <a:gd name="connsiteY7" fmla="*/ 1825132 h 8351738"/>
              <a:gd name="connsiteX8" fmla="*/ 3932277 w 3932277"/>
              <a:gd name="connsiteY8" fmla="*/ 2386112 h 8351738"/>
              <a:gd name="connsiteX9" fmla="*/ 3932277 w 3932277"/>
              <a:gd name="connsiteY9" fmla="*/ 2812457 h 8351738"/>
              <a:gd name="connsiteX10" fmla="*/ 3932277 w 3932277"/>
              <a:gd name="connsiteY10" fmla="*/ 3440754 h 8351738"/>
              <a:gd name="connsiteX11" fmla="*/ 3932277 w 3932277"/>
              <a:gd name="connsiteY11" fmla="*/ 3799781 h 8351738"/>
              <a:gd name="connsiteX12" fmla="*/ 3932277 w 3932277"/>
              <a:gd name="connsiteY12" fmla="*/ 4226126 h 8351738"/>
              <a:gd name="connsiteX13" fmla="*/ 3932277 w 3932277"/>
              <a:gd name="connsiteY13" fmla="*/ 4719788 h 8351738"/>
              <a:gd name="connsiteX14" fmla="*/ 3932277 w 3932277"/>
              <a:gd name="connsiteY14" fmla="*/ 5146133 h 8351738"/>
              <a:gd name="connsiteX15" fmla="*/ 3932277 w 3932277"/>
              <a:gd name="connsiteY15" fmla="*/ 5841748 h 8351738"/>
              <a:gd name="connsiteX16" fmla="*/ 3932277 w 3932277"/>
              <a:gd name="connsiteY16" fmla="*/ 6470045 h 8351738"/>
              <a:gd name="connsiteX17" fmla="*/ 3932277 w 3932277"/>
              <a:gd name="connsiteY17" fmla="*/ 6829072 h 8351738"/>
              <a:gd name="connsiteX18" fmla="*/ 3932277 w 3932277"/>
              <a:gd name="connsiteY18" fmla="*/ 7502248 h 8351738"/>
              <a:gd name="connsiteX19" fmla="*/ 3082787 w 3932277"/>
              <a:gd name="connsiteY19" fmla="*/ 8351738 h 8351738"/>
              <a:gd name="connsiteX20" fmla="*/ 2502130 w 3932277"/>
              <a:gd name="connsiteY20" fmla="*/ 8351738 h 8351738"/>
              <a:gd name="connsiteX21" fmla="*/ 1988471 w 3932277"/>
              <a:gd name="connsiteY21" fmla="*/ 8351738 h 8351738"/>
              <a:gd name="connsiteX22" fmla="*/ 1497146 w 3932277"/>
              <a:gd name="connsiteY22" fmla="*/ 8351738 h 8351738"/>
              <a:gd name="connsiteX23" fmla="*/ 849490 w 3932277"/>
              <a:gd name="connsiteY23" fmla="*/ 8351738 h 8351738"/>
              <a:gd name="connsiteX24" fmla="*/ 0 w 3932277"/>
              <a:gd name="connsiteY24" fmla="*/ 7502248 h 8351738"/>
              <a:gd name="connsiteX25" fmla="*/ 0 w 3932277"/>
              <a:gd name="connsiteY25" fmla="*/ 7075903 h 8351738"/>
              <a:gd name="connsiteX26" fmla="*/ 0 w 3932277"/>
              <a:gd name="connsiteY26" fmla="*/ 6716876 h 8351738"/>
              <a:gd name="connsiteX27" fmla="*/ 0 w 3932277"/>
              <a:gd name="connsiteY27" fmla="*/ 6223214 h 8351738"/>
              <a:gd name="connsiteX28" fmla="*/ 0 w 3932277"/>
              <a:gd name="connsiteY28" fmla="*/ 5796869 h 8351738"/>
              <a:gd name="connsiteX29" fmla="*/ 0 w 3932277"/>
              <a:gd name="connsiteY29" fmla="*/ 5235889 h 8351738"/>
              <a:gd name="connsiteX30" fmla="*/ 0 w 3932277"/>
              <a:gd name="connsiteY30" fmla="*/ 4809545 h 8351738"/>
              <a:gd name="connsiteX31" fmla="*/ 0 w 3932277"/>
              <a:gd name="connsiteY31" fmla="*/ 4248565 h 8351738"/>
              <a:gd name="connsiteX32" fmla="*/ 0 w 3932277"/>
              <a:gd name="connsiteY32" fmla="*/ 3754903 h 8351738"/>
              <a:gd name="connsiteX33" fmla="*/ 0 w 3932277"/>
              <a:gd name="connsiteY33" fmla="*/ 3126605 h 8351738"/>
              <a:gd name="connsiteX34" fmla="*/ 0 w 3932277"/>
              <a:gd name="connsiteY34" fmla="*/ 2700261 h 8351738"/>
              <a:gd name="connsiteX35" fmla="*/ 0 w 3932277"/>
              <a:gd name="connsiteY35" fmla="*/ 2004646 h 8351738"/>
              <a:gd name="connsiteX36" fmla="*/ 0 w 3932277"/>
              <a:gd name="connsiteY36" fmla="*/ 1376348 h 8351738"/>
              <a:gd name="connsiteX37" fmla="*/ 0 w 3932277"/>
              <a:gd name="connsiteY37" fmla="*/ 770490 h 8351738"/>
              <a:gd name="connsiteX38" fmla="*/ 770490 w 3932277"/>
              <a:gd name="connsiteY38" fmla="*/ 0 h 83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932277" h="8351738" fill="none" extrusionOk="0">
                <a:moveTo>
                  <a:pt x="770490" y="0"/>
                </a:moveTo>
                <a:cubicBezTo>
                  <a:pt x="980371" y="-25140"/>
                  <a:pt x="1100715" y="44933"/>
                  <a:pt x="1320488" y="0"/>
                </a:cubicBezTo>
                <a:cubicBezTo>
                  <a:pt x="1540261" y="-44933"/>
                  <a:pt x="1641848" y="7039"/>
                  <a:pt x="1870487" y="0"/>
                </a:cubicBezTo>
                <a:cubicBezTo>
                  <a:pt x="2099126" y="-7039"/>
                  <a:pt x="2275638" y="4587"/>
                  <a:pt x="2396572" y="0"/>
                </a:cubicBezTo>
                <a:cubicBezTo>
                  <a:pt x="2517506" y="-4587"/>
                  <a:pt x="2984122" y="4899"/>
                  <a:pt x="3161787" y="0"/>
                </a:cubicBezTo>
                <a:cubicBezTo>
                  <a:pt x="3606161" y="505"/>
                  <a:pt x="3935708" y="306305"/>
                  <a:pt x="3932277" y="770490"/>
                </a:cubicBezTo>
                <a:cubicBezTo>
                  <a:pt x="3983305" y="883564"/>
                  <a:pt x="3893416" y="1153979"/>
                  <a:pt x="3932277" y="1264152"/>
                </a:cubicBezTo>
                <a:cubicBezTo>
                  <a:pt x="3971138" y="1374325"/>
                  <a:pt x="3910950" y="1610063"/>
                  <a:pt x="3932277" y="1825132"/>
                </a:cubicBezTo>
                <a:cubicBezTo>
                  <a:pt x="3953604" y="2040201"/>
                  <a:pt x="3915249" y="2227166"/>
                  <a:pt x="3932277" y="2386112"/>
                </a:cubicBezTo>
                <a:cubicBezTo>
                  <a:pt x="3949305" y="2545058"/>
                  <a:pt x="3896856" y="2693618"/>
                  <a:pt x="3932277" y="2812457"/>
                </a:cubicBezTo>
                <a:cubicBezTo>
                  <a:pt x="3967698" y="2931297"/>
                  <a:pt x="3868345" y="3257018"/>
                  <a:pt x="3932277" y="3440754"/>
                </a:cubicBezTo>
                <a:cubicBezTo>
                  <a:pt x="3996209" y="3624490"/>
                  <a:pt x="3925179" y="3710621"/>
                  <a:pt x="3932277" y="3799781"/>
                </a:cubicBezTo>
                <a:cubicBezTo>
                  <a:pt x="3939375" y="3888941"/>
                  <a:pt x="3905987" y="4013480"/>
                  <a:pt x="3932277" y="4226126"/>
                </a:cubicBezTo>
                <a:cubicBezTo>
                  <a:pt x="3958567" y="4438772"/>
                  <a:pt x="3929582" y="4517815"/>
                  <a:pt x="3932277" y="4719788"/>
                </a:cubicBezTo>
                <a:cubicBezTo>
                  <a:pt x="3934972" y="4921761"/>
                  <a:pt x="3920770" y="5019205"/>
                  <a:pt x="3932277" y="5146133"/>
                </a:cubicBezTo>
                <a:cubicBezTo>
                  <a:pt x="3943784" y="5273062"/>
                  <a:pt x="3907126" y="5500193"/>
                  <a:pt x="3932277" y="5841748"/>
                </a:cubicBezTo>
                <a:cubicBezTo>
                  <a:pt x="3957428" y="6183304"/>
                  <a:pt x="3915715" y="6285282"/>
                  <a:pt x="3932277" y="6470045"/>
                </a:cubicBezTo>
                <a:cubicBezTo>
                  <a:pt x="3948839" y="6654808"/>
                  <a:pt x="3927377" y="6740587"/>
                  <a:pt x="3932277" y="6829072"/>
                </a:cubicBezTo>
                <a:cubicBezTo>
                  <a:pt x="3937177" y="6917557"/>
                  <a:pt x="3868130" y="7307956"/>
                  <a:pt x="3932277" y="7502248"/>
                </a:cubicBezTo>
                <a:cubicBezTo>
                  <a:pt x="3920218" y="7962651"/>
                  <a:pt x="3519626" y="8372419"/>
                  <a:pt x="3082787" y="8351738"/>
                </a:cubicBezTo>
                <a:cubicBezTo>
                  <a:pt x="2932129" y="8359908"/>
                  <a:pt x="2650145" y="8322533"/>
                  <a:pt x="2502130" y="8351738"/>
                </a:cubicBezTo>
                <a:cubicBezTo>
                  <a:pt x="2354115" y="8380943"/>
                  <a:pt x="2239491" y="8333431"/>
                  <a:pt x="1988471" y="8351738"/>
                </a:cubicBezTo>
                <a:cubicBezTo>
                  <a:pt x="1737451" y="8370045"/>
                  <a:pt x="1686360" y="8300135"/>
                  <a:pt x="1497146" y="8351738"/>
                </a:cubicBezTo>
                <a:cubicBezTo>
                  <a:pt x="1307932" y="8403341"/>
                  <a:pt x="990703" y="8332657"/>
                  <a:pt x="849490" y="8351738"/>
                </a:cubicBezTo>
                <a:cubicBezTo>
                  <a:pt x="363789" y="8337235"/>
                  <a:pt x="66618" y="8087089"/>
                  <a:pt x="0" y="7502248"/>
                </a:cubicBezTo>
                <a:cubicBezTo>
                  <a:pt x="-3189" y="7407970"/>
                  <a:pt x="5199" y="7184057"/>
                  <a:pt x="0" y="7075903"/>
                </a:cubicBezTo>
                <a:cubicBezTo>
                  <a:pt x="-5199" y="6967750"/>
                  <a:pt x="12842" y="6806185"/>
                  <a:pt x="0" y="6716876"/>
                </a:cubicBezTo>
                <a:cubicBezTo>
                  <a:pt x="-12842" y="6627567"/>
                  <a:pt x="15993" y="6350459"/>
                  <a:pt x="0" y="6223214"/>
                </a:cubicBezTo>
                <a:cubicBezTo>
                  <a:pt x="-15993" y="6095969"/>
                  <a:pt x="30793" y="5993614"/>
                  <a:pt x="0" y="5796869"/>
                </a:cubicBezTo>
                <a:cubicBezTo>
                  <a:pt x="-30793" y="5600125"/>
                  <a:pt x="66264" y="5435256"/>
                  <a:pt x="0" y="5235889"/>
                </a:cubicBezTo>
                <a:cubicBezTo>
                  <a:pt x="-66264" y="5036522"/>
                  <a:pt x="34802" y="4895012"/>
                  <a:pt x="0" y="4809545"/>
                </a:cubicBezTo>
                <a:cubicBezTo>
                  <a:pt x="-34802" y="4724078"/>
                  <a:pt x="53279" y="4473157"/>
                  <a:pt x="0" y="4248565"/>
                </a:cubicBezTo>
                <a:cubicBezTo>
                  <a:pt x="-53279" y="4023973"/>
                  <a:pt x="23656" y="3895703"/>
                  <a:pt x="0" y="3754903"/>
                </a:cubicBezTo>
                <a:cubicBezTo>
                  <a:pt x="-23656" y="3614103"/>
                  <a:pt x="44683" y="3397840"/>
                  <a:pt x="0" y="3126605"/>
                </a:cubicBezTo>
                <a:cubicBezTo>
                  <a:pt x="-44683" y="2855370"/>
                  <a:pt x="14090" y="2841507"/>
                  <a:pt x="0" y="2700261"/>
                </a:cubicBezTo>
                <a:cubicBezTo>
                  <a:pt x="-14090" y="2559015"/>
                  <a:pt x="1240" y="2223233"/>
                  <a:pt x="0" y="2004646"/>
                </a:cubicBezTo>
                <a:cubicBezTo>
                  <a:pt x="-1240" y="1786060"/>
                  <a:pt x="51818" y="1559489"/>
                  <a:pt x="0" y="1376348"/>
                </a:cubicBezTo>
                <a:cubicBezTo>
                  <a:pt x="-51818" y="1193207"/>
                  <a:pt x="47578" y="931856"/>
                  <a:pt x="0" y="770490"/>
                </a:cubicBezTo>
                <a:cubicBezTo>
                  <a:pt x="-14106" y="318503"/>
                  <a:pt x="350611" y="121749"/>
                  <a:pt x="770490" y="0"/>
                </a:cubicBezTo>
                <a:close/>
              </a:path>
              <a:path w="3932277" h="8351738" stroke="0" extrusionOk="0">
                <a:moveTo>
                  <a:pt x="770490" y="0"/>
                </a:moveTo>
                <a:cubicBezTo>
                  <a:pt x="942300" y="-59059"/>
                  <a:pt x="1211631" y="73732"/>
                  <a:pt x="1416140" y="0"/>
                </a:cubicBezTo>
                <a:cubicBezTo>
                  <a:pt x="1620649" y="-73732"/>
                  <a:pt x="1748530" y="51687"/>
                  <a:pt x="1990051" y="0"/>
                </a:cubicBezTo>
                <a:cubicBezTo>
                  <a:pt x="2231572" y="-51687"/>
                  <a:pt x="2265422" y="41848"/>
                  <a:pt x="2516137" y="0"/>
                </a:cubicBezTo>
                <a:cubicBezTo>
                  <a:pt x="2766852" y="-41848"/>
                  <a:pt x="2889372" y="47722"/>
                  <a:pt x="3161787" y="0"/>
                </a:cubicBezTo>
                <a:cubicBezTo>
                  <a:pt x="3538085" y="-76820"/>
                  <a:pt x="3897359" y="405663"/>
                  <a:pt x="3932277" y="770490"/>
                </a:cubicBezTo>
                <a:cubicBezTo>
                  <a:pt x="3981748" y="1104869"/>
                  <a:pt x="3905882" y="1144769"/>
                  <a:pt x="3932277" y="1466105"/>
                </a:cubicBezTo>
                <a:cubicBezTo>
                  <a:pt x="3958672" y="1787441"/>
                  <a:pt x="3923077" y="1828652"/>
                  <a:pt x="3932277" y="2027085"/>
                </a:cubicBezTo>
                <a:cubicBezTo>
                  <a:pt x="3941477" y="2225518"/>
                  <a:pt x="3889404" y="2335809"/>
                  <a:pt x="3932277" y="2588065"/>
                </a:cubicBezTo>
                <a:cubicBezTo>
                  <a:pt x="3975150" y="2840321"/>
                  <a:pt x="3928304" y="2893995"/>
                  <a:pt x="3932277" y="3014409"/>
                </a:cubicBezTo>
                <a:cubicBezTo>
                  <a:pt x="3936250" y="3134823"/>
                  <a:pt x="3931112" y="3434969"/>
                  <a:pt x="3932277" y="3575389"/>
                </a:cubicBezTo>
                <a:cubicBezTo>
                  <a:pt x="3933442" y="3715809"/>
                  <a:pt x="3919287" y="3871814"/>
                  <a:pt x="3932277" y="4069051"/>
                </a:cubicBezTo>
                <a:cubicBezTo>
                  <a:pt x="3945267" y="4266288"/>
                  <a:pt x="3892748" y="4266718"/>
                  <a:pt x="3932277" y="4428079"/>
                </a:cubicBezTo>
                <a:cubicBezTo>
                  <a:pt x="3971806" y="4589440"/>
                  <a:pt x="3871553" y="4751204"/>
                  <a:pt x="3932277" y="5056376"/>
                </a:cubicBezTo>
                <a:cubicBezTo>
                  <a:pt x="3993001" y="5361548"/>
                  <a:pt x="3868551" y="5444106"/>
                  <a:pt x="3932277" y="5684673"/>
                </a:cubicBezTo>
                <a:cubicBezTo>
                  <a:pt x="3996003" y="5925240"/>
                  <a:pt x="3909484" y="5915003"/>
                  <a:pt x="3932277" y="6111018"/>
                </a:cubicBezTo>
                <a:cubicBezTo>
                  <a:pt x="3955070" y="6307034"/>
                  <a:pt x="3870690" y="6459982"/>
                  <a:pt x="3932277" y="6806633"/>
                </a:cubicBezTo>
                <a:cubicBezTo>
                  <a:pt x="3993864" y="7153285"/>
                  <a:pt x="3925521" y="7320229"/>
                  <a:pt x="3932277" y="7502248"/>
                </a:cubicBezTo>
                <a:cubicBezTo>
                  <a:pt x="4031703" y="8053330"/>
                  <a:pt x="3508152" y="8347910"/>
                  <a:pt x="3082787" y="8351738"/>
                </a:cubicBezTo>
                <a:cubicBezTo>
                  <a:pt x="2977910" y="8398233"/>
                  <a:pt x="2795820" y="8320183"/>
                  <a:pt x="2569129" y="8351738"/>
                </a:cubicBezTo>
                <a:cubicBezTo>
                  <a:pt x="2342438" y="8383293"/>
                  <a:pt x="2236076" y="8315626"/>
                  <a:pt x="2077803" y="8351738"/>
                </a:cubicBezTo>
                <a:cubicBezTo>
                  <a:pt x="1919530" y="8387850"/>
                  <a:pt x="1686989" y="8314674"/>
                  <a:pt x="1541812" y="8351738"/>
                </a:cubicBezTo>
                <a:cubicBezTo>
                  <a:pt x="1396635" y="8388802"/>
                  <a:pt x="1107667" y="8332923"/>
                  <a:pt x="849490" y="8351738"/>
                </a:cubicBezTo>
                <a:cubicBezTo>
                  <a:pt x="369904" y="8388940"/>
                  <a:pt x="-75927" y="8036242"/>
                  <a:pt x="0" y="7502248"/>
                </a:cubicBezTo>
                <a:cubicBezTo>
                  <a:pt x="-25516" y="7407532"/>
                  <a:pt x="2286" y="7224521"/>
                  <a:pt x="0" y="7143221"/>
                </a:cubicBezTo>
                <a:cubicBezTo>
                  <a:pt x="-2286" y="7061921"/>
                  <a:pt x="22172" y="6824560"/>
                  <a:pt x="0" y="6649559"/>
                </a:cubicBezTo>
                <a:cubicBezTo>
                  <a:pt x="-22172" y="6474558"/>
                  <a:pt x="33579" y="6406926"/>
                  <a:pt x="0" y="6223214"/>
                </a:cubicBezTo>
                <a:cubicBezTo>
                  <a:pt x="-33579" y="6039503"/>
                  <a:pt x="32299" y="5999826"/>
                  <a:pt x="0" y="5796869"/>
                </a:cubicBezTo>
                <a:cubicBezTo>
                  <a:pt x="-32299" y="5593913"/>
                  <a:pt x="4728" y="5608418"/>
                  <a:pt x="0" y="5437842"/>
                </a:cubicBezTo>
                <a:cubicBezTo>
                  <a:pt x="-4728" y="5267266"/>
                  <a:pt x="40004" y="5038314"/>
                  <a:pt x="0" y="4876862"/>
                </a:cubicBezTo>
                <a:cubicBezTo>
                  <a:pt x="-40004" y="4715410"/>
                  <a:pt x="32615" y="4464541"/>
                  <a:pt x="0" y="4248565"/>
                </a:cubicBezTo>
                <a:cubicBezTo>
                  <a:pt x="-32615" y="4032589"/>
                  <a:pt x="49177" y="4007596"/>
                  <a:pt x="0" y="3822220"/>
                </a:cubicBezTo>
                <a:cubicBezTo>
                  <a:pt x="-49177" y="3636845"/>
                  <a:pt x="38313" y="3556190"/>
                  <a:pt x="0" y="3395876"/>
                </a:cubicBezTo>
                <a:cubicBezTo>
                  <a:pt x="-38313" y="3235562"/>
                  <a:pt x="804" y="3044887"/>
                  <a:pt x="0" y="2834896"/>
                </a:cubicBezTo>
                <a:cubicBezTo>
                  <a:pt x="-804" y="2624905"/>
                  <a:pt x="51096" y="2503779"/>
                  <a:pt x="0" y="2408551"/>
                </a:cubicBezTo>
                <a:cubicBezTo>
                  <a:pt x="-51096" y="2313323"/>
                  <a:pt x="47639" y="2097110"/>
                  <a:pt x="0" y="1914889"/>
                </a:cubicBezTo>
                <a:cubicBezTo>
                  <a:pt x="-47639" y="1732668"/>
                  <a:pt x="27031" y="1577270"/>
                  <a:pt x="0" y="1488544"/>
                </a:cubicBezTo>
                <a:cubicBezTo>
                  <a:pt x="-27031" y="1399819"/>
                  <a:pt x="19130" y="1093637"/>
                  <a:pt x="0" y="770490"/>
                </a:cubicBezTo>
                <a:cubicBezTo>
                  <a:pt x="32421" y="352952"/>
                  <a:pt x="323780" y="-39440"/>
                  <a:pt x="770490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prstGeom prst="round2SameRect">
                    <a:avLst>
                      <a:gd name="adj1" fmla="val 19594"/>
                      <a:gd name="adj2" fmla="val 216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06975"/>
            <a:ext cx="10972800" cy="1630362"/>
          </a:xfrm>
        </p:spPr>
        <p:txBody>
          <a:bodyPr>
            <a:normAutofit fontScale="90000"/>
          </a:bodyPr>
          <a:lstStyle/>
          <a:p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6771" y="2380941"/>
            <a:ext cx="78652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372591-7316-487E-9BE9-4B99DCBEE27D}"/>
              </a:ext>
            </a:extLst>
          </p:cNvPr>
          <p:cNvSpPr/>
          <p:nvPr/>
        </p:nvSpPr>
        <p:spPr>
          <a:xfrm>
            <a:off x="4354285" y="363863"/>
            <a:ext cx="3483429" cy="5511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B670527-8EDB-4A00-81BC-E318248F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844" y="3660383"/>
            <a:ext cx="835173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3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E0D4-0475-411A-BBF3-5BC59D93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03710-C1B4-47B0-941B-020D3C06B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8DC253-7403-445A-B07F-B8A282BEED98}"/>
              </a:ext>
            </a:extLst>
          </p:cNvPr>
          <p:cNvSpPr/>
          <p:nvPr/>
        </p:nvSpPr>
        <p:spPr>
          <a:xfrm>
            <a:off x="3973285" y="391886"/>
            <a:ext cx="4245429" cy="624115"/>
          </a:xfrm>
          <a:prstGeom prst="rect">
            <a:avLst/>
          </a:prstGeom>
          <a:solidFill>
            <a:srgbClr val="007E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D0831-4FED-4142-ABF4-FCC2AB7A5802}"/>
              </a:ext>
            </a:extLst>
          </p:cNvPr>
          <p:cNvSpPr txBox="1"/>
          <p:nvPr/>
        </p:nvSpPr>
        <p:spPr>
          <a:xfrm>
            <a:off x="928913" y="1215963"/>
            <a:ext cx="92891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4E906-E43C-4977-9DED-1AA5A83AD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43" y="2196721"/>
            <a:ext cx="8991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mang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71B84750-8F7E-4B8A-8425-E9958575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913" y="3429000"/>
            <a:ext cx="90678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800" b="1" i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hùng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”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464EE-B1E4-4151-82F2-B09C67A4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03" y="4087776"/>
            <a:ext cx="8869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giành thắng lợi trong kinh doanh, làm chủ trên thương trường.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CF2E-049A-4882-98A5-ACFA9010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EBF3-A5E2-45F1-A12A-9D143A791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7A8C11-AC93-4F05-9228-01C5419DC94C}"/>
              </a:ext>
            </a:extLst>
          </p:cNvPr>
          <p:cNvSpPr/>
          <p:nvPr/>
        </p:nvSpPr>
        <p:spPr>
          <a:xfrm>
            <a:off x="4412343" y="449943"/>
            <a:ext cx="3425371" cy="580571"/>
          </a:xfrm>
          <a:prstGeom prst="rect">
            <a:avLst/>
          </a:prstGeom>
          <a:solidFill>
            <a:srgbClr val="008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E079B-3206-4392-B994-09A626352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1266371"/>
            <a:ext cx="899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10A29-F0D9-4437-9508-DC8BA6A1C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921026"/>
            <a:ext cx="912948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GB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0FE3A-6999-4DA8-A84F-4401B2C10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3743796"/>
            <a:ext cx="5457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+ 4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76620-5197-4227-88CE-4B1267F56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4274559"/>
            <a:ext cx="592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22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097" y="2061024"/>
            <a:ext cx="960120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5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en-US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en-US" sz="5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en-US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en-US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endParaRPr lang="en-US" sz="49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193" y="1245843"/>
            <a:ext cx="8229600" cy="1630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53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: 圆顶角 12">
            <a:extLst>
              <a:ext uri="{FF2B5EF4-FFF2-40B4-BE49-F238E27FC236}">
                <a16:creationId xmlns:a16="http://schemas.microsoft.com/office/drawing/2014/main" id="{F1DEC340-C3BC-45FB-83AC-B928E898720D}"/>
              </a:ext>
            </a:extLst>
          </p:cNvPr>
          <p:cNvSpPr/>
          <p:nvPr/>
        </p:nvSpPr>
        <p:spPr>
          <a:xfrm rot="5400000">
            <a:off x="6424933" y="588017"/>
            <a:ext cx="2628431" cy="7930342"/>
          </a:xfrm>
          <a:custGeom>
            <a:avLst/>
            <a:gdLst>
              <a:gd name="connsiteX0" fmla="*/ 393897 w 2010293"/>
              <a:gd name="connsiteY0" fmla="*/ 0 h 7930342"/>
              <a:gd name="connsiteX1" fmla="*/ 776947 w 2010293"/>
              <a:gd name="connsiteY1" fmla="*/ 0 h 7930342"/>
              <a:gd name="connsiteX2" fmla="*/ 1184446 w 2010293"/>
              <a:gd name="connsiteY2" fmla="*/ 0 h 7930342"/>
              <a:gd name="connsiteX3" fmla="*/ 1616396 w 2010293"/>
              <a:gd name="connsiteY3" fmla="*/ 0 h 7930342"/>
              <a:gd name="connsiteX4" fmla="*/ 2010293 w 2010293"/>
              <a:gd name="connsiteY4" fmla="*/ 393897 h 7930342"/>
              <a:gd name="connsiteX5" fmla="*/ 2010293 w 2010293"/>
              <a:gd name="connsiteY5" fmla="*/ 985744 h 7930342"/>
              <a:gd name="connsiteX6" fmla="*/ 2010293 w 2010293"/>
              <a:gd name="connsiteY6" fmla="*/ 1364526 h 7930342"/>
              <a:gd name="connsiteX7" fmla="*/ 2010293 w 2010293"/>
              <a:gd name="connsiteY7" fmla="*/ 1743308 h 7930342"/>
              <a:gd name="connsiteX8" fmla="*/ 2010293 w 2010293"/>
              <a:gd name="connsiteY8" fmla="*/ 2264133 h 7930342"/>
              <a:gd name="connsiteX9" fmla="*/ 2010293 w 2010293"/>
              <a:gd name="connsiteY9" fmla="*/ 2642915 h 7930342"/>
              <a:gd name="connsiteX10" fmla="*/ 2010293 w 2010293"/>
              <a:gd name="connsiteY10" fmla="*/ 3092718 h 7930342"/>
              <a:gd name="connsiteX11" fmla="*/ 2010293 w 2010293"/>
              <a:gd name="connsiteY11" fmla="*/ 3684565 h 7930342"/>
              <a:gd name="connsiteX12" fmla="*/ 2010293 w 2010293"/>
              <a:gd name="connsiteY12" fmla="*/ 4276412 h 7930342"/>
              <a:gd name="connsiteX13" fmla="*/ 2010293 w 2010293"/>
              <a:gd name="connsiteY13" fmla="*/ 4726215 h 7930342"/>
              <a:gd name="connsiteX14" fmla="*/ 2010293 w 2010293"/>
              <a:gd name="connsiteY14" fmla="*/ 5389084 h 7930342"/>
              <a:gd name="connsiteX15" fmla="*/ 2010293 w 2010293"/>
              <a:gd name="connsiteY15" fmla="*/ 5767865 h 7930342"/>
              <a:gd name="connsiteX16" fmla="*/ 2010293 w 2010293"/>
              <a:gd name="connsiteY16" fmla="*/ 6217669 h 7930342"/>
              <a:gd name="connsiteX17" fmla="*/ 2010293 w 2010293"/>
              <a:gd name="connsiteY17" fmla="*/ 6738494 h 7930342"/>
              <a:gd name="connsiteX18" fmla="*/ 2010293 w 2010293"/>
              <a:gd name="connsiteY18" fmla="*/ 7496058 h 7930342"/>
              <a:gd name="connsiteX19" fmla="*/ 1576009 w 2010293"/>
              <a:gd name="connsiteY19" fmla="*/ 7930342 h 7930342"/>
              <a:gd name="connsiteX20" fmla="*/ 1016564 w 2010293"/>
              <a:gd name="connsiteY20" fmla="*/ 7930342 h 7930342"/>
              <a:gd name="connsiteX21" fmla="*/ 434284 w 2010293"/>
              <a:gd name="connsiteY21" fmla="*/ 7930342 h 7930342"/>
              <a:gd name="connsiteX22" fmla="*/ 0 w 2010293"/>
              <a:gd name="connsiteY22" fmla="*/ 7496058 h 7930342"/>
              <a:gd name="connsiteX23" fmla="*/ 0 w 2010293"/>
              <a:gd name="connsiteY23" fmla="*/ 6833190 h 7930342"/>
              <a:gd name="connsiteX24" fmla="*/ 0 w 2010293"/>
              <a:gd name="connsiteY24" fmla="*/ 6383386 h 7930342"/>
              <a:gd name="connsiteX25" fmla="*/ 0 w 2010293"/>
              <a:gd name="connsiteY25" fmla="*/ 6004604 h 7930342"/>
              <a:gd name="connsiteX26" fmla="*/ 0 w 2010293"/>
              <a:gd name="connsiteY26" fmla="*/ 5341736 h 7930342"/>
              <a:gd name="connsiteX27" fmla="*/ 0 w 2010293"/>
              <a:gd name="connsiteY27" fmla="*/ 4607846 h 7930342"/>
              <a:gd name="connsiteX28" fmla="*/ 0 w 2010293"/>
              <a:gd name="connsiteY28" fmla="*/ 4158042 h 7930342"/>
              <a:gd name="connsiteX29" fmla="*/ 0 w 2010293"/>
              <a:gd name="connsiteY29" fmla="*/ 3495174 h 7930342"/>
              <a:gd name="connsiteX30" fmla="*/ 0 w 2010293"/>
              <a:gd name="connsiteY30" fmla="*/ 3116392 h 7930342"/>
              <a:gd name="connsiteX31" fmla="*/ 0 w 2010293"/>
              <a:gd name="connsiteY31" fmla="*/ 2595567 h 7930342"/>
              <a:gd name="connsiteX32" fmla="*/ 0 w 2010293"/>
              <a:gd name="connsiteY32" fmla="*/ 2145763 h 7930342"/>
              <a:gd name="connsiteX33" fmla="*/ 0 w 2010293"/>
              <a:gd name="connsiteY33" fmla="*/ 1553917 h 7930342"/>
              <a:gd name="connsiteX34" fmla="*/ 0 w 2010293"/>
              <a:gd name="connsiteY34" fmla="*/ 1104113 h 7930342"/>
              <a:gd name="connsiteX35" fmla="*/ 0 w 2010293"/>
              <a:gd name="connsiteY35" fmla="*/ 393897 h 7930342"/>
              <a:gd name="connsiteX36" fmla="*/ 393897 w 2010293"/>
              <a:gd name="connsiteY36" fmla="*/ 0 h 793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10293" h="7930342" fill="none" extrusionOk="0">
                <a:moveTo>
                  <a:pt x="393897" y="0"/>
                </a:moveTo>
                <a:cubicBezTo>
                  <a:pt x="491812" y="-8927"/>
                  <a:pt x="631159" y="7374"/>
                  <a:pt x="776947" y="0"/>
                </a:cubicBezTo>
                <a:cubicBezTo>
                  <a:pt x="922735" y="-7374"/>
                  <a:pt x="1012310" y="6709"/>
                  <a:pt x="1184446" y="0"/>
                </a:cubicBezTo>
                <a:cubicBezTo>
                  <a:pt x="1356582" y="-6709"/>
                  <a:pt x="1470057" y="36813"/>
                  <a:pt x="1616396" y="0"/>
                </a:cubicBezTo>
                <a:cubicBezTo>
                  <a:pt x="1829506" y="-15236"/>
                  <a:pt x="2029417" y="195377"/>
                  <a:pt x="2010293" y="393897"/>
                </a:cubicBezTo>
                <a:cubicBezTo>
                  <a:pt x="2038246" y="626581"/>
                  <a:pt x="1953251" y="820488"/>
                  <a:pt x="2010293" y="985744"/>
                </a:cubicBezTo>
                <a:cubicBezTo>
                  <a:pt x="2067335" y="1151000"/>
                  <a:pt x="1965284" y="1184122"/>
                  <a:pt x="2010293" y="1364526"/>
                </a:cubicBezTo>
                <a:cubicBezTo>
                  <a:pt x="2055302" y="1544930"/>
                  <a:pt x="1994256" y="1646826"/>
                  <a:pt x="2010293" y="1743308"/>
                </a:cubicBezTo>
                <a:cubicBezTo>
                  <a:pt x="2026330" y="1839790"/>
                  <a:pt x="2000734" y="2068720"/>
                  <a:pt x="2010293" y="2264133"/>
                </a:cubicBezTo>
                <a:cubicBezTo>
                  <a:pt x="2019852" y="2459546"/>
                  <a:pt x="2002683" y="2464743"/>
                  <a:pt x="2010293" y="2642915"/>
                </a:cubicBezTo>
                <a:cubicBezTo>
                  <a:pt x="2017903" y="2821087"/>
                  <a:pt x="2006672" y="2871307"/>
                  <a:pt x="2010293" y="3092718"/>
                </a:cubicBezTo>
                <a:cubicBezTo>
                  <a:pt x="2013914" y="3314129"/>
                  <a:pt x="1979445" y="3398595"/>
                  <a:pt x="2010293" y="3684565"/>
                </a:cubicBezTo>
                <a:cubicBezTo>
                  <a:pt x="2041141" y="3970535"/>
                  <a:pt x="1950652" y="4026132"/>
                  <a:pt x="2010293" y="4276412"/>
                </a:cubicBezTo>
                <a:cubicBezTo>
                  <a:pt x="2069934" y="4526692"/>
                  <a:pt x="1991377" y="4533048"/>
                  <a:pt x="2010293" y="4726215"/>
                </a:cubicBezTo>
                <a:cubicBezTo>
                  <a:pt x="2029209" y="4919382"/>
                  <a:pt x="1973776" y="5210543"/>
                  <a:pt x="2010293" y="5389084"/>
                </a:cubicBezTo>
                <a:cubicBezTo>
                  <a:pt x="2046810" y="5567625"/>
                  <a:pt x="1976090" y="5685602"/>
                  <a:pt x="2010293" y="5767865"/>
                </a:cubicBezTo>
                <a:cubicBezTo>
                  <a:pt x="2044496" y="5850128"/>
                  <a:pt x="2003207" y="6025119"/>
                  <a:pt x="2010293" y="6217669"/>
                </a:cubicBezTo>
                <a:cubicBezTo>
                  <a:pt x="2017379" y="6410219"/>
                  <a:pt x="1949154" y="6538066"/>
                  <a:pt x="2010293" y="6738494"/>
                </a:cubicBezTo>
                <a:cubicBezTo>
                  <a:pt x="2071432" y="6938923"/>
                  <a:pt x="1924482" y="7142496"/>
                  <a:pt x="2010293" y="7496058"/>
                </a:cubicBezTo>
                <a:cubicBezTo>
                  <a:pt x="1973696" y="7741354"/>
                  <a:pt x="1770433" y="7964002"/>
                  <a:pt x="1576009" y="7930342"/>
                </a:cubicBezTo>
                <a:cubicBezTo>
                  <a:pt x="1310229" y="7991343"/>
                  <a:pt x="1286283" y="7917532"/>
                  <a:pt x="1016564" y="7930342"/>
                </a:cubicBezTo>
                <a:cubicBezTo>
                  <a:pt x="746845" y="7943152"/>
                  <a:pt x="613207" y="7884797"/>
                  <a:pt x="434284" y="7930342"/>
                </a:cubicBezTo>
                <a:cubicBezTo>
                  <a:pt x="152326" y="7899761"/>
                  <a:pt x="-12076" y="7743633"/>
                  <a:pt x="0" y="7496058"/>
                </a:cubicBezTo>
                <a:cubicBezTo>
                  <a:pt x="-56113" y="7243547"/>
                  <a:pt x="27182" y="7105373"/>
                  <a:pt x="0" y="6833190"/>
                </a:cubicBezTo>
                <a:cubicBezTo>
                  <a:pt x="-27182" y="6561007"/>
                  <a:pt x="7688" y="6582801"/>
                  <a:pt x="0" y="6383386"/>
                </a:cubicBezTo>
                <a:cubicBezTo>
                  <a:pt x="-7688" y="6183971"/>
                  <a:pt x="35843" y="6142411"/>
                  <a:pt x="0" y="6004604"/>
                </a:cubicBezTo>
                <a:cubicBezTo>
                  <a:pt x="-35843" y="5866797"/>
                  <a:pt x="35983" y="5670727"/>
                  <a:pt x="0" y="5341736"/>
                </a:cubicBezTo>
                <a:cubicBezTo>
                  <a:pt x="-35983" y="5012745"/>
                  <a:pt x="42002" y="4815029"/>
                  <a:pt x="0" y="4607846"/>
                </a:cubicBezTo>
                <a:cubicBezTo>
                  <a:pt x="-42002" y="4400663"/>
                  <a:pt x="1286" y="4285798"/>
                  <a:pt x="0" y="4158042"/>
                </a:cubicBezTo>
                <a:cubicBezTo>
                  <a:pt x="-1286" y="4030286"/>
                  <a:pt x="17871" y="3755071"/>
                  <a:pt x="0" y="3495174"/>
                </a:cubicBezTo>
                <a:cubicBezTo>
                  <a:pt x="-17871" y="3235277"/>
                  <a:pt x="28084" y="3202142"/>
                  <a:pt x="0" y="3116392"/>
                </a:cubicBezTo>
                <a:cubicBezTo>
                  <a:pt x="-28084" y="3030642"/>
                  <a:pt x="28137" y="2735563"/>
                  <a:pt x="0" y="2595567"/>
                </a:cubicBezTo>
                <a:cubicBezTo>
                  <a:pt x="-28137" y="2455572"/>
                  <a:pt x="48210" y="2259439"/>
                  <a:pt x="0" y="2145763"/>
                </a:cubicBezTo>
                <a:cubicBezTo>
                  <a:pt x="-48210" y="2032087"/>
                  <a:pt x="49359" y="1816626"/>
                  <a:pt x="0" y="1553917"/>
                </a:cubicBezTo>
                <a:cubicBezTo>
                  <a:pt x="-49359" y="1291208"/>
                  <a:pt x="46497" y="1214113"/>
                  <a:pt x="0" y="1104113"/>
                </a:cubicBezTo>
                <a:cubicBezTo>
                  <a:pt x="-46497" y="994113"/>
                  <a:pt x="52633" y="626925"/>
                  <a:pt x="0" y="393897"/>
                </a:cubicBezTo>
                <a:cubicBezTo>
                  <a:pt x="20090" y="156606"/>
                  <a:pt x="224980" y="-11344"/>
                  <a:pt x="393897" y="0"/>
                </a:cubicBezTo>
                <a:close/>
              </a:path>
              <a:path w="2010293" h="7930342" stroke="0" extrusionOk="0">
                <a:moveTo>
                  <a:pt x="393897" y="0"/>
                </a:moveTo>
                <a:cubicBezTo>
                  <a:pt x="494941" y="-31807"/>
                  <a:pt x="698478" y="25480"/>
                  <a:pt x="825847" y="0"/>
                </a:cubicBezTo>
                <a:cubicBezTo>
                  <a:pt x="953216" y="-25480"/>
                  <a:pt x="1093311" y="41229"/>
                  <a:pt x="1221121" y="0"/>
                </a:cubicBezTo>
                <a:cubicBezTo>
                  <a:pt x="1348931" y="-41229"/>
                  <a:pt x="1502044" y="40314"/>
                  <a:pt x="1616396" y="0"/>
                </a:cubicBezTo>
                <a:cubicBezTo>
                  <a:pt x="1870486" y="46867"/>
                  <a:pt x="2050190" y="223555"/>
                  <a:pt x="2010293" y="393897"/>
                </a:cubicBezTo>
                <a:cubicBezTo>
                  <a:pt x="2059922" y="567292"/>
                  <a:pt x="1951125" y="765588"/>
                  <a:pt x="2010293" y="1056765"/>
                </a:cubicBezTo>
                <a:cubicBezTo>
                  <a:pt x="2069461" y="1347942"/>
                  <a:pt x="1969026" y="1318420"/>
                  <a:pt x="2010293" y="1506569"/>
                </a:cubicBezTo>
                <a:cubicBezTo>
                  <a:pt x="2051560" y="1694718"/>
                  <a:pt x="1999784" y="1863242"/>
                  <a:pt x="2010293" y="2098416"/>
                </a:cubicBezTo>
                <a:cubicBezTo>
                  <a:pt x="2020802" y="2333590"/>
                  <a:pt x="1953918" y="2446562"/>
                  <a:pt x="2010293" y="2690262"/>
                </a:cubicBezTo>
                <a:cubicBezTo>
                  <a:pt x="2066668" y="2933962"/>
                  <a:pt x="1988288" y="3032040"/>
                  <a:pt x="2010293" y="3140066"/>
                </a:cubicBezTo>
                <a:cubicBezTo>
                  <a:pt x="2032298" y="3248092"/>
                  <a:pt x="1953742" y="3560486"/>
                  <a:pt x="2010293" y="3731913"/>
                </a:cubicBezTo>
                <a:cubicBezTo>
                  <a:pt x="2066844" y="3903340"/>
                  <a:pt x="1968279" y="4021095"/>
                  <a:pt x="2010293" y="4252738"/>
                </a:cubicBezTo>
                <a:cubicBezTo>
                  <a:pt x="2052307" y="4484381"/>
                  <a:pt x="1992908" y="4463781"/>
                  <a:pt x="2010293" y="4631520"/>
                </a:cubicBezTo>
                <a:cubicBezTo>
                  <a:pt x="2027678" y="4799259"/>
                  <a:pt x="1990255" y="5123389"/>
                  <a:pt x="2010293" y="5294388"/>
                </a:cubicBezTo>
                <a:cubicBezTo>
                  <a:pt x="2030331" y="5465387"/>
                  <a:pt x="1982565" y="5654180"/>
                  <a:pt x="2010293" y="5957256"/>
                </a:cubicBezTo>
                <a:cubicBezTo>
                  <a:pt x="2038021" y="6260332"/>
                  <a:pt x="1971772" y="6286023"/>
                  <a:pt x="2010293" y="6407060"/>
                </a:cubicBezTo>
                <a:cubicBezTo>
                  <a:pt x="2048814" y="6528097"/>
                  <a:pt x="1960164" y="7193947"/>
                  <a:pt x="2010293" y="7496058"/>
                </a:cubicBezTo>
                <a:cubicBezTo>
                  <a:pt x="1981069" y="7783694"/>
                  <a:pt x="1776700" y="7887567"/>
                  <a:pt x="1576009" y="7930342"/>
                </a:cubicBezTo>
                <a:cubicBezTo>
                  <a:pt x="1313802" y="7990138"/>
                  <a:pt x="1229112" y="7867156"/>
                  <a:pt x="1027981" y="7930342"/>
                </a:cubicBezTo>
                <a:cubicBezTo>
                  <a:pt x="826850" y="7993528"/>
                  <a:pt x="657502" y="7918943"/>
                  <a:pt x="434284" y="7930342"/>
                </a:cubicBezTo>
                <a:cubicBezTo>
                  <a:pt x="220179" y="7915003"/>
                  <a:pt x="-33180" y="7786050"/>
                  <a:pt x="0" y="7496058"/>
                </a:cubicBezTo>
                <a:cubicBezTo>
                  <a:pt x="-2090" y="7296344"/>
                  <a:pt x="47819" y="7119785"/>
                  <a:pt x="0" y="6975233"/>
                </a:cubicBezTo>
                <a:cubicBezTo>
                  <a:pt x="-47819" y="6830682"/>
                  <a:pt x="35931" y="6603817"/>
                  <a:pt x="0" y="6241343"/>
                </a:cubicBezTo>
                <a:cubicBezTo>
                  <a:pt x="-35931" y="5878869"/>
                  <a:pt x="37151" y="5962379"/>
                  <a:pt x="0" y="5791539"/>
                </a:cubicBezTo>
                <a:cubicBezTo>
                  <a:pt x="-37151" y="5620699"/>
                  <a:pt x="21055" y="5443501"/>
                  <a:pt x="0" y="5341736"/>
                </a:cubicBezTo>
                <a:cubicBezTo>
                  <a:pt x="-21055" y="5239971"/>
                  <a:pt x="18947" y="4999436"/>
                  <a:pt x="0" y="4820911"/>
                </a:cubicBezTo>
                <a:cubicBezTo>
                  <a:pt x="-18947" y="4642387"/>
                  <a:pt x="24285" y="4550870"/>
                  <a:pt x="0" y="4371107"/>
                </a:cubicBezTo>
                <a:cubicBezTo>
                  <a:pt x="-24285" y="4191344"/>
                  <a:pt x="29603" y="4082873"/>
                  <a:pt x="0" y="3921304"/>
                </a:cubicBezTo>
                <a:cubicBezTo>
                  <a:pt x="-29603" y="3759735"/>
                  <a:pt x="39812" y="3710701"/>
                  <a:pt x="0" y="3542522"/>
                </a:cubicBezTo>
                <a:cubicBezTo>
                  <a:pt x="-39812" y="3374343"/>
                  <a:pt x="29325" y="3177017"/>
                  <a:pt x="0" y="2950675"/>
                </a:cubicBezTo>
                <a:cubicBezTo>
                  <a:pt x="-29325" y="2724333"/>
                  <a:pt x="76036" y="2422680"/>
                  <a:pt x="0" y="2287807"/>
                </a:cubicBezTo>
                <a:cubicBezTo>
                  <a:pt x="-76036" y="2152934"/>
                  <a:pt x="39894" y="1991189"/>
                  <a:pt x="0" y="1838003"/>
                </a:cubicBezTo>
                <a:cubicBezTo>
                  <a:pt x="-39894" y="1684817"/>
                  <a:pt x="9107" y="1612346"/>
                  <a:pt x="0" y="1388200"/>
                </a:cubicBezTo>
                <a:cubicBezTo>
                  <a:pt x="-9107" y="1164054"/>
                  <a:pt x="86164" y="636779"/>
                  <a:pt x="0" y="393897"/>
                </a:cubicBezTo>
                <a:cubicBezTo>
                  <a:pt x="7467" y="208998"/>
                  <a:pt x="175357" y="8132"/>
                  <a:pt x="393897" y="0"/>
                </a:cubicBezTo>
                <a:close/>
              </a:path>
            </a:pathLst>
          </a:custGeom>
          <a:solidFill>
            <a:srgbClr val="D7F8E7"/>
          </a:solidFill>
          <a:ln w="76200">
            <a:solidFill>
              <a:srgbClr val="007E36"/>
            </a:solidFill>
            <a:extLst>
              <a:ext uri="{C807C97D-BFC1-408E-A445-0C87EB9F89A2}">
                <ask:lineSketchStyleProps xmlns:ask="http://schemas.microsoft.com/office/drawing/2018/sketchyshapes" sd="3479217664">
                  <a:custGeom>
                    <a:avLst/>
                    <a:gdLst>
                      <a:gd name="connsiteX0" fmla="*/ 515015 w 2628431"/>
                      <a:gd name="connsiteY0" fmla="*/ 0 h 7930342"/>
                      <a:gd name="connsiteX1" fmla="*/ 1079783 w 2628431"/>
                      <a:gd name="connsiteY1" fmla="*/ 0 h 7930342"/>
                      <a:gd name="connsiteX2" fmla="*/ 1596600 w 2628431"/>
                      <a:gd name="connsiteY2" fmla="*/ 0 h 7930342"/>
                      <a:gd name="connsiteX3" fmla="*/ 2113416 w 2628431"/>
                      <a:gd name="connsiteY3" fmla="*/ 0 h 7930342"/>
                      <a:gd name="connsiteX4" fmla="*/ 2628431 w 2628431"/>
                      <a:gd name="connsiteY4" fmla="*/ 515015 h 7930342"/>
                      <a:gd name="connsiteX5" fmla="*/ 2628431 w 2628431"/>
                      <a:gd name="connsiteY5" fmla="*/ 1017166 h 7930342"/>
                      <a:gd name="connsiteX6" fmla="*/ 2628431 w 2628431"/>
                      <a:gd name="connsiteY6" fmla="*/ 1519316 h 7930342"/>
                      <a:gd name="connsiteX7" fmla="*/ 2628431 w 2628431"/>
                      <a:gd name="connsiteY7" fmla="*/ 1884516 h 7930342"/>
                      <a:gd name="connsiteX8" fmla="*/ 2628431 w 2628431"/>
                      <a:gd name="connsiteY8" fmla="*/ 2318192 h 7930342"/>
                      <a:gd name="connsiteX9" fmla="*/ 2628431 w 2628431"/>
                      <a:gd name="connsiteY9" fmla="*/ 2888817 h 7930342"/>
                      <a:gd name="connsiteX10" fmla="*/ 2628431 w 2628431"/>
                      <a:gd name="connsiteY10" fmla="*/ 3459443 h 7930342"/>
                      <a:gd name="connsiteX11" fmla="*/ 2628431 w 2628431"/>
                      <a:gd name="connsiteY11" fmla="*/ 3893118 h 7930342"/>
                      <a:gd name="connsiteX12" fmla="*/ 2628431 w 2628431"/>
                      <a:gd name="connsiteY12" fmla="*/ 4532219 h 7930342"/>
                      <a:gd name="connsiteX13" fmla="*/ 2628431 w 2628431"/>
                      <a:gd name="connsiteY13" fmla="*/ 4897419 h 7930342"/>
                      <a:gd name="connsiteX14" fmla="*/ 2628431 w 2628431"/>
                      <a:gd name="connsiteY14" fmla="*/ 5331095 h 7930342"/>
                      <a:gd name="connsiteX15" fmla="*/ 2628431 w 2628431"/>
                      <a:gd name="connsiteY15" fmla="*/ 5833245 h 7930342"/>
                      <a:gd name="connsiteX16" fmla="*/ 2628431 w 2628431"/>
                      <a:gd name="connsiteY16" fmla="*/ 6266921 h 7930342"/>
                      <a:gd name="connsiteX17" fmla="*/ 2628431 w 2628431"/>
                      <a:gd name="connsiteY17" fmla="*/ 7362522 h 7930342"/>
                      <a:gd name="connsiteX18" fmla="*/ 2060611 w 2628431"/>
                      <a:gd name="connsiteY18" fmla="*/ 7930342 h 7930342"/>
                      <a:gd name="connsiteX19" fmla="*/ 1577942 w 2628431"/>
                      <a:gd name="connsiteY19" fmla="*/ 7930342 h 7930342"/>
                      <a:gd name="connsiteX20" fmla="*/ 1125129 w 2628431"/>
                      <a:gd name="connsiteY20" fmla="*/ 7930342 h 7930342"/>
                      <a:gd name="connsiteX21" fmla="*/ 567820 w 2628431"/>
                      <a:gd name="connsiteY21" fmla="*/ 7930342 h 7930342"/>
                      <a:gd name="connsiteX22" fmla="*/ 0 w 2628431"/>
                      <a:gd name="connsiteY22" fmla="*/ 7362522 h 7930342"/>
                      <a:gd name="connsiteX23" fmla="*/ 0 w 2628431"/>
                      <a:gd name="connsiteY23" fmla="*/ 6791896 h 7930342"/>
                      <a:gd name="connsiteX24" fmla="*/ 0 w 2628431"/>
                      <a:gd name="connsiteY24" fmla="*/ 6152796 h 7930342"/>
                      <a:gd name="connsiteX25" fmla="*/ 0 w 2628431"/>
                      <a:gd name="connsiteY25" fmla="*/ 5445220 h 7930342"/>
                      <a:gd name="connsiteX26" fmla="*/ 0 w 2628431"/>
                      <a:gd name="connsiteY26" fmla="*/ 5011545 h 7930342"/>
                      <a:gd name="connsiteX27" fmla="*/ 0 w 2628431"/>
                      <a:gd name="connsiteY27" fmla="*/ 4372444 h 7930342"/>
                      <a:gd name="connsiteX28" fmla="*/ 0 w 2628431"/>
                      <a:gd name="connsiteY28" fmla="*/ 4007244 h 7930342"/>
                      <a:gd name="connsiteX29" fmla="*/ 0 w 2628431"/>
                      <a:gd name="connsiteY29" fmla="*/ 3505093 h 7930342"/>
                      <a:gd name="connsiteX30" fmla="*/ 0 w 2628431"/>
                      <a:gd name="connsiteY30" fmla="*/ 3071418 h 7930342"/>
                      <a:gd name="connsiteX31" fmla="*/ 0 w 2628431"/>
                      <a:gd name="connsiteY31" fmla="*/ 2500792 h 7930342"/>
                      <a:gd name="connsiteX32" fmla="*/ 0 w 2628431"/>
                      <a:gd name="connsiteY32" fmla="*/ 2067117 h 7930342"/>
                      <a:gd name="connsiteX33" fmla="*/ 0 w 2628431"/>
                      <a:gd name="connsiteY33" fmla="*/ 1496491 h 7930342"/>
                      <a:gd name="connsiteX34" fmla="*/ 0 w 2628431"/>
                      <a:gd name="connsiteY34" fmla="*/ 515015 h 7930342"/>
                      <a:gd name="connsiteX35" fmla="*/ 515015 w 2628431"/>
                      <a:gd name="connsiteY35" fmla="*/ 0 h 793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628431" h="7930342" fill="none" extrusionOk="0">
                        <a:moveTo>
                          <a:pt x="515015" y="0"/>
                        </a:moveTo>
                        <a:cubicBezTo>
                          <a:pt x="717530" y="-45009"/>
                          <a:pt x="802252" y="60256"/>
                          <a:pt x="1079783" y="0"/>
                        </a:cubicBezTo>
                        <a:cubicBezTo>
                          <a:pt x="1357314" y="-60256"/>
                          <a:pt x="1395478" y="43341"/>
                          <a:pt x="1596600" y="0"/>
                        </a:cubicBezTo>
                        <a:cubicBezTo>
                          <a:pt x="1797722" y="-43341"/>
                          <a:pt x="1953603" y="26704"/>
                          <a:pt x="2113416" y="0"/>
                        </a:cubicBezTo>
                        <a:cubicBezTo>
                          <a:pt x="2426413" y="21956"/>
                          <a:pt x="2577119" y="291095"/>
                          <a:pt x="2628431" y="515015"/>
                        </a:cubicBezTo>
                        <a:cubicBezTo>
                          <a:pt x="2633567" y="637496"/>
                          <a:pt x="2587483" y="841116"/>
                          <a:pt x="2628431" y="1017166"/>
                        </a:cubicBezTo>
                        <a:cubicBezTo>
                          <a:pt x="2669379" y="1193216"/>
                          <a:pt x="2598454" y="1359758"/>
                          <a:pt x="2628431" y="1519316"/>
                        </a:cubicBezTo>
                        <a:cubicBezTo>
                          <a:pt x="2658408" y="1678874"/>
                          <a:pt x="2625226" y="1732312"/>
                          <a:pt x="2628431" y="1884516"/>
                        </a:cubicBezTo>
                        <a:cubicBezTo>
                          <a:pt x="2631636" y="2036720"/>
                          <a:pt x="2588102" y="2190676"/>
                          <a:pt x="2628431" y="2318192"/>
                        </a:cubicBezTo>
                        <a:cubicBezTo>
                          <a:pt x="2668760" y="2445708"/>
                          <a:pt x="2607516" y="2662525"/>
                          <a:pt x="2628431" y="2888817"/>
                        </a:cubicBezTo>
                        <a:cubicBezTo>
                          <a:pt x="2649346" y="3115109"/>
                          <a:pt x="2599636" y="3214638"/>
                          <a:pt x="2628431" y="3459443"/>
                        </a:cubicBezTo>
                        <a:cubicBezTo>
                          <a:pt x="2657226" y="3704248"/>
                          <a:pt x="2611273" y="3793485"/>
                          <a:pt x="2628431" y="3893118"/>
                        </a:cubicBezTo>
                        <a:cubicBezTo>
                          <a:pt x="2645589" y="3992751"/>
                          <a:pt x="2558701" y="4223114"/>
                          <a:pt x="2628431" y="4532219"/>
                        </a:cubicBezTo>
                        <a:cubicBezTo>
                          <a:pt x="2698161" y="4841324"/>
                          <a:pt x="2620482" y="4807914"/>
                          <a:pt x="2628431" y="4897419"/>
                        </a:cubicBezTo>
                        <a:cubicBezTo>
                          <a:pt x="2636380" y="4986924"/>
                          <a:pt x="2582315" y="5227299"/>
                          <a:pt x="2628431" y="5331095"/>
                        </a:cubicBezTo>
                        <a:cubicBezTo>
                          <a:pt x="2674547" y="5434891"/>
                          <a:pt x="2586465" y="5669843"/>
                          <a:pt x="2628431" y="5833245"/>
                        </a:cubicBezTo>
                        <a:cubicBezTo>
                          <a:pt x="2670397" y="5996647"/>
                          <a:pt x="2608002" y="6104974"/>
                          <a:pt x="2628431" y="6266921"/>
                        </a:cubicBezTo>
                        <a:cubicBezTo>
                          <a:pt x="2648860" y="6428868"/>
                          <a:pt x="2515072" y="6867812"/>
                          <a:pt x="2628431" y="7362522"/>
                        </a:cubicBezTo>
                        <a:cubicBezTo>
                          <a:pt x="2587586" y="7697650"/>
                          <a:pt x="2422498" y="7852690"/>
                          <a:pt x="2060611" y="7930342"/>
                        </a:cubicBezTo>
                        <a:cubicBezTo>
                          <a:pt x="1874656" y="7951085"/>
                          <a:pt x="1811048" y="7879048"/>
                          <a:pt x="1577942" y="7930342"/>
                        </a:cubicBezTo>
                        <a:cubicBezTo>
                          <a:pt x="1344836" y="7981636"/>
                          <a:pt x="1301636" y="7923297"/>
                          <a:pt x="1125129" y="7930342"/>
                        </a:cubicBezTo>
                        <a:cubicBezTo>
                          <a:pt x="948622" y="7937387"/>
                          <a:pt x="738731" y="7906184"/>
                          <a:pt x="567820" y="7930342"/>
                        </a:cubicBezTo>
                        <a:cubicBezTo>
                          <a:pt x="259919" y="7951026"/>
                          <a:pt x="-66014" y="7741136"/>
                          <a:pt x="0" y="7362522"/>
                        </a:cubicBezTo>
                        <a:cubicBezTo>
                          <a:pt x="-51524" y="7241098"/>
                          <a:pt x="34182" y="7051748"/>
                          <a:pt x="0" y="6791896"/>
                        </a:cubicBezTo>
                        <a:cubicBezTo>
                          <a:pt x="-34182" y="6532044"/>
                          <a:pt x="61172" y="6283421"/>
                          <a:pt x="0" y="6152796"/>
                        </a:cubicBezTo>
                        <a:cubicBezTo>
                          <a:pt x="-61172" y="6022171"/>
                          <a:pt x="34178" y="5679666"/>
                          <a:pt x="0" y="5445220"/>
                        </a:cubicBezTo>
                        <a:cubicBezTo>
                          <a:pt x="-34178" y="5210774"/>
                          <a:pt x="5813" y="5120674"/>
                          <a:pt x="0" y="5011545"/>
                        </a:cubicBezTo>
                        <a:cubicBezTo>
                          <a:pt x="-5813" y="4902417"/>
                          <a:pt x="58314" y="4574148"/>
                          <a:pt x="0" y="4372444"/>
                        </a:cubicBezTo>
                        <a:cubicBezTo>
                          <a:pt x="-58314" y="4170740"/>
                          <a:pt x="15592" y="4147187"/>
                          <a:pt x="0" y="4007244"/>
                        </a:cubicBezTo>
                        <a:cubicBezTo>
                          <a:pt x="-15592" y="3867301"/>
                          <a:pt x="772" y="3733901"/>
                          <a:pt x="0" y="3505093"/>
                        </a:cubicBezTo>
                        <a:cubicBezTo>
                          <a:pt x="-772" y="3276285"/>
                          <a:pt x="14597" y="3247274"/>
                          <a:pt x="0" y="3071418"/>
                        </a:cubicBezTo>
                        <a:cubicBezTo>
                          <a:pt x="-14597" y="2895563"/>
                          <a:pt x="48578" y="2745559"/>
                          <a:pt x="0" y="2500792"/>
                        </a:cubicBezTo>
                        <a:cubicBezTo>
                          <a:pt x="-48578" y="2256025"/>
                          <a:pt x="28323" y="2200955"/>
                          <a:pt x="0" y="2067117"/>
                        </a:cubicBezTo>
                        <a:cubicBezTo>
                          <a:pt x="-28323" y="1933279"/>
                          <a:pt x="13237" y="1758598"/>
                          <a:pt x="0" y="1496491"/>
                        </a:cubicBezTo>
                        <a:cubicBezTo>
                          <a:pt x="-13237" y="1234384"/>
                          <a:pt x="23249" y="777983"/>
                          <a:pt x="0" y="515015"/>
                        </a:cubicBezTo>
                        <a:cubicBezTo>
                          <a:pt x="41799" y="180557"/>
                          <a:pt x="269226" y="27603"/>
                          <a:pt x="515015" y="0"/>
                        </a:cubicBezTo>
                        <a:close/>
                      </a:path>
                      <a:path w="2628431" h="7930342" stroke="0" extrusionOk="0">
                        <a:moveTo>
                          <a:pt x="515015" y="0"/>
                        </a:moveTo>
                        <a:cubicBezTo>
                          <a:pt x="680108" y="-19774"/>
                          <a:pt x="835988" y="49241"/>
                          <a:pt x="1079783" y="0"/>
                        </a:cubicBezTo>
                        <a:cubicBezTo>
                          <a:pt x="1323578" y="-49241"/>
                          <a:pt x="1392422" y="29125"/>
                          <a:pt x="1596600" y="0"/>
                        </a:cubicBezTo>
                        <a:cubicBezTo>
                          <a:pt x="1800778" y="-29125"/>
                          <a:pt x="1964008" y="15474"/>
                          <a:pt x="2113416" y="0"/>
                        </a:cubicBezTo>
                        <a:cubicBezTo>
                          <a:pt x="2406240" y="10757"/>
                          <a:pt x="2650262" y="256408"/>
                          <a:pt x="2628431" y="515015"/>
                        </a:cubicBezTo>
                        <a:cubicBezTo>
                          <a:pt x="2683828" y="795401"/>
                          <a:pt x="2568733" y="937924"/>
                          <a:pt x="2628431" y="1154116"/>
                        </a:cubicBezTo>
                        <a:cubicBezTo>
                          <a:pt x="2688129" y="1370308"/>
                          <a:pt x="2579586" y="1406455"/>
                          <a:pt x="2628431" y="1587791"/>
                        </a:cubicBezTo>
                        <a:cubicBezTo>
                          <a:pt x="2677276" y="1769127"/>
                          <a:pt x="2575617" y="1934059"/>
                          <a:pt x="2628431" y="2158417"/>
                        </a:cubicBezTo>
                        <a:cubicBezTo>
                          <a:pt x="2681245" y="2382775"/>
                          <a:pt x="2609957" y="2449495"/>
                          <a:pt x="2628431" y="2729042"/>
                        </a:cubicBezTo>
                        <a:cubicBezTo>
                          <a:pt x="2646905" y="3008589"/>
                          <a:pt x="2617875" y="3014936"/>
                          <a:pt x="2628431" y="3162718"/>
                        </a:cubicBezTo>
                        <a:cubicBezTo>
                          <a:pt x="2638987" y="3310500"/>
                          <a:pt x="2621573" y="3564771"/>
                          <a:pt x="2628431" y="3733343"/>
                        </a:cubicBezTo>
                        <a:cubicBezTo>
                          <a:pt x="2635289" y="3901915"/>
                          <a:pt x="2568229" y="4115331"/>
                          <a:pt x="2628431" y="4235494"/>
                        </a:cubicBezTo>
                        <a:cubicBezTo>
                          <a:pt x="2688633" y="4355657"/>
                          <a:pt x="2614175" y="4497353"/>
                          <a:pt x="2628431" y="4600694"/>
                        </a:cubicBezTo>
                        <a:cubicBezTo>
                          <a:pt x="2642687" y="4704035"/>
                          <a:pt x="2555079" y="5038686"/>
                          <a:pt x="2628431" y="5239795"/>
                        </a:cubicBezTo>
                        <a:cubicBezTo>
                          <a:pt x="2701783" y="5440904"/>
                          <a:pt x="2558992" y="5680221"/>
                          <a:pt x="2628431" y="5878895"/>
                        </a:cubicBezTo>
                        <a:cubicBezTo>
                          <a:pt x="2697870" y="6077569"/>
                          <a:pt x="2605706" y="6136719"/>
                          <a:pt x="2628431" y="6312571"/>
                        </a:cubicBezTo>
                        <a:cubicBezTo>
                          <a:pt x="2651156" y="6488423"/>
                          <a:pt x="2507699" y="6898336"/>
                          <a:pt x="2628431" y="7362522"/>
                        </a:cubicBezTo>
                        <a:cubicBezTo>
                          <a:pt x="2597231" y="7727139"/>
                          <a:pt x="2311128" y="7861433"/>
                          <a:pt x="2060611" y="7930342"/>
                        </a:cubicBezTo>
                        <a:cubicBezTo>
                          <a:pt x="1859792" y="7983284"/>
                          <a:pt x="1737110" y="7901355"/>
                          <a:pt x="1592870" y="7930342"/>
                        </a:cubicBezTo>
                        <a:cubicBezTo>
                          <a:pt x="1448630" y="7959329"/>
                          <a:pt x="1234973" y="7930091"/>
                          <a:pt x="1095273" y="7930342"/>
                        </a:cubicBezTo>
                        <a:cubicBezTo>
                          <a:pt x="955573" y="7930593"/>
                          <a:pt x="726267" y="7888218"/>
                          <a:pt x="567820" y="7930342"/>
                        </a:cubicBezTo>
                        <a:cubicBezTo>
                          <a:pt x="268103" y="7916300"/>
                          <a:pt x="7749" y="7676906"/>
                          <a:pt x="0" y="7362522"/>
                        </a:cubicBezTo>
                        <a:cubicBezTo>
                          <a:pt x="-9149" y="7253787"/>
                          <a:pt x="20788" y="7054277"/>
                          <a:pt x="0" y="6860371"/>
                        </a:cubicBezTo>
                        <a:cubicBezTo>
                          <a:pt x="-20788" y="6666465"/>
                          <a:pt x="18653" y="6547715"/>
                          <a:pt x="0" y="6426696"/>
                        </a:cubicBezTo>
                        <a:cubicBezTo>
                          <a:pt x="-18653" y="6305678"/>
                          <a:pt x="16554" y="6081208"/>
                          <a:pt x="0" y="5993021"/>
                        </a:cubicBezTo>
                        <a:cubicBezTo>
                          <a:pt x="-16554" y="5904835"/>
                          <a:pt x="46140" y="5598096"/>
                          <a:pt x="0" y="5490870"/>
                        </a:cubicBezTo>
                        <a:cubicBezTo>
                          <a:pt x="-46140" y="5383644"/>
                          <a:pt x="22362" y="5144565"/>
                          <a:pt x="0" y="5057195"/>
                        </a:cubicBezTo>
                        <a:cubicBezTo>
                          <a:pt x="-22362" y="4969826"/>
                          <a:pt x="29746" y="4734577"/>
                          <a:pt x="0" y="4623519"/>
                        </a:cubicBezTo>
                        <a:cubicBezTo>
                          <a:pt x="-29746" y="4512461"/>
                          <a:pt x="13323" y="4331551"/>
                          <a:pt x="0" y="4258319"/>
                        </a:cubicBezTo>
                        <a:cubicBezTo>
                          <a:pt x="-13323" y="4185087"/>
                          <a:pt x="26366" y="3881273"/>
                          <a:pt x="0" y="3687693"/>
                        </a:cubicBezTo>
                        <a:cubicBezTo>
                          <a:pt x="-26366" y="3494113"/>
                          <a:pt x="67600" y="3230760"/>
                          <a:pt x="0" y="3048593"/>
                        </a:cubicBezTo>
                        <a:cubicBezTo>
                          <a:pt x="-67600" y="2866426"/>
                          <a:pt x="42446" y="2821671"/>
                          <a:pt x="0" y="2614917"/>
                        </a:cubicBezTo>
                        <a:cubicBezTo>
                          <a:pt x="-42446" y="2408163"/>
                          <a:pt x="7693" y="2305786"/>
                          <a:pt x="0" y="2181242"/>
                        </a:cubicBezTo>
                        <a:cubicBezTo>
                          <a:pt x="-7693" y="2056699"/>
                          <a:pt x="18083" y="1823123"/>
                          <a:pt x="0" y="1610616"/>
                        </a:cubicBezTo>
                        <a:cubicBezTo>
                          <a:pt x="-18083" y="1398109"/>
                          <a:pt x="3841" y="1389916"/>
                          <a:pt x="0" y="1176941"/>
                        </a:cubicBezTo>
                        <a:cubicBezTo>
                          <a:pt x="-3841" y="963967"/>
                          <a:pt x="35631" y="688021"/>
                          <a:pt x="0" y="515015"/>
                        </a:cubicBezTo>
                        <a:cubicBezTo>
                          <a:pt x="23506" y="261101"/>
                          <a:pt x="262357" y="-4272"/>
                          <a:pt x="515015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300" y="3190550"/>
            <a:ext cx="7115695" cy="242523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C98C27C-7491-4AFF-B022-6BCF90AB60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37" y="3204024"/>
            <a:ext cx="3692819" cy="36928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1E4C6E-18D1-40B2-B938-52AE944B45B7}"/>
              </a:ext>
            </a:extLst>
          </p:cNvPr>
          <p:cNvSpPr/>
          <p:nvPr/>
        </p:nvSpPr>
        <p:spPr>
          <a:xfrm>
            <a:off x="4426857" y="464457"/>
            <a:ext cx="3425371" cy="526140"/>
          </a:xfrm>
          <a:prstGeom prst="rect">
            <a:avLst/>
          </a:prstGeom>
          <a:solidFill>
            <a:srgbClr val="008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DEF11CC5-C68B-48ED-A67C-8A47AEF1E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778828" y="1359177"/>
            <a:ext cx="5389614" cy="3162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7200" b="1">
                <a:gradFill flip="none" rotWithShape="1">
                  <a:gsLst>
                    <a:gs pos="14000">
                      <a:schemeClr val="accent6">
                        <a:lumMod val="50000"/>
                      </a:schemeClr>
                    </a:gs>
                    <a:gs pos="44000">
                      <a:schemeClr val="accent6">
                        <a:lumMod val="75000"/>
                      </a:schemeClr>
                    </a:gs>
                    <a:gs pos="72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Luyện đọc diễn cảm</a:t>
            </a:r>
            <a:endParaRPr lang="en-US" sz="7200" b="1" dirty="0">
              <a:gradFill flip="none" rotWithShape="1">
                <a:gsLst>
                  <a:gs pos="14000">
                    <a:schemeClr val="accent6">
                      <a:lumMod val="50000"/>
                    </a:schemeClr>
                  </a:gs>
                  <a:gs pos="44000">
                    <a:schemeClr val="accent6">
                      <a:lumMod val="75000"/>
                    </a:schemeClr>
                  </a:gs>
                  <a:gs pos="72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E7A32A5-48D0-48C6-BC3E-1574AB6D0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560" y="0"/>
            <a:ext cx="1742995" cy="174299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73A6E4-BB4D-4A89-A754-66A74BD61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126773"/>
            <a:ext cx="2145542" cy="1853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9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EC0B-90D8-4A2B-B4D5-840CAC25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1F8FB-2120-472D-A94E-BACE30DD7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13">
            <a:extLst>
              <a:ext uri="{FF2B5EF4-FFF2-40B4-BE49-F238E27FC236}">
                <a16:creationId xmlns:a16="http://schemas.microsoft.com/office/drawing/2014/main" id="{3AA3E477-01F9-4A86-AE7B-64714E19C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41514"/>
            <a:ext cx="4419600" cy="10668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99FF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Luyện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diễn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endParaRPr lang="en-US" altLang="zh-CN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ABB12EC-5C50-4E0E-A353-83218E09E6F6}"/>
              </a:ext>
            </a:extLst>
          </p:cNvPr>
          <p:cNvSpPr txBox="1">
            <a:spLocks noChangeArrowheads="1"/>
          </p:cNvSpPr>
          <p:nvPr/>
        </p:nvSpPr>
        <p:spPr>
          <a:xfrm>
            <a:off x="1409699" y="1411514"/>
            <a:ext cx="9998529" cy="4343400"/>
          </a:xfr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</a:rPr>
              <a:t>		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Bưởi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mồ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côi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quẩy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gánh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rong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ngô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nuôi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ăn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buFontTx/>
              <a:buNone/>
            </a:pP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		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21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Thái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Bưởi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thư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kí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hãng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buôn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Chẳng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lâu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anh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đứng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ra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kinh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doanh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độc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trải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đủ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nghề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: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buôn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gỗ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buôn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ngô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hiệu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cầm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in,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mỏ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,…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lúc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mất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trắng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anh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vẫn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nản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chí</a:t>
            </a:r>
            <a:r>
              <a:rPr lang="en-US" altLang="zh-CN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090A702D-F9F5-4899-AA6B-D42ECB02B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0472" y="2002970"/>
            <a:ext cx="1143000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A7FAE6A1-B2D2-4A97-8A01-AF6351502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1300" y="2449286"/>
            <a:ext cx="1371600" cy="1270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B1B8E6D3-497A-4AE1-BC24-4964628DD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263" y="4517570"/>
            <a:ext cx="2057400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3A4AAA5B-0486-4CC1-830A-C99F275D8A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9763" y="5529942"/>
            <a:ext cx="1219200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9322631F-E250-465E-BDBA-8CF18F9FB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471" y="5595256"/>
            <a:ext cx="1447800" cy="0"/>
          </a:xfrm>
          <a:prstGeom prst="line">
            <a:avLst/>
          </a:prstGeom>
          <a:noFill/>
          <a:ln w="57150" cmpd="thinThick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758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78936B-EA09-441E-995B-4340A36AA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AEEDCAA3-230A-4F62-BB77-C8CB0D0BD1C1}"/>
              </a:ext>
            </a:extLst>
          </p:cNvPr>
          <p:cNvGrpSpPr/>
          <p:nvPr/>
        </p:nvGrpSpPr>
        <p:grpSpPr>
          <a:xfrm>
            <a:off x="286211" y="651074"/>
            <a:ext cx="11448592" cy="5555851"/>
            <a:chOff x="220896" y="651074"/>
            <a:chExt cx="11448592" cy="555585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0DECB72-3040-4410-A924-8B15DCA979D1}"/>
                </a:ext>
              </a:extLst>
            </p:cNvPr>
            <p:cNvGrpSpPr/>
            <p:nvPr/>
          </p:nvGrpSpPr>
          <p:grpSpPr>
            <a:xfrm rot="5400000" flipH="1" flipV="1">
              <a:off x="-2092079" y="2964049"/>
              <a:ext cx="5555849" cy="929900"/>
              <a:chOff x="5362209" y="271277"/>
              <a:chExt cx="6467804" cy="108253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3F087965-16D6-47FF-9F08-82C3EA92146D}"/>
                  </a:ext>
                </a:extLst>
              </p:cNvPr>
              <p:cNvSpPr/>
              <p:nvPr/>
            </p:nvSpPr>
            <p:spPr>
              <a:xfrm>
                <a:off x="5362209" y="535236"/>
                <a:ext cx="646780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5938992-6A6C-4DC4-8B75-A51C7A5B6DE8}"/>
                  </a:ext>
                </a:extLst>
              </p:cNvPr>
              <p:cNvSpPr/>
              <p:nvPr/>
            </p:nvSpPr>
            <p:spPr>
              <a:xfrm>
                <a:off x="5898921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F11B4C07-B997-4252-A7F0-F1231D55C8CC}"/>
                  </a:ext>
                </a:extLst>
              </p:cNvPr>
              <p:cNvSpPr/>
              <p:nvPr/>
            </p:nvSpPr>
            <p:spPr>
              <a:xfrm>
                <a:off x="8494077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1C89CD9C-CB5B-4101-88C6-58F396B87D58}"/>
                  </a:ext>
                </a:extLst>
              </p:cNvPr>
              <p:cNvSpPr/>
              <p:nvPr/>
            </p:nvSpPr>
            <p:spPr>
              <a:xfrm>
                <a:off x="7196499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23B36F89-116A-4821-BB1B-7A44CA591354}"/>
                  </a:ext>
                </a:extLst>
              </p:cNvPr>
              <p:cNvSpPr/>
              <p:nvPr/>
            </p:nvSpPr>
            <p:spPr>
              <a:xfrm>
                <a:off x="9791655" y="271279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119DC8B2-45E2-488D-9234-C6AEDEA7221D}"/>
                  </a:ext>
                </a:extLst>
              </p:cNvPr>
              <p:cNvSpPr/>
              <p:nvPr/>
            </p:nvSpPr>
            <p:spPr>
              <a:xfrm>
                <a:off x="11089233" y="271278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顶角 12">
              <a:extLst>
                <a:ext uri="{FF2B5EF4-FFF2-40B4-BE49-F238E27FC236}">
                  <a16:creationId xmlns:a16="http://schemas.microsoft.com/office/drawing/2014/main" id="{3C8D4019-BD60-457E-8665-32421201D2B4}"/>
                </a:ext>
              </a:extLst>
            </p:cNvPr>
            <p:cNvSpPr/>
            <p:nvPr/>
          </p:nvSpPr>
          <p:spPr>
            <a:xfrm rot="5400000">
              <a:off x="3606939" y="-1855625"/>
              <a:ext cx="5555850" cy="10569249"/>
            </a:xfrm>
            <a:prstGeom prst="round2SameRect">
              <a:avLst>
                <a:gd name="adj1" fmla="val 8242"/>
                <a:gd name="adj2" fmla="val 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3CDF514-D3CD-49EE-AFBC-BDBDE13EF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6694713" y="4632046"/>
            <a:ext cx="5702253" cy="22259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0CC43C-44F3-40CD-A6BD-88497F16CF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52643" y="85301"/>
            <a:ext cx="2346350" cy="147883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3DA594D-B159-4C97-A184-F55A66BD9E40}"/>
              </a:ext>
            </a:extLst>
          </p:cNvPr>
          <p:cNvSpPr txBox="1"/>
          <p:nvPr/>
        </p:nvSpPr>
        <p:spPr>
          <a:xfrm>
            <a:off x="2759532" y="1902806"/>
            <a:ext cx="4588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9701D78F-99CE-4344-9CB7-5728248BBE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133052" y="1933179"/>
            <a:ext cx="659054" cy="57588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AD3316B-E773-45CD-9451-8479EC0994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125265" y="3250645"/>
            <a:ext cx="659054" cy="57588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425BE8E-4F02-4C28-A564-BE7216A6EB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652347" y="949309"/>
            <a:ext cx="1643729" cy="1035992"/>
          </a:xfrm>
          <a:prstGeom prst="rect">
            <a:avLst/>
          </a:prstGeom>
        </p:spPr>
      </p:pic>
      <p:sp>
        <p:nvSpPr>
          <p:cNvPr id="32" name="文本框 21">
            <a:extLst>
              <a:ext uri="{FF2B5EF4-FFF2-40B4-BE49-F238E27FC236}">
                <a16:creationId xmlns:a16="http://schemas.microsoft.com/office/drawing/2014/main" id="{4D94A8F0-EBF9-4940-8122-846D5B32452E}"/>
              </a:ext>
            </a:extLst>
          </p:cNvPr>
          <p:cNvSpPr txBox="1"/>
          <p:nvPr/>
        </p:nvSpPr>
        <p:spPr>
          <a:xfrm>
            <a:off x="2722327" y="3047928"/>
            <a:ext cx="519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组合 8">
            <a:extLst>
              <a:ext uri="{FF2B5EF4-FFF2-40B4-BE49-F238E27FC236}">
                <a16:creationId xmlns:a16="http://schemas.microsoft.com/office/drawing/2014/main" id="{2EE45610-E3B1-4F2D-8176-D6E1804E719F}"/>
              </a:ext>
            </a:extLst>
          </p:cNvPr>
          <p:cNvGrpSpPr/>
          <p:nvPr/>
        </p:nvGrpSpPr>
        <p:grpSpPr>
          <a:xfrm>
            <a:off x="7867209" y="179976"/>
            <a:ext cx="4411880" cy="4359324"/>
            <a:chOff x="589935" y="1386348"/>
            <a:chExt cx="4411880" cy="4359324"/>
          </a:xfrm>
        </p:grpSpPr>
        <p:sp>
          <p:nvSpPr>
            <p:cNvPr id="47" name="椭圆 4">
              <a:extLst>
                <a:ext uri="{FF2B5EF4-FFF2-40B4-BE49-F238E27FC236}">
                  <a16:creationId xmlns:a16="http://schemas.microsoft.com/office/drawing/2014/main" id="{2BBC449D-6EE8-404B-8466-ACFE3517260D}"/>
                </a:ext>
              </a:extLst>
            </p:cNvPr>
            <p:cNvSpPr/>
            <p:nvPr/>
          </p:nvSpPr>
          <p:spPr>
            <a:xfrm>
              <a:off x="589935" y="1386348"/>
              <a:ext cx="3854246" cy="38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>
                  <a:solidFill>
                    <a:srgbClr val="008E3D"/>
                  </a:solidFill>
                  <a:latin typeface="UTM Staccato " panose="02040603050506020204" pitchFamily="18" charset="0"/>
                </a:rPr>
                <a:t>Dặn dò</a:t>
              </a:r>
              <a:endParaRPr lang="zh-CN" altLang="en-US" sz="8000">
                <a:solidFill>
                  <a:srgbClr val="008E3D"/>
                </a:solidFill>
                <a:latin typeface="UTM Staccato " panose="02040603050506020204" pitchFamily="18" charset="0"/>
              </a:endParaRPr>
            </a:p>
          </p:txBody>
        </p:sp>
        <p:pic>
          <p:nvPicPr>
            <p:cNvPr id="39" name="图片 6">
              <a:extLst>
                <a:ext uri="{FF2B5EF4-FFF2-40B4-BE49-F238E27FC236}">
                  <a16:creationId xmlns:a16="http://schemas.microsoft.com/office/drawing/2014/main" id="{3F360110-7FB5-4CAD-88B6-C81C2C71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2655465" y="4266839"/>
              <a:ext cx="2346350" cy="1478833"/>
            </a:xfrm>
            <a:prstGeom prst="rect">
              <a:avLst/>
            </a:prstGeom>
          </p:spPr>
        </p:pic>
        <p:pic>
          <p:nvPicPr>
            <p:cNvPr id="46" name="图片 7">
              <a:extLst>
                <a:ext uri="{FF2B5EF4-FFF2-40B4-BE49-F238E27FC236}">
                  <a16:creationId xmlns:a16="http://schemas.microsoft.com/office/drawing/2014/main" id="{73EF0A3D-B7B4-4DE4-B722-43E5D0DED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589935" y="1671674"/>
              <a:ext cx="1315024" cy="828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44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C2F0F1-A9DB-48DB-8141-C77E591C2969}"/>
              </a:ext>
            </a:extLst>
          </p:cNvPr>
          <p:cNvGrpSpPr/>
          <p:nvPr/>
        </p:nvGrpSpPr>
        <p:grpSpPr>
          <a:xfrm>
            <a:off x="361988" y="291743"/>
            <a:ext cx="11468024" cy="6155355"/>
            <a:chOff x="361988" y="349617"/>
            <a:chExt cx="11468024" cy="61553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ED04D5-C3D4-4B3C-9546-46A876E05C25}"/>
                </a:ext>
              </a:extLst>
            </p:cNvPr>
            <p:cNvSpPr/>
            <p:nvPr/>
          </p:nvSpPr>
          <p:spPr>
            <a:xfrm>
              <a:off x="361988" y="1228707"/>
              <a:ext cx="11432615" cy="5276265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1BC613E-63D3-44B9-B598-96740EA2712C}"/>
                </a:ext>
              </a:extLst>
            </p:cNvPr>
            <p:cNvGrpSpPr/>
            <p:nvPr/>
          </p:nvGrpSpPr>
          <p:grpSpPr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4564F6DD-B934-48A1-8201-633F778CBF9B}"/>
                  </a:ext>
                </a:extLst>
              </p:cNvPr>
              <p:cNvSpPr/>
              <p:nvPr/>
            </p:nvSpPr>
            <p:spPr>
              <a:xfrm>
                <a:off x="361988" y="604684"/>
                <a:ext cx="1146802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C54728CF-6AF1-48F3-AA6D-BF6C32486767}"/>
                  </a:ext>
                </a:extLst>
              </p:cNvPr>
              <p:cNvSpPr/>
              <p:nvPr/>
            </p:nvSpPr>
            <p:spPr>
              <a:xfrm>
                <a:off x="1308881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8FD34AB5-B37A-43E7-8D3F-42EC63626C86}"/>
                  </a:ext>
                </a:extLst>
              </p:cNvPr>
              <p:cNvSpPr/>
              <p:nvPr/>
            </p:nvSpPr>
            <p:spPr>
              <a:xfrm>
                <a:off x="2659990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ABDB10FE-33CA-471E-BEBC-26C1309BD63D}"/>
                  </a:ext>
                </a:extLst>
              </p:cNvPr>
              <p:cNvSpPr/>
              <p:nvPr/>
            </p:nvSpPr>
            <p:spPr>
              <a:xfrm>
                <a:off x="4011099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4FE41329-9084-4A28-AC45-2A9A8827EA28}"/>
                  </a:ext>
                </a:extLst>
              </p:cNvPr>
              <p:cNvSpPr/>
              <p:nvPr/>
            </p:nvSpPr>
            <p:spPr>
              <a:xfrm>
                <a:off x="5362208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C0228424-68A6-40EA-8F9F-2AD61A2E34FA}"/>
                  </a:ext>
                </a:extLst>
              </p:cNvPr>
              <p:cNvSpPr/>
              <p:nvPr/>
            </p:nvSpPr>
            <p:spPr>
              <a:xfrm>
                <a:off x="8064426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63B303CA-D7FB-4F02-81DD-E4D854110842}"/>
                  </a:ext>
                </a:extLst>
              </p:cNvPr>
              <p:cNvSpPr/>
              <p:nvPr/>
            </p:nvSpPr>
            <p:spPr>
              <a:xfrm>
                <a:off x="6713317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37C35B12-C11A-4602-988B-0D75F7DFA5C5}"/>
                  </a:ext>
                </a:extLst>
              </p:cNvPr>
              <p:cNvSpPr/>
              <p:nvPr/>
            </p:nvSpPr>
            <p:spPr>
              <a:xfrm>
                <a:off x="9415535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B77D0813-35EE-4575-B029-2555366B4AB1}"/>
                  </a:ext>
                </a:extLst>
              </p:cNvPr>
              <p:cNvSpPr/>
              <p:nvPr/>
            </p:nvSpPr>
            <p:spPr>
              <a:xfrm>
                <a:off x="10766642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00190" y="687781"/>
            <a:ext cx="3249894" cy="2839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320633" y="2448751"/>
            <a:ext cx="1376901" cy="867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3C7C4F4-6614-4613-8185-1929FF6739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-57348" y="4913150"/>
            <a:ext cx="5011313" cy="19651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853469" y="2355321"/>
            <a:ext cx="2346350" cy="147883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930169" y="4055203"/>
            <a:ext cx="1623819" cy="10234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33555" y="4134578"/>
            <a:ext cx="830151" cy="523220"/>
          </a:xfrm>
          <a:prstGeom prst="rect">
            <a:avLst/>
          </a:prstGeom>
        </p:spPr>
      </p:pic>
      <p:sp>
        <p:nvSpPr>
          <p:cNvPr id="33" name="文本框 25">
            <a:extLst>
              <a:ext uri="{FF2B5EF4-FFF2-40B4-BE49-F238E27FC236}">
                <a16:creationId xmlns:a16="http://schemas.microsoft.com/office/drawing/2014/main" id="{FC0FC7ED-3E06-4E4B-9F97-65A11060D47A}"/>
              </a:ext>
            </a:extLst>
          </p:cNvPr>
          <p:cNvSpPr txBox="1"/>
          <p:nvPr/>
        </p:nvSpPr>
        <p:spPr>
          <a:xfrm>
            <a:off x="2346862" y="1239260"/>
            <a:ext cx="8611583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11500" b="1" dirty="0" err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Chúc</a:t>
            </a:r>
            <a:r>
              <a:rPr lang="en-US" altLang="zh-CN" sz="11500" b="1" dirty="0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11500" b="1" dirty="0" err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các</a:t>
            </a:r>
            <a:r>
              <a:rPr lang="en-US" altLang="zh-CN" sz="11500" b="1" dirty="0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 con </a:t>
            </a:r>
          </a:p>
          <a:p>
            <a:pPr algn="ctr"/>
            <a:r>
              <a:rPr lang="en-US" altLang="zh-CN" sz="11500" b="1" dirty="0" err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học</a:t>
            </a:r>
            <a:r>
              <a:rPr lang="en-US" altLang="zh-CN" sz="11500" b="1" dirty="0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11500" b="1" dirty="0" err="1">
                <a:ln w="9525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ea typeface="小单纯体" panose="02010601030101010101" pitchFamily="2" charset="-122"/>
              </a:rPr>
              <a:t>tốt</a:t>
            </a:r>
            <a:endParaRPr lang="zh-CN" altLang="en-US" sz="11500" b="1" dirty="0">
              <a:ln w="9525">
                <a:solidFill>
                  <a:srgbClr val="FFFFFF"/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Edwardian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t="17952" r="1117" b="10736"/>
          <a:stretch/>
        </p:blipFill>
        <p:spPr>
          <a:xfrm>
            <a:off x="2893357" y="4134578"/>
            <a:ext cx="6522178" cy="3385848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D0E03-5D5C-436F-BF79-E757DCCB24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5">
            <a:extLst>
              <a:ext uri="{FF2B5EF4-FFF2-40B4-BE49-F238E27FC236}">
                <a16:creationId xmlns:a16="http://schemas.microsoft.com/office/drawing/2014/main" id="{401435BC-CEA3-4812-B0FF-5CB534AF5549}"/>
              </a:ext>
            </a:extLst>
          </p:cNvPr>
          <p:cNvSpPr txBox="1"/>
          <p:nvPr/>
        </p:nvSpPr>
        <p:spPr>
          <a:xfrm>
            <a:off x="1330576" y="1779541"/>
            <a:ext cx="6149798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6600" b="1" dirty="0" err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Gà</a:t>
            </a:r>
            <a:r>
              <a:rPr lang="en-US" altLang="zh-CN" sz="6600" b="1" dirty="0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6600" b="1" dirty="0" err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Trống</a:t>
            </a:r>
            <a:r>
              <a:rPr lang="en-US" altLang="zh-CN" sz="6600" b="1" dirty="0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 </a:t>
            </a:r>
          </a:p>
          <a:p>
            <a:pPr algn="r"/>
            <a:r>
              <a:rPr lang="en-US" altLang="zh-CN" sz="6600" b="1" dirty="0" err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và</a:t>
            </a:r>
            <a:r>
              <a:rPr lang="en-US" altLang="zh-CN" sz="6600" b="1" dirty="0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6600" b="1" dirty="0" err="1">
                <a:ln w="25400">
                  <a:solidFill>
                    <a:srgbClr val="FFFFFF"/>
                  </a:solidFill>
                </a:ln>
                <a:gradFill>
                  <a:gsLst>
                    <a:gs pos="31000">
                      <a:srgbClr val="FFC000"/>
                    </a:gs>
                    <a:gs pos="48000">
                      <a:srgbClr val="F0EA00">
                        <a:lumMod val="71000"/>
                        <a:lumOff val="29000"/>
                      </a:srgbClr>
                    </a:gs>
                    <a:gs pos="100000">
                      <a:srgbClr val="F0EA00"/>
                    </a:gs>
                  </a:gsLst>
                  <a:lin ang="162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UTM Cooper Black" panose="02040603050506020204" pitchFamily="18" charset="0"/>
                <a:ea typeface="小单纯体" panose="02010601030101010101" pitchFamily="2" charset="-122"/>
              </a:rPr>
              <a:t>Cáo</a:t>
            </a:r>
            <a:endParaRPr lang="zh-CN" altLang="en-US" sz="6600" b="1" dirty="0">
              <a:ln w="25400">
                <a:solidFill>
                  <a:srgbClr val="FFFFFF"/>
                </a:solidFill>
              </a:ln>
              <a:gradFill>
                <a:gsLst>
                  <a:gs pos="31000">
                    <a:srgbClr val="FFC000"/>
                  </a:gs>
                  <a:gs pos="48000">
                    <a:srgbClr val="F0EA00">
                      <a:lumMod val="71000"/>
                      <a:lumOff val="29000"/>
                    </a:srgbClr>
                  </a:gs>
                  <a:gs pos="100000">
                    <a:srgbClr val="F0EA00"/>
                  </a:gs>
                </a:gsLst>
                <a:lin ang="16200000" scaled="1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UTM Cooper Black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id="{DE6212FA-5C8A-4205-A16F-F09B598DF65C}"/>
              </a:ext>
            </a:extLst>
          </p:cNvPr>
          <p:cNvSpPr txBox="1"/>
          <p:nvPr/>
        </p:nvSpPr>
        <p:spPr>
          <a:xfrm>
            <a:off x="1096922" y="1195647"/>
            <a:ext cx="61497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mbrose" panose="02040603050506020204" pitchFamily="18" charset="0"/>
                <a:ea typeface="小单纯体" panose="02010601030101010101" pitchFamily="2" charset="-122"/>
              </a:rPr>
              <a:t>Tập đọc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mbrose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4A43F7-D8A0-4ADB-81E7-B00BDCD98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3173D-9C07-49CF-B2A8-F2D4BDA6E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1999" cy="66307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13DD6B-C339-4A6A-A330-5E4E33046BCC}"/>
              </a:ext>
            </a:extLst>
          </p:cNvPr>
          <p:cNvSpPr/>
          <p:nvPr/>
        </p:nvSpPr>
        <p:spPr>
          <a:xfrm>
            <a:off x="3021100" y="2186038"/>
            <a:ext cx="61497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“VUA TÀU THUỶ” BẠCH   THÁI BƯỞI</a:t>
            </a:r>
          </a:p>
        </p:txBody>
      </p:sp>
    </p:spTree>
    <p:extLst>
      <p:ext uri="{BB962C8B-B14F-4D97-AF65-F5344CB8AC3E}">
        <p14:creationId xmlns:p14="http://schemas.microsoft.com/office/powerpoint/2010/main" val="10030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chthaibuoi">
            <a:extLst>
              <a:ext uri="{FF2B5EF4-FFF2-40B4-BE49-F238E27FC236}">
                <a16:creationId xmlns:a16="http://schemas.microsoft.com/office/drawing/2014/main" id="{B0FF72F3-5970-4669-8F50-68CA7172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7" y="0"/>
            <a:ext cx="950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1109D-844A-406E-BFC5-902BB6C85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14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84297-CCC5-4B36-828C-6FB068AEB0EE}"/>
              </a:ext>
            </a:extLst>
          </p:cNvPr>
          <p:cNvSpPr txBox="1"/>
          <p:nvPr/>
        </p:nvSpPr>
        <p:spPr>
          <a:xfrm>
            <a:off x="1664677" y="1069145"/>
            <a:ext cx="886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“VUA TÀU THUỶ” BẠCH   THÁI BƯỞI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02116-2795-4926-AA3D-AB17BB0B9F14}"/>
              </a:ext>
            </a:extLst>
          </p:cNvPr>
          <p:cNvSpPr txBox="1"/>
          <p:nvPr/>
        </p:nvSpPr>
        <p:spPr>
          <a:xfrm>
            <a:off x="942535" y="2785403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3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86456B3-1236-42D8-B1D7-2C777675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" y="1019907"/>
            <a:ext cx="11628437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300" dirty="0">
                <a:latin typeface="Times New Roman" panose="02020603050405020304" pitchFamily="18" charset="0"/>
              </a:rPr>
              <a:t>   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Bưởi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mồ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côi</a:t>
            </a:r>
            <a:r>
              <a:rPr lang="en-US" altLang="zh-CN" sz="2300" dirty="0">
                <a:latin typeface="Times New Roman" panose="02020603050405020304" pitchFamily="18" charset="0"/>
              </a:rPr>
              <a:t> cha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từ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nhỏ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phải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theo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mẹ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quẩy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gánh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hàng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rong</a:t>
            </a:r>
            <a:r>
              <a:rPr lang="en-US" altLang="zh-CN" sz="2300" dirty="0">
                <a:latin typeface="Times New Roman" panose="02020603050405020304" pitchFamily="18" charset="0"/>
              </a:rPr>
              <a:t>.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Thấy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em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khôi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ngô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nhà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họ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Bạch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nhận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làm</a:t>
            </a:r>
            <a:r>
              <a:rPr lang="en-US" altLang="zh-CN" sz="2300" dirty="0">
                <a:latin typeface="Times New Roman" panose="02020603050405020304" pitchFamily="18" charset="0"/>
              </a:rPr>
              <a:t> con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nuôi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và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cho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ăn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học</a:t>
            </a:r>
            <a:r>
              <a:rPr lang="en-US" altLang="zh-CN" sz="23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300" dirty="0">
                <a:latin typeface="Times New Roman" panose="02020603050405020304" pitchFamily="18" charset="0"/>
              </a:rPr>
              <a:t>   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Năm</a:t>
            </a:r>
            <a:r>
              <a:rPr lang="en-US" altLang="zh-CN" sz="2300" dirty="0">
                <a:latin typeface="Times New Roman" panose="02020603050405020304" pitchFamily="18" charset="0"/>
              </a:rPr>
              <a:t> 21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tuổi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Bạch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Thái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Bưởi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làm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thư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kí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cho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một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hãng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buôn</a:t>
            </a:r>
            <a:r>
              <a:rPr lang="en-US" altLang="zh-CN" sz="2300" dirty="0">
                <a:latin typeface="Times New Roman" panose="02020603050405020304" pitchFamily="18" charset="0"/>
              </a:rPr>
              <a:t>. </a:t>
            </a:r>
            <a:r>
              <a:rPr lang="en-US" altLang="zh-CN" sz="2300" dirty="0" err="1">
                <a:latin typeface="Times New Roman" panose="02020603050405020304" pitchFamily="18" charset="0"/>
              </a:rPr>
              <a:t>Chẳng</a:t>
            </a:r>
            <a:r>
              <a:rPr lang="en-US" altLang="zh-CN" sz="2300" dirty="0">
                <a:latin typeface="Times New Roman" panose="02020603050405020304" pitchFamily="18" charset="0"/>
              </a:rPr>
              <a:t> bao </a:t>
            </a:r>
            <a:r>
              <a:rPr lang="en-US" altLang="zh-CN" sz="2300" dirty="0" err="1">
                <a:latin typeface="Times New Roman" panose="02020603050405020304" pitchFamily="18" charset="0"/>
              </a:rPr>
              <a:t>lâu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anh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đứng</a:t>
            </a:r>
            <a:r>
              <a:rPr lang="en-US" altLang="zh-CN" sz="2300" dirty="0">
                <a:latin typeface="Times New Roman" panose="02020603050405020304" pitchFamily="18" charset="0"/>
              </a:rPr>
              <a:t> ra </a:t>
            </a:r>
            <a:r>
              <a:rPr lang="en-US" altLang="zh-CN" sz="2300" dirty="0" err="1">
                <a:latin typeface="Times New Roman" panose="02020603050405020304" pitchFamily="18" charset="0"/>
              </a:rPr>
              <a:t>kinh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doanh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độc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lập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trải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đủ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mọi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nghề</a:t>
            </a:r>
            <a:r>
              <a:rPr lang="en-US" altLang="zh-CN" sz="2300" dirty="0">
                <a:latin typeface="Times New Roman" panose="02020603050405020304" pitchFamily="18" charset="0"/>
              </a:rPr>
              <a:t>: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buôn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gỗ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buôn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ngô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mở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hiệu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cầm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đồ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lập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nhà</a:t>
            </a:r>
            <a:r>
              <a:rPr lang="en-US" altLang="zh-CN" sz="2300" dirty="0">
                <a:latin typeface="Times New Roman" panose="02020603050405020304" pitchFamily="18" charset="0"/>
              </a:rPr>
              <a:t> in,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khai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thác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mỏ</a:t>
            </a:r>
            <a:r>
              <a:rPr lang="en-US" altLang="zh-CN" sz="2300" dirty="0">
                <a:latin typeface="Times New Roman" panose="02020603050405020304" pitchFamily="18" charset="0"/>
              </a:rPr>
              <a:t>,…</a:t>
            </a:r>
            <a:r>
              <a:rPr lang="en-US" altLang="zh-CN" sz="2300" dirty="0" err="1">
                <a:latin typeface="Times New Roman" panose="02020603050405020304" pitchFamily="18" charset="0"/>
              </a:rPr>
              <a:t>Có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lúc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mất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trắng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tay</a:t>
            </a:r>
            <a:r>
              <a:rPr lang="en-US" altLang="zh-CN" sz="2300" dirty="0">
                <a:latin typeface="Times New Roman" panose="02020603050405020304" pitchFamily="18" charset="0"/>
              </a:rPr>
              <a:t>, </a:t>
            </a:r>
            <a:r>
              <a:rPr lang="en-US" altLang="zh-CN" sz="2300" dirty="0" err="1">
                <a:latin typeface="Times New Roman" panose="02020603050405020304" pitchFamily="18" charset="0"/>
              </a:rPr>
              <a:t>anh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vẫn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không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nản</a:t>
            </a:r>
            <a:r>
              <a:rPr lang="en-US" altLang="zh-CN" sz="2300" dirty="0">
                <a:latin typeface="Times New Roman" panose="02020603050405020304" pitchFamily="18" charset="0"/>
              </a:rPr>
              <a:t> </a:t>
            </a:r>
            <a:r>
              <a:rPr lang="en-US" altLang="zh-CN" sz="2300" dirty="0" err="1">
                <a:latin typeface="Times New Roman" panose="02020603050405020304" pitchFamily="18" charset="0"/>
              </a:rPr>
              <a:t>chí</a:t>
            </a:r>
            <a:r>
              <a:rPr lang="en-US" altLang="zh-CN" sz="23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 người đến các bến tàu diễn thuyết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ta”và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hách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ngày một đông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hiều chủ tàu người Hoa, người Pháp phải bán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tàu cho ông.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mua xưởng sữa chữa tàu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thuê kĩ sư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trông nom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mang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DF0460D-1320-4506-A512-25BCC9C4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9" y="394926"/>
            <a:ext cx="579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GB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GB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GB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3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AEEDCAA3-230A-4F62-BB77-C8CB0D0BD1C1}"/>
              </a:ext>
            </a:extLst>
          </p:cNvPr>
          <p:cNvGrpSpPr/>
          <p:nvPr/>
        </p:nvGrpSpPr>
        <p:grpSpPr>
          <a:xfrm>
            <a:off x="371704" y="758410"/>
            <a:ext cx="11448592" cy="5555851"/>
            <a:chOff x="220896" y="651074"/>
            <a:chExt cx="11448592" cy="555585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60DECB72-3040-4410-A924-8B15DCA979D1}"/>
                </a:ext>
              </a:extLst>
            </p:cNvPr>
            <p:cNvGrpSpPr/>
            <p:nvPr/>
          </p:nvGrpSpPr>
          <p:grpSpPr>
            <a:xfrm rot="5400000" flipH="1" flipV="1">
              <a:off x="-2092079" y="2964049"/>
              <a:ext cx="5555849" cy="929900"/>
              <a:chOff x="5362209" y="271277"/>
              <a:chExt cx="6467804" cy="108253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3F087965-16D6-47FF-9F08-82C3EA92146D}"/>
                  </a:ext>
                </a:extLst>
              </p:cNvPr>
              <p:cNvSpPr/>
              <p:nvPr/>
            </p:nvSpPr>
            <p:spPr>
              <a:xfrm>
                <a:off x="5362209" y="535236"/>
                <a:ext cx="646780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5938992-6A6C-4DC4-8B75-A51C7A5B6DE8}"/>
                  </a:ext>
                </a:extLst>
              </p:cNvPr>
              <p:cNvSpPr/>
              <p:nvPr/>
            </p:nvSpPr>
            <p:spPr>
              <a:xfrm>
                <a:off x="5898921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F11B4C07-B997-4252-A7F0-F1231D55C8CC}"/>
                  </a:ext>
                </a:extLst>
              </p:cNvPr>
              <p:cNvSpPr/>
              <p:nvPr/>
            </p:nvSpPr>
            <p:spPr>
              <a:xfrm>
                <a:off x="8494077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1C89CD9C-CB5B-4101-88C6-58F396B87D58}"/>
                  </a:ext>
                </a:extLst>
              </p:cNvPr>
              <p:cNvSpPr/>
              <p:nvPr/>
            </p:nvSpPr>
            <p:spPr>
              <a:xfrm>
                <a:off x="7196499" y="271277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23B36F89-116A-4821-BB1B-7A44CA591354}"/>
                  </a:ext>
                </a:extLst>
              </p:cNvPr>
              <p:cNvSpPr/>
              <p:nvPr/>
            </p:nvSpPr>
            <p:spPr>
              <a:xfrm>
                <a:off x="9791655" y="271279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119DC8B2-45E2-488D-9234-C6AEDEA7221D}"/>
                  </a:ext>
                </a:extLst>
              </p:cNvPr>
              <p:cNvSpPr/>
              <p:nvPr/>
            </p:nvSpPr>
            <p:spPr>
              <a:xfrm>
                <a:off x="11089233" y="271278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顶角 12">
              <a:extLst>
                <a:ext uri="{FF2B5EF4-FFF2-40B4-BE49-F238E27FC236}">
                  <a16:creationId xmlns:a16="http://schemas.microsoft.com/office/drawing/2014/main" id="{3C8D4019-BD60-457E-8665-32421201D2B4}"/>
                </a:ext>
              </a:extLst>
            </p:cNvPr>
            <p:cNvSpPr/>
            <p:nvPr/>
          </p:nvSpPr>
          <p:spPr>
            <a:xfrm rot="5400000">
              <a:off x="3606939" y="-1855625"/>
              <a:ext cx="5555850" cy="10569249"/>
            </a:xfrm>
            <a:prstGeom prst="round2SameRect">
              <a:avLst>
                <a:gd name="adj1" fmla="val 8242"/>
                <a:gd name="adj2" fmla="val 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3CDF514-D3CD-49EE-AFBC-BDBDE13E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7402286" y="5290457"/>
            <a:ext cx="4994680" cy="15675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0CC43C-44F3-40CD-A6BD-88497F16C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252643" y="85301"/>
            <a:ext cx="2346350" cy="147883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3DA594D-B159-4C97-A184-F55A66BD9E40}"/>
              </a:ext>
            </a:extLst>
          </p:cNvPr>
          <p:cNvSpPr txBox="1"/>
          <p:nvPr/>
        </p:nvSpPr>
        <p:spPr>
          <a:xfrm>
            <a:off x="2736270" y="2008480"/>
            <a:ext cx="632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Đoạn</a:t>
            </a:r>
            <a:r>
              <a:rPr lang="en-US" altLang="zh-CN" sz="2800" b="1" dirty="0">
                <a:latin typeface="Times New Roman" panose="02020603050405020304" pitchFamily="18" charset="0"/>
              </a:rPr>
              <a:t> 1: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đầu</a:t>
            </a:r>
            <a:r>
              <a:rPr lang="en-US" altLang="zh-CN" sz="2800" b="1" dirty="0">
                <a:latin typeface="Times New Roman" panose="02020603050405020304" pitchFamily="18" charset="0"/>
              </a:rPr>
              <a:t>……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ăn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C34007E-EB3B-4844-9878-B413A17C5BD2}"/>
              </a:ext>
            </a:extLst>
          </p:cNvPr>
          <p:cNvSpPr txBox="1"/>
          <p:nvPr/>
        </p:nvSpPr>
        <p:spPr>
          <a:xfrm>
            <a:off x="2736270" y="2872120"/>
            <a:ext cx="7290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Đoạn</a:t>
            </a:r>
            <a:r>
              <a:rPr lang="en-US" altLang="zh-CN" sz="2800" b="1" dirty="0">
                <a:latin typeface="Times New Roman" panose="02020603050405020304" pitchFamily="18" charset="0"/>
              </a:rPr>
              <a:t> 2 :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Tiếp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theo</a:t>
            </a:r>
            <a:r>
              <a:rPr lang="en-US" altLang="zh-CN" sz="2800" b="1" dirty="0">
                <a:latin typeface="Times New Roman" panose="02020603050405020304" pitchFamily="18" charset="0"/>
              </a:rPr>
              <a:t>……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nản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chí</a:t>
            </a:r>
            <a:r>
              <a:rPr lang="en-US" altLang="zh-CN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>
                <a:solidFill>
                  <a:srgbClr val="000066"/>
                </a:solidFill>
                <a:latin typeface="HP001 4 hàng" pitchFamily="34" charset="0"/>
              </a:rPr>
              <a:t>.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7D8A218-525E-41E0-B7A3-9718F6C063E3}"/>
              </a:ext>
            </a:extLst>
          </p:cNvPr>
          <p:cNvSpPr txBox="1"/>
          <p:nvPr/>
        </p:nvSpPr>
        <p:spPr>
          <a:xfrm>
            <a:off x="2725020" y="3789384"/>
            <a:ext cx="573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Tiếp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theo</a:t>
            </a:r>
            <a:r>
              <a:rPr lang="en-US" altLang="zh-CN" sz="2800" b="1" dirty="0">
                <a:latin typeface="Times New Roman" panose="02020603050405020304" pitchFamily="18" charset="0"/>
              </a:rPr>
              <a:t>……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Nhị</a:t>
            </a:r>
            <a:r>
              <a:rPr lang="en-US" altLang="zh-CN" sz="2800" b="1" dirty="0">
                <a:latin typeface="Times New Roman" panose="02020603050405020304" pitchFamily="18" charset="0"/>
              </a:rPr>
              <a:t>,…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9701D78F-99CE-4344-9CB7-5728248BBE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12376" y="1917335"/>
            <a:ext cx="779728" cy="68057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AD3316B-E773-45CD-9451-8479EC0994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1945292" y="2855003"/>
            <a:ext cx="779728" cy="68133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0C4DE45-B54A-4E88-8ED3-B6A66BF89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08854" y="3716627"/>
            <a:ext cx="779730" cy="68133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425BE8E-4F02-4C28-A564-BE7216A6E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10439960" y="966771"/>
            <a:ext cx="1947447" cy="122741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063F016C-389C-42A5-A780-82F7199F051C}"/>
              </a:ext>
            </a:extLst>
          </p:cNvPr>
          <p:cNvSpPr txBox="1">
            <a:spLocks/>
          </p:cNvSpPr>
          <p:nvPr/>
        </p:nvSpPr>
        <p:spPr>
          <a:xfrm>
            <a:off x="3262043" y="804718"/>
            <a:ext cx="6376271" cy="775761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027EA-9641-449D-AF64-A3BEE180DA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  <p:pic>
        <p:nvPicPr>
          <p:cNvPr id="27" name="图片 37">
            <a:extLst>
              <a:ext uri="{FF2B5EF4-FFF2-40B4-BE49-F238E27FC236}">
                <a16:creationId xmlns:a16="http://schemas.microsoft.com/office/drawing/2014/main" id="{4CAC73D0-8AB3-4CBC-9F21-2D0D874BC6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2035953" y="4561134"/>
            <a:ext cx="779730" cy="681335"/>
          </a:xfrm>
          <a:prstGeom prst="rect">
            <a:avLst/>
          </a:prstGeom>
        </p:spPr>
      </p:pic>
      <p:sp>
        <p:nvSpPr>
          <p:cNvPr id="28" name="文本框 30">
            <a:extLst>
              <a:ext uri="{FF2B5EF4-FFF2-40B4-BE49-F238E27FC236}">
                <a16:creationId xmlns:a16="http://schemas.microsoft.com/office/drawing/2014/main" id="{D6464DCF-24B0-4C08-A1FC-89BCB4E404A7}"/>
              </a:ext>
            </a:extLst>
          </p:cNvPr>
          <p:cNvSpPr txBox="1"/>
          <p:nvPr/>
        </p:nvSpPr>
        <p:spPr>
          <a:xfrm>
            <a:off x="2815683" y="4580267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</a:rPr>
              <a:t>. </a:t>
            </a:r>
            <a:endParaRPr kumimoji="1" lang="zh-CN" altLang="en-US" sz="2800" b="1" dirty="0">
              <a:solidFill>
                <a:srgbClr val="139F4E"/>
              </a:solidFill>
              <a:latin typeface="小单纯体" panose="02010601030101010101" pitchFamily="2" charset="-122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1" grpId="0"/>
      <p:bldP spid="29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565408" y="507030"/>
            <a:ext cx="435147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gradFill flip="none" rotWithShape="1">
                  <a:gsLst>
                    <a:gs pos="13000">
                      <a:srgbClr val="C40041"/>
                    </a:gs>
                    <a:gs pos="46000">
                      <a:srgbClr val="FF3381"/>
                    </a:gs>
                    <a:gs pos="68000">
                      <a:srgbClr val="FF97BF"/>
                    </a:gs>
                  </a:gsLst>
                  <a:lin ang="16200000" scaled="1"/>
                  <a:tileRect/>
                </a:gradFill>
                <a:latin typeface="UTM Showcard" panose="02040603050506020204" pitchFamily="18" charset="0"/>
                <a:cs typeface="Times New Roman" pitchFamily="18" charset="0"/>
              </a:rPr>
              <a:t>đọc</a:t>
            </a:r>
            <a:endParaRPr lang="en-US" sz="5400" b="1" dirty="0">
              <a:gradFill flip="none" rotWithShape="1">
                <a:gsLst>
                  <a:gs pos="13000">
                    <a:srgbClr val="C40041"/>
                  </a:gs>
                  <a:gs pos="46000">
                    <a:srgbClr val="FF3381"/>
                  </a:gs>
                  <a:gs pos="68000">
                    <a:srgbClr val="FF97BF"/>
                  </a:gs>
                </a:gsLst>
                <a:lin ang="16200000" scaled="1"/>
                <a:tileRect/>
              </a:gra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093" y="1298752"/>
            <a:ext cx="3302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kinh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doanh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094" y="2008902"/>
            <a:ext cx="3302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diễn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thuyết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8093" y="2793544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xưởng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5244" y="3550049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thuê</a:t>
            </a:r>
            <a:endParaRPr lang="en-US" sz="4800" b="1" dirty="0">
              <a:solidFill>
                <a:srgbClr val="269F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4AB4DD-C613-4FF0-B3B3-D58DA1A11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790" y="5078647"/>
            <a:ext cx="2145542" cy="18535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99676A-98C8-4C5D-BBE6-CCE6C8366ED4}"/>
              </a:ext>
            </a:extLst>
          </p:cNvPr>
          <p:cNvSpPr txBox="1"/>
          <p:nvPr/>
        </p:nvSpPr>
        <p:spPr>
          <a:xfrm>
            <a:off x="4738093" y="4381046"/>
            <a:ext cx="9811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quẩy</a:t>
            </a:r>
            <a:endParaRPr lang="en-US" sz="4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8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 descr="White marble"/>
          <p:cNvSpPr txBox="1">
            <a:spLocks noChangeArrowheads="1"/>
          </p:cNvSpPr>
          <p:nvPr/>
        </p:nvSpPr>
        <p:spPr bwMode="auto">
          <a:xfrm>
            <a:off x="2133600" y="5410201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5B1BD26B-556B-4C79-98F6-F3F987BFE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7" b="22448"/>
          <a:stretch/>
        </p:blipFill>
        <p:spPr>
          <a:xfrm>
            <a:off x="-387491" y="0"/>
            <a:ext cx="3311043" cy="154003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B74939-FDAD-4473-B922-D65F9B0FE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753375"/>
              </p:ext>
            </p:extLst>
          </p:nvPr>
        </p:nvGraphicFramePr>
        <p:xfrm>
          <a:off x="1151652" y="2156247"/>
          <a:ext cx="2236788" cy="298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3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95083" marR="95083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0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cầm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c)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7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d)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thuyết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96" marB="4569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90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e)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Thịnh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vượng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96" marB="4569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92F902B-FD21-42FF-97D5-194DC3704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89588"/>
              </p:ext>
            </p:extLst>
          </p:nvPr>
        </p:nvGraphicFramePr>
        <p:xfrm>
          <a:off x="4701461" y="2156247"/>
          <a:ext cx="6338887" cy="310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95083" marR="95083" marT="45688" marB="45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túng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bấn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đem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gửi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vay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88" marB="45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Chiếm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88" marB="45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giàu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88" marB="456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sạch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88" marB="456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nhằm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tuyên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083" marR="95083" marT="45688" marB="456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1112B2-1D11-425F-9BD5-40E56C4ABCC8}"/>
              </a:ext>
            </a:extLst>
          </p:cNvPr>
          <p:cNvCxnSpPr/>
          <p:nvPr/>
        </p:nvCxnSpPr>
        <p:spPr>
          <a:xfrm>
            <a:off x="3388440" y="2786743"/>
            <a:ext cx="12801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395F8E-2E24-4678-85F4-C02D85D49586}"/>
              </a:ext>
            </a:extLst>
          </p:cNvPr>
          <p:cNvCxnSpPr>
            <a:cxnSpLocks/>
          </p:cNvCxnSpPr>
          <p:nvPr/>
        </p:nvCxnSpPr>
        <p:spPr>
          <a:xfrm flipV="1">
            <a:off x="3388439" y="3710535"/>
            <a:ext cx="1415789" cy="309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F2E74E-ED2C-44A7-9722-31F136053153}"/>
              </a:ext>
            </a:extLst>
          </p:cNvPr>
          <p:cNvCxnSpPr/>
          <p:nvPr/>
        </p:nvCxnSpPr>
        <p:spPr>
          <a:xfrm>
            <a:off x="3388440" y="3429000"/>
            <a:ext cx="1415789" cy="1099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D4ECF1-A721-46AA-8F77-7373D3800AC5}"/>
              </a:ext>
            </a:extLst>
          </p:cNvPr>
          <p:cNvCxnSpPr/>
          <p:nvPr/>
        </p:nvCxnSpPr>
        <p:spPr>
          <a:xfrm>
            <a:off x="3337056" y="4446185"/>
            <a:ext cx="1364405" cy="613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6CEB78-76B5-4AAD-800B-93ADDF89201E}"/>
              </a:ext>
            </a:extLst>
          </p:cNvPr>
          <p:cNvCxnSpPr/>
          <p:nvPr/>
        </p:nvCxnSpPr>
        <p:spPr>
          <a:xfrm flipV="1">
            <a:off x="3193143" y="4071257"/>
            <a:ext cx="1611085" cy="83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04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9|4.1|1.5|4.4|0.9|3.9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7|1.4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2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</TotalTime>
  <Words>1376</Words>
  <Application>Microsoft Macintosh PowerPoint</Application>
  <PresentationFormat>Widescreen</PresentationFormat>
  <Paragraphs>92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Calibri Light</vt:lpstr>
      <vt:lpstr>UTM Cooper Black</vt:lpstr>
      <vt:lpstr>Calibri</vt:lpstr>
      <vt:lpstr>HP001 4 hàng</vt:lpstr>
      <vt:lpstr>Times New Roman</vt:lpstr>
      <vt:lpstr>Arial</vt:lpstr>
      <vt:lpstr>UTM Showcard</vt:lpstr>
      <vt:lpstr>小单纯体</vt:lpstr>
      <vt:lpstr>UTM Ambrose</vt:lpstr>
      <vt:lpstr>UTM Edwardian</vt:lpstr>
      <vt:lpstr>等线</vt:lpstr>
      <vt:lpstr>UTM Staccato 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 em, nhờ đâu mà Bạch Thái Bưởi đã thắng trong cuộc cạnh tranh với các chủ tàu nước ngoài?    </vt:lpstr>
      <vt:lpstr>Theo em, nhờ đâu mà Bạch Thái Bưởi đã thắng trong cuộc cạnh tranh với các chủ tàu nước ngoài?    </vt:lpstr>
      <vt:lpstr>PowerPoint Presentation</vt:lpstr>
      <vt:lpstr>PowerPoint Presentation</vt:lpstr>
      <vt:lpstr>* Nội dung chính của bài là gì?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Microsoft Office User</cp:lastModifiedBy>
  <cp:revision>36</cp:revision>
  <dcterms:created xsi:type="dcterms:W3CDTF">2017-08-18T03:02:00Z</dcterms:created>
  <dcterms:modified xsi:type="dcterms:W3CDTF">2021-11-21T11:01:39Z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