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59" r:id="rId2"/>
    <p:sldId id="281" r:id="rId3"/>
    <p:sldId id="261" r:id="rId4"/>
    <p:sldId id="279" r:id="rId5"/>
    <p:sldId id="257" r:id="rId6"/>
    <p:sldId id="262" r:id="rId7"/>
    <p:sldId id="270" r:id="rId8"/>
    <p:sldId id="267" r:id="rId9"/>
    <p:sldId id="268" r:id="rId10"/>
    <p:sldId id="271" r:id="rId11"/>
    <p:sldId id="273" r:id="rId12"/>
    <p:sldId id="272" r:id="rId13"/>
    <p:sldId id="269" r:id="rId14"/>
    <p:sldId id="274" r:id="rId15"/>
    <p:sldId id="275" r:id="rId16"/>
    <p:sldId id="278" r:id="rId17"/>
    <p:sldId id="258" r:id="rId18"/>
    <p:sldId id="277" r:id="rId19"/>
    <p:sldId id="263" r:id="rId20"/>
    <p:sldId id="297" r:id="rId21"/>
    <p:sldId id="280" r:id="rId22"/>
    <p:sldId id="298" r:id="rId23"/>
    <p:sldId id="299" r:id="rId24"/>
    <p:sldId id="308" r:id="rId25"/>
    <p:sldId id="304" r:id="rId26"/>
    <p:sldId id="306" r:id="rId27"/>
    <p:sldId id="305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mic Sans MS" panose="030F0902030302020204" pitchFamily="66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94660"/>
  </p:normalViewPr>
  <p:slideViewPr>
    <p:cSldViewPr snapToGrid="0" showGuides="1">
      <p:cViewPr varScale="1">
        <p:scale>
          <a:sx n="144" d="100"/>
          <a:sy n="144" d="100"/>
        </p:scale>
        <p:origin x="488" y="184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6913-C3F2-499E-BD0E-553F0D78EA5F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AFC3-A39C-46BB-99C8-844037CE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8D9D2-E989-4321-897E-BF58BB881A46}"/>
              </a:ext>
            </a:extLst>
          </p:cNvPr>
          <p:cNvSpPr txBox="1"/>
          <p:nvPr userDrawn="1"/>
        </p:nvSpPr>
        <p:spPr>
          <a:xfrm>
            <a:off x="0" y="22600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F62FB7-0B1E-4A98-90D0-BDF9CDD11C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382" y="6487002"/>
            <a:ext cx="1090993" cy="942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06B73-5590-486D-AA92-5C5C6E7CF940}"/>
              </a:ext>
            </a:extLst>
          </p:cNvPr>
          <p:cNvSpPr txBox="1"/>
          <p:nvPr userDrawn="1"/>
        </p:nvSpPr>
        <p:spPr>
          <a:xfrm>
            <a:off x="8452785" y="4803753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sv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0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9.emf"/><Relationship Id="rId11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51.png"/><Relationship Id="rId4" Type="http://schemas.openxmlformats.org/officeDocument/2006/relationships/image" Target="../media/image37.emf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emf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76" y="-55042"/>
            <a:ext cx="4499637" cy="5407459"/>
          </a:xfrm>
          <a:prstGeom prst="rect">
            <a:avLst/>
          </a:prstGeom>
        </p:spPr>
      </p:pic>
      <p:pic>
        <p:nvPicPr>
          <p:cNvPr id="6" name="图片 10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50" y="2837793"/>
            <a:ext cx="9347536" cy="2305706"/>
          </a:xfrm>
          <a:prstGeom prst="rect">
            <a:avLst/>
          </a:prstGeom>
        </p:spPr>
      </p:pic>
      <p:pic>
        <p:nvPicPr>
          <p:cNvPr id="5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78" y="2380685"/>
            <a:ext cx="3224050" cy="3219921"/>
          </a:xfrm>
          <a:prstGeom prst="rect">
            <a:avLst/>
          </a:prstGeom>
        </p:spPr>
      </p:pic>
      <p:pic>
        <p:nvPicPr>
          <p:cNvPr id="7" name="图片 1" descr="E:\素材\卡通\8b905e817c0dc014ba8b146ac2b86bbf.png8b905e817c0dc014ba8b146ac2b86bb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43144" y="1521535"/>
            <a:ext cx="3622372" cy="3621965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184" y="280786"/>
            <a:ext cx="1986423" cy="1705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69285" y="2222535"/>
            <a:ext cx="2518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Môn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Graceland" panose="02040603050506020204" pitchFamily="18" charset="0"/>
            </a:endParaRPr>
          </a:p>
        </p:txBody>
      </p:sp>
      <p:pic>
        <p:nvPicPr>
          <p:cNvPr id="12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665" y="2435727"/>
            <a:ext cx="3224050" cy="3219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431009" y="3671713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07222" y="694193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6" name="Oval 45"/>
          <p:cNvSpPr/>
          <p:nvPr/>
        </p:nvSpPr>
        <p:spPr>
          <a:xfrm>
            <a:off x="2545310" y="343835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26385" y="2253708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2594862" y="353947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0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12" y="376807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5314704" y="197152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3" y="-238898"/>
            <a:ext cx="1208709" cy="161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33333E-6 L -0.00556 -0.1916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481999" y="1019256"/>
            <a:ext cx="4881111" cy="3680912"/>
          </a:xfrm>
          <a:prstGeom prst="rect">
            <a:avLst/>
          </a:prstGeom>
        </p:spPr>
      </p:pic>
      <p:grpSp>
        <p:nvGrpSpPr>
          <p:cNvPr id="10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11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18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8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2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5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2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35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36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7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38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39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0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633887" y="34980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432975" y="3512020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1131429" y="3505133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98421" y="1684485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15"/>
          <p:cNvSpPr>
            <a:spLocks noChangeShapeType="1"/>
          </p:cNvSpPr>
          <p:nvPr/>
        </p:nvSpPr>
        <p:spPr bwMode="auto">
          <a:xfrm flipV="1">
            <a:off x="1466313" y="1995164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4096" y="2507101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19"/>
          <p:cNvSpPr>
            <a:spLocks noChangeShapeType="1"/>
          </p:cNvSpPr>
          <p:nvPr/>
        </p:nvSpPr>
        <p:spPr bwMode="auto">
          <a:xfrm flipV="1">
            <a:off x="1465122" y="2117084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1472851" y="411691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62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" y="3512020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-292895" y="-76443"/>
            <a:ext cx="3391262" cy="1389303"/>
            <a:chOff x="-374630" y="285578"/>
            <a:chExt cx="3391262" cy="138930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6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6457950" y="3938589"/>
            <a:ext cx="704850" cy="1464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KTUTS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19753E-6 L -0.06684 -4.1975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2.83951E-6 L 0.00156 -0.34723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87834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1921422" y="3461420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1921422" y="3546635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496224" y="354396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Oval 11"/>
          <p:cNvSpPr>
            <a:spLocks noChangeArrowheads="1"/>
          </p:cNvSpPr>
          <p:nvPr/>
        </p:nvSpPr>
        <p:spPr bwMode="auto">
          <a:xfrm>
            <a:off x="5012495" y="2433706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5254008" y="222097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26" y="-102000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  <p:bldP spid="48" grpId="1" animBg="1"/>
      <p:bldP spid="49" grpId="0"/>
      <p:bldP spid="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374891" y="2296387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34315" y="2042471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240609" y="1816318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60" y="-134556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3340318" y="2058006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3625975" y="187097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618159" y="2023437"/>
            <a:ext cx="117475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03" y="-135051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2382 0.003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177538" y="1711424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34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607222" y="680545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8" name="Oval 37"/>
          <p:cNvSpPr/>
          <p:nvPr/>
        </p:nvSpPr>
        <p:spPr>
          <a:xfrm>
            <a:off x="2559598" y="1907915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596611" y="2059771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9"/>
          <p:cNvSpPr>
            <a:spLocks noChangeShapeType="1"/>
          </p:cNvSpPr>
          <p:nvPr/>
        </p:nvSpPr>
        <p:spPr bwMode="auto">
          <a:xfrm flipV="1">
            <a:off x="2589256" y="336919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2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11" y="3766156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360401" y="573605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46" y="-9665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8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86118" y="1010649"/>
            <a:ext cx="4231661" cy="4069711"/>
          </a:xfrm>
          <a:prstGeom prst="rect">
            <a:avLst/>
          </a:prstGeom>
        </p:spPr>
      </p:pic>
      <p:grpSp>
        <p:nvGrpSpPr>
          <p:cNvPr id="26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27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1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34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8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5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6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0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41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45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2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3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7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4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9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50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51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2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53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54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5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633887" y="356917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2" name="Oval 11"/>
          <p:cNvSpPr>
            <a:spLocks noChangeArrowheads="1"/>
          </p:cNvSpPr>
          <p:nvPr/>
        </p:nvSpPr>
        <p:spPr bwMode="auto">
          <a:xfrm>
            <a:off x="1432975" y="247149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1039212" y="224185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290658" y="1688712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1466313" y="2089763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2409" y="3550496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19"/>
          <p:cNvSpPr>
            <a:spLocks noChangeShapeType="1"/>
          </p:cNvSpPr>
          <p:nvPr/>
        </p:nvSpPr>
        <p:spPr bwMode="auto">
          <a:xfrm flipV="1">
            <a:off x="1460217" y="2319321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1174107" y="4280923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1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8" y="3550496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-279190" y="-41896"/>
            <a:ext cx="3391262" cy="1389303"/>
            <a:chOff x="-374630" y="285578"/>
            <a:chExt cx="3391262" cy="1389303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7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-1.23457E-7 L -0.08437 -1.23457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3.20988E-6 L 2.77778E-6 -0.33333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700893" y="305335"/>
            <a:ext cx="5265175" cy="1215158"/>
            <a:chOff x="1276187" y="2511579"/>
            <a:chExt cx="7417868" cy="1665164"/>
          </a:xfrm>
        </p:grpSpPr>
        <p:pic>
          <p:nvPicPr>
            <p:cNvPr id="48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2511579"/>
              <a:ext cx="7417868" cy="166516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658839" y="2796017"/>
              <a:ext cx="5955926" cy="67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072816" y="1592495"/>
            <a:ext cx="5256155" cy="3199829"/>
            <a:chOff x="838201" y="737756"/>
            <a:chExt cx="7619999" cy="5282044"/>
          </a:xfrm>
        </p:grpSpPr>
        <p:sp>
          <p:nvSpPr>
            <p:cNvPr id="51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1" y="737756"/>
              <a:ext cx="7619999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2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57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1805576" y="268419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21"/>
          <p:cNvSpPr txBox="1">
            <a:spLocks noChangeArrowheads="1"/>
          </p:cNvSpPr>
          <p:nvPr/>
        </p:nvSpPr>
        <p:spPr bwMode="auto">
          <a:xfrm flipH="1">
            <a:off x="1978582" y="352240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9" name="TextBox 22"/>
          <p:cNvSpPr txBox="1">
            <a:spLocks noChangeArrowheads="1"/>
          </p:cNvSpPr>
          <p:nvPr/>
        </p:nvSpPr>
        <p:spPr bwMode="auto">
          <a:xfrm>
            <a:off x="4660683" y="3514068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0" name="TextBox 23"/>
          <p:cNvSpPr txBox="1">
            <a:spLocks noChangeArrowheads="1"/>
          </p:cNvSpPr>
          <p:nvPr/>
        </p:nvSpPr>
        <p:spPr bwMode="auto">
          <a:xfrm>
            <a:off x="2827498" y="2403215"/>
            <a:ext cx="342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1" name="Oval 60"/>
          <p:cNvSpPr/>
          <p:nvPr/>
        </p:nvSpPr>
        <p:spPr>
          <a:xfrm>
            <a:off x="3056098" y="2542518"/>
            <a:ext cx="114300" cy="1393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cxnSp>
        <p:nvCxnSpPr>
          <p:cNvPr id="62" name="Straight Connector 61"/>
          <p:cNvCxnSpPr/>
          <p:nvPr/>
        </p:nvCxnSpPr>
        <p:spPr>
          <a:xfrm>
            <a:off x="1816022" y="3514068"/>
            <a:ext cx="3162378" cy="8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10731" y="2951823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Connector 63"/>
          <p:cNvCxnSpPr/>
          <p:nvPr/>
        </p:nvCxnSpPr>
        <p:spPr>
          <a:xfrm rot="5400000" flipH="1" flipV="1">
            <a:off x="2304813" y="272230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121582" y="4379652"/>
            <a:ext cx="171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121582" y="1856718"/>
            <a:ext cx="2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217" y="3562479"/>
            <a:ext cx="6087627" cy="1618525"/>
          </a:xfrm>
          <a:prstGeom prst="rect">
            <a:avLst/>
          </a:prstGeom>
        </p:spPr>
      </p:pic>
      <p:pic>
        <p:nvPicPr>
          <p:cNvPr id="71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27" y="1899819"/>
            <a:ext cx="2902849" cy="2783427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1508153" y="3254460"/>
            <a:ext cx="1406768" cy="5957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2638412" y="266282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/>
          <p:nvPr/>
        </p:nvCxnSpPr>
        <p:spPr>
          <a:xfrm rot="5400000" flipH="1" flipV="1">
            <a:off x="2307275" y="416052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79897" y="4054918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5535"/>
      </p:ext>
    </p:extLst>
  </p:cSld>
  <p:clrMapOvr>
    <a:masterClrMapping/>
  </p:clrMapOvr>
  <p:transition spd="med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144629" y="1480439"/>
            <a:ext cx="3820382" cy="354140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70423" y="3790950"/>
            <a:ext cx="121444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696516" y="3905250"/>
            <a:ext cx="22288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82216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73010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1382316" y="2933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1325166" y="281940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1325166" y="310515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4" name="Picture 14" descr="ButCh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22735" y="3164681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5"/>
          <p:cNvSpPr>
            <a:spLocks noChangeShapeType="1"/>
          </p:cNvSpPr>
          <p:nvPr/>
        </p:nvSpPr>
        <p:spPr bwMode="auto">
          <a:xfrm flipV="1">
            <a:off x="1464469" y="2362200"/>
            <a:ext cx="0" cy="1543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1294210" y="19240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836849" y="1118515"/>
            <a:ext cx="49077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 flipV="1">
            <a:off x="707231" y="2334572"/>
            <a:ext cx="770796" cy="157067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1463319" y="2360985"/>
            <a:ext cx="1462047" cy="154426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133945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590B7-3F8E-4F3F-BF7F-838B9B1F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562" y="64069"/>
            <a:ext cx="6113674" cy="1038511"/>
          </a:xfrm>
          <a:prstGeom prst="rect">
            <a:avLst/>
          </a:prstGeom>
        </p:spPr>
      </p:pic>
      <p:sp>
        <p:nvSpPr>
          <p:cNvPr id="54" name="TextBox 30"/>
          <p:cNvSpPr txBox="1">
            <a:spLocks noChangeArrowheads="1"/>
          </p:cNvSpPr>
          <p:nvPr/>
        </p:nvSpPr>
        <p:spPr bwMode="auto">
          <a:xfrm>
            <a:off x="2194917" y="194047"/>
            <a:ext cx="605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57551" y="3838902"/>
            <a:ext cx="5265175" cy="1215158"/>
            <a:chOff x="6006489" y="338401"/>
            <a:chExt cx="7417868" cy="1665164"/>
          </a:xfrm>
        </p:grpSpPr>
        <p:pic>
          <p:nvPicPr>
            <p:cNvPr id="56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có mấy đường cao?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27925" y="3848100"/>
            <a:ext cx="5265175" cy="1215158"/>
            <a:chOff x="6006489" y="338401"/>
            <a:chExt cx="7417868" cy="1665164"/>
          </a:xfrm>
        </p:grpSpPr>
        <p:pic>
          <p:nvPicPr>
            <p:cNvPr id="61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</a:t>
              </a:r>
              <a:endPara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đường cao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92691">
            <a:off x="1418076" y="2861474"/>
            <a:ext cx="1391403" cy="289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1162942" y="3044145"/>
            <a:ext cx="1723939" cy="8611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710073" y="2782515"/>
            <a:ext cx="1170824" cy="11227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0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67086" flipH="1">
            <a:off x="857604" y="2844323"/>
            <a:ext cx="1155970" cy="240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63233" y="2060972"/>
            <a:ext cx="881639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34568E-6 L -0.06527 -2.3456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0052 -0.297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39" grpId="0"/>
      <p:bldP spid="46" grpId="0"/>
      <p:bldP spid="51" grpId="0"/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8797" y="2295699"/>
            <a:ext cx="25667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Thực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hành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40698" y="-243888"/>
            <a:ext cx="1151650" cy="120492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10286" y="665449"/>
            <a:ext cx="3483084" cy="788410"/>
            <a:chOff x="5370150" y="896957"/>
            <a:chExt cx="3483084" cy="788410"/>
          </a:xfrm>
        </p:grpSpPr>
        <p:grpSp>
          <p:nvGrpSpPr>
            <p:cNvPr id="14" name="组合 13"/>
            <p:cNvGrpSpPr/>
            <p:nvPr/>
          </p:nvGrpSpPr>
          <p:grpSpPr>
            <a:xfrm>
              <a:off x="5370150" y="896957"/>
              <a:ext cx="3438693" cy="788410"/>
              <a:chOff x="5141550" y="1277957"/>
              <a:chExt cx="3438693" cy="788410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5141550" y="1277957"/>
                <a:ext cx="3438693" cy="788410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Chalkboard SE" panose="03050602040202020205" pitchFamily="66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5271350" y="1362917"/>
                <a:ext cx="594418" cy="607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Chalkboard SE" panose="03050602040202020205" pitchFamily="66" charset="77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文本框 3"/>
            <p:cNvSpPr txBox="1"/>
            <p:nvPr/>
          </p:nvSpPr>
          <p:spPr>
            <a:xfrm>
              <a:off x="6097519" y="902754"/>
              <a:ext cx="2755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chemeClr val="bg1"/>
                  </a:solidFill>
                  <a:latin typeface="Chalkboard SE" panose="03050602040202020205" pitchFamily="66" charset="77"/>
                  <a:ea typeface="微软雅黑" panose="020B0503020204020204" pitchFamily="34" charset="-122"/>
                  <a:cs typeface="Times New Roman" panose="02020603050405020304" pitchFamily="18" charset="0"/>
                </a:rPr>
                <a:t>Khởi</a:t>
              </a:r>
              <a:r>
                <a:rPr lang="en-US" altLang="zh-CN" sz="4000" b="1" dirty="0">
                  <a:solidFill>
                    <a:schemeClr val="bg1"/>
                  </a:solidFill>
                  <a:latin typeface="Chalkboard SE" panose="03050602040202020205" pitchFamily="66" charset="77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Chalkboard SE" panose="03050602040202020205" pitchFamily="66" charset="77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endParaRPr lang="zh-CN" altLang="en-US" sz="4000" b="1" dirty="0">
                <a:solidFill>
                  <a:schemeClr val="bg1"/>
                </a:solidFill>
                <a:latin typeface="Chalkboard SE" panose="03050602040202020205" pitchFamily="66" charset="77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5415459" y="959993"/>
              <a:ext cx="697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FF3399"/>
                  </a:solidFill>
                  <a:latin typeface="Chalkboard SE" panose="03050602040202020205" pitchFamily="66" charset="77"/>
                  <a:ea typeface="微软雅黑" panose="020B0503020204020204" pitchFamily="34" charset="-122"/>
                  <a:cs typeface="Times New Roman" panose="02020603050405020304" pitchFamily="18" charset="0"/>
                </a:rPr>
                <a:t>１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0284" y="1731368"/>
            <a:ext cx="3438693" cy="782412"/>
            <a:chOff x="5370148" y="1962876"/>
            <a:chExt cx="3438693" cy="782412"/>
          </a:xfrm>
        </p:grpSpPr>
        <p:grpSp>
          <p:nvGrpSpPr>
            <p:cNvPr id="18" name="组合 17"/>
            <p:cNvGrpSpPr/>
            <p:nvPr/>
          </p:nvGrpSpPr>
          <p:grpSpPr>
            <a:xfrm>
              <a:off x="5370148" y="1962876"/>
              <a:ext cx="3438693" cy="782412"/>
              <a:chOff x="5141550" y="1277957"/>
              <a:chExt cx="3438693" cy="782412"/>
            </a:xfrm>
          </p:grpSpPr>
          <p:sp>
            <p:nvSpPr>
              <p:cNvPr id="22" name="五边形 21"/>
              <p:cNvSpPr/>
              <p:nvPr/>
            </p:nvSpPr>
            <p:spPr>
              <a:xfrm flipH="1">
                <a:off x="5141550" y="1277957"/>
                <a:ext cx="3438693" cy="782412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Chalkboard SE" panose="03050602040202020205" pitchFamily="66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3"/>
              <p:cNvSpPr txBox="1"/>
              <p:nvPr/>
            </p:nvSpPr>
            <p:spPr>
              <a:xfrm>
                <a:off x="5993375" y="1317137"/>
                <a:ext cx="25346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Chalkboard SE" panose="03050602040202020205" pitchFamily="66" charset="77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Khám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Chalkboard SE" panose="03050602040202020205" pitchFamily="66" charset="77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Chalkboard SE" panose="03050602040202020205" pitchFamily="66" charset="77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phá</a:t>
                </a:r>
                <a:endParaRPr lang="zh-CN" altLang="en-US" sz="4000" b="1" dirty="0">
                  <a:solidFill>
                    <a:schemeClr val="bg1"/>
                  </a:solidFill>
                  <a:latin typeface="Chalkboard SE" panose="03050602040202020205" pitchFamily="66" charset="77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矩形 12"/>
            <p:cNvSpPr/>
            <p:nvPr/>
          </p:nvSpPr>
          <p:spPr>
            <a:xfrm rot="2700000">
              <a:off x="5539548" y="2050513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Chalkboard SE" panose="03050602040202020205" pitchFamily="66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10285" y="2731563"/>
            <a:ext cx="3824573" cy="851446"/>
            <a:chOff x="5370149" y="2963071"/>
            <a:chExt cx="3824573" cy="851446"/>
          </a:xfrm>
        </p:grpSpPr>
        <p:grpSp>
          <p:nvGrpSpPr>
            <p:cNvPr id="24" name="组合 23"/>
            <p:cNvGrpSpPr/>
            <p:nvPr/>
          </p:nvGrpSpPr>
          <p:grpSpPr>
            <a:xfrm>
              <a:off x="5370149" y="2963071"/>
              <a:ext cx="3824573" cy="851446"/>
              <a:chOff x="5141550" y="1277957"/>
              <a:chExt cx="3824573" cy="851446"/>
            </a:xfrm>
          </p:grpSpPr>
          <p:sp>
            <p:nvSpPr>
              <p:cNvPr id="28" name="五边形 27"/>
              <p:cNvSpPr/>
              <p:nvPr/>
            </p:nvSpPr>
            <p:spPr>
              <a:xfrm flipH="1">
                <a:off x="5141550" y="1277957"/>
                <a:ext cx="3438693" cy="851446"/>
              </a:xfrm>
              <a:prstGeom prst="homePlat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3"/>
              <p:cNvSpPr txBox="1"/>
              <p:nvPr/>
            </p:nvSpPr>
            <p:spPr>
              <a:xfrm>
                <a:off x="5527430" y="1376863"/>
                <a:ext cx="34386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Chalkboard SE" panose="03050602040202020205" pitchFamily="66" charset="77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Chalkboard SE" panose="03050602040202020205" pitchFamily="66" charset="77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Chalkboard SE" panose="03050602040202020205" pitchFamily="66" charset="77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tập</a:t>
                </a:r>
                <a:endParaRPr lang="zh-CN" altLang="en-US" sz="4000" b="1" dirty="0">
                  <a:solidFill>
                    <a:schemeClr val="bg1"/>
                  </a:solidFill>
                  <a:latin typeface="Chalkboard SE" panose="03050602040202020205" pitchFamily="66" charset="77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2"/>
            <p:cNvSpPr/>
            <p:nvPr/>
          </p:nvSpPr>
          <p:spPr>
            <a:xfrm rot="2700000">
              <a:off x="5508409" y="3092511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文本框 3"/>
          <p:cNvSpPr txBox="1"/>
          <p:nvPr/>
        </p:nvSpPr>
        <p:spPr>
          <a:xfrm>
            <a:off x="5155738" y="1766692"/>
            <a:ext cx="610777" cy="7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2D05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２</a:t>
            </a:r>
          </a:p>
        </p:txBody>
      </p:sp>
      <p:sp>
        <p:nvSpPr>
          <p:cNvPr id="45" name="文本框 3"/>
          <p:cNvSpPr txBox="1"/>
          <p:nvPr/>
        </p:nvSpPr>
        <p:spPr>
          <a:xfrm>
            <a:off x="5128078" y="27912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7030A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96" y="-53889"/>
            <a:ext cx="2389839" cy="2176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82" y="2156181"/>
            <a:ext cx="9500034" cy="2972294"/>
          </a:xfrm>
          <a:prstGeom prst="rect">
            <a:avLst/>
          </a:prstGeom>
        </p:spPr>
      </p:pic>
      <p:pic>
        <p:nvPicPr>
          <p:cNvPr id="46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0406" y="1329440"/>
            <a:ext cx="3871912" cy="3871912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1" y="2359700"/>
            <a:ext cx="3085781" cy="2159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2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995683" y="1805724"/>
            <a:ext cx="3378385" cy="2964632"/>
          </a:xfrm>
          <a:prstGeom prst="rect">
            <a:avLst/>
          </a:prstGeom>
        </p:spPr>
      </p:pic>
      <p:pic>
        <p:nvPicPr>
          <p:cNvPr id="5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5890327" y="1817471"/>
            <a:ext cx="3378385" cy="2964632"/>
          </a:xfrm>
          <a:prstGeom prst="rect">
            <a:avLst/>
          </a:prstGeom>
        </p:spPr>
      </p:pic>
      <p:pic>
        <p:nvPicPr>
          <p:cNvPr id="51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8875" y="1805725"/>
            <a:ext cx="3378385" cy="2964632"/>
          </a:xfrm>
          <a:prstGeom prst="rect">
            <a:avLst/>
          </a:prstGeom>
        </p:spPr>
      </p:pic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840581" y="3690937"/>
            <a:ext cx="1747838" cy="1547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26281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407444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555081" y="2719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97931" y="26050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497931" y="28908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677591" y="366474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48100" y="33647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4" name="Text Box 15"/>
          <p:cNvSpPr txBox="1">
            <a:spLocks noChangeArrowheads="1"/>
          </p:cNvSpPr>
          <p:nvPr/>
        </p:nvSpPr>
        <p:spPr bwMode="auto">
          <a:xfrm>
            <a:off x="3868341" y="2736056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15" name="Text Box 23"/>
          <p:cNvSpPr txBox="1">
            <a:spLocks noChangeArrowheads="1"/>
          </p:cNvSpPr>
          <p:nvPr/>
        </p:nvSpPr>
        <p:spPr bwMode="auto">
          <a:xfrm>
            <a:off x="1445419" y="3756422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3894535" y="417314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18" name="Line 2"/>
          <p:cNvSpPr>
            <a:spLocks noChangeShapeType="1"/>
          </p:cNvSpPr>
          <p:nvPr/>
        </p:nvSpPr>
        <p:spPr bwMode="auto">
          <a:xfrm flipV="1">
            <a:off x="4133850" y="2850356"/>
            <a:ext cx="0" cy="154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9" name="Line 2"/>
          <p:cNvSpPr>
            <a:spLocks noChangeShapeType="1"/>
          </p:cNvSpPr>
          <p:nvPr/>
        </p:nvSpPr>
        <p:spPr bwMode="auto">
          <a:xfrm flipV="1">
            <a:off x="6347222" y="2591991"/>
            <a:ext cx="1543050" cy="95607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20" name="Text Box 23"/>
          <p:cNvSpPr txBox="1">
            <a:spLocks noChangeArrowheads="1"/>
          </p:cNvSpPr>
          <p:nvPr/>
        </p:nvSpPr>
        <p:spPr bwMode="auto">
          <a:xfrm>
            <a:off x="6690122" y="28134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21" name="Oval 8"/>
          <p:cNvSpPr>
            <a:spLocks noChangeArrowheads="1"/>
          </p:cNvSpPr>
          <p:nvPr/>
        </p:nvSpPr>
        <p:spPr bwMode="auto">
          <a:xfrm>
            <a:off x="7090172" y="3033713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2" name="Text Box 23"/>
          <p:cNvSpPr txBox="1">
            <a:spLocks noChangeArrowheads="1"/>
          </p:cNvSpPr>
          <p:nvPr/>
        </p:nvSpPr>
        <p:spPr bwMode="auto">
          <a:xfrm>
            <a:off x="7579519" y="23479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23" name="Text Box 23"/>
          <p:cNvSpPr txBox="1">
            <a:spLocks noChangeArrowheads="1"/>
          </p:cNvSpPr>
          <p:nvPr/>
        </p:nvSpPr>
        <p:spPr bwMode="auto">
          <a:xfrm>
            <a:off x="6150769" y="32623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24" name="Text Box 23"/>
          <p:cNvSpPr txBox="1">
            <a:spLocks noChangeArrowheads="1"/>
          </p:cNvSpPr>
          <p:nvPr/>
        </p:nvSpPr>
        <p:spPr bwMode="auto">
          <a:xfrm>
            <a:off x="5978128" y="2506266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21525" name="Text Box 23"/>
          <p:cNvSpPr txBox="1">
            <a:spLocks noChangeArrowheads="1"/>
          </p:cNvSpPr>
          <p:nvPr/>
        </p:nvSpPr>
        <p:spPr bwMode="auto">
          <a:xfrm>
            <a:off x="3437335" y="2507456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787003" y="2662238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1527" name="Oval 8"/>
          <p:cNvSpPr>
            <a:spLocks noChangeArrowheads="1"/>
          </p:cNvSpPr>
          <p:nvPr/>
        </p:nvSpPr>
        <p:spPr bwMode="auto">
          <a:xfrm>
            <a:off x="4102894" y="3634979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1722949" y="2214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886421" y="2968824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697831" y="249078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697831" y="346233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721644" y="4433888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697831" y="2547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4158510" y="2154006"/>
            <a:ext cx="714796" cy="148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835">
            <a:off x="4014788" y="2855119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H="1" flipV="1">
            <a:off x="4123135" y="3661173"/>
            <a:ext cx="1003697" cy="1190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517106" y="3650457"/>
            <a:ext cx="948929" cy="13097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923235" y="37076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3469481" y="3650456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97736">
            <a:off x="6847589" y="3178605"/>
            <a:ext cx="71536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/>
          <p:nvPr/>
        </p:nvCxnSpPr>
        <p:spPr>
          <a:xfrm flipH="1" flipV="1">
            <a:off x="7112794" y="30646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120">
            <a:off x="7161610" y="2532460"/>
            <a:ext cx="887015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/>
          <p:nvPr/>
        </p:nvCxnSpPr>
        <p:spPr>
          <a:xfrm flipH="1" flipV="1">
            <a:off x="6784181" y="24931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550819" y="24622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350919" y="38421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323146" y="183097"/>
            <a:ext cx="7200177" cy="1415750"/>
          </a:xfrm>
          <a:custGeom>
            <a:avLst/>
            <a:gdLst>
              <a:gd name="connsiteX0" fmla="*/ 0 w 7200177"/>
              <a:gd name="connsiteY0" fmla="*/ 0 h 1415750"/>
              <a:gd name="connsiteX1" fmla="*/ 337854 w 7200177"/>
              <a:gd name="connsiteY1" fmla="*/ 0 h 1415750"/>
              <a:gd name="connsiteX2" fmla="*/ 1035718 w 7200177"/>
              <a:gd name="connsiteY2" fmla="*/ 0 h 1415750"/>
              <a:gd name="connsiteX3" fmla="*/ 1661579 w 7200177"/>
              <a:gd name="connsiteY3" fmla="*/ 0 h 1415750"/>
              <a:gd name="connsiteX4" fmla="*/ 2143437 w 7200177"/>
              <a:gd name="connsiteY4" fmla="*/ 0 h 1415750"/>
              <a:gd name="connsiteX5" fmla="*/ 2553294 w 7200177"/>
              <a:gd name="connsiteY5" fmla="*/ 0 h 1415750"/>
              <a:gd name="connsiteX6" fmla="*/ 3251157 w 7200177"/>
              <a:gd name="connsiteY6" fmla="*/ 0 h 1415750"/>
              <a:gd name="connsiteX7" fmla="*/ 3805017 w 7200177"/>
              <a:gd name="connsiteY7" fmla="*/ 0 h 1415750"/>
              <a:gd name="connsiteX8" fmla="*/ 4358876 w 7200177"/>
              <a:gd name="connsiteY8" fmla="*/ 0 h 1415750"/>
              <a:gd name="connsiteX9" fmla="*/ 4768733 w 7200177"/>
              <a:gd name="connsiteY9" fmla="*/ 0 h 1415750"/>
              <a:gd name="connsiteX10" fmla="*/ 5178589 w 7200177"/>
              <a:gd name="connsiteY10" fmla="*/ 0 h 1415750"/>
              <a:gd name="connsiteX11" fmla="*/ 5804450 w 7200177"/>
              <a:gd name="connsiteY11" fmla="*/ 0 h 1415750"/>
              <a:gd name="connsiteX12" fmla="*/ 6142305 w 7200177"/>
              <a:gd name="connsiteY12" fmla="*/ 0 h 1415750"/>
              <a:gd name="connsiteX13" fmla="*/ 6480159 w 7200177"/>
              <a:gd name="connsiteY13" fmla="*/ 0 h 1415750"/>
              <a:gd name="connsiteX14" fmla="*/ 7200177 w 7200177"/>
              <a:gd name="connsiteY14" fmla="*/ 0 h 1415750"/>
              <a:gd name="connsiteX15" fmla="*/ 7200177 w 7200177"/>
              <a:gd name="connsiteY15" fmla="*/ 471917 h 1415750"/>
              <a:gd name="connsiteX16" fmla="*/ 7200177 w 7200177"/>
              <a:gd name="connsiteY16" fmla="*/ 957991 h 1415750"/>
              <a:gd name="connsiteX17" fmla="*/ 7200177 w 7200177"/>
              <a:gd name="connsiteY17" fmla="*/ 1415750 h 1415750"/>
              <a:gd name="connsiteX18" fmla="*/ 6646317 w 7200177"/>
              <a:gd name="connsiteY18" fmla="*/ 1415750 h 1415750"/>
              <a:gd name="connsiteX19" fmla="*/ 6164459 w 7200177"/>
              <a:gd name="connsiteY19" fmla="*/ 1415750 h 1415750"/>
              <a:gd name="connsiteX20" fmla="*/ 5538598 w 7200177"/>
              <a:gd name="connsiteY20" fmla="*/ 1415750 h 1415750"/>
              <a:gd name="connsiteX21" fmla="*/ 5128741 w 7200177"/>
              <a:gd name="connsiteY21" fmla="*/ 1415750 h 1415750"/>
              <a:gd name="connsiteX22" fmla="*/ 4790887 w 7200177"/>
              <a:gd name="connsiteY22" fmla="*/ 1415750 h 1415750"/>
              <a:gd name="connsiteX23" fmla="*/ 4309029 w 7200177"/>
              <a:gd name="connsiteY23" fmla="*/ 1415750 h 1415750"/>
              <a:gd name="connsiteX24" fmla="*/ 3611166 w 7200177"/>
              <a:gd name="connsiteY24" fmla="*/ 1415750 h 1415750"/>
              <a:gd name="connsiteX25" fmla="*/ 3057306 w 7200177"/>
              <a:gd name="connsiteY25" fmla="*/ 1415750 h 1415750"/>
              <a:gd name="connsiteX26" fmla="*/ 2647450 w 7200177"/>
              <a:gd name="connsiteY26" fmla="*/ 1415750 h 1415750"/>
              <a:gd name="connsiteX27" fmla="*/ 2309595 w 7200177"/>
              <a:gd name="connsiteY27" fmla="*/ 1415750 h 1415750"/>
              <a:gd name="connsiteX28" fmla="*/ 1611732 w 7200177"/>
              <a:gd name="connsiteY28" fmla="*/ 1415750 h 1415750"/>
              <a:gd name="connsiteX29" fmla="*/ 985870 w 7200177"/>
              <a:gd name="connsiteY29" fmla="*/ 1415750 h 1415750"/>
              <a:gd name="connsiteX30" fmla="*/ 0 w 7200177"/>
              <a:gd name="connsiteY30" fmla="*/ 1415750 h 1415750"/>
              <a:gd name="connsiteX31" fmla="*/ 0 w 7200177"/>
              <a:gd name="connsiteY31" fmla="*/ 929676 h 1415750"/>
              <a:gd name="connsiteX32" fmla="*/ 0 w 7200177"/>
              <a:gd name="connsiteY32" fmla="*/ 471917 h 1415750"/>
              <a:gd name="connsiteX33" fmla="*/ 0 w 7200177"/>
              <a:gd name="connsiteY33" fmla="*/ 0 h 14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00177" h="1415750" fill="none" extrusionOk="0">
                <a:moveTo>
                  <a:pt x="0" y="0"/>
                </a:moveTo>
                <a:cubicBezTo>
                  <a:pt x="74323" y="-36803"/>
                  <a:pt x="221346" y="22213"/>
                  <a:pt x="337854" y="0"/>
                </a:cubicBezTo>
                <a:cubicBezTo>
                  <a:pt x="454362" y="-22213"/>
                  <a:pt x="704525" y="61463"/>
                  <a:pt x="1035718" y="0"/>
                </a:cubicBezTo>
                <a:cubicBezTo>
                  <a:pt x="1366911" y="-61463"/>
                  <a:pt x="1505462" y="69137"/>
                  <a:pt x="1661579" y="0"/>
                </a:cubicBezTo>
                <a:cubicBezTo>
                  <a:pt x="1817696" y="-69137"/>
                  <a:pt x="2026596" y="42126"/>
                  <a:pt x="2143437" y="0"/>
                </a:cubicBezTo>
                <a:cubicBezTo>
                  <a:pt x="2260278" y="-42126"/>
                  <a:pt x="2421576" y="8937"/>
                  <a:pt x="2553294" y="0"/>
                </a:cubicBezTo>
                <a:cubicBezTo>
                  <a:pt x="2685012" y="-8937"/>
                  <a:pt x="2930349" y="63533"/>
                  <a:pt x="3251157" y="0"/>
                </a:cubicBezTo>
                <a:cubicBezTo>
                  <a:pt x="3571965" y="-63533"/>
                  <a:pt x="3649017" y="54533"/>
                  <a:pt x="3805017" y="0"/>
                </a:cubicBezTo>
                <a:cubicBezTo>
                  <a:pt x="3961017" y="-54533"/>
                  <a:pt x="4142875" y="36741"/>
                  <a:pt x="4358876" y="0"/>
                </a:cubicBezTo>
                <a:cubicBezTo>
                  <a:pt x="4574877" y="-36741"/>
                  <a:pt x="4615180" y="1913"/>
                  <a:pt x="4768733" y="0"/>
                </a:cubicBezTo>
                <a:cubicBezTo>
                  <a:pt x="4922286" y="-1913"/>
                  <a:pt x="5072254" y="2424"/>
                  <a:pt x="5178589" y="0"/>
                </a:cubicBezTo>
                <a:cubicBezTo>
                  <a:pt x="5284924" y="-2424"/>
                  <a:pt x="5560629" y="19263"/>
                  <a:pt x="5804450" y="0"/>
                </a:cubicBezTo>
                <a:cubicBezTo>
                  <a:pt x="6048271" y="-19263"/>
                  <a:pt x="6006409" y="24839"/>
                  <a:pt x="6142305" y="0"/>
                </a:cubicBezTo>
                <a:cubicBezTo>
                  <a:pt x="6278201" y="-24839"/>
                  <a:pt x="6337875" y="23447"/>
                  <a:pt x="6480159" y="0"/>
                </a:cubicBezTo>
                <a:cubicBezTo>
                  <a:pt x="6622443" y="-23447"/>
                  <a:pt x="6914034" y="16941"/>
                  <a:pt x="7200177" y="0"/>
                </a:cubicBezTo>
                <a:cubicBezTo>
                  <a:pt x="7221520" y="182345"/>
                  <a:pt x="7198910" y="254986"/>
                  <a:pt x="7200177" y="471917"/>
                </a:cubicBezTo>
                <a:cubicBezTo>
                  <a:pt x="7201444" y="688848"/>
                  <a:pt x="7172514" y="748124"/>
                  <a:pt x="7200177" y="957991"/>
                </a:cubicBezTo>
                <a:cubicBezTo>
                  <a:pt x="7227840" y="1167858"/>
                  <a:pt x="7185311" y="1218797"/>
                  <a:pt x="7200177" y="1415750"/>
                </a:cubicBezTo>
                <a:cubicBezTo>
                  <a:pt x="6998642" y="1474471"/>
                  <a:pt x="6777969" y="1371231"/>
                  <a:pt x="6646317" y="1415750"/>
                </a:cubicBezTo>
                <a:cubicBezTo>
                  <a:pt x="6514665" y="1460269"/>
                  <a:pt x="6293421" y="1370967"/>
                  <a:pt x="6164459" y="1415750"/>
                </a:cubicBezTo>
                <a:cubicBezTo>
                  <a:pt x="6035497" y="1460533"/>
                  <a:pt x="5820456" y="1401925"/>
                  <a:pt x="5538598" y="1415750"/>
                </a:cubicBezTo>
                <a:cubicBezTo>
                  <a:pt x="5256740" y="1429575"/>
                  <a:pt x="5248021" y="1392407"/>
                  <a:pt x="5128741" y="1415750"/>
                </a:cubicBezTo>
                <a:cubicBezTo>
                  <a:pt x="5009461" y="1439093"/>
                  <a:pt x="4887163" y="1379716"/>
                  <a:pt x="4790887" y="1415750"/>
                </a:cubicBezTo>
                <a:cubicBezTo>
                  <a:pt x="4694611" y="1451784"/>
                  <a:pt x="4445376" y="1382611"/>
                  <a:pt x="4309029" y="1415750"/>
                </a:cubicBezTo>
                <a:cubicBezTo>
                  <a:pt x="4172682" y="1448889"/>
                  <a:pt x="3841021" y="1332651"/>
                  <a:pt x="3611166" y="1415750"/>
                </a:cubicBezTo>
                <a:cubicBezTo>
                  <a:pt x="3381311" y="1498849"/>
                  <a:pt x="3195086" y="1362898"/>
                  <a:pt x="3057306" y="1415750"/>
                </a:cubicBezTo>
                <a:cubicBezTo>
                  <a:pt x="2919526" y="1468602"/>
                  <a:pt x="2752439" y="1399027"/>
                  <a:pt x="2647450" y="1415750"/>
                </a:cubicBezTo>
                <a:cubicBezTo>
                  <a:pt x="2542461" y="1432473"/>
                  <a:pt x="2411254" y="1377272"/>
                  <a:pt x="2309595" y="1415750"/>
                </a:cubicBezTo>
                <a:cubicBezTo>
                  <a:pt x="2207937" y="1454228"/>
                  <a:pt x="1886923" y="1337171"/>
                  <a:pt x="1611732" y="1415750"/>
                </a:cubicBezTo>
                <a:cubicBezTo>
                  <a:pt x="1336541" y="1494329"/>
                  <a:pt x="1255745" y="1411712"/>
                  <a:pt x="985870" y="1415750"/>
                </a:cubicBezTo>
                <a:cubicBezTo>
                  <a:pt x="715995" y="1419788"/>
                  <a:pt x="454761" y="1313332"/>
                  <a:pt x="0" y="1415750"/>
                </a:cubicBezTo>
                <a:cubicBezTo>
                  <a:pt x="-27626" y="1250119"/>
                  <a:pt x="11016" y="1040919"/>
                  <a:pt x="0" y="929676"/>
                </a:cubicBezTo>
                <a:cubicBezTo>
                  <a:pt x="-11016" y="818433"/>
                  <a:pt x="15401" y="675008"/>
                  <a:pt x="0" y="471917"/>
                </a:cubicBezTo>
                <a:cubicBezTo>
                  <a:pt x="-15401" y="268826"/>
                  <a:pt x="25534" y="110074"/>
                  <a:pt x="0" y="0"/>
                </a:cubicBezTo>
                <a:close/>
              </a:path>
              <a:path w="7200177" h="1415750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19723" y="218393"/>
                  <a:pt x="7146510" y="275540"/>
                  <a:pt x="7200177" y="471917"/>
                </a:cubicBezTo>
                <a:cubicBezTo>
                  <a:pt x="7253844" y="668294"/>
                  <a:pt x="7153709" y="787184"/>
                  <a:pt x="7200177" y="915518"/>
                </a:cubicBezTo>
                <a:cubicBezTo>
                  <a:pt x="7246645" y="1043852"/>
                  <a:pt x="7150401" y="1209802"/>
                  <a:pt x="7200177" y="1415750"/>
                </a:cubicBezTo>
                <a:cubicBezTo>
                  <a:pt x="7035984" y="1450024"/>
                  <a:pt x="6831775" y="1374556"/>
                  <a:pt x="6646317" y="1415750"/>
                </a:cubicBezTo>
                <a:cubicBezTo>
                  <a:pt x="6460859" y="1456944"/>
                  <a:pt x="6470576" y="1395034"/>
                  <a:pt x="6308463" y="1415750"/>
                </a:cubicBezTo>
                <a:cubicBezTo>
                  <a:pt x="6146350" y="1436466"/>
                  <a:pt x="5907340" y="1341717"/>
                  <a:pt x="5682601" y="1415750"/>
                </a:cubicBezTo>
                <a:cubicBezTo>
                  <a:pt x="5457862" y="1489783"/>
                  <a:pt x="5418705" y="1415052"/>
                  <a:pt x="5200743" y="1415750"/>
                </a:cubicBezTo>
                <a:cubicBezTo>
                  <a:pt x="4982781" y="1416448"/>
                  <a:pt x="4652600" y="1380291"/>
                  <a:pt x="4502880" y="1415750"/>
                </a:cubicBezTo>
                <a:cubicBezTo>
                  <a:pt x="4353160" y="1451209"/>
                  <a:pt x="4111074" y="1373652"/>
                  <a:pt x="3805017" y="1415750"/>
                </a:cubicBezTo>
                <a:cubicBezTo>
                  <a:pt x="3498960" y="1457848"/>
                  <a:pt x="3569863" y="1402175"/>
                  <a:pt x="3467162" y="1415750"/>
                </a:cubicBezTo>
                <a:cubicBezTo>
                  <a:pt x="3364461" y="1429325"/>
                  <a:pt x="3006447" y="1352158"/>
                  <a:pt x="2841301" y="1415750"/>
                </a:cubicBezTo>
                <a:cubicBezTo>
                  <a:pt x="2676155" y="1479342"/>
                  <a:pt x="2567443" y="1379542"/>
                  <a:pt x="2359443" y="1415750"/>
                </a:cubicBezTo>
                <a:cubicBezTo>
                  <a:pt x="2151443" y="1451958"/>
                  <a:pt x="1890475" y="1351505"/>
                  <a:pt x="1661579" y="1415750"/>
                </a:cubicBezTo>
                <a:cubicBezTo>
                  <a:pt x="1432683" y="1479995"/>
                  <a:pt x="1184681" y="1400971"/>
                  <a:pt x="963716" y="1415750"/>
                </a:cubicBezTo>
                <a:cubicBezTo>
                  <a:pt x="742751" y="1430529"/>
                  <a:pt x="703354" y="1406300"/>
                  <a:pt x="625862" y="1415750"/>
                </a:cubicBezTo>
                <a:cubicBezTo>
                  <a:pt x="548370" y="1425200"/>
                  <a:pt x="126749" y="1375517"/>
                  <a:pt x="0" y="1415750"/>
                </a:cubicBezTo>
                <a:cubicBezTo>
                  <a:pt x="-7804" y="1276955"/>
                  <a:pt x="17788" y="1095029"/>
                  <a:pt x="0" y="972148"/>
                </a:cubicBezTo>
                <a:cubicBezTo>
                  <a:pt x="-17788" y="849267"/>
                  <a:pt x="7017" y="628588"/>
                  <a:pt x="0" y="486074"/>
                </a:cubicBezTo>
                <a:cubicBezTo>
                  <a:pt x="-7017" y="343560"/>
                  <a:pt x="39417" y="22850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2" y="864779"/>
            <a:ext cx="601191" cy="9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3781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2.96296E-6 L 0.00209 -0.22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1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20988E-6 L -0.00382 0.208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0139 L -2.5E-6 -0.04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112E-17 3.7037E-6 L 0.14284 0.0062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30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7 L -0.09045 -0.0021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3 0.00162 L 0.03451 3.7037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4.81481E-6 L 0.075 0.1694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847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06563 -0.1984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13055 L -6.25E-7 -4.81481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652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3" grpId="0"/>
      <p:bldP spid="54" grpId="0"/>
      <p:bldP spid="63" grpId="0"/>
      <p:bldP spid="64" grpId="0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044178" y="1421606"/>
            <a:ext cx="757238" cy="120610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94260" y="103822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743450" y="1057275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038475" y="10382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981325" y="923925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981325" y="1209675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152775" y="264676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4781550" y="2574132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8" name="Text Box 24"/>
          <p:cNvSpPr txBox="1">
            <a:spLocks noChangeArrowheads="1"/>
          </p:cNvSpPr>
          <p:nvPr/>
        </p:nvSpPr>
        <p:spPr bwMode="auto">
          <a:xfrm>
            <a:off x="2546747" y="2657475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40" name="Line 2"/>
          <p:cNvSpPr>
            <a:spLocks noChangeShapeType="1"/>
          </p:cNvSpPr>
          <p:nvPr/>
        </p:nvSpPr>
        <p:spPr bwMode="auto">
          <a:xfrm flipV="1">
            <a:off x="1044178" y="2622948"/>
            <a:ext cx="1557338" cy="10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1" name="Line 2"/>
          <p:cNvSpPr>
            <a:spLocks noChangeShapeType="1"/>
          </p:cNvSpPr>
          <p:nvPr/>
        </p:nvSpPr>
        <p:spPr bwMode="auto">
          <a:xfrm>
            <a:off x="1801416" y="1421606"/>
            <a:ext cx="800100" cy="119657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2" name="Text Box 3"/>
          <p:cNvSpPr txBox="1">
            <a:spLocks noChangeArrowheads="1"/>
          </p:cNvSpPr>
          <p:nvPr/>
        </p:nvSpPr>
        <p:spPr bwMode="auto">
          <a:xfrm>
            <a:off x="923925" y="265747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43" name="Line 2"/>
          <p:cNvSpPr>
            <a:spLocks noChangeShapeType="1"/>
          </p:cNvSpPr>
          <p:nvPr/>
        </p:nvSpPr>
        <p:spPr bwMode="auto">
          <a:xfrm flipH="1">
            <a:off x="3232548" y="2638425"/>
            <a:ext cx="169187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4" name="Line 2"/>
          <p:cNvSpPr>
            <a:spLocks noChangeShapeType="1"/>
          </p:cNvSpPr>
          <p:nvPr/>
        </p:nvSpPr>
        <p:spPr bwMode="auto">
          <a:xfrm flipH="1" flipV="1">
            <a:off x="4924425" y="1495425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5" name="Line 2"/>
          <p:cNvSpPr>
            <a:spLocks noChangeShapeType="1"/>
          </p:cNvSpPr>
          <p:nvPr/>
        </p:nvSpPr>
        <p:spPr bwMode="auto">
          <a:xfrm flipH="1">
            <a:off x="3232548" y="1495425"/>
            <a:ext cx="1691878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6" name="Line 2"/>
          <p:cNvSpPr>
            <a:spLocks noChangeShapeType="1"/>
          </p:cNvSpPr>
          <p:nvPr/>
        </p:nvSpPr>
        <p:spPr bwMode="auto">
          <a:xfrm flipH="1">
            <a:off x="6250781" y="2574131"/>
            <a:ext cx="13144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7" name="Line 2"/>
          <p:cNvSpPr>
            <a:spLocks noChangeShapeType="1"/>
          </p:cNvSpPr>
          <p:nvPr/>
        </p:nvSpPr>
        <p:spPr bwMode="auto">
          <a:xfrm flipH="1" flipV="1">
            <a:off x="5736431" y="1420417"/>
            <a:ext cx="514350" cy="1153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8" name="Line 2"/>
          <p:cNvSpPr>
            <a:spLocks noChangeShapeType="1"/>
          </p:cNvSpPr>
          <p:nvPr/>
        </p:nvSpPr>
        <p:spPr bwMode="auto">
          <a:xfrm flipH="1" flipV="1">
            <a:off x="5736431" y="1420416"/>
            <a:ext cx="1828800" cy="115133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9" name="Text Box 23"/>
          <p:cNvSpPr txBox="1">
            <a:spLocks noChangeArrowheads="1"/>
          </p:cNvSpPr>
          <p:nvPr/>
        </p:nvSpPr>
        <p:spPr bwMode="auto">
          <a:xfrm>
            <a:off x="6124575" y="268724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7397353" y="2628900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496278" y="104078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518297" y="126206"/>
            <a:ext cx="11239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800">
                <a:solidFill>
                  <a:srgbClr val="CC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533211" y="102394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3" y="126206"/>
            <a:ext cx="564763" cy="852042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" y="3132950"/>
            <a:ext cx="1633822" cy="156660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930259" y="3226037"/>
            <a:ext cx="6876649" cy="182155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AH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là đường thẳng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đỉnh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vuông góc với cạnh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-1296590" y="5495847"/>
            <a:ext cx="5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325799" y="3348147"/>
            <a:ext cx="7614999" cy="1215158"/>
            <a:chOff x="3659674" y="330609"/>
            <a:chExt cx="10728429" cy="1665164"/>
          </a:xfrm>
        </p:grpSpPr>
        <p:pic>
          <p:nvPicPr>
            <p:cNvPr id="37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59674" y="330609"/>
              <a:ext cx="10728429" cy="166516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5040294" y="486777"/>
              <a:ext cx="9294574" cy="11809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cao AH đi qua đỉnh A và </a:t>
              </a:r>
              <a:endPara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 góc với cạnh BC của tam giác ABC.</a:t>
              </a:r>
              <a:endPara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64587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0" grpId="0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095905" y="1931206"/>
            <a:ext cx="3378385" cy="2964632"/>
          </a:xfrm>
          <a:prstGeom prst="rect">
            <a:avLst/>
          </a:prstGeom>
        </p:spPr>
      </p:pic>
      <p:pic>
        <p:nvPicPr>
          <p:cNvPr id="4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6025229" y="1890421"/>
            <a:ext cx="3378385" cy="2964632"/>
          </a:xfrm>
          <a:prstGeom prst="rect">
            <a:avLst/>
          </a:prstGeom>
        </p:spPr>
      </p:pic>
      <p:pic>
        <p:nvPicPr>
          <p:cNvPr id="4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40688" y="1931206"/>
            <a:ext cx="3378385" cy="296463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17982173">
            <a:off x="7556303" y="3561755"/>
            <a:ext cx="92869" cy="10834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9594308">
            <a:off x="4662488" y="3370660"/>
            <a:ext cx="80963" cy="857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445" y="4036219"/>
            <a:ext cx="103585" cy="80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Line 2"/>
          <p:cNvSpPr>
            <a:spLocks noChangeShapeType="1"/>
          </p:cNvSpPr>
          <p:nvPr/>
        </p:nvSpPr>
        <p:spPr bwMode="auto">
          <a:xfrm flipV="1">
            <a:off x="1268017" y="2915841"/>
            <a:ext cx="758428" cy="12061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1740695" y="2699147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5372101" y="28003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60" name="Line 5"/>
          <p:cNvSpPr>
            <a:spLocks noChangeShapeType="1"/>
          </p:cNvSpPr>
          <p:nvPr/>
        </p:nvSpPr>
        <p:spPr bwMode="auto">
          <a:xfrm>
            <a:off x="3714751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1" name="Line 6"/>
          <p:cNvSpPr>
            <a:spLocks noChangeShapeType="1"/>
          </p:cNvSpPr>
          <p:nvPr/>
        </p:nvSpPr>
        <p:spPr bwMode="auto">
          <a:xfrm>
            <a:off x="3657601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2" name="Line 7"/>
          <p:cNvSpPr>
            <a:spLocks noChangeShapeType="1"/>
          </p:cNvSpPr>
          <p:nvPr/>
        </p:nvSpPr>
        <p:spPr bwMode="auto">
          <a:xfrm>
            <a:off x="2826545" y="2699147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3492104" y="4127897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041894" y="2655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6117">
            <a:off x="1265040" y="3462933"/>
            <a:ext cx="800100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2031207" y="2927747"/>
            <a:ext cx="0" cy="11846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7" name="Text Box 23"/>
          <p:cNvSpPr txBox="1">
            <a:spLocks noChangeArrowheads="1"/>
          </p:cNvSpPr>
          <p:nvPr/>
        </p:nvSpPr>
        <p:spPr bwMode="auto">
          <a:xfrm>
            <a:off x="5263754" y="407312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68" name="Text Box 24"/>
          <p:cNvSpPr txBox="1">
            <a:spLocks noChangeArrowheads="1"/>
          </p:cNvSpPr>
          <p:nvPr/>
        </p:nvSpPr>
        <p:spPr bwMode="auto">
          <a:xfrm>
            <a:off x="2655095" y="413623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570" name="Line 2"/>
          <p:cNvSpPr>
            <a:spLocks noChangeShapeType="1"/>
          </p:cNvSpPr>
          <p:nvPr/>
        </p:nvSpPr>
        <p:spPr bwMode="auto">
          <a:xfrm flipV="1">
            <a:off x="1268017" y="4117181"/>
            <a:ext cx="1558528" cy="107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1" name="Line 2"/>
          <p:cNvSpPr>
            <a:spLocks noChangeShapeType="1"/>
          </p:cNvSpPr>
          <p:nvPr/>
        </p:nvSpPr>
        <p:spPr bwMode="auto">
          <a:xfrm>
            <a:off x="2026445" y="2915841"/>
            <a:ext cx="800100" cy="11965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2" name="Text Box 3"/>
          <p:cNvSpPr txBox="1">
            <a:spLocks noChangeArrowheads="1"/>
          </p:cNvSpPr>
          <p:nvPr/>
        </p:nvSpPr>
        <p:spPr bwMode="auto">
          <a:xfrm>
            <a:off x="1226345" y="4138613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73" name="Line 2"/>
          <p:cNvSpPr>
            <a:spLocks noChangeShapeType="1"/>
          </p:cNvSpPr>
          <p:nvPr/>
        </p:nvSpPr>
        <p:spPr bwMode="auto">
          <a:xfrm flipH="1">
            <a:off x="3571876" y="4119563"/>
            <a:ext cx="169187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4" name="Line 2"/>
          <p:cNvSpPr>
            <a:spLocks noChangeShapeType="1"/>
          </p:cNvSpPr>
          <p:nvPr/>
        </p:nvSpPr>
        <p:spPr bwMode="auto">
          <a:xfrm flipH="1" flipV="1">
            <a:off x="5263755" y="2976563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5" name="Line 2"/>
          <p:cNvSpPr>
            <a:spLocks noChangeShapeType="1"/>
          </p:cNvSpPr>
          <p:nvPr/>
        </p:nvSpPr>
        <p:spPr bwMode="auto">
          <a:xfrm flipH="1">
            <a:off x="3571876" y="2976563"/>
            <a:ext cx="1691879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6" name="Line 2"/>
          <p:cNvSpPr>
            <a:spLocks noChangeShapeType="1"/>
          </p:cNvSpPr>
          <p:nvPr/>
        </p:nvSpPr>
        <p:spPr bwMode="auto">
          <a:xfrm flipH="1">
            <a:off x="7190186" y="4131469"/>
            <a:ext cx="1314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7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514350" cy="11537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8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1828800" cy="1151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9" name="Text Box 23"/>
          <p:cNvSpPr txBox="1">
            <a:spLocks noChangeArrowheads="1"/>
          </p:cNvSpPr>
          <p:nvPr/>
        </p:nvSpPr>
        <p:spPr bwMode="auto">
          <a:xfrm>
            <a:off x="7050882" y="4177904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80" name="Text Box 23"/>
          <p:cNvSpPr txBox="1">
            <a:spLocks noChangeArrowheads="1"/>
          </p:cNvSpPr>
          <p:nvPr/>
        </p:nvSpPr>
        <p:spPr bwMode="auto">
          <a:xfrm>
            <a:off x="8365332" y="4177904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81" name="Text Box 23"/>
          <p:cNvSpPr txBox="1">
            <a:spLocks noChangeArrowheads="1"/>
          </p:cNvSpPr>
          <p:nvPr/>
        </p:nvSpPr>
        <p:spPr bwMode="auto">
          <a:xfrm>
            <a:off x="6343651" y="2800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535303">
            <a:off x="4505009" y="342310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9" y="2711054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2"/>
          <p:cNvSpPr>
            <a:spLocks noChangeShapeType="1"/>
          </p:cNvSpPr>
          <p:nvPr/>
        </p:nvSpPr>
        <p:spPr bwMode="auto">
          <a:xfrm flipH="1" flipV="1">
            <a:off x="4712495" y="3340894"/>
            <a:ext cx="551260" cy="7786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97870" y="4127897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96979" y="306705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6448">
            <a:off x="6538484" y="3248721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7200901" y="3538538"/>
            <a:ext cx="378619" cy="5822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447">
            <a:off x="7628931" y="3345061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497367" y="3201591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3593" name="Rectangle 43"/>
          <p:cNvSpPr>
            <a:spLocks noChangeArrowheads="1"/>
          </p:cNvSpPr>
          <p:nvPr/>
        </p:nvSpPr>
        <p:spPr bwMode="auto">
          <a:xfrm>
            <a:off x="628651" y="2000250"/>
            <a:ext cx="409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94" name="Rectangle 44"/>
          <p:cNvSpPr>
            <a:spLocks noChangeArrowheads="1"/>
          </p:cNvSpPr>
          <p:nvPr/>
        </p:nvSpPr>
        <p:spPr bwMode="auto">
          <a:xfrm>
            <a:off x="3543301" y="2228850"/>
            <a:ext cx="4235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3595" name="Rectangle 45"/>
          <p:cNvSpPr>
            <a:spLocks noChangeArrowheads="1"/>
          </p:cNvSpPr>
          <p:nvPr/>
        </p:nvSpPr>
        <p:spPr bwMode="auto">
          <a:xfrm>
            <a:off x="6515101" y="2228850"/>
            <a:ext cx="3946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1647231" y="307561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364992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7 L -0.00573 -0.2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12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7656 0.153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765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0463 L -0.04462 0.1234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592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3" grpId="0" animBg="1"/>
      <p:bldP spid="2" grpId="0"/>
      <p:bldP spid="35" grpId="0"/>
      <p:bldP spid="43" grpId="0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0" name="Line 6">
            <a:extLst>
              <a:ext uri="{FF2B5EF4-FFF2-40B4-BE49-F238E27FC236}">
                <a16:creationId xmlns:a16="http://schemas.microsoft.com/office/drawing/2014/main" id="{FE294729-4050-6F43-AB70-111D141DA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1841" y="163449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8" name="Text Box 8">
            <a:extLst>
              <a:ext uri="{FF2B5EF4-FFF2-40B4-BE49-F238E27FC236}">
                <a16:creationId xmlns:a16="http://schemas.microsoft.com/office/drawing/2014/main" id="{A539086A-E5C3-2640-A52A-6EC9BE76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1" y="94201"/>
            <a:ext cx="8654368" cy="1354195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thẳng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cắt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Ta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19F214D-0705-8641-951B-C25B8DFE8B49}"/>
              </a:ext>
            </a:extLst>
          </p:cNvPr>
          <p:cNvSpPr/>
          <p:nvPr/>
        </p:nvSpPr>
        <p:spPr>
          <a:xfrm>
            <a:off x="2926080" y="1950720"/>
            <a:ext cx="2712720" cy="15240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6D253A-20E7-8240-BD1F-E31496DFC011}"/>
              </a:ext>
            </a:extLst>
          </p:cNvPr>
          <p:cNvSpPr txBox="1"/>
          <p:nvPr/>
        </p:nvSpPr>
        <p:spPr>
          <a:xfrm>
            <a:off x="2722880" y="159512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FF9FEBF-C1BB-0C42-A136-6EC87099230E}"/>
              </a:ext>
            </a:extLst>
          </p:cNvPr>
          <p:cNvSpPr txBox="1"/>
          <p:nvPr/>
        </p:nvSpPr>
        <p:spPr>
          <a:xfrm>
            <a:off x="5403169" y="1620158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92093B-E5E8-D946-8AEE-EF1E55ADF0C7}"/>
              </a:ext>
            </a:extLst>
          </p:cNvPr>
          <p:cNvSpPr txBox="1"/>
          <p:nvPr/>
        </p:nvSpPr>
        <p:spPr>
          <a:xfrm>
            <a:off x="5433649" y="351536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DA5DFA9-7042-A941-981B-F9A132F00B28}"/>
              </a:ext>
            </a:extLst>
          </p:cNvPr>
          <p:cNvSpPr txBox="1"/>
          <p:nvPr/>
        </p:nvSpPr>
        <p:spPr>
          <a:xfrm>
            <a:off x="2771729" y="3502841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47C0EEA-84FB-5741-BBCF-9A79F1F16F5C}"/>
              </a:ext>
            </a:extLst>
          </p:cNvPr>
          <p:cNvCxnSpPr/>
          <p:nvPr/>
        </p:nvCxnSpPr>
        <p:spPr>
          <a:xfrm>
            <a:off x="4643120" y="1893034"/>
            <a:ext cx="10160" cy="1389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5C927A6-DC24-0448-8689-D9DA4DF93DE0}"/>
              </a:ext>
            </a:extLst>
          </p:cNvPr>
          <p:cNvSpPr txBox="1"/>
          <p:nvPr/>
        </p:nvSpPr>
        <p:spPr>
          <a:xfrm>
            <a:off x="4236720" y="160215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3729236-4FD3-E740-A9D6-03F789DCE184}"/>
              </a:ext>
            </a:extLst>
          </p:cNvPr>
          <p:cNvCxnSpPr/>
          <p:nvPr/>
        </p:nvCxnSpPr>
        <p:spPr>
          <a:xfrm>
            <a:off x="4653280" y="1620158"/>
            <a:ext cx="0" cy="2233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684B981-AB01-AB4F-AF5F-77A59A1B5A26}"/>
              </a:ext>
            </a:extLst>
          </p:cNvPr>
          <p:cNvSpPr txBox="1"/>
          <p:nvPr/>
        </p:nvSpPr>
        <p:spPr>
          <a:xfrm>
            <a:off x="4282440" y="3532406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0D5BFD-8906-6446-9339-5E7B5B99507F}"/>
              </a:ext>
            </a:extLst>
          </p:cNvPr>
          <p:cNvSpPr txBox="1"/>
          <p:nvPr/>
        </p:nvSpPr>
        <p:spPr>
          <a:xfrm>
            <a:off x="426720" y="4094480"/>
            <a:ext cx="816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ABCD, AEGD, EBCG</a:t>
            </a:r>
          </a:p>
        </p:txBody>
      </p:sp>
    </p:spTree>
    <p:extLst>
      <p:ext uri="{BB962C8B-B14F-4D97-AF65-F5344CB8AC3E}">
        <p14:creationId xmlns:p14="http://schemas.microsoft.com/office/powerpoint/2010/main" val="167984392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3828" y="1808738"/>
            <a:ext cx="5399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48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48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183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041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6801" y="1682972"/>
            <a:ext cx="48606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các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em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  <a:p>
            <a:pPr algn="ctr"/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h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ọc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tốt</a:t>
            </a:r>
            <a:endParaRPr lang="en-US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6137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056640"/>
            <a:ext cx="9500034" cy="408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629" y="2269831"/>
            <a:ext cx="2614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Khởi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động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62808" y="-151716"/>
            <a:ext cx="1033394" cy="1081202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00" y="644389"/>
            <a:ext cx="6030098" cy="414302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89470" y="164522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05" y="2294420"/>
            <a:ext cx="9500034" cy="32124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280968" y="529447"/>
            <a:ext cx="1713124" cy="1792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63" y="1603471"/>
            <a:ext cx="1298561" cy="255444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3320" y="1603328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Rectangle 31"/>
          <p:cNvSpPr/>
          <p:nvPr/>
        </p:nvSpPr>
        <p:spPr>
          <a:xfrm>
            <a:off x="2303722" y="2487091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Rectangle 32"/>
          <p:cNvSpPr/>
          <p:nvPr/>
        </p:nvSpPr>
        <p:spPr>
          <a:xfrm>
            <a:off x="2303722" y="3370855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Rectangle 33"/>
          <p:cNvSpPr/>
          <p:nvPr/>
        </p:nvSpPr>
        <p:spPr>
          <a:xfrm>
            <a:off x="3470289" y="3372465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ectangle 34"/>
          <p:cNvSpPr/>
          <p:nvPr/>
        </p:nvSpPr>
        <p:spPr>
          <a:xfrm>
            <a:off x="4636857" y="337071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/>
          <p:cNvSpPr/>
          <p:nvPr/>
        </p:nvSpPr>
        <p:spPr>
          <a:xfrm>
            <a:off x="5803424" y="3365905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Rectangle 36"/>
          <p:cNvSpPr/>
          <p:nvPr/>
        </p:nvSpPr>
        <p:spPr>
          <a:xfrm>
            <a:off x="3470290" y="2483654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Rectangle 37"/>
          <p:cNvSpPr/>
          <p:nvPr/>
        </p:nvSpPr>
        <p:spPr>
          <a:xfrm>
            <a:off x="4636857" y="2483797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Rectangle 38"/>
          <p:cNvSpPr/>
          <p:nvPr/>
        </p:nvSpPr>
        <p:spPr>
          <a:xfrm>
            <a:off x="5803424" y="2487404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Rectangle 39"/>
          <p:cNvSpPr/>
          <p:nvPr/>
        </p:nvSpPr>
        <p:spPr>
          <a:xfrm>
            <a:off x="3470290" y="160493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Rectangle 40"/>
          <p:cNvSpPr/>
          <p:nvPr/>
        </p:nvSpPr>
        <p:spPr>
          <a:xfrm>
            <a:off x="4636857" y="1603328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Rectangle 41"/>
          <p:cNvSpPr/>
          <p:nvPr/>
        </p:nvSpPr>
        <p:spPr>
          <a:xfrm>
            <a:off x="5803424" y="160347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8051" y="1894106"/>
            <a:ext cx="56907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Vẽ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hai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đường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thẳng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 </a:t>
            </a:r>
          </a:p>
          <a:p>
            <a:pPr algn="ctr"/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vuông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  <a:latin typeface="Chalkboard SE" panose="03050602040202020205" pitchFamily="66" charset="77"/>
              </a:rPr>
              <a:t>góc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Chalkboard SE" panose="03050602040202020205" pitchFamily="66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2250" y="1105984"/>
            <a:ext cx="105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66" y="1251544"/>
            <a:ext cx="3880122" cy="3880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70995" y="-270598"/>
            <a:ext cx="1128634" cy="11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4666" y="2228873"/>
            <a:ext cx="25346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halkboard SE" panose="03050602040202020205" pitchFamily="66" charset="77"/>
              </a:rPr>
              <a:t>Khám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halkboard SE" panose="03050602040202020205" pitchFamily="66" charset="77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halkboard SE" panose="03050602040202020205" pitchFamily="66" charset="77"/>
              </a:rPr>
              <a:t>phá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halkboard SE" panose="03050602040202020205" pitchFamily="66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921422" y="3100107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21422" y="3185322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96224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5064672" y="3042957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26190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05" y="-102000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3" grpId="1" animBg="1"/>
      <p:bldP spid="24" grpId="0"/>
      <p:bldP spid="24" grpId="2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8" name="Oval 11"/>
          <p:cNvSpPr>
            <a:spLocks noChangeArrowheads="1"/>
          </p:cNvSpPr>
          <p:nvPr/>
        </p:nvSpPr>
        <p:spPr bwMode="auto">
          <a:xfrm>
            <a:off x="4396979" y="4077891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4333875" y="420766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6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240609" y="1847850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ular Callout 62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" y="-165378"/>
            <a:ext cx="1208709" cy="1618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211626" y="-244045"/>
            <a:ext cx="1360206" cy="142313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3371850" y="4407068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3257550" y="457851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" y="132077"/>
            <a:ext cx="1208709" cy="1618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560702" y="1896391"/>
            <a:ext cx="1225876" cy="2554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-117949" y="-97692"/>
            <a:ext cx="757619" cy="7926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2309 -0.00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830</Words>
  <Application>Microsoft Macintosh PowerPoint</Application>
  <PresentationFormat>On-screen Show (16:9)</PresentationFormat>
  <Paragraphs>167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Comic Sans MS</vt:lpstr>
      <vt:lpstr>Times New Roman</vt:lpstr>
      <vt:lpstr>UTM French Vanilla</vt:lpstr>
      <vt:lpstr>UTM Loko</vt:lpstr>
      <vt:lpstr>Calibri</vt:lpstr>
      <vt:lpstr>UTM Khuccamta</vt:lpstr>
      <vt:lpstr>UTM A&amp;S Graceland</vt:lpstr>
      <vt:lpstr>Arial</vt:lpstr>
      <vt:lpstr>Chalkboard SE</vt:lpstr>
      <vt:lpstr>华康方圆体W7(P)</vt:lpstr>
      <vt:lpstr>UTM Alpine KT</vt:lpstr>
      <vt:lpstr>Calibri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hai duong vuong goc</dc:title>
  <dc:subject>Toan 4</dc:subject>
  <dc:creator>KTUTS</dc:creator>
  <cp:keywords>YenVu</cp:keywords>
  <cp:lastModifiedBy>Microsoft Office User</cp:lastModifiedBy>
  <cp:revision>162</cp:revision>
  <dcterms:created xsi:type="dcterms:W3CDTF">2017-06-11T12:45:34Z</dcterms:created>
  <dcterms:modified xsi:type="dcterms:W3CDTF">2021-11-02T15:33:26Z</dcterms:modified>
</cp:coreProperties>
</file>