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3"/>
  </p:notesMasterIdLst>
  <p:sldIdLst>
    <p:sldId id="256" r:id="rId6"/>
    <p:sldId id="280" r:id="rId7"/>
    <p:sldId id="281" r:id="rId8"/>
    <p:sldId id="257" r:id="rId9"/>
    <p:sldId id="262" r:id="rId10"/>
    <p:sldId id="336" r:id="rId11"/>
    <p:sldId id="264" r:id="rId12"/>
    <p:sldId id="341" r:id="rId13"/>
    <p:sldId id="342" r:id="rId14"/>
    <p:sldId id="337" r:id="rId15"/>
    <p:sldId id="340" r:id="rId16"/>
    <p:sldId id="339" r:id="rId17"/>
    <p:sldId id="338" r:id="rId18"/>
    <p:sldId id="266" r:id="rId19"/>
    <p:sldId id="343" r:id="rId20"/>
    <p:sldId id="268" r:id="rId21"/>
    <p:sldId id="344" r:id="rId22"/>
  </p:sldIdLst>
  <p:sldSz cx="18288000" cy="10287000"/>
  <p:notesSz cx="6858000" cy="9144000"/>
  <p:embeddedFontLst>
    <p:embeddedFont>
      <p:font typeface="Baloo" panose="03080902040302020200" pitchFamily="66" charset="77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 autoAdjust="0"/>
    <p:restoredTop sz="94674" autoAdjust="0"/>
  </p:normalViewPr>
  <p:slideViewPr>
    <p:cSldViewPr>
      <p:cViewPr varScale="1">
        <p:scale>
          <a:sx n="74" d="100"/>
          <a:sy n="74" d="100"/>
        </p:scale>
        <p:origin x="23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5973F-C765-1644-874F-67F4BC1C2823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57E3E-DEF9-B247-878D-9A4BF94B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8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574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67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37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52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25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183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922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2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100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655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036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2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7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57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35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44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3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52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95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09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83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82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45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56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24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44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19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48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7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86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21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913622" y="411894"/>
            <a:ext cx="16460757" cy="17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913622" y="2400703"/>
            <a:ext cx="16460757" cy="678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96336" marR="0" lvl="0" indent="-606633" algn="l" rtl="0">
              <a:spcBef>
                <a:spcPts val="1129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6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2673" marR="0" lvl="1" indent="-565272" algn="l" rtl="0"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9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09" marR="0" lvl="2" indent="-517017" algn="l" rtl="0">
              <a:spcBef>
                <a:spcPts val="847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42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85345" marR="0" lvl="3" indent="-475656" algn="l" rtl="0"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5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1682" marR="0" lvl="4" indent="-475656" algn="l" rtl="0"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5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8018" marR="0" lvl="5" indent="-475656" algn="l" rtl="0"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5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74354" marR="0" lvl="6" indent="-475656" algn="l" rtl="0"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5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70691" marR="0" lvl="7" indent="-475656" algn="l" rtl="0"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5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67027" marR="0" lvl="8" indent="-475656" algn="l" rtl="0"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5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940852"/>
      </p:ext>
    </p:extLst>
  </p:cSld>
  <p:clrMapOvr>
    <a:masterClrMapping/>
  </p:clrMapOvr>
  <p:transition spd="slow" advTm="1000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913622" y="411894"/>
            <a:ext cx="16460757" cy="17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5749755" y="-2435432"/>
            <a:ext cx="6788488" cy="1646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96336" marR="0" lvl="0" indent="-606633" algn="l" rtl="0">
              <a:spcBef>
                <a:spcPts val="1129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6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2673" marR="0" lvl="1" indent="-565272" algn="l" rtl="0"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9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09" marR="0" lvl="2" indent="-517017" algn="l" rtl="0">
              <a:spcBef>
                <a:spcPts val="847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42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85345" marR="0" lvl="3" indent="-475656" algn="l" rtl="0"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5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1682" marR="0" lvl="4" indent="-475656" algn="l" rtl="0"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5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8018" marR="0" lvl="5" indent="-475656" algn="l" rtl="0"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5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74354" marR="0" lvl="6" indent="-475656" algn="l" rtl="0"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5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70691" marR="0" lvl="7" indent="-475656" algn="l" rtl="0"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5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67027" marR="0" lvl="8" indent="-475656" algn="l" rtl="0">
              <a:spcBef>
                <a:spcPts val="716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5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330473"/>
      </p:ext>
    </p:extLst>
  </p:cSld>
  <p:clrMapOvr>
    <a:masterClrMapping/>
  </p:clrMapOvr>
  <p:transition spd="slow" advTm="1000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3585272" y="7200383"/>
            <a:ext cx="10972108" cy="85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7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3585272" y="918575"/>
            <a:ext cx="10972108" cy="6173234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3585272" y="8051744"/>
            <a:ext cx="10972108" cy="120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96336" marR="0" lvl="0" indent="-248168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2673" marR="0" lvl="1" indent="-24816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09" marR="0" lvl="2" indent="-248168" algn="l" rtl="0"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85345" marR="0" lvl="3" indent="-248168" algn="l" rtl="0"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1682" marR="0" lvl="4" indent="-248168" algn="l" rtl="0"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8018" marR="0" lvl="5" indent="-248168" algn="l" rtl="0"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74354" marR="0" lvl="6" indent="-248168" algn="l" rtl="0"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70691" marR="0" lvl="7" indent="-248168" algn="l" rtl="0"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67027" marR="0" lvl="8" indent="-248168" algn="l" rtl="0"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63780"/>
      </p:ext>
    </p:extLst>
  </p:cSld>
  <p:clrMapOvr>
    <a:masterClrMapping/>
  </p:clrMapOvr>
  <p:transition spd="slow" advTm="1000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913622" y="410171"/>
            <a:ext cx="6018134" cy="174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71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7149779" y="410171"/>
            <a:ext cx="10224600" cy="877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96336" marR="0" lvl="0" indent="-468762" algn="l" rtl="0">
              <a:spcBef>
                <a:spcPts val="69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47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2673" marR="0" lvl="1" indent="-441188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0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09" marR="0" lvl="2" indent="-413614" algn="l" rtl="0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6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85345" marR="0" lvl="3" indent="-386039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1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1682" marR="0" lvl="4" indent="-386039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1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8018" marR="0" lvl="5" indent="-386039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1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74354" marR="0" lvl="6" indent="-386039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1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70691" marR="0" lvl="7" indent="-386039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1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67027" marR="0" lvl="8" indent="-386039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1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913622" y="2152532"/>
            <a:ext cx="6018134" cy="703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96336" marR="0" lvl="0" indent="-248168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2673" marR="0" lvl="1" indent="-24816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09" marR="0" lvl="2" indent="-248168" algn="l" rtl="0"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85345" marR="0" lvl="3" indent="-248168" algn="l" rtl="0"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1682" marR="0" lvl="4" indent="-248168" algn="l" rtl="0"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8018" marR="0" lvl="5" indent="-248168" algn="l" rtl="0"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74354" marR="0" lvl="6" indent="-248168" algn="l" rtl="0"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70691" marR="0" lvl="7" indent="-248168" algn="l" rtl="0"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67027" marR="0" lvl="8" indent="-248168" algn="l" rtl="0">
              <a:spcBef>
                <a:spcPts val="19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705431"/>
      </p:ext>
    </p:extLst>
  </p:cSld>
  <p:clrMapOvr>
    <a:masterClrMapping/>
  </p:clrMapOvr>
  <p:transition spd="slow" advTm="1000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741699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913622" y="411894"/>
            <a:ext cx="16460757" cy="17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787531"/>
      </p:ext>
    </p:extLst>
  </p:cSld>
  <p:clrMapOvr>
    <a:masterClrMapping/>
  </p:clrMapOvr>
  <p:transition spd="slow" advTm="1000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913622" y="411894"/>
            <a:ext cx="16460757" cy="17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913622" y="2302468"/>
            <a:ext cx="8080704" cy="95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96336" marR="0" lvl="0" indent="-248168" algn="l" rtl="0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60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2673" marR="0" lvl="1" indent="-248168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7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09" marR="0" lvl="2" indent="-248168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95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85345" marR="0" lvl="3" indent="-24816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1682" marR="0" lvl="4" indent="-24816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8018" marR="0" lvl="5" indent="-24816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74354" marR="0" lvl="6" indent="-24816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70691" marR="0" lvl="7" indent="-24816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67027" marR="0" lvl="8" indent="-24816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913622" y="3262405"/>
            <a:ext cx="8080704" cy="592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96336" marR="0" lvl="0" indent="-413614" algn="l" rtl="0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6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2673" marR="0" lvl="1" indent="-386039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1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09" marR="0" lvl="2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85345" marR="0" lvl="3" indent="-358465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1682" marR="0" lvl="4" indent="-358465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8018" marR="0" lvl="5" indent="-358465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74354" marR="0" lvl="6" indent="-358465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70691" marR="0" lvl="7" indent="-358465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67027" marR="0" lvl="8" indent="-358465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9290214" y="2302468"/>
            <a:ext cx="8084164" cy="95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96336" marR="0" lvl="0" indent="-248168" algn="l" rtl="0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60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2673" marR="0" lvl="1" indent="-248168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71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09" marR="0" lvl="2" indent="-248168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95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85345" marR="0" lvl="3" indent="-24816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1682" marR="0" lvl="4" indent="-24816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8018" marR="0" lvl="5" indent="-24816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74354" marR="0" lvl="6" indent="-24816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70691" marR="0" lvl="7" indent="-24816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67027" marR="0" lvl="8" indent="-24816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9290214" y="3262405"/>
            <a:ext cx="8084164" cy="592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96336" marR="0" lvl="0" indent="-413614" algn="l" rtl="0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6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2673" marR="0" lvl="1" indent="-386039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1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09" marR="0" lvl="2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85345" marR="0" lvl="3" indent="-358465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1682" marR="0" lvl="4" indent="-358465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8018" marR="0" lvl="5" indent="-358465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74354" marR="0" lvl="6" indent="-358465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70691" marR="0" lvl="7" indent="-358465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67027" marR="0" lvl="8" indent="-358465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423531"/>
      </p:ext>
    </p:extLst>
  </p:cSld>
  <p:clrMapOvr>
    <a:masterClrMapping/>
  </p:clrMapOvr>
  <p:transition spd="slow" advTm="1000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913622" y="411894"/>
            <a:ext cx="16460757" cy="171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913621" y="2400703"/>
            <a:ext cx="8146457" cy="678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96336" marR="0" lvl="0" indent="-441188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0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2673" marR="0" lvl="1" indent="-413614" algn="l" rtl="0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6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09" marR="0" lvl="2" indent="-386039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1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85345" marR="0" lvl="3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1682" marR="0" lvl="4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8018" marR="0" lvl="5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74354" marR="0" lvl="6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70691" marR="0" lvl="7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67027" marR="0" lvl="8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9226191" y="2400703"/>
            <a:ext cx="8148188" cy="678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96336" marR="0" lvl="0" indent="-441188" algn="l" rtl="0"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0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2673" marR="0" lvl="1" indent="-413614" algn="l" rtl="0">
              <a:spcBef>
                <a:spcPts val="52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6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09" marR="0" lvl="2" indent="-386039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1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85345" marR="0" lvl="3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1682" marR="0" lvl="4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8018" marR="0" lvl="5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74354" marR="0" lvl="6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70691" marR="0" lvl="7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67027" marR="0" lvl="8" indent="-372252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4303051"/>
      </p:ext>
    </p:extLst>
  </p:cSld>
  <p:clrMapOvr>
    <a:masterClrMapping/>
  </p:clrMapOvr>
  <p:transition spd="slow" advTm="1000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1444838" y="6610979"/>
            <a:ext cx="15545406" cy="204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42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16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1444838" y="4360213"/>
            <a:ext cx="15545406" cy="225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96336" marR="0" lvl="0" indent="-248168" algn="l" rtl="0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2673" marR="0" lvl="1" indent="-248168" algn="l" rtl="0"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9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89009" marR="0" lvl="2" indent="-24816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85345" marR="0" lvl="3" indent="-248168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81682" marR="0" lvl="4" indent="-248168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8018" marR="0" lvl="5" indent="-248168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74354" marR="0" lvl="6" indent="-248168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70691" marR="0" lvl="7" indent="-248168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67027" marR="0" lvl="8" indent="-248168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3588007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0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8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2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" y="1"/>
            <a:ext cx="18287999" cy="10286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9117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tags" Target="../tags/tag5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197144" y="4244222"/>
            <a:ext cx="1058231" cy="10383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10813" y="6268816"/>
            <a:ext cx="2842681" cy="2771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7894">
            <a:off x="16190048" y="-88114"/>
            <a:ext cx="2438055" cy="24228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82477">
            <a:off x="568547" y="7845954"/>
            <a:ext cx="2551618" cy="23889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8317983" y="-26163"/>
            <a:ext cx="1058231" cy="10383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037378">
            <a:off x="15745133" y="7527517"/>
            <a:ext cx="2185112" cy="3461564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B9BC124E-5304-8A4D-8107-C509455FF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8366" y="877398"/>
            <a:ext cx="18288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QUÝ ĐÔN</a:t>
            </a: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DCAB532B-049C-9244-9DA6-2FABBA274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5267" y="3384507"/>
            <a:ext cx="18288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11</a:t>
            </a:r>
          </a:p>
          <a:p>
            <a:pPr algn="ctr"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TẬP LÀM VĂN</a:t>
            </a: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746BFAD5-7271-694A-BFBF-0DFE177A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5500"/>
            <a:ext cx="1828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LUYỆN TẬP TRAO ĐỔI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VỚI NGƯỜI THÂN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DA231BB3-6993-6F49-AE66-068444191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600" y="7679230"/>
            <a:ext cx="12162269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7CD070-C494-E84F-BC4E-802DFC9FDD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6" y="-97760"/>
            <a:ext cx="2009514" cy="22372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72381" y="3965035"/>
            <a:ext cx="1569340" cy="15595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65098" y="8697002"/>
            <a:ext cx="1569340" cy="15595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1784" y="-258220"/>
            <a:ext cx="1569340" cy="15595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59300" y="3658962"/>
            <a:ext cx="1569340" cy="15595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56454" y="8875922"/>
            <a:ext cx="1569340" cy="15595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5400" y="-175591"/>
            <a:ext cx="3171242" cy="2969075"/>
          </a:xfrm>
          <a:prstGeom prst="rect">
            <a:avLst/>
          </a:prstGeom>
        </p:spPr>
      </p:pic>
      <p:grpSp>
        <p:nvGrpSpPr>
          <p:cNvPr id="15" name="PA_组合 10">
            <a:extLst>
              <a:ext uri="{FF2B5EF4-FFF2-40B4-BE49-F238E27FC236}">
                <a16:creationId xmlns:a16="http://schemas.microsoft.com/office/drawing/2014/main" id="{037C7854-EB44-664C-8376-652BF60C943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44703" y="-114301"/>
            <a:ext cx="10758926" cy="1888820"/>
            <a:chOff x="2222248" y="1301616"/>
            <a:chExt cx="4341870" cy="1162383"/>
          </a:xfrm>
        </p:grpSpPr>
        <p:pic>
          <p:nvPicPr>
            <p:cNvPr id="16" name="图片 24">
              <a:extLst>
                <a:ext uri="{FF2B5EF4-FFF2-40B4-BE49-F238E27FC236}">
                  <a16:creationId xmlns:a16="http://schemas.microsoft.com/office/drawing/2014/main" id="{254C0041-6D2B-FA48-A8DD-94EF5E568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22248" y="1301616"/>
              <a:ext cx="939953" cy="1162383"/>
            </a:xfrm>
            <a:prstGeom prst="rect">
              <a:avLst/>
            </a:prstGeom>
          </p:spPr>
        </p:pic>
        <p:sp>
          <p:nvSpPr>
            <p:cNvPr id="17" name="文本框 25">
              <a:extLst>
                <a:ext uri="{FF2B5EF4-FFF2-40B4-BE49-F238E27FC236}">
                  <a16:creationId xmlns:a16="http://schemas.microsoft.com/office/drawing/2014/main" id="{4DC8496F-1044-AA4F-BD9A-4C92C5C9A6BA}"/>
                </a:ext>
              </a:extLst>
            </p:cNvPr>
            <p:cNvSpPr txBox="1"/>
            <p:nvPr/>
          </p:nvSpPr>
          <p:spPr>
            <a:xfrm>
              <a:off x="3009713" y="1746611"/>
              <a:ext cx="3554405" cy="517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Xác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định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dung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trao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đổi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</a:p>
          </p:txBody>
        </p:sp>
      </p:grp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53AE13EF-829D-194D-91D6-9FD84800BF5C}"/>
              </a:ext>
            </a:extLst>
          </p:cNvPr>
          <p:cNvSpPr/>
          <p:nvPr/>
        </p:nvSpPr>
        <p:spPr>
          <a:xfrm>
            <a:off x="3810000" y="1739934"/>
            <a:ext cx="12761784" cy="2225102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571500" lvl="0" indent="-57150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Freeform: Shape 7">
            <a:extLst>
              <a:ext uri="{FF2B5EF4-FFF2-40B4-BE49-F238E27FC236}">
                <a16:creationId xmlns:a16="http://schemas.microsoft.com/office/drawing/2014/main" id="{5EAA4BAD-3B79-D747-8615-CA64BFBDCC56}"/>
              </a:ext>
            </a:extLst>
          </p:cNvPr>
          <p:cNvSpPr/>
          <p:nvPr/>
        </p:nvSpPr>
        <p:spPr>
          <a:xfrm>
            <a:off x="3810000" y="4255944"/>
            <a:ext cx="12761784" cy="2349433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Freeform: Shape 7">
            <a:extLst>
              <a:ext uri="{FF2B5EF4-FFF2-40B4-BE49-F238E27FC236}">
                <a16:creationId xmlns:a16="http://schemas.microsoft.com/office/drawing/2014/main" id="{BDDCDBE2-79E0-2042-B079-292C6D39A84D}"/>
              </a:ext>
            </a:extLst>
          </p:cNvPr>
          <p:cNvSpPr/>
          <p:nvPr/>
        </p:nvSpPr>
        <p:spPr>
          <a:xfrm>
            <a:off x="3795420" y="6972300"/>
            <a:ext cx="12776363" cy="2971799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</a:p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AA7632D-54B3-4A03-AF6D-3E6AF43F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616" y="254480"/>
            <a:ext cx="15522935" cy="671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1600">
              <a:spcBef>
                <a:spcPct val="50000"/>
              </a:spcBef>
              <a:buNone/>
            </a:pPr>
            <a:r>
              <a:rPr lang="en-US" altLang="en-US" sz="4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4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4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4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4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4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</a:p>
          <a:p>
            <a:pPr defTabSz="1371600">
              <a:lnSpc>
                <a:spcPct val="60000"/>
              </a:lnSpc>
              <a:spcBef>
                <a:spcPct val="50000"/>
              </a:spcBef>
              <a:buNone/>
            </a:pPr>
            <a:r>
              <a:rPr lang="en-US" alt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4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4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4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4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Kí</a:t>
            </a:r>
            <a:endParaRPr lang="en-US" altLang="en-US" sz="4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FontTx/>
              <a:buChar char="-"/>
            </a:pPr>
            <a:endParaRPr lang="en-US" altLang="en-US" sz="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None/>
            </a:pPr>
            <a:endParaRPr lang="en-US" altLang="en-US" sz="4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None/>
            </a:pPr>
            <a:endParaRPr lang="en-US" altLang="en-US" sz="15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None/>
            </a:pPr>
            <a:endParaRPr lang="en-US" altLang="en-US" sz="15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None/>
            </a:pP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None/>
            </a:pPr>
            <a:endParaRPr lang="en-US" altLang="en-US" sz="5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None/>
            </a:pPr>
            <a:endParaRPr lang="en-US" altLang="en-US" sz="4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81653-DC34-7049-B9D5-F4A7A06D2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4532"/>
            <a:ext cx="8086242" cy="6084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84B67-9342-3242-A8F5-D7FC3EA60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83" y="1254023"/>
            <a:ext cx="7693385" cy="4312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AD80A-1CEB-5B40-B22F-28A044251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06" y="5661548"/>
            <a:ext cx="7693383" cy="4611894"/>
          </a:xfrm>
          <a:prstGeom prst="rect">
            <a:avLst/>
          </a:prstGeom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FC903AEF-29FF-A840-A951-AFF0412363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9227280"/>
            <a:ext cx="1186692" cy="1060606"/>
          </a:xfrm>
          <a:prstGeom prst="rect">
            <a:avLst/>
          </a:prstGeom>
        </p:spPr>
      </p:pic>
      <p:pic>
        <p:nvPicPr>
          <p:cNvPr id="8" name="图片 24">
            <a:extLst>
              <a:ext uri="{FF2B5EF4-FFF2-40B4-BE49-F238E27FC236}">
                <a16:creationId xmlns:a16="http://schemas.microsoft.com/office/drawing/2014/main" id="{7527B058-A4CF-594A-8182-1CC3877F63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888" y="-211249"/>
            <a:ext cx="1806866" cy="14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AA7632D-54B3-4A03-AF6D-3E6AF43F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32086"/>
            <a:ext cx="15522935" cy="915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1600">
              <a:spcBef>
                <a:spcPct val="50000"/>
              </a:spcBef>
              <a:buNone/>
            </a:pPr>
            <a:r>
              <a:rPr lang="en-US" altLang="en-US" sz="4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</a:p>
          <a:p>
            <a:pPr defTabSz="1371600">
              <a:lnSpc>
                <a:spcPct val="60000"/>
              </a:lnSpc>
              <a:spcBef>
                <a:spcPct val="50000"/>
              </a:spcBef>
              <a:buNone/>
            </a:pPr>
            <a:endParaRPr lang="en-US" altLang="en-US" sz="4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defTabSz="1371600">
              <a:lnSpc>
                <a:spcPct val="60000"/>
              </a:lnSpc>
              <a:spcBef>
                <a:spcPct val="50000"/>
              </a:spcBef>
              <a:buNone/>
            </a:pPr>
            <a:r>
              <a:rPr lang="en-US" altLang="en-US" sz="4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4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4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4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vật</a:t>
            </a:r>
            <a:endParaRPr lang="en-US" altLang="en-US" sz="42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FontTx/>
              <a:buChar char="-"/>
            </a:pPr>
            <a:endParaRPr lang="en-US" altLang="en-US" sz="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None/>
            </a:pPr>
            <a:endParaRPr lang="en-US" altLang="en-US" sz="4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None/>
            </a:pPr>
            <a:endParaRPr lang="en-US" altLang="en-US" sz="15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4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4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4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4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: </a:t>
            </a:r>
          </a:p>
          <a:p>
            <a:pPr defTabSz="1371600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None/>
            </a:pP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None/>
            </a:pPr>
            <a:endParaRPr lang="en-US" altLang="en-US" sz="5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1371600">
              <a:spcBef>
                <a:spcPct val="50000"/>
              </a:spcBef>
              <a:buNone/>
            </a:pPr>
            <a:r>
              <a:rPr lang="en-US" altLang="en-US" sz="4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2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4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:</a:t>
            </a:r>
          </a:p>
          <a:p>
            <a:pPr defTabSz="1371600">
              <a:spcBef>
                <a:spcPct val="50000"/>
              </a:spcBef>
              <a:buNone/>
            </a:pPr>
            <a:endParaRPr lang="en-US" altLang="en-US" sz="4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DC42F90-FB89-4E1C-AAD2-F9E7A792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851" y="2494854"/>
            <a:ext cx="16173149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37160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liệt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ngại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B49A6616-2ECC-489B-B4E3-FF769D0E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251" y="5040463"/>
            <a:ext cx="16137428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37160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4800" dirty="0">
                <a:solidFill>
                  <a:srgbClr val="00808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quắp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đờ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trì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mệt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nhọc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65E2FB4C-A9A9-4D81-B8B7-0DF1A9BE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251" y="8250869"/>
            <a:ext cx="153867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1600">
              <a:spcBef>
                <a:spcPct val="50000"/>
              </a:spcBef>
              <a:buNone/>
            </a:pPr>
            <a:r>
              <a:rPr lang="en-US" altLang="en-US" sz="4800" dirty="0">
                <a:solidFill>
                  <a:srgbClr val="00808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đuổi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Ưu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tú</a:t>
            </a:r>
            <a:r>
              <a:rPr lang="en-US" altLang="en-US" sz="4800" dirty="0">
                <a:solidFill>
                  <a:srgbClr val="006664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图片 24">
            <a:extLst>
              <a:ext uri="{FF2B5EF4-FFF2-40B4-BE49-F238E27FC236}">
                <a16:creationId xmlns:a16="http://schemas.microsoft.com/office/drawing/2014/main" id="{868591DE-A276-E447-812C-1E25D9793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-274575"/>
            <a:ext cx="2023523" cy="1569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E177C5-7D87-274D-9BC1-B70028A7A25D}"/>
              </a:ext>
            </a:extLst>
          </p:cNvPr>
          <p:cNvSpPr txBox="1"/>
          <p:nvPr/>
        </p:nvSpPr>
        <p:spPr>
          <a:xfrm>
            <a:off x="6115051" y="1333500"/>
            <a:ext cx="9144000" cy="569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60000"/>
              </a:lnSpc>
              <a:spcBef>
                <a:spcPct val="50000"/>
              </a:spcBef>
              <a:buNone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Kí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165">
            <a:extLst>
              <a:ext uri="{FF2B5EF4-FFF2-40B4-BE49-F238E27FC236}">
                <a16:creationId xmlns:a16="http://schemas.microsoft.com/office/drawing/2014/main" id="{AB1F62D7-65E8-E040-B64F-BAE905EE96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83289">
            <a:off x="17072665" y="-89476"/>
            <a:ext cx="1297232" cy="1284259"/>
          </a:xfrm>
          <a:prstGeom prst="rect">
            <a:avLst/>
          </a:prstGeom>
        </p:spPr>
      </p:pic>
      <p:pic>
        <p:nvPicPr>
          <p:cNvPr id="11" name="Picture 165">
            <a:extLst>
              <a:ext uri="{FF2B5EF4-FFF2-40B4-BE49-F238E27FC236}">
                <a16:creationId xmlns:a16="http://schemas.microsoft.com/office/drawing/2014/main" id="{6F744891-B13C-0246-8384-095945D066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83289">
            <a:off x="16912436" y="8955264"/>
            <a:ext cx="1297232" cy="1284259"/>
          </a:xfrm>
          <a:prstGeom prst="rect">
            <a:avLst/>
          </a:prstGeom>
        </p:spPr>
      </p:pic>
      <p:pic>
        <p:nvPicPr>
          <p:cNvPr id="12" name="Picture 165">
            <a:extLst>
              <a:ext uri="{FF2B5EF4-FFF2-40B4-BE49-F238E27FC236}">
                <a16:creationId xmlns:a16="http://schemas.microsoft.com/office/drawing/2014/main" id="{25FE2E30-DA48-B745-B5A3-B2016CD607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83289">
            <a:off x="-157842" y="1040779"/>
            <a:ext cx="1297232" cy="1284259"/>
          </a:xfrm>
          <a:prstGeom prst="rect">
            <a:avLst/>
          </a:prstGeom>
        </p:spPr>
      </p:pic>
      <p:pic>
        <p:nvPicPr>
          <p:cNvPr id="13" name="Picture 165">
            <a:extLst>
              <a:ext uri="{FF2B5EF4-FFF2-40B4-BE49-F238E27FC236}">
                <a16:creationId xmlns:a16="http://schemas.microsoft.com/office/drawing/2014/main" id="{74D96D59-6CE5-144B-A74C-AA3918B1B4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83289">
            <a:off x="-343747" y="9100179"/>
            <a:ext cx="1297232" cy="1284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72381" y="3965035"/>
            <a:ext cx="1569340" cy="15595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65098" y="8697002"/>
            <a:ext cx="1569340" cy="15595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1784" y="-258220"/>
            <a:ext cx="1569340" cy="15595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59300" y="3658962"/>
            <a:ext cx="1569340" cy="15595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56454" y="8875922"/>
            <a:ext cx="1569340" cy="15595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5400" y="-175591"/>
            <a:ext cx="3171242" cy="2969075"/>
          </a:xfrm>
          <a:prstGeom prst="rect">
            <a:avLst/>
          </a:prstGeom>
        </p:spPr>
      </p:pic>
      <p:grpSp>
        <p:nvGrpSpPr>
          <p:cNvPr id="15" name="PA_组合 10">
            <a:extLst>
              <a:ext uri="{FF2B5EF4-FFF2-40B4-BE49-F238E27FC236}">
                <a16:creationId xmlns:a16="http://schemas.microsoft.com/office/drawing/2014/main" id="{037C7854-EB44-664C-8376-652BF60C943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44702" y="-114301"/>
            <a:ext cx="11739567" cy="1888820"/>
            <a:chOff x="2222248" y="1301616"/>
            <a:chExt cx="4531743" cy="1162383"/>
          </a:xfrm>
        </p:grpSpPr>
        <p:pic>
          <p:nvPicPr>
            <p:cNvPr id="16" name="图片 24">
              <a:extLst>
                <a:ext uri="{FF2B5EF4-FFF2-40B4-BE49-F238E27FC236}">
                  <a16:creationId xmlns:a16="http://schemas.microsoft.com/office/drawing/2014/main" id="{254C0041-6D2B-FA48-A8DD-94EF5E568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22248" y="1301616"/>
              <a:ext cx="939953" cy="1162383"/>
            </a:xfrm>
            <a:prstGeom prst="rect">
              <a:avLst/>
            </a:prstGeom>
          </p:spPr>
        </p:pic>
        <p:sp>
          <p:nvSpPr>
            <p:cNvPr id="17" name="文本框 25">
              <a:extLst>
                <a:ext uri="{FF2B5EF4-FFF2-40B4-BE49-F238E27FC236}">
                  <a16:creationId xmlns:a16="http://schemas.microsoft.com/office/drawing/2014/main" id="{4DC8496F-1044-AA4F-BD9A-4C92C5C9A6BA}"/>
                </a:ext>
              </a:extLst>
            </p:cNvPr>
            <p:cNvSpPr txBox="1"/>
            <p:nvPr/>
          </p:nvSpPr>
          <p:spPr>
            <a:xfrm>
              <a:off x="3009713" y="1746611"/>
              <a:ext cx="3744278" cy="517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5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lang="en-US" altLang="en-US" sz="5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5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5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5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5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altLang="en-US" sz="5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5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53AE13EF-829D-194D-91D6-9FD84800BF5C}"/>
              </a:ext>
            </a:extLst>
          </p:cNvPr>
          <p:cNvSpPr/>
          <p:nvPr/>
        </p:nvSpPr>
        <p:spPr>
          <a:xfrm>
            <a:off x="3810000" y="1739934"/>
            <a:ext cx="12761784" cy="2225102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Freeform: Shape 7">
            <a:extLst>
              <a:ext uri="{FF2B5EF4-FFF2-40B4-BE49-F238E27FC236}">
                <a16:creationId xmlns:a16="http://schemas.microsoft.com/office/drawing/2014/main" id="{5EAA4BAD-3B79-D747-8615-CA64BFBDCC56}"/>
              </a:ext>
            </a:extLst>
          </p:cNvPr>
          <p:cNvSpPr/>
          <p:nvPr/>
        </p:nvSpPr>
        <p:spPr>
          <a:xfrm>
            <a:off x="3810000" y="4255944"/>
            <a:ext cx="12761784" cy="2349433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24" name="Freeform: Shape 7">
            <a:extLst>
              <a:ext uri="{FF2B5EF4-FFF2-40B4-BE49-F238E27FC236}">
                <a16:creationId xmlns:a16="http://schemas.microsoft.com/office/drawing/2014/main" id="{BDDCDBE2-79E0-2042-B079-292C6D39A84D}"/>
              </a:ext>
            </a:extLst>
          </p:cNvPr>
          <p:cNvSpPr/>
          <p:nvPr/>
        </p:nvSpPr>
        <p:spPr>
          <a:xfrm>
            <a:off x="3733800" y="6972301"/>
            <a:ext cx="12776363" cy="2349433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13578"/>
            <a:ext cx="2170637" cy="20024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64304">
            <a:off x="-576242" y="3563271"/>
            <a:ext cx="1812977" cy="17744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47503">
            <a:off x="4016651" y="-156328"/>
            <a:ext cx="1508364" cy="1246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20059">
            <a:off x="16897200" y="311137"/>
            <a:ext cx="1812977" cy="17744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96792">
            <a:off x="16882305" y="7983841"/>
            <a:ext cx="1812977" cy="17744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8138">
            <a:off x="-395078" y="8967128"/>
            <a:ext cx="1812977" cy="1774452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15E7551B-32A2-BF4B-BE58-515B2B2B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51" y="1485900"/>
            <a:ext cx="15132332" cy="85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5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5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5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5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5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5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altLang="en-US" sz="5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(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None/>
            </a:pPr>
            <a:endParaRPr lang="en-US" altLang="en-US" sz="4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2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47EEF00D-368C-B64C-8A92-74BD9041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837" y="3619500"/>
            <a:ext cx="5944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B7C12C1-43F3-944F-B4DC-9CD50907B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64" y="5975429"/>
            <a:ext cx="12374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cha)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EFCB4B0-5600-3244-B895-3F56461E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8480842"/>
            <a:ext cx="1402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khâm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13578"/>
            <a:ext cx="2170637" cy="20024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64304">
            <a:off x="-576242" y="3563271"/>
            <a:ext cx="1812977" cy="17744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20059">
            <a:off x="16897200" y="311137"/>
            <a:ext cx="1812977" cy="17744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96792">
            <a:off x="16882305" y="7983841"/>
            <a:ext cx="1812977" cy="17744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8138">
            <a:off x="-395078" y="8967128"/>
            <a:ext cx="1812977" cy="1774452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15E7551B-32A2-BF4B-BE58-515B2B2B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834" y="495300"/>
            <a:ext cx="15132332" cy="85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(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47EEF00D-368C-B64C-8A92-74BD9041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18294"/>
            <a:ext cx="5944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anh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hoặc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chị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B7C12C1-43F3-944F-B4DC-9CD50907B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845903"/>
            <a:ext cx="12374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gọi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anh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hoặc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chị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xưng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EFCB4B0-5600-3244-B895-3F56461E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344" y="7730696"/>
            <a:ext cx="14020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+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Em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chủ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nói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chuyện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hoặc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chị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xong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vì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em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rất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khâm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phục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nhân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trong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truyện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0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19346" y="-25652"/>
            <a:ext cx="3486128" cy="31636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" y="0"/>
            <a:ext cx="3132724" cy="30504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2705100"/>
            <a:ext cx="992430" cy="11975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00200" y="342900"/>
            <a:ext cx="844761" cy="1019320"/>
          </a:xfrm>
          <a:prstGeom prst="rect">
            <a:avLst/>
          </a:prstGeom>
        </p:spPr>
      </p:pic>
      <p:grpSp>
        <p:nvGrpSpPr>
          <p:cNvPr id="9" name="PA_组合 3">
            <a:extLst>
              <a:ext uri="{FF2B5EF4-FFF2-40B4-BE49-F238E27FC236}">
                <a16:creationId xmlns:a16="http://schemas.microsoft.com/office/drawing/2014/main" id="{1AEB8522-861D-D841-8492-AE8175880AF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181600" y="-304536"/>
            <a:ext cx="6477000" cy="4083632"/>
            <a:chOff x="5408505" y="-250666"/>
            <a:chExt cx="3214687" cy="2071525"/>
          </a:xfrm>
        </p:grpSpPr>
        <p:pic>
          <p:nvPicPr>
            <p:cNvPr id="10" name="图片 12">
              <a:extLst>
                <a:ext uri="{FF2B5EF4-FFF2-40B4-BE49-F238E27FC236}">
                  <a16:creationId xmlns:a16="http://schemas.microsoft.com/office/drawing/2014/main" id="{F6543301-49FD-D642-B344-174A38D5A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8505" y="-250666"/>
              <a:ext cx="3214687" cy="2071525"/>
            </a:xfrm>
            <a:prstGeom prst="rect">
              <a:avLst/>
            </a:prstGeom>
          </p:spPr>
        </p:pic>
        <p:sp>
          <p:nvSpPr>
            <p:cNvPr id="11" name="文本框 13">
              <a:extLst>
                <a:ext uri="{FF2B5EF4-FFF2-40B4-BE49-F238E27FC236}">
                  <a16:creationId xmlns:a16="http://schemas.microsoft.com/office/drawing/2014/main" id="{37DD19F3-A789-E043-914C-3A0090EEE129}"/>
                </a:ext>
              </a:extLst>
            </p:cNvPr>
            <p:cNvSpPr txBox="1"/>
            <p:nvPr/>
          </p:nvSpPr>
          <p:spPr>
            <a:xfrm>
              <a:off x="6056998" y="498301"/>
              <a:ext cx="1917700" cy="38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D457BCEC-8552-FC41-B6EE-5A7CB7EFF0C3}"/>
              </a:ext>
            </a:extLst>
          </p:cNvPr>
          <p:cNvSpPr/>
          <p:nvPr/>
        </p:nvSpPr>
        <p:spPr>
          <a:xfrm>
            <a:off x="4337905" y="3375003"/>
            <a:ext cx="9525000" cy="2225102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70EC2F6A-8A86-3549-8BD1-39FA5D836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626" y="5955690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6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6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6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6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altLang="en-US" sz="60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E0FD8DA7-8978-3F4B-882E-805BBFCB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148992"/>
            <a:ext cx="13156355" cy="2259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6" descr="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06857" y="182866"/>
            <a:ext cx="4201660" cy="694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 descr="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71" y="2899674"/>
            <a:ext cx="18214659" cy="738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 descr="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3402" y="423096"/>
            <a:ext cx="9497680" cy="944080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 txBox="1"/>
          <p:nvPr/>
        </p:nvSpPr>
        <p:spPr>
          <a:xfrm>
            <a:off x="4702992" y="2884595"/>
            <a:ext cx="6677872" cy="370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252" tIns="49612" rIns="99252" bIns="49612" anchor="t" anchorCtr="0">
            <a:spAutoFit/>
          </a:bodyPr>
          <a:lstStyle/>
          <a:p>
            <a:pPr algn="ctr" defTabSz="992673">
              <a:buClr>
                <a:srgbClr val="000000"/>
              </a:buClr>
              <a:buSzPts val="5400"/>
            </a:pPr>
            <a:r>
              <a:rPr lang="en-US" sz="7816" b="1" kern="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CHÚC CÁC EM HỌC THẬT TỐT!!!</a:t>
            </a:r>
            <a:endParaRPr sz="7816" b="1" kern="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Google Shape;300;p25" descr="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670" y="7654092"/>
            <a:ext cx="5080596" cy="2632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8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255" y="215926"/>
            <a:ext cx="2768684" cy="11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55" y="250413"/>
            <a:ext cx="3653423" cy="153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6468">
            <a:off x="161378" y="143127"/>
            <a:ext cx="2450175" cy="2271945"/>
          </a:xfrm>
          <a:prstGeom prst="rect">
            <a:avLst/>
          </a:prstGeom>
        </p:spPr>
      </p:pic>
      <p:sp>
        <p:nvSpPr>
          <p:cNvPr id="21" name="TextBox 34">
            <a:extLst>
              <a:ext uri="{FF2B5EF4-FFF2-40B4-BE49-F238E27FC236}">
                <a16:creationId xmlns:a16="http://schemas.microsoft.com/office/drawing/2014/main" id="{AE8E63F1-D1AB-EF4C-A123-C3834ECF3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33123"/>
            <a:ext cx="1366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371600"/>
            <a:r>
              <a:rPr lang="en-US" alt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VĂN:</a:t>
            </a: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C0D5A137-2FC8-9641-8E69-EB6D6794C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983" y="1349375"/>
            <a:ext cx="136636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371600"/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TRAO ĐỔI </a:t>
            </a:r>
            <a:r>
              <a:rPr lang="en-US" alt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VỚI NGƯỜI THÂN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A_图片 4">
            <a:extLst>
              <a:ext uri="{FF2B5EF4-FFF2-40B4-BE49-F238E27FC236}">
                <a16:creationId xmlns:a16="http://schemas.microsoft.com/office/drawing/2014/main" id="{32CB973B-7B8B-B34E-8B5A-010A8883AE9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371682"/>
            <a:ext cx="4437388" cy="306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1">
            <a:extLst>
              <a:ext uri="{FF2B5EF4-FFF2-40B4-BE49-F238E27FC236}">
                <a16:creationId xmlns:a16="http://schemas.microsoft.com/office/drawing/2014/main" id="{AB18C8AC-E70D-D248-A596-D770B71E9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252" y="5613769"/>
            <a:ext cx="48125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371600"/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835D4A-4D0A-104F-8285-0DD144BD763A}"/>
              </a:ext>
            </a:extLst>
          </p:cNvPr>
          <p:cNvGrpSpPr/>
          <p:nvPr/>
        </p:nvGrpSpPr>
        <p:grpSpPr>
          <a:xfrm>
            <a:off x="6388529" y="3622389"/>
            <a:ext cx="10299271" cy="2664112"/>
            <a:chOff x="4221560" y="2003828"/>
            <a:chExt cx="7249541" cy="1788958"/>
          </a:xfrm>
        </p:grpSpPr>
        <p:sp>
          <p:nvSpPr>
            <p:cNvPr id="30" name="Google Shape;714;p44">
              <a:extLst>
                <a:ext uri="{FF2B5EF4-FFF2-40B4-BE49-F238E27FC236}">
                  <a16:creationId xmlns:a16="http://schemas.microsoft.com/office/drawing/2014/main" id="{9E82EFB7-A9AE-E644-8F54-D406314AD6B3}"/>
                </a:ext>
              </a:extLst>
            </p:cNvPr>
            <p:cNvSpPr/>
            <p:nvPr/>
          </p:nvSpPr>
          <p:spPr>
            <a:xfrm flipH="1">
              <a:off x="5167587" y="2003828"/>
              <a:ext cx="6303514" cy="17889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B050"/>
              </a:solidFill>
              <a:prstDash val="lgDash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lIns="102854" tIns="102854" rIns="102854" bIns="102854" anchor="ctr"/>
            <a:lstStyle/>
            <a:p>
              <a:pPr defTabSz="1028700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-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Xác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định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đề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tài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trao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đổi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dung,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trao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đổi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ý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kiến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với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thân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33" name="图片 3">
              <a:extLst>
                <a:ext uri="{FF2B5EF4-FFF2-40B4-BE49-F238E27FC236}">
                  <a16:creationId xmlns:a16="http://schemas.microsoft.com/office/drawing/2014/main" id="{1B9830F2-14FF-5E4E-8411-6E16C3D93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560" y="2403488"/>
              <a:ext cx="1213298" cy="114373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1CADE3-4D72-2446-94B2-AFE85D196616}"/>
              </a:ext>
            </a:extLst>
          </p:cNvPr>
          <p:cNvGrpSpPr/>
          <p:nvPr/>
        </p:nvGrpSpPr>
        <p:grpSpPr>
          <a:xfrm>
            <a:off x="6464729" y="6868915"/>
            <a:ext cx="10299271" cy="2465586"/>
            <a:chOff x="4259019" y="4291309"/>
            <a:chExt cx="7514708" cy="2080446"/>
          </a:xfrm>
        </p:grpSpPr>
        <p:sp>
          <p:nvSpPr>
            <p:cNvPr id="31" name="Google Shape;714;p44">
              <a:extLst>
                <a:ext uri="{FF2B5EF4-FFF2-40B4-BE49-F238E27FC236}">
                  <a16:creationId xmlns:a16="http://schemas.microsoft.com/office/drawing/2014/main" id="{E18E65C4-2E14-F74B-BF58-069E975EE719}"/>
                </a:ext>
              </a:extLst>
            </p:cNvPr>
            <p:cNvSpPr/>
            <p:nvPr/>
          </p:nvSpPr>
          <p:spPr>
            <a:xfrm flipH="1">
              <a:off x="5167587" y="4291309"/>
              <a:ext cx="6606140" cy="208044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B050"/>
              </a:solidFill>
              <a:prstDash val="lgDash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lIns="102854" tIns="102854" rIns="102854" bIns="102854" anchor="ctr"/>
            <a:lstStyle/>
            <a:p>
              <a:pPr defTabSz="1028700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-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Bước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đầu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biết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đóng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vai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trao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đổi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tự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nhiên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cố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gắng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đạt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mục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đích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đề</a:t>
              </a:r>
              <a:r>
                <a:rPr lang="en-US" sz="3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ra.</a:t>
              </a:r>
              <a:endParaRPr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34" name="图片 4">
              <a:extLst>
                <a:ext uri="{FF2B5EF4-FFF2-40B4-BE49-F238E27FC236}">
                  <a16:creationId xmlns:a16="http://schemas.microsoft.com/office/drawing/2014/main" id="{02E1F400-BC7F-CE40-9B66-0F8666F74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019" y="4852626"/>
              <a:ext cx="1213299" cy="114373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7 L 0.01875 3.7037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8111350" y="9349623"/>
            <a:ext cx="1058231" cy="10383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10955508" y="-287770"/>
            <a:ext cx="1058231" cy="10383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6070906" y="322746"/>
            <a:ext cx="1058231" cy="1038389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2284207" y="-101011"/>
            <a:ext cx="1058231" cy="1038389"/>
          </a:xfrm>
          <a:prstGeom prst="rect">
            <a:avLst/>
          </a:prstGeom>
        </p:spPr>
      </p:pic>
      <p:pic>
        <p:nvPicPr>
          <p:cNvPr id="119" name="Picture 1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1678547" y="9383685"/>
            <a:ext cx="1058231" cy="1038389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15780883" y="-101011"/>
            <a:ext cx="1058231" cy="1038389"/>
          </a:xfrm>
          <a:prstGeom prst="rect">
            <a:avLst/>
          </a:prstGeom>
        </p:spPr>
      </p:pic>
      <p:pic>
        <p:nvPicPr>
          <p:cNvPr id="125" name="Picture 1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17281052" y="9281168"/>
            <a:ext cx="1058231" cy="1038389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148D61A2-F6C0-8B44-9F9B-2651EBB3B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77" y="1491297"/>
            <a:ext cx="1657391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vươn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khâm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7704FE-EA7F-C741-BBF6-DA8C6399238C}"/>
              </a:ext>
            </a:extLst>
          </p:cNvPr>
          <p:cNvCxnSpPr>
            <a:cxnSpLocks/>
          </p:cNvCxnSpPr>
          <p:nvPr/>
        </p:nvCxnSpPr>
        <p:spPr>
          <a:xfrm>
            <a:off x="12102989" y="2247900"/>
            <a:ext cx="3289411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9DA86C-690F-B245-BADF-8D0149EC498A}"/>
              </a:ext>
            </a:extLst>
          </p:cNvPr>
          <p:cNvCxnSpPr>
            <a:cxnSpLocks/>
          </p:cNvCxnSpPr>
          <p:nvPr/>
        </p:nvCxnSpPr>
        <p:spPr>
          <a:xfrm>
            <a:off x="1981200" y="2891680"/>
            <a:ext cx="3733800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B62A0F-5DFF-3D46-BF19-C35D5A7E776C}"/>
              </a:ext>
            </a:extLst>
          </p:cNvPr>
          <p:cNvCxnSpPr>
            <a:cxnSpLocks/>
          </p:cNvCxnSpPr>
          <p:nvPr/>
        </p:nvCxnSpPr>
        <p:spPr>
          <a:xfrm>
            <a:off x="6155200" y="2891680"/>
            <a:ext cx="3903200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B804C5-1E63-DD42-8455-0BCCA03B55FF}"/>
              </a:ext>
            </a:extLst>
          </p:cNvPr>
          <p:cNvCxnSpPr>
            <a:cxnSpLocks/>
          </p:cNvCxnSpPr>
          <p:nvPr/>
        </p:nvCxnSpPr>
        <p:spPr>
          <a:xfrm>
            <a:off x="11448382" y="2891680"/>
            <a:ext cx="4861616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6016D7-91C6-204A-8F4B-E7A698988338}"/>
              </a:ext>
            </a:extLst>
          </p:cNvPr>
          <p:cNvCxnSpPr>
            <a:cxnSpLocks/>
          </p:cNvCxnSpPr>
          <p:nvPr/>
        </p:nvCxnSpPr>
        <p:spPr>
          <a:xfrm>
            <a:off x="853384" y="3543300"/>
            <a:ext cx="5746637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F374CB7-7E87-7144-978A-EDA628F8AF59}"/>
              </a:ext>
            </a:extLst>
          </p:cNvPr>
          <p:cNvCxnSpPr>
            <a:cxnSpLocks/>
          </p:cNvCxnSpPr>
          <p:nvPr/>
        </p:nvCxnSpPr>
        <p:spPr>
          <a:xfrm>
            <a:off x="12039600" y="3543300"/>
            <a:ext cx="515220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Freeform: Shape 5">
            <a:extLst>
              <a:ext uri="{FF2B5EF4-FFF2-40B4-BE49-F238E27FC236}">
                <a16:creationId xmlns:a16="http://schemas.microsoft.com/office/drawing/2014/main" id="{72A2437F-A828-E044-BB78-2C689DD341DE}"/>
              </a:ext>
            </a:extLst>
          </p:cNvPr>
          <p:cNvSpPr/>
          <p:nvPr/>
        </p:nvSpPr>
        <p:spPr>
          <a:xfrm>
            <a:off x="354429" y="4828704"/>
            <a:ext cx="8702375" cy="1457796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Freeform: Shape 6">
            <a:extLst>
              <a:ext uri="{FF2B5EF4-FFF2-40B4-BE49-F238E27FC236}">
                <a16:creationId xmlns:a16="http://schemas.microsoft.com/office/drawing/2014/main" id="{4ED7B6A2-B7BD-3F45-88AE-8BF961380A56}"/>
              </a:ext>
            </a:extLst>
          </p:cNvPr>
          <p:cNvSpPr/>
          <p:nvPr/>
        </p:nvSpPr>
        <p:spPr>
          <a:xfrm>
            <a:off x="304800" y="6733704"/>
            <a:ext cx="8801631" cy="1457796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2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5">
            <a:extLst>
              <a:ext uri="{FF2B5EF4-FFF2-40B4-BE49-F238E27FC236}">
                <a16:creationId xmlns:a16="http://schemas.microsoft.com/office/drawing/2014/main" id="{A44D6B68-16B6-2944-ACBE-81E5314603F9}"/>
              </a:ext>
            </a:extLst>
          </p:cNvPr>
          <p:cNvSpPr/>
          <p:nvPr/>
        </p:nvSpPr>
        <p:spPr>
          <a:xfrm>
            <a:off x="9528002" y="4787751"/>
            <a:ext cx="8702375" cy="1457796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Freeform: Shape 6">
            <a:extLst>
              <a:ext uri="{FF2B5EF4-FFF2-40B4-BE49-F238E27FC236}">
                <a16:creationId xmlns:a16="http://schemas.microsoft.com/office/drawing/2014/main" id="{C8E758E2-9B65-124D-97CF-7C2377DE5760}"/>
              </a:ext>
            </a:extLst>
          </p:cNvPr>
          <p:cNvSpPr/>
          <p:nvPr/>
        </p:nvSpPr>
        <p:spPr>
          <a:xfrm>
            <a:off x="9448800" y="6733704"/>
            <a:ext cx="8801631" cy="1457796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2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khâm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altLang="en-US" sz="40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9718777" y="9374590"/>
            <a:ext cx="1058231" cy="10383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10955508" y="-287770"/>
            <a:ext cx="1058231" cy="10383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6070906" y="53223"/>
            <a:ext cx="1058231" cy="1038389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2284207" y="-101011"/>
            <a:ext cx="1058231" cy="1038389"/>
          </a:xfrm>
          <a:prstGeom prst="rect">
            <a:avLst/>
          </a:prstGeom>
        </p:spPr>
      </p:pic>
      <p:pic>
        <p:nvPicPr>
          <p:cNvPr id="119" name="Picture 1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89250" y="9273422"/>
            <a:ext cx="1058231" cy="1038389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15780883" y="-101011"/>
            <a:ext cx="1058231" cy="1038389"/>
          </a:xfrm>
          <a:prstGeom prst="rect">
            <a:avLst/>
          </a:prstGeom>
        </p:spPr>
      </p:pic>
      <p:pic>
        <p:nvPicPr>
          <p:cNvPr id="125" name="Picture 1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17362007" y="9273422"/>
            <a:ext cx="1058231" cy="1038389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148D61A2-F6C0-8B44-9F9B-2651EBB3B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77" y="1104900"/>
            <a:ext cx="1657391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7704FE-EA7F-C741-BBF6-DA8C6399238C}"/>
              </a:ext>
            </a:extLst>
          </p:cNvPr>
          <p:cNvCxnSpPr>
            <a:cxnSpLocks/>
          </p:cNvCxnSpPr>
          <p:nvPr/>
        </p:nvCxnSpPr>
        <p:spPr>
          <a:xfrm>
            <a:off x="12102989" y="1861503"/>
            <a:ext cx="3289411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9DA86C-690F-B245-BADF-8D0149EC498A}"/>
              </a:ext>
            </a:extLst>
          </p:cNvPr>
          <p:cNvCxnSpPr>
            <a:cxnSpLocks/>
          </p:cNvCxnSpPr>
          <p:nvPr/>
        </p:nvCxnSpPr>
        <p:spPr>
          <a:xfrm>
            <a:off x="1981200" y="2505283"/>
            <a:ext cx="3733800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B62A0F-5DFF-3D46-BF19-C35D5A7E776C}"/>
              </a:ext>
            </a:extLst>
          </p:cNvPr>
          <p:cNvCxnSpPr>
            <a:cxnSpLocks/>
          </p:cNvCxnSpPr>
          <p:nvPr/>
        </p:nvCxnSpPr>
        <p:spPr>
          <a:xfrm>
            <a:off x="6155200" y="2505283"/>
            <a:ext cx="3903200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B804C5-1E63-DD42-8455-0BCCA03B55FF}"/>
              </a:ext>
            </a:extLst>
          </p:cNvPr>
          <p:cNvCxnSpPr>
            <a:cxnSpLocks/>
          </p:cNvCxnSpPr>
          <p:nvPr/>
        </p:nvCxnSpPr>
        <p:spPr>
          <a:xfrm>
            <a:off x="11448382" y="2505283"/>
            <a:ext cx="4861616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6016D7-91C6-204A-8F4B-E7A698988338}"/>
              </a:ext>
            </a:extLst>
          </p:cNvPr>
          <p:cNvCxnSpPr>
            <a:cxnSpLocks/>
          </p:cNvCxnSpPr>
          <p:nvPr/>
        </p:nvCxnSpPr>
        <p:spPr>
          <a:xfrm>
            <a:off x="853384" y="3156903"/>
            <a:ext cx="5746637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F374CB7-7E87-7144-978A-EDA628F8AF59}"/>
              </a:ext>
            </a:extLst>
          </p:cNvPr>
          <p:cNvCxnSpPr>
            <a:cxnSpLocks/>
          </p:cNvCxnSpPr>
          <p:nvPr/>
        </p:nvCxnSpPr>
        <p:spPr>
          <a:xfrm>
            <a:off x="12039600" y="3156903"/>
            <a:ext cx="515220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Freeform: Shape 7">
            <a:extLst>
              <a:ext uri="{FF2B5EF4-FFF2-40B4-BE49-F238E27FC236}">
                <a16:creationId xmlns:a16="http://schemas.microsoft.com/office/drawing/2014/main" id="{20451D00-28C1-C949-912F-786B6A32429E}"/>
              </a:ext>
            </a:extLst>
          </p:cNvPr>
          <p:cNvSpPr/>
          <p:nvPr/>
        </p:nvSpPr>
        <p:spPr>
          <a:xfrm>
            <a:off x="394055" y="4622880"/>
            <a:ext cx="8902345" cy="122103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49D0477-9352-A74A-AF3C-02413181E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527" y="3883516"/>
            <a:ext cx="8424557" cy="3231654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Freeform: Shape 7">
            <a:extLst>
              <a:ext uri="{FF2B5EF4-FFF2-40B4-BE49-F238E27FC236}">
                <a16:creationId xmlns:a16="http://schemas.microsoft.com/office/drawing/2014/main" id="{767C4377-9545-CE46-B7D4-BFDCD0D4521B}"/>
              </a:ext>
            </a:extLst>
          </p:cNvPr>
          <p:cNvSpPr/>
          <p:nvPr/>
        </p:nvSpPr>
        <p:spPr>
          <a:xfrm>
            <a:off x="360385" y="7808665"/>
            <a:ext cx="8936015" cy="122103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018226E7-DB18-DA47-A25C-AF675D213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843" y="7797105"/>
            <a:ext cx="8424557" cy="1384995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272381" y="3965035"/>
            <a:ext cx="1569340" cy="15595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8613" y="8663968"/>
            <a:ext cx="1569340" cy="15595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31582" y="-779766"/>
            <a:ext cx="1569340" cy="15595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928749" y="-250585"/>
            <a:ext cx="1569340" cy="15595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259300" y="3658962"/>
            <a:ext cx="1569340" cy="15595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356454" y="8875922"/>
            <a:ext cx="1569340" cy="155953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135748" y="5323906"/>
            <a:ext cx="8016504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61B6AF"/>
                </a:solidFill>
                <a:latin typeface="Baloo"/>
              </a:rPr>
              <a:t>Vòng 1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5400" y="-175591"/>
            <a:ext cx="3171242" cy="2969075"/>
          </a:xfrm>
          <a:prstGeom prst="rect">
            <a:avLst/>
          </a:prstGeom>
        </p:spPr>
      </p:pic>
      <p:grpSp>
        <p:nvGrpSpPr>
          <p:cNvPr id="12" name="PA_组合 3">
            <a:extLst>
              <a:ext uri="{FF2B5EF4-FFF2-40B4-BE49-F238E27FC236}">
                <a16:creationId xmlns:a16="http://schemas.microsoft.com/office/drawing/2014/main" id="{4095E549-1510-5049-9B8F-3C303345C11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249250" y="69268"/>
            <a:ext cx="5935095" cy="3438708"/>
            <a:chOff x="5408505" y="-250666"/>
            <a:chExt cx="3214687" cy="207152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720D2F2-8C49-984B-8A87-97E769B9E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8505" y="-250666"/>
              <a:ext cx="3214687" cy="2071525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BDA844A-F59B-E54B-A774-B2A531E5D05E}"/>
                </a:ext>
              </a:extLst>
            </p:cNvPr>
            <p:cNvSpPr txBox="1"/>
            <p:nvPr/>
          </p:nvSpPr>
          <p:spPr>
            <a:xfrm>
              <a:off x="6056998" y="498301"/>
              <a:ext cx="1917700" cy="50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15" name="PA_组合 10">
            <a:extLst>
              <a:ext uri="{FF2B5EF4-FFF2-40B4-BE49-F238E27FC236}">
                <a16:creationId xmlns:a16="http://schemas.microsoft.com/office/drawing/2014/main" id="{037C7854-EB44-664C-8376-652BF60C943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034301" y="2416797"/>
            <a:ext cx="9242390" cy="2778711"/>
            <a:chOff x="1902668" y="1246761"/>
            <a:chExt cx="4674191" cy="1710023"/>
          </a:xfrm>
        </p:grpSpPr>
        <p:pic>
          <p:nvPicPr>
            <p:cNvPr id="16" name="图片 24">
              <a:extLst>
                <a:ext uri="{FF2B5EF4-FFF2-40B4-BE49-F238E27FC236}">
                  <a16:creationId xmlns:a16="http://schemas.microsoft.com/office/drawing/2014/main" id="{254C0041-6D2B-FA48-A8DD-94EF5E568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2668" y="1246761"/>
              <a:ext cx="1211832" cy="1498600"/>
            </a:xfrm>
            <a:prstGeom prst="rect">
              <a:avLst/>
            </a:prstGeom>
          </p:spPr>
        </p:pic>
        <p:sp>
          <p:nvSpPr>
            <p:cNvPr id="17" name="文本框 25">
              <a:extLst>
                <a:ext uri="{FF2B5EF4-FFF2-40B4-BE49-F238E27FC236}">
                  <a16:creationId xmlns:a16="http://schemas.microsoft.com/office/drawing/2014/main" id="{4DC8496F-1044-AA4F-BD9A-4C92C5C9A6BA}"/>
                </a:ext>
              </a:extLst>
            </p:cNvPr>
            <p:cNvSpPr txBox="1"/>
            <p:nvPr/>
          </p:nvSpPr>
          <p:spPr>
            <a:xfrm>
              <a:off x="3022454" y="1877169"/>
              <a:ext cx="3554405" cy="10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6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6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6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6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</a:t>
              </a:r>
              <a:r>
                <a:rPr lang="en-US" sz="6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6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8" name="PA_图片 3" descr="图片包含 事情, 物体&#10;&#10;已生成极高可信度的说明">
            <a:extLst>
              <a:ext uri="{FF2B5EF4-FFF2-40B4-BE49-F238E27FC236}">
                <a16:creationId xmlns:a16="http://schemas.microsoft.com/office/drawing/2014/main" id="{D9165BEF-DE69-904C-BAC7-0A55FC7018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238926" y="3291210"/>
            <a:ext cx="2723061" cy="7511995"/>
          </a:xfrm>
          <a:prstGeom prst="rect">
            <a:avLst/>
          </a:prstGeom>
        </p:spPr>
      </p:pic>
      <p:pic>
        <p:nvPicPr>
          <p:cNvPr id="19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9BB5EDE9-652F-B146-AD5D-279C5602787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95528" y="2876448"/>
            <a:ext cx="2739170" cy="81363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02BB60-A211-EB46-9B68-5CC3CDACE199}"/>
              </a:ext>
            </a:extLst>
          </p:cNvPr>
          <p:cNvSpPr txBox="1"/>
          <p:nvPr/>
        </p:nvSpPr>
        <p:spPr>
          <a:xfrm>
            <a:off x="3746773" y="6279017"/>
            <a:ext cx="50306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FC3C88-6135-CB4C-9AF7-C96294D80ABA}"/>
              </a:ext>
            </a:extLst>
          </p:cNvPr>
          <p:cNvSpPr txBox="1"/>
          <p:nvPr/>
        </p:nvSpPr>
        <p:spPr>
          <a:xfrm>
            <a:off x="12103475" y="6307823"/>
            <a:ext cx="48755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2A85B9-DDDE-427F-94CC-BB523FF6D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981" y="4279158"/>
            <a:ext cx="6058014" cy="10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1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6365D-79F0-4048-A681-D3A4591C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784" y="1787458"/>
            <a:ext cx="9778041" cy="10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1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khoa:</a:t>
            </a:r>
            <a:r>
              <a:rPr lang="en-US" alt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6D03F4-0631-4D87-BAF4-174CB5934B43}"/>
              </a:ext>
            </a:extLst>
          </p:cNvPr>
          <p:cNvCxnSpPr>
            <a:cxnSpLocks/>
          </p:cNvCxnSpPr>
          <p:nvPr/>
        </p:nvCxnSpPr>
        <p:spPr>
          <a:xfrm flipV="1">
            <a:off x="6892194" y="2686152"/>
            <a:ext cx="1337590" cy="212680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2E6009-65D3-4E0C-8C9C-4AA668B0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605425"/>
            <a:ext cx="7034213" cy="10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1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42" y="3586540"/>
            <a:ext cx="7629524" cy="10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1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altLang="en-US" sz="4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652441"/>
            <a:ext cx="9637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1600">
              <a:spcBef>
                <a:spcPct val="0"/>
              </a:spcBef>
              <a:buNone/>
            </a:pP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+“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;…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BBD52-B775-411F-88D2-E8F358BF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415" y="7099583"/>
            <a:ext cx="9637545" cy="10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1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altLang="en-US" sz="4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1BD467-AA15-485A-997C-DABA3D15410D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6892194" y="5392897"/>
            <a:ext cx="1233221" cy="224048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3087379F-EFD4-7F4D-9133-624894759A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0" y="5811411"/>
            <a:ext cx="3176363" cy="4711544"/>
          </a:xfrm>
          <a:prstGeom prst="rect">
            <a:avLst/>
          </a:prstGeom>
        </p:spPr>
      </p:pic>
      <p:pic>
        <p:nvPicPr>
          <p:cNvPr id="17" name="图片 24">
            <a:extLst>
              <a:ext uri="{FF2B5EF4-FFF2-40B4-BE49-F238E27FC236}">
                <a16:creationId xmlns:a16="http://schemas.microsoft.com/office/drawing/2014/main" id="{3A2E9BA6-31CB-0E40-B35E-E1CA1A0CE5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3543300"/>
            <a:ext cx="2023500" cy="24351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0A9CDC-C3A7-2944-8CE7-4AE08597C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511027"/>
            <a:ext cx="7629524" cy="10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1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altLang="en-US" sz="4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2284E615-66F3-8449-B70F-C21029C39A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43710">
            <a:off x="1275535" y="126015"/>
            <a:ext cx="811181" cy="1383676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9BCA8CF7-6153-C548-B265-C2033932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43710">
            <a:off x="8362855" y="92062"/>
            <a:ext cx="811181" cy="1383676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9588B750-8492-D749-87FC-0493DA2A54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43710">
            <a:off x="17124841" y="105252"/>
            <a:ext cx="811181" cy="1383676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A7D6BF75-AEB2-6645-93C1-14D2EC4021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8939901">
            <a:off x="17201849" y="8967359"/>
            <a:ext cx="811181" cy="13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3" grpId="0"/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21305">
            <a:off x="16936355" y="6023714"/>
            <a:ext cx="1766481" cy="41200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12130">
            <a:off x="16310074" y="-111690"/>
            <a:ext cx="2825751" cy="24442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97667" y="-165253"/>
            <a:ext cx="2002825" cy="26483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1037">
            <a:off x="-695093" y="7591332"/>
            <a:ext cx="2825991" cy="25928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76648">
            <a:off x="96469" y="4531592"/>
            <a:ext cx="816098" cy="757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99053">
            <a:off x="16163547" y="9412413"/>
            <a:ext cx="816098" cy="7579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89606">
            <a:off x="17411547" y="6788332"/>
            <a:ext cx="816098" cy="757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89606">
            <a:off x="14233571" y="91800"/>
            <a:ext cx="816098" cy="757951"/>
          </a:xfrm>
          <a:prstGeom prst="rect">
            <a:avLst/>
          </a:prstGeom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9CC917F2-7E1D-3F45-808B-C5554FCC1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537" y="279450"/>
            <a:ext cx="785375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14ABCC-D8A8-B545-992D-A9BD1725D229}"/>
              </a:ext>
            </a:extLst>
          </p:cNvPr>
          <p:cNvGrpSpPr/>
          <p:nvPr/>
        </p:nvGrpSpPr>
        <p:grpSpPr>
          <a:xfrm>
            <a:off x="1981201" y="1562100"/>
            <a:ext cx="5943600" cy="1308592"/>
            <a:chOff x="2606609" y="2343197"/>
            <a:chExt cx="5318191" cy="1273548"/>
          </a:xfrm>
        </p:grpSpPr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40065623-5FEB-9E4D-AF61-5B13EE62C64C}"/>
                </a:ext>
              </a:extLst>
            </p:cNvPr>
            <p:cNvGrpSpPr/>
            <p:nvPr/>
          </p:nvGrpSpPr>
          <p:grpSpPr>
            <a:xfrm>
              <a:off x="2606609" y="2343197"/>
              <a:ext cx="5318191" cy="1273548"/>
              <a:chOff x="0" y="0"/>
              <a:chExt cx="3191666" cy="1106170"/>
            </a:xfrm>
          </p:grpSpPr>
          <p:sp>
            <p:nvSpPr>
              <p:cNvPr id="16" name="Freeform 3">
                <a:extLst>
                  <a:ext uri="{FF2B5EF4-FFF2-40B4-BE49-F238E27FC236}">
                    <a16:creationId xmlns:a16="http://schemas.microsoft.com/office/drawing/2014/main" id="{FE399464-3A48-9E49-96E9-8808F512016B}"/>
                  </a:ext>
                </a:extLst>
              </p:cNvPr>
              <p:cNvSpPr/>
              <p:nvPr/>
            </p:nvSpPr>
            <p:spPr>
              <a:xfrm>
                <a:off x="0" y="0"/>
                <a:ext cx="319166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3330128" h="1106170">
                    <a:moveTo>
                      <a:pt x="2776408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2776408" y="0"/>
                    </a:lnTo>
                    <a:cubicBezTo>
                      <a:pt x="3082478" y="0"/>
                      <a:pt x="3330128" y="247650"/>
                      <a:pt x="3330128" y="553720"/>
                    </a:cubicBezTo>
                    <a:cubicBezTo>
                      <a:pt x="3328858" y="858520"/>
                      <a:pt x="3081208" y="1106170"/>
                      <a:pt x="2776408" y="1106170"/>
                    </a:cubicBezTo>
                    <a:close/>
                  </a:path>
                </a:pathLst>
              </a:custGeom>
              <a:solidFill>
                <a:srgbClr val="61B6AF"/>
              </a:solidFill>
            </p:spPr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33DB3E-E3C1-8D46-8EB9-DAF89ECDE816}"/>
                </a:ext>
              </a:extLst>
            </p:cNvPr>
            <p:cNvSpPr txBox="1"/>
            <p:nvPr/>
          </p:nvSpPr>
          <p:spPr>
            <a:xfrm>
              <a:off x="3425535" y="2541759"/>
              <a:ext cx="432553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</a:t>
              </a:r>
              <a:endPara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ight Arrow 19">
            <a:extLst>
              <a:ext uri="{FF2B5EF4-FFF2-40B4-BE49-F238E27FC236}">
                <a16:creationId xmlns:a16="http://schemas.microsoft.com/office/drawing/2014/main" id="{CD8AA6A4-4C70-504E-894C-E4C6FCF79680}"/>
              </a:ext>
            </a:extLst>
          </p:cNvPr>
          <p:cNvSpPr/>
          <p:nvPr/>
        </p:nvSpPr>
        <p:spPr>
          <a:xfrm>
            <a:off x="8305802" y="2019300"/>
            <a:ext cx="1192082" cy="203357"/>
          </a:xfrm>
          <a:prstGeom prst="rightArrow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285A0E-3BE9-3645-A165-A5D2C977A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642604"/>
            <a:ext cx="5493285" cy="9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E80644-A959-A24D-B566-6EB0A2947D22}"/>
              </a:ext>
            </a:extLst>
          </p:cNvPr>
          <p:cNvGrpSpPr/>
          <p:nvPr/>
        </p:nvGrpSpPr>
        <p:grpSpPr>
          <a:xfrm>
            <a:off x="1981201" y="3300872"/>
            <a:ext cx="6291037" cy="1233028"/>
            <a:chOff x="2606609" y="2343197"/>
            <a:chExt cx="5557816" cy="1273548"/>
          </a:xfrm>
        </p:grpSpPr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803B0B1E-EC82-574F-8E68-FDA80EFCE78A}"/>
                </a:ext>
              </a:extLst>
            </p:cNvPr>
            <p:cNvGrpSpPr/>
            <p:nvPr/>
          </p:nvGrpSpPr>
          <p:grpSpPr>
            <a:xfrm>
              <a:off x="2606609" y="2343197"/>
              <a:ext cx="5318191" cy="1273548"/>
              <a:chOff x="0" y="0"/>
              <a:chExt cx="3191666" cy="1106170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id="{04A8BD54-5DB2-5745-A156-63530ECD7D4A}"/>
                  </a:ext>
                </a:extLst>
              </p:cNvPr>
              <p:cNvSpPr/>
              <p:nvPr/>
            </p:nvSpPr>
            <p:spPr>
              <a:xfrm>
                <a:off x="0" y="0"/>
                <a:ext cx="319166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3330128" h="1106170">
                    <a:moveTo>
                      <a:pt x="2776408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2776408" y="0"/>
                    </a:lnTo>
                    <a:cubicBezTo>
                      <a:pt x="3082478" y="0"/>
                      <a:pt x="3330128" y="247650"/>
                      <a:pt x="3330128" y="553720"/>
                    </a:cubicBezTo>
                    <a:cubicBezTo>
                      <a:pt x="3328858" y="858520"/>
                      <a:pt x="3081208" y="1106170"/>
                      <a:pt x="2776408" y="1106170"/>
                    </a:cubicBezTo>
                    <a:close/>
                  </a:path>
                </a:pathLst>
              </a:custGeom>
              <a:solidFill>
                <a:srgbClr val="61B6AF"/>
              </a:solidFill>
            </p:spPr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D508F9-800B-9645-AB4C-E30A9BBFCA43}"/>
                </a:ext>
              </a:extLst>
            </p:cNvPr>
            <p:cNvSpPr txBox="1"/>
            <p:nvPr/>
          </p:nvSpPr>
          <p:spPr>
            <a:xfrm>
              <a:off x="3153085" y="2416425"/>
              <a:ext cx="5011340" cy="952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6" name="Right Arrow 25">
            <a:extLst>
              <a:ext uri="{FF2B5EF4-FFF2-40B4-BE49-F238E27FC236}">
                <a16:creationId xmlns:a16="http://schemas.microsoft.com/office/drawing/2014/main" id="{F9ACF3C8-3B65-2F4A-9C26-5899C6F386D0}"/>
              </a:ext>
            </a:extLst>
          </p:cNvPr>
          <p:cNvSpPr/>
          <p:nvPr/>
        </p:nvSpPr>
        <p:spPr>
          <a:xfrm>
            <a:off x="8387768" y="3797143"/>
            <a:ext cx="1192082" cy="203357"/>
          </a:xfrm>
          <a:prstGeom prst="rightArrow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AD0E9D-04FA-624D-9366-142A4DA87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1573" y="3319004"/>
            <a:ext cx="5116931" cy="9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alt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32DA7C-BB42-4241-9436-239CE442B7A1}"/>
              </a:ext>
            </a:extLst>
          </p:cNvPr>
          <p:cNvGrpSpPr/>
          <p:nvPr/>
        </p:nvGrpSpPr>
        <p:grpSpPr>
          <a:xfrm>
            <a:off x="2020912" y="4940290"/>
            <a:ext cx="6284890" cy="1346210"/>
            <a:chOff x="2606609" y="2343197"/>
            <a:chExt cx="5552386" cy="1273548"/>
          </a:xfrm>
        </p:grpSpPr>
        <p:grpSp>
          <p:nvGrpSpPr>
            <p:cNvPr id="29" name="Group 2">
              <a:extLst>
                <a:ext uri="{FF2B5EF4-FFF2-40B4-BE49-F238E27FC236}">
                  <a16:creationId xmlns:a16="http://schemas.microsoft.com/office/drawing/2014/main" id="{6A42AB45-0849-294D-BFF7-A83DAFFE233B}"/>
                </a:ext>
              </a:extLst>
            </p:cNvPr>
            <p:cNvGrpSpPr/>
            <p:nvPr/>
          </p:nvGrpSpPr>
          <p:grpSpPr>
            <a:xfrm>
              <a:off x="2606609" y="2343197"/>
              <a:ext cx="5318191" cy="1273548"/>
              <a:chOff x="0" y="0"/>
              <a:chExt cx="3191666" cy="1106170"/>
            </a:xfrm>
          </p:grpSpPr>
          <p:sp>
            <p:nvSpPr>
              <p:cNvPr id="31" name="Freeform 3">
                <a:extLst>
                  <a:ext uri="{FF2B5EF4-FFF2-40B4-BE49-F238E27FC236}">
                    <a16:creationId xmlns:a16="http://schemas.microsoft.com/office/drawing/2014/main" id="{BF4131E8-8F62-C74E-AE84-F76DD75B6D2C}"/>
                  </a:ext>
                </a:extLst>
              </p:cNvPr>
              <p:cNvSpPr/>
              <p:nvPr/>
            </p:nvSpPr>
            <p:spPr>
              <a:xfrm>
                <a:off x="0" y="0"/>
                <a:ext cx="319166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3330128" h="1106170">
                    <a:moveTo>
                      <a:pt x="2776408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2776408" y="0"/>
                    </a:lnTo>
                    <a:cubicBezTo>
                      <a:pt x="3082478" y="0"/>
                      <a:pt x="3330128" y="247650"/>
                      <a:pt x="3330128" y="553720"/>
                    </a:cubicBezTo>
                    <a:cubicBezTo>
                      <a:pt x="3328858" y="858520"/>
                      <a:pt x="3081208" y="1106170"/>
                      <a:pt x="2776408" y="1106170"/>
                    </a:cubicBezTo>
                    <a:close/>
                  </a:path>
                </a:pathLst>
              </a:custGeom>
              <a:solidFill>
                <a:srgbClr val="61B6AF"/>
              </a:solidFill>
            </p:spPr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9A3C81-E0B0-B846-8CEE-79431BA5A982}"/>
                </a:ext>
              </a:extLst>
            </p:cNvPr>
            <p:cNvSpPr txBox="1"/>
            <p:nvPr/>
          </p:nvSpPr>
          <p:spPr>
            <a:xfrm>
              <a:off x="3147655" y="2436749"/>
              <a:ext cx="5011340" cy="952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Bưởi</a:t>
              </a:r>
              <a:endPara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483B059-C10C-FC43-8D58-2663B9E88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955" y="5211370"/>
            <a:ext cx="74010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B0B89608-D0D7-2041-B720-28FFFBA30051}"/>
              </a:ext>
            </a:extLst>
          </p:cNvPr>
          <p:cNvSpPr/>
          <p:nvPr/>
        </p:nvSpPr>
        <p:spPr>
          <a:xfrm>
            <a:off x="8532009" y="5575739"/>
            <a:ext cx="1192082" cy="203357"/>
          </a:xfrm>
          <a:prstGeom prst="rightArrow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3FB67D-6CE8-4540-80F8-D6BD98594ED8}"/>
              </a:ext>
            </a:extLst>
          </p:cNvPr>
          <p:cNvGrpSpPr/>
          <p:nvPr/>
        </p:nvGrpSpPr>
        <p:grpSpPr>
          <a:xfrm>
            <a:off x="2250562" y="6554623"/>
            <a:ext cx="6631890" cy="1255877"/>
            <a:chOff x="2606609" y="2343197"/>
            <a:chExt cx="5858944" cy="1273548"/>
          </a:xfrm>
        </p:grpSpPr>
        <p:grpSp>
          <p:nvGrpSpPr>
            <p:cNvPr id="35" name="Group 2">
              <a:extLst>
                <a:ext uri="{FF2B5EF4-FFF2-40B4-BE49-F238E27FC236}">
                  <a16:creationId xmlns:a16="http://schemas.microsoft.com/office/drawing/2014/main" id="{B9DA7CE2-091F-F14C-914E-89C585DE6103}"/>
                </a:ext>
              </a:extLst>
            </p:cNvPr>
            <p:cNvGrpSpPr/>
            <p:nvPr/>
          </p:nvGrpSpPr>
          <p:grpSpPr>
            <a:xfrm>
              <a:off x="2606609" y="2343197"/>
              <a:ext cx="5318191" cy="1273548"/>
              <a:chOff x="0" y="0"/>
              <a:chExt cx="3191666" cy="1106170"/>
            </a:xfrm>
          </p:grpSpPr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19B7D3F3-6376-A147-8A5C-80E268644EF8}"/>
                  </a:ext>
                </a:extLst>
              </p:cNvPr>
              <p:cNvSpPr/>
              <p:nvPr/>
            </p:nvSpPr>
            <p:spPr>
              <a:xfrm>
                <a:off x="0" y="0"/>
                <a:ext cx="319166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3330128" h="1106170">
                    <a:moveTo>
                      <a:pt x="2776408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2776408" y="0"/>
                    </a:lnTo>
                    <a:cubicBezTo>
                      <a:pt x="3082478" y="0"/>
                      <a:pt x="3330128" y="247650"/>
                      <a:pt x="3330128" y="553720"/>
                    </a:cubicBezTo>
                    <a:cubicBezTo>
                      <a:pt x="3328858" y="858520"/>
                      <a:pt x="3081208" y="1106170"/>
                      <a:pt x="2776408" y="1106170"/>
                    </a:cubicBezTo>
                    <a:close/>
                  </a:path>
                </a:pathLst>
              </a:custGeom>
              <a:solidFill>
                <a:srgbClr val="61B6AF"/>
              </a:solidFill>
            </p:spPr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505460C-A3A0-4443-ACB0-A14F1582623E}"/>
                </a:ext>
              </a:extLst>
            </p:cNvPr>
            <p:cNvSpPr txBox="1"/>
            <p:nvPr/>
          </p:nvSpPr>
          <p:spPr>
            <a:xfrm>
              <a:off x="2890143" y="2525651"/>
              <a:ext cx="5575410" cy="8606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en-US" sz="4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Lê-</a:t>
              </a:r>
              <a:r>
                <a:rPr lang="en-US" altLang="en-US" sz="4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  <a:r>
                <a:rPr lang="en-US" altLang="en-US" sz="4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en-US" sz="4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nác-đô</a:t>
              </a:r>
              <a:r>
                <a:rPr lang="en-US" altLang="en-US" sz="4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altLang="en-US" sz="4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Vin-xi</a:t>
              </a:r>
            </a:p>
          </p:txBody>
        </p:sp>
      </p:grpSp>
      <p:sp>
        <p:nvSpPr>
          <p:cNvPr id="38" name="Right Arrow 37">
            <a:extLst>
              <a:ext uri="{FF2B5EF4-FFF2-40B4-BE49-F238E27FC236}">
                <a16:creationId xmlns:a16="http://schemas.microsoft.com/office/drawing/2014/main" id="{6C127C38-E122-894E-A5EE-5ED957866918}"/>
              </a:ext>
            </a:extLst>
          </p:cNvPr>
          <p:cNvSpPr/>
          <p:nvPr/>
        </p:nvSpPr>
        <p:spPr>
          <a:xfrm>
            <a:off x="8534400" y="7051855"/>
            <a:ext cx="1192082" cy="203357"/>
          </a:xfrm>
          <a:prstGeom prst="rightArrow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3BE541-1DBB-C341-8948-4E1E6267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955" y="6515100"/>
            <a:ext cx="3133645" cy="9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alt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E467881-11B5-EE45-ACED-1E52C9B418DF}"/>
              </a:ext>
            </a:extLst>
          </p:cNvPr>
          <p:cNvGrpSpPr/>
          <p:nvPr/>
        </p:nvGrpSpPr>
        <p:grpSpPr>
          <a:xfrm>
            <a:off x="2341555" y="8076191"/>
            <a:ext cx="6674334" cy="1255877"/>
            <a:chOff x="2606609" y="2343197"/>
            <a:chExt cx="5896441" cy="1273548"/>
          </a:xfrm>
        </p:grpSpPr>
        <p:grpSp>
          <p:nvGrpSpPr>
            <p:cNvPr id="41" name="Group 2">
              <a:extLst>
                <a:ext uri="{FF2B5EF4-FFF2-40B4-BE49-F238E27FC236}">
                  <a16:creationId xmlns:a16="http://schemas.microsoft.com/office/drawing/2014/main" id="{2822611C-0C1D-9F4B-AA8D-5F87F37196A4}"/>
                </a:ext>
              </a:extLst>
            </p:cNvPr>
            <p:cNvGrpSpPr/>
            <p:nvPr/>
          </p:nvGrpSpPr>
          <p:grpSpPr>
            <a:xfrm>
              <a:off x="2606609" y="2343197"/>
              <a:ext cx="5318191" cy="1273548"/>
              <a:chOff x="0" y="0"/>
              <a:chExt cx="3191666" cy="1106170"/>
            </a:xfrm>
          </p:grpSpPr>
          <p:sp>
            <p:nvSpPr>
              <p:cNvPr id="43" name="Freeform 3">
                <a:extLst>
                  <a:ext uri="{FF2B5EF4-FFF2-40B4-BE49-F238E27FC236}">
                    <a16:creationId xmlns:a16="http://schemas.microsoft.com/office/drawing/2014/main" id="{5ED60B1C-9BF4-5F41-9983-3EC9B2B39E99}"/>
                  </a:ext>
                </a:extLst>
              </p:cNvPr>
              <p:cNvSpPr/>
              <p:nvPr/>
            </p:nvSpPr>
            <p:spPr>
              <a:xfrm>
                <a:off x="0" y="0"/>
                <a:ext cx="319166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3330128" h="1106170">
                    <a:moveTo>
                      <a:pt x="2776408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2776408" y="0"/>
                    </a:lnTo>
                    <a:cubicBezTo>
                      <a:pt x="3082478" y="0"/>
                      <a:pt x="3330128" y="247650"/>
                      <a:pt x="3330128" y="553720"/>
                    </a:cubicBezTo>
                    <a:cubicBezTo>
                      <a:pt x="3328858" y="858520"/>
                      <a:pt x="3081208" y="1106170"/>
                      <a:pt x="2776408" y="1106170"/>
                    </a:cubicBezTo>
                    <a:close/>
                  </a:path>
                </a:pathLst>
              </a:custGeom>
              <a:solidFill>
                <a:srgbClr val="61B6AF"/>
              </a:solidFill>
            </p:spPr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3A4D20-19FB-4E41-B60B-D97393F43C00}"/>
                </a:ext>
              </a:extLst>
            </p:cNvPr>
            <p:cNvSpPr txBox="1"/>
            <p:nvPr/>
          </p:nvSpPr>
          <p:spPr>
            <a:xfrm>
              <a:off x="2927640" y="2421167"/>
              <a:ext cx="5575410" cy="969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alt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7D102A6C-0C98-874B-81F1-B2B11B7E60A0}"/>
              </a:ext>
            </a:extLst>
          </p:cNvPr>
          <p:cNvSpPr/>
          <p:nvPr/>
        </p:nvSpPr>
        <p:spPr>
          <a:xfrm>
            <a:off x="8651370" y="8750143"/>
            <a:ext cx="1192082" cy="203357"/>
          </a:xfrm>
          <a:prstGeom prst="rightArrow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9608D8-DF1B-CF46-B7C6-A1DF10356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8936" y="8272004"/>
            <a:ext cx="4939567" cy="98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/>
      <p:bldP spid="26" grpId="0" animBg="1"/>
      <p:bldP spid="27" grpId="0"/>
      <p:bldP spid="32" grpId="0"/>
      <p:bldP spid="33" grpId="0" animBg="1"/>
      <p:bldP spid="38" grpId="0" animBg="1"/>
      <p:bldP spid="39" grpId="0"/>
      <p:bldP spid="49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-397105" y="9435548"/>
            <a:ext cx="1399978" cy="6247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70118" y="-378056"/>
            <a:ext cx="1949508" cy="1834974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5964566" y="1263656"/>
            <a:ext cx="149810" cy="14981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909793" y="2389412"/>
            <a:ext cx="149810" cy="14981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6223431" y="3831781"/>
            <a:ext cx="149810" cy="149810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E69CDD2-9AEC-154B-81BB-3335B9B5B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0" y="1824810"/>
            <a:ext cx="7813236" cy="5007585"/>
          </a:xfrm>
          <a:prstGeom prst="rect">
            <a:avLst/>
          </a:prstGeom>
        </p:spPr>
      </p:pic>
      <p:sp>
        <p:nvSpPr>
          <p:cNvPr id="25" name="TextBox 5">
            <a:extLst>
              <a:ext uri="{FF2B5EF4-FFF2-40B4-BE49-F238E27FC236}">
                <a16:creationId xmlns:a16="http://schemas.microsoft.com/office/drawing/2014/main" id="{026E3974-BC84-5345-9F38-1A1F735A8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84" y="7572856"/>
            <a:ext cx="7523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Stephen William Hawking 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(1942 – 2018)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6FDE85-D06B-1348-947D-11B60D8D3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66" y="1795632"/>
            <a:ext cx="7813237" cy="5065943"/>
          </a:xfrm>
          <a:prstGeom prst="rect">
            <a:avLst/>
          </a:prstGeom>
        </p:spPr>
      </p:pic>
      <p:sp>
        <p:nvSpPr>
          <p:cNvPr id="28" name="TextBox 5">
            <a:extLst>
              <a:ext uri="{FF2B5EF4-FFF2-40B4-BE49-F238E27FC236}">
                <a16:creationId xmlns:a16="http://schemas.microsoft.com/office/drawing/2014/main" id="{03C9D1BE-7FEE-FE44-8A68-1BD5FC9B5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4030" y="7688640"/>
            <a:ext cx="75231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vi-VN" b="1" i="1" dirty="0">
                <a:solidFill>
                  <a:srgbClr val="002060"/>
                </a:solidFill>
                <a:latin typeface="+mj-lt"/>
              </a:rPr>
              <a:t>Hoạ sĩ Lê Duy Ứng, sinh ngày 8 tháng 7 năm 1947. Là đại tá Quân đội nhân dân Việt Nam.</a:t>
            </a:r>
            <a:r>
              <a:rPr lang="vi-VN" i="1" dirty="0">
                <a:solidFill>
                  <a:srgbClr val="002060"/>
                </a:solidFill>
                <a:latin typeface="+mj-lt"/>
              </a:rPr>
              <a:t> </a:t>
            </a:r>
            <a:endParaRPr lang="en-US" altLang="en-US" sz="3600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2" name="Picture 10">
            <a:extLst>
              <a:ext uri="{FF2B5EF4-FFF2-40B4-BE49-F238E27FC236}">
                <a16:creationId xmlns:a16="http://schemas.microsoft.com/office/drawing/2014/main" id="{6CE9C35C-D91A-9D46-A21A-BCC283A811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95826" y="8544885"/>
            <a:ext cx="1949508" cy="1834974"/>
          </a:xfrm>
          <a:prstGeom prst="rect">
            <a:avLst/>
          </a:prstGeom>
        </p:spPr>
      </p:pic>
      <p:pic>
        <p:nvPicPr>
          <p:cNvPr id="15" name="Picture 31">
            <a:extLst>
              <a:ext uri="{FF2B5EF4-FFF2-40B4-BE49-F238E27FC236}">
                <a16:creationId xmlns:a16="http://schemas.microsoft.com/office/drawing/2014/main" id="{FCB605D8-816B-704C-A2AA-DAE7400C2EA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9133" y="-31129"/>
            <a:ext cx="1520169" cy="1278842"/>
          </a:xfrm>
          <a:prstGeom prst="rect">
            <a:avLst/>
          </a:prstGeom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5BBC7275-7033-3E42-83F6-9BDDC3A85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536" y="279450"/>
            <a:ext cx="9697863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8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-397105" y="9435548"/>
            <a:ext cx="1399978" cy="6247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70118" y="-378056"/>
            <a:ext cx="1949508" cy="1834974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5964566" y="1263656"/>
            <a:ext cx="149810" cy="14981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909793" y="2389412"/>
            <a:ext cx="149810" cy="14981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6223431" y="3831781"/>
            <a:ext cx="149810" cy="149810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06244FA-F175-CD4E-BC7D-401A2A45F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44" y="1361643"/>
            <a:ext cx="7381046" cy="6167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5">
            <a:extLst>
              <a:ext uri="{FF2B5EF4-FFF2-40B4-BE49-F238E27FC236}">
                <a16:creationId xmlns:a16="http://schemas.microsoft.com/office/drawing/2014/main" id="{08EEB1E5-3770-1A40-9706-EBF1535DE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550" y="7732574"/>
            <a:ext cx="59344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Lút-vích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van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Bét-thô-ven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(1770 - 1827)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D91B9A7-A572-C64C-8242-29F81E6B6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1612421"/>
            <a:ext cx="8115238" cy="5747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C3CE37D6-B23C-C54C-9CA6-378EEF8470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38883" y="8529471"/>
            <a:ext cx="1949508" cy="1834974"/>
          </a:xfrm>
          <a:prstGeom prst="rect">
            <a:avLst/>
          </a:prstGeom>
        </p:spPr>
      </p:pic>
      <p:sp>
        <p:nvSpPr>
          <p:cNvPr id="26" name="TextBox 5">
            <a:extLst>
              <a:ext uri="{FF2B5EF4-FFF2-40B4-BE49-F238E27FC236}">
                <a16:creationId xmlns:a16="http://schemas.microsoft.com/office/drawing/2014/main" id="{312ACF26-5260-FF47-B147-5CF4983E2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7287" y="7864376"/>
            <a:ext cx="79319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Nicholas James "Nick" Vujicic –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diễn thuyết truyền động lực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 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vi-VN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12DC72D3-B80E-A94D-B13B-740FBB1A7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536" y="279450"/>
            <a:ext cx="9697863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8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1142</Words>
  <Application>Microsoft Macintosh PowerPoint</Application>
  <PresentationFormat>Custom</PresentationFormat>
  <Paragraphs>119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 Light</vt:lpstr>
      <vt:lpstr>Times New Roman</vt:lpstr>
      <vt:lpstr>Baloo</vt:lpstr>
      <vt:lpstr>Calibri</vt:lpstr>
      <vt:lpstr>Arial</vt:lpstr>
      <vt:lpstr>Office Theme</vt:lpstr>
      <vt:lpstr>Office 主题​​</vt:lpstr>
      <vt:lpstr>3_Office Theme</vt:lpstr>
      <vt:lpstr>1_Office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25</cp:revision>
  <dcterms:created xsi:type="dcterms:W3CDTF">2006-08-16T00:00:00Z</dcterms:created>
  <dcterms:modified xsi:type="dcterms:W3CDTF">2021-11-14T16:42:29Z</dcterms:modified>
  <dc:identifier>DAEujCCq2Vw</dc:identifier>
</cp:coreProperties>
</file>