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83" r:id="rId5"/>
    <p:sldId id="284" r:id="rId6"/>
    <p:sldId id="262" r:id="rId7"/>
    <p:sldId id="261" r:id="rId8"/>
    <p:sldId id="263" r:id="rId9"/>
    <p:sldId id="285" r:id="rId10"/>
    <p:sldId id="286" r:id="rId11"/>
    <p:sldId id="287" r:id="rId12"/>
    <p:sldId id="275" r:id="rId13"/>
    <p:sldId id="288" r:id="rId14"/>
    <p:sldId id="268" r:id="rId15"/>
    <p:sldId id="289" r:id="rId16"/>
    <p:sldId id="269" r:id="rId17"/>
    <p:sldId id="274" r:id="rId18"/>
    <p:sldId id="267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#9Slide03 Arima Madurai" pitchFamily="2" charset="77"/>
      <p:regular r:id="rId23"/>
    </p:embeddedFont>
    <p:embeddedFont>
      <p:font typeface="#9Slide05 Dear Saturday" panose="02000505000000020004" pitchFamily="2" charset="77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F4"/>
    <a:srgbClr val="EB6B89"/>
    <a:srgbClr val="2579A4"/>
    <a:srgbClr val="5B96D8"/>
    <a:srgbClr val="1C9CA5"/>
    <a:srgbClr val="80533E"/>
    <a:srgbClr val="009464"/>
    <a:srgbClr val="FFFEF0"/>
    <a:srgbClr val="BA320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9712-BCBD-485D-918F-9AD41409DE7E}" type="datetimeFigureOut">
              <a:rPr lang="zh-CN" altLang="en-US" smtClean="0"/>
              <a:t>2021/12/2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35EA5-CFB5-4B4D-9934-29A872776F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1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50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65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22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4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45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4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5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4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15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36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99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6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54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35EA5-CFB5-4B4D-9934-29A872776F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21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64D024-C443-436E-B2C8-1A190CF24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92A9182-283C-449A-8E5C-00CDB055A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3244645"/>
            <a:ext cx="12192000" cy="36330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CD5734-83B8-445F-A384-70AD668124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10847712" y="2560879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3CCA60-3A43-4818-95C8-0F4E9EC03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9526458" y="5132421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0B56FC-2BE7-49B0-9238-0006E6FD8E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7799670" y="4262623"/>
            <a:ext cx="1652626" cy="15970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8FC9053-64D0-4337-A814-210A68F65C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64613" r="-2083" b="16965"/>
          <a:stretch/>
        </p:blipFill>
        <p:spPr>
          <a:xfrm>
            <a:off x="10481427" y="3541350"/>
            <a:ext cx="1124051" cy="16904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E015CB-DD01-4723-AA0E-AE89C4544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0286448" y="5528526"/>
            <a:ext cx="1433893" cy="7570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049D9D-3317-4B62-BBA8-0ABEC61A7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0030561" y="338870"/>
            <a:ext cx="1440960" cy="76081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BBB3CB37-6D9E-4498-8038-B1585FB79FA6}"/>
              </a:ext>
            </a:extLst>
          </p:cNvPr>
          <p:cNvGrpSpPr/>
          <p:nvPr/>
        </p:nvGrpSpPr>
        <p:grpSpPr>
          <a:xfrm>
            <a:off x="-22717" y="-415077"/>
            <a:ext cx="12764234" cy="5505640"/>
            <a:chOff x="1956893" y="-597769"/>
            <a:chExt cx="12764234" cy="550564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926AA92-A808-432E-8826-C1C5B1FC25EF}"/>
                </a:ext>
              </a:extLst>
            </p:cNvPr>
            <p:cNvGrpSpPr/>
            <p:nvPr/>
          </p:nvGrpSpPr>
          <p:grpSpPr>
            <a:xfrm>
              <a:off x="1956893" y="-597769"/>
              <a:ext cx="12764234" cy="5505640"/>
              <a:chOff x="823018" y="-110877"/>
              <a:chExt cx="10848057" cy="4679128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BE08E67-2568-483C-B947-7D52AD0A50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86" t="38567" r="8711" b="47240"/>
              <a:stretch/>
            </p:blipFill>
            <p:spPr>
              <a:xfrm>
                <a:off x="3967083" y="3594858"/>
                <a:ext cx="1007258" cy="973393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C6B86973-4C05-42E0-80CA-B0B4C4D0C5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825" r="18335" b="57993"/>
              <a:stretch/>
            </p:blipFill>
            <p:spPr>
              <a:xfrm>
                <a:off x="823018" y="-110877"/>
                <a:ext cx="10848057" cy="3216562"/>
              </a:xfrm>
              <a:prstGeom prst="rect">
                <a:avLst/>
              </a:prstGeom>
            </p:spPr>
          </p:pic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A959277-1792-42E1-9660-4ADBF383E212}"/>
                </a:ext>
              </a:extLst>
            </p:cNvPr>
            <p:cNvSpPr txBox="1"/>
            <p:nvPr/>
          </p:nvSpPr>
          <p:spPr>
            <a:xfrm>
              <a:off x="4057699" y="1197198"/>
              <a:ext cx="8742597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8A0E7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Windsor BT" panose="02040603050506020204" pitchFamily="18" charset="0"/>
                </a:rPr>
                <a:t>LUYỆN TỪ VÀ CÂU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35A8982-493B-4D9B-AC9A-3274FA633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53190" r="24233" b="15555"/>
          <a:stretch/>
        </p:blipFill>
        <p:spPr>
          <a:xfrm>
            <a:off x="1" y="2303089"/>
            <a:ext cx="3126658" cy="45745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4161B2-EA71-442D-B7B5-5C7FEC24E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52330" r="5297" b="8531"/>
          <a:stretch/>
        </p:blipFill>
        <p:spPr>
          <a:xfrm>
            <a:off x="2386097" y="3319260"/>
            <a:ext cx="3825569" cy="36263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B87C68-60CC-4FA8-A6C7-84E535828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69863" y="1926780"/>
            <a:ext cx="2032563" cy="1073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C7B12EE9-8D1E-4394-BCAB-B9D57A156299}"/>
              </a:ext>
            </a:extLst>
          </p:cNvPr>
          <p:cNvSpPr/>
          <p:nvPr/>
        </p:nvSpPr>
        <p:spPr>
          <a:xfrm>
            <a:off x="185962" y="143870"/>
            <a:ext cx="3148366" cy="752057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87006B-64DC-499C-90A5-9C9905AE2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4355690"/>
            <a:ext cx="12192000" cy="25023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838E54-4E20-46F5-9039-AC30EF117C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185961" y="3797655"/>
            <a:ext cx="2444364" cy="23621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1E1574-E1E6-4257-9A66-F0C627FC1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6" t="38567" r="8711" b="47240"/>
          <a:stretch/>
        </p:blipFill>
        <p:spPr>
          <a:xfrm>
            <a:off x="9610708" y="3180626"/>
            <a:ext cx="2106012" cy="20352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895EB9-F110-454F-BEAB-1201FED873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9496961" y="5218290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AADA09-8D5E-48BF-BAD9-9EF2C0F05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-86132" y="5078289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4152924-28F5-467C-9CD7-A6868AAFB3B0}"/>
              </a:ext>
            </a:extLst>
          </p:cNvPr>
          <p:cNvSpPr/>
          <p:nvPr/>
        </p:nvSpPr>
        <p:spPr>
          <a:xfrm>
            <a:off x="-656878" y="64930"/>
            <a:ext cx="4834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4800" b="1" dirty="0" err="1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4800" b="1" dirty="0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xét</a:t>
            </a:r>
            <a:endParaRPr lang="zh-CN" altLang="en-US" sz="4800" b="1" dirty="0">
              <a:solidFill>
                <a:srgbClr val="592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48A7D37-DC53-4D08-9227-D1F95E76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2802265" y="-232929"/>
            <a:ext cx="1796321" cy="9484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65E30-8133-4D9A-AFAB-BB93CDA45019}"/>
              </a:ext>
            </a:extLst>
          </p:cNvPr>
          <p:cNvSpPr txBox="1"/>
          <p:nvPr/>
        </p:nvSpPr>
        <p:spPr>
          <a:xfrm>
            <a:off x="333921" y="912136"/>
            <a:ext cx="1138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125).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89153-D4E4-4CDC-A892-B7B1B664789D}"/>
              </a:ext>
            </a:extLst>
          </p:cNvPr>
          <p:cNvSpPr txBox="1"/>
          <p:nvPr/>
        </p:nvSpPr>
        <p:spPr>
          <a:xfrm>
            <a:off x="333921" y="2022274"/>
            <a:ext cx="11382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ai?</a:t>
            </a:r>
            <a:endParaRPr lang="en-US" altLang="en-US" sz="3200" b="1" i="1" dirty="0">
              <a:solidFill>
                <a:srgbClr val="00946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D6FFBB-0C74-4F5F-878C-C781F0E51F70}"/>
              </a:ext>
            </a:extLst>
          </p:cNvPr>
          <p:cNvSpPr txBox="1"/>
          <p:nvPr/>
        </p:nvSpPr>
        <p:spPr>
          <a:xfrm>
            <a:off x="333921" y="2711953"/>
            <a:ext cx="11382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i="1" dirty="0">
              <a:solidFill>
                <a:srgbClr val="009464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5">
            <a:extLst>
              <a:ext uri="{FF2B5EF4-FFF2-40B4-BE49-F238E27FC236}">
                <a16:creationId xmlns:a16="http://schemas.microsoft.com/office/drawing/2014/main" id="{DD042A36-3F3F-4FE4-9F90-66D96BCA21D2}"/>
              </a:ext>
            </a:extLst>
          </p:cNvPr>
          <p:cNvSpPr/>
          <p:nvPr/>
        </p:nvSpPr>
        <p:spPr>
          <a:xfrm>
            <a:off x="245097" y="64930"/>
            <a:ext cx="9548932" cy="4890307"/>
          </a:xfrm>
          <a:prstGeom prst="roundRect">
            <a:avLst>
              <a:gd name="adj" fmla="val 6627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13" name="Group 98">
            <a:extLst>
              <a:ext uri="{FF2B5EF4-FFF2-40B4-BE49-F238E27FC236}">
                <a16:creationId xmlns:a16="http://schemas.microsoft.com/office/drawing/2014/main" id="{3AE337E3-0413-4170-942E-B1A04D9FF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089139"/>
              </p:ext>
            </p:extLst>
          </p:nvPr>
        </p:nvGraphicFramePr>
        <p:xfrm>
          <a:off x="497629" y="197499"/>
          <a:ext cx="8991600" cy="45720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hỏi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B6B8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 ai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Hỏi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 ai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Dấu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B6B89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B6B8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27">
            <a:extLst>
              <a:ext uri="{FF2B5EF4-FFF2-40B4-BE49-F238E27FC236}">
                <a16:creationId xmlns:a16="http://schemas.microsoft.com/office/drawing/2014/main" id="{7B100C20-EA8F-49CD-A585-D4B330F9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29" y="959499"/>
            <a:ext cx="3124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800" b="1" dirty="0" err="1">
                <a:solidFill>
                  <a:srgbClr val="80533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80533E"/>
                </a:solidFill>
                <a:latin typeface="Times New Roman" panose="02020603050405020304" pitchFamily="18" charset="0"/>
              </a:rPr>
              <a:t> ?</a:t>
            </a:r>
            <a:endParaRPr lang="en-US" altLang="en-US" sz="2800" dirty="0">
              <a:solidFill>
                <a:srgbClr val="80533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29">
            <a:extLst>
              <a:ext uri="{FF2B5EF4-FFF2-40B4-BE49-F238E27FC236}">
                <a16:creationId xmlns:a16="http://schemas.microsoft.com/office/drawing/2014/main" id="{78270913-0FDF-4F49-A68D-4D9EDD1B7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229" y="2788299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65E8E7AF-1E54-44AB-81EC-6A40B636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29" y="2635899"/>
            <a:ext cx="33035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80533E"/>
                </a:solidFill>
                <a:latin typeface="Times New Roman" panose="02020603050405020304" pitchFamily="18" charset="0"/>
              </a:rPr>
              <a:t>2. Cậu làm thế nào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80533E"/>
                </a:solidFill>
                <a:latin typeface="Times New Roman" panose="02020603050405020304" pitchFamily="18" charset="0"/>
              </a:rPr>
              <a:t>mà mua được nhiều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80533E"/>
                </a:solidFill>
                <a:latin typeface="Times New Roman" panose="02020603050405020304" pitchFamily="18" charset="0"/>
              </a:rPr>
              <a:t>sách và dụng cụ thí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80533E"/>
                </a:solidFill>
                <a:latin typeface="Times New Roman" panose="02020603050405020304" pitchFamily="18" charset="0"/>
              </a:rPr>
              <a:t> nghiệm như thế ?</a:t>
            </a:r>
            <a:endParaRPr lang="en-US" altLang="en-US" sz="2800">
              <a:solidFill>
                <a:srgbClr val="80533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2AF0D98B-44C1-4504-91D6-715EC216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829" y="1188099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Xi-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cốp-xki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82CAB86F-3D2F-454E-BB13-9A21E4CB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029" y="2940699"/>
            <a:ext cx="190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bạn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9" name="Text Box 36">
            <a:extLst>
              <a:ext uri="{FF2B5EF4-FFF2-40B4-BE49-F238E27FC236}">
                <a16:creationId xmlns:a16="http://schemas.microsoft.com/office/drawing/2014/main" id="{FEF58B98-E4DA-4890-BD34-31FD3238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229" y="1111899"/>
            <a:ext cx="190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Tự hỏi   mình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8DC27C73-9DAC-42D4-A9DA-C696C545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029" y="2940699"/>
            <a:ext cx="1447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Xi-ôn-cốp-xki</a:t>
            </a:r>
          </a:p>
          <a:p>
            <a:pPr eaLnBrk="1" hangingPunct="1"/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17D67FB5-9830-4144-B230-C4B2047AB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829" y="1111899"/>
            <a:ext cx="281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2" name="Text Box 39">
            <a:extLst>
              <a:ext uri="{FF2B5EF4-FFF2-40B4-BE49-F238E27FC236}">
                <a16:creationId xmlns:a16="http://schemas.microsoft.com/office/drawing/2014/main" id="{CA4D80C9-0A50-4D37-BBB6-95523311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629" y="2940699"/>
            <a:ext cx="2819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F00AB7A2-690F-4837-87B2-4B59F0319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49" y="3524967"/>
            <a:ext cx="3061689" cy="35227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20B7310C-3213-4CB4-B83A-736C27F38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-442242" y="4820369"/>
            <a:ext cx="2444364" cy="23621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6BA54E0-4481-41C0-8D50-7AB3979CFEB5}"/>
              </a:ext>
            </a:extLst>
          </p:cNvPr>
          <p:cNvSpPr/>
          <p:nvPr/>
        </p:nvSpPr>
        <p:spPr>
          <a:xfrm>
            <a:off x="2130458" y="5020302"/>
            <a:ext cx="5552387" cy="5111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C9CA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1C9CA5"/>
                </a:solidFill>
              </a:rPr>
              <a:t>1. </a:t>
            </a:r>
            <a:r>
              <a:rPr lang="en-US" sz="3200" dirty="0" err="1">
                <a:solidFill>
                  <a:srgbClr val="1C9CA5"/>
                </a:solidFill>
              </a:rPr>
              <a:t>Hãy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cho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biết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câu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hỏi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là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gì</a:t>
            </a:r>
            <a:r>
              <a:rPr lang="en-US" sz="3200" dirty="0">
                <a:solidFill>
                  <a:srgbClr val="1C9CA5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C2FA9F-3CA9-4927-ABF2-14728B5AC848}"/>
              </a:ext>
            </a:extLst>
          </p:cNvPr>
          <p:cNvSpPr/>
          <p:nvPr/>
        </p:nvSpPr>
        <p:spPr>
          <a:xfrm>
            <a:off x="2130458" y="5652150"/>
            <a:ext cx="6485642" cy="10083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C9CA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1C9CA5"/>
                </a:solidFill>
              </a:rPr>
              <a:t>2. </a:t>
            </a:r>
            <a:r>
              <a:rPr lang="en-US" sz="3200" dirty="0" err="1">
                <a:solidFill>
                  <a:srgbClr val="1C9CA5"/>
                </a:solidFill>
              </a:rPr>
              <a:t>Câu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hỏi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dùng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để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hỏi</a:t>
            </a:r>
            <a:r>
              <a:rPr lang="en-US" sz="3200" dirty="0">
                <a:solidFill>
                  <a:srgbClr val="1C9CA5"/>
                </a:solidFill>
              </a:rPr>
              <a:t> ai? </a:t>
            </a:r>
            <a:r>
              <a:rPr lang="en-US" sz="3200" dirty="0" err="1">
                <a:solidFill>
                  <a:srgbClr val="1C9CA5"/>
                </a:solidFill>
              </a:rPr>
              <a:t>Câu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hỏi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có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những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dấu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hiệu</a:t>
            </a:r>
            <a:r>
              <a:rPr lang="en-US" sz="3200" dirty="0">
                <a:solidFill>
                  <a:srgbClr val="1C9CA5"/>
                </a:solidFill>
              </a:rPr>
              <a:t> </a:t>
            </a:r>
            <a:r>
              <a:rPr lang="en-US" sz="3200" dirty="0" err="1">
                <a:solidFill>
                  <a:srgbClr val="1C9CA5"/>
                </a:solidFill>
              </a:rPr>
              <a:t>nào</a:t>
            </a:r>
            <a:r>
              <a:rPr lang="en-US" sz="3200" dirty="0">
                <a:solidFill>
                  <a:srgbClr val="1C9CA5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278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>
            <a:extLst>
              <a:ext uri="{FF2B5EF4-FFF2-40B4-BE49-F238E27FC236}">
                <a16:creationId xmlns:a16="http://schemas.microsoft.com/office/drawing/2014/main" id="{4D4367FE-BC40-4F9F-94BF-3318B2C9D0A6}"/>
              </a:ext>
            </a:extLst>
          </p:cNvPr>
          <p:cNvSpPr/>
          <p:nvPr/>
        </p:nvSpPr>
        <p:spPr>
          <a:xfrm>
            <a:off x="310109" y="808310"/>
            <a:ext cx="9785998" cy="5692686"/>
          </a:xfrm>
          <a:prstGeom prst="cloud">
            <a:avLst/>
          </a:prstGeom>
          <a:solidFill>
            <a:srgbClr val="FFFEF0"/>
          </a:soli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AB7F2F-126C-4A30-8564-326B9D9F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4355690"/>
            <a:ext cx="12192000" cy="25023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CD110A-D508-4944-925D-F52E65D88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1" t="8902" r="21681" b="59915"/>
          <a:stretch/>
        </p:blipFill>
        <p:spPr>
          <a:xfrm>
            <a:off x="8791213" y="2139885"/>
            <a:ext cx="4033817" cy="398184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0E2243E-3326-45FC-97CA-2F013568A378}"/>
              </a:ext>
            </a:extLst>
          </p:cNvPr>
          <p:cNvSpPr/>
          <p:nvPr/>
        </p:nvSpPr>
        <p:spPr>
          <a:xfrm>
            <a:off x="-656878" y="64930"/>
            <a:ext cx="4834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4800" b="1" dirty="0" err="1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Ghi</a:t>
            </a:r>
            <a:r>
              <a:rPr lang="en-US" altLang="zh-CN" sz="4800" b="1" dirty="0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nhớ</a:t>
            </a:r>
            <a:endParaRPr lang="zh-CN" altLang="en-US" sz="4800" b="1" dirty="0">
              <a:solidFill>
                <a:srgbClr val="592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BCEFD49C-04DF-4566-848B-973C0189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382" y="4174976"/>
            <a:ext cx="6661608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2579A4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(?). 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DA6F775-6155-48BA-891E-A9494AD6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190" y="1744744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nghi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vấn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về</a:t>
            </a:r>
            <a:endParaRPr lang="en-US" altLang="en-US" sz="2800" b="1" dirty="0">
              <a:solidFill>
                <a:srgbClr val="2579A4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9F045E7-47CA-4328-93CC-087F15CA3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3" y="2730172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DEE74CAA-2743-4910-B981-B3A662D67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08" y="3748218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nghi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vấn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 ( ai,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2579A4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2579A4"/>
                </a:solidFill>
                <a:latin typeface="Times New Roman" panose="02020603050405020304" pitchFamily="18" charset="0"/>
              </a:rPr>
              <a:t>,…).</a:t>
            </a:r>
          </a:p>
        </p:txBody>
      </p:sp>
    </p:spTree>
    <p:extLst>
      <p:ext uri="{BB962C8B-B14F-4D97-AF65-F5344CB8AC3E}">
        <p14:creationId xmlns:p14="http://schemas.microsoft.com/office/powerpoint/2010/main" val="9961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DA6C46-C01F-4037-B481-929CC38ED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2615381"/>
            <a:ext cx="12192000" cy="426228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675D2C11-4D1E-485F-81DA-26017AD334B6}"/>
              </a:ext>
            </a:extLst>
          </p:cNvPr>
          <p:cNvSpPr/>
          <p:nvPr/>
        </p:nvSpPr>
        <p:spPr>
          <a:xfrm>
            <a:off x="3527027" y="2139888"/>
            <a:ext cx="6762541" cy="1280532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85BE89-D831-4A86-BB07-FF5F7CC45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8157034" y="1438377"/>
            <a:ext cx="2229207" cy="11770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422E09-7159-443E-97C6-AD12C3CD9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6" t="38567" r="8711" b="47240"/>
          <a:stretch/>
        </p:blipFill>
        <p:spPr>
          <a:xfrm>
            <a:off x="9781629" y="3080026"/>
            <a:ext cx="2106012" cy="20352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056B96-DD9B-408C-BDCF-26C9EC209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53190" r="24233" b="15555"/>
          <a:stretch/>
        </p:blipFill>
        <p:spPr>
          <a:xfrm>
            <a:off x="908309" y="1810341"/>
            <a:ext cx="3126658" cy="45745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555320F-C7B4-47A7-9FDF-02FBA11D9E56}"/>
              </a:ext>
            </a:extLst>
          </p:cNvPr>
          <p:cNvSpPr/>
          <p:nvPr/>
        </p:nvSpPr>
        <p:spPr>
          <a:xfrm>
            <a:off x="4008791" y="2148468"/>
            <a:ext cx="4407360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500" b="1" dirty="0">
                <a:solidFill>
                  <a:srgbClr val="592829"/>
                </a:solidFill>
                <a:latin typeface="+mj-lt"/>
              </a:rPr>
              <a:t>LUYỆN TẬP</a:t>
            </a:r>
            <a:endParaRPr lang="zh-CN" altLang="en-US" sz="7500" b="1" dirty="0">
              <a:solidFill>
                <a:srgbClr val="592829"/>
              </a:solidFill>
              <a:latin typeface="+mj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4E8D1A0-BF8C-491D-AFEE-216D24FD9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69863" y="1926780"/>
            <a:ext cx="2032563" cy="10731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03C278-7294-41CF-80F4-2E2999DDD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6225047" y="4898465"/>
            <a:ext cx="1366502" cy="7215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99196F-298D-42A0-AD1D-443718349A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64613" r="-2083" b="16965"/>
          <a:stretch/>
        </p:blipFill>
        <p:spPr>
          <a:xfrm>
            <a:off x="3237501" y="569864"/>
            <a:ext cx="1124051" cy="16904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9AE4B27-0A5F-4556-8C76-382C6E7AF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64613" r="-2083" b="16965"/>
          <a:stretch/>
        </p:blipFill>
        <p:spPr>
          <a:xfrm>
            <a:off x="4048349" y="992978"/>
            <a:ext cx="810684" cy="12191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80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8CAFA0-FBD3-4147-A764-7BF080A0A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325131"/>
            <a:ext cx="4185140" cy="29526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960FF2-D93E-4D9A-914D-BBC438651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2615381"/>
            <a:ext cx="12192000" cy="426228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4EBC59E5-9E47-42F4-943F-C3245F185ED3}"/>
              </a:ext>
            </a:extLst>
          </p:cNvPr>
          <p:cNvSpPr/>
          <p:nvPr/>
        </p:nvSpPr>
        <p:spPr>
          <a:xfrm>
            <a:off x="108395" y="206192"/>
            <a:ext cx="9292779" cy="443248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EE8CF90-2309-4877-B574-C6ACFD67F6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7284278" y="4452941"/>
            <a:ext cx="1796321" cy="948443"/>
          </a:xfrm>
          <a:prstGeom prst="rect">
            <a:avLst/>
          </a:prstGeom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3087BF4B-A122-4F09-86A9-931E2C8FE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319686"/>
            <a:ext cx="83248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 ( </a:t>
            </a:r>
            <a:r>
              <a:rPr lang="en-US" altLang="en-US" sz="28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85),</a:t>
            </a:r>
            <a:r>
              <a:rPr lang="en-US" altLang="en-US" sz="2800" b="1" dirty="0">
                <a:solidFill>
                  <a:srgbClr val="C606A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8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8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8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114)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20" name="Group 60">
            <a:extLst>
              <a:ext uri="{FF2B5EF4-FFF2-40B4-BE49-F238E27FC236}">
                <a16:creationId xmlns:a16="http://schemas.microsoft.com/office/drawing/2014/main" id="{36CC3D7E-1EEE-431E-A14F-F98694A0F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49654"/>
              </p:ext>
            </p:extLst>
          </p:nvPr>
        </p:nvGraphicFramePr>
        <p:xfrm>
          <a:off x="498572" y="2224312"/>
          <a:ext cx="8582026" cy="1709513"/>
        </p:xfrm>
        <a:graphic>
          <a:graphicData uri="http://schemas.openxmlformats.org/drawingml/2006/table">
            <a:tbl>
              <a:tblPr/>
              <a:tblGrid>
                <a:gridCol w="234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hỏi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ai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Để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hỏi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ai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nghi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vấn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angle 55">
            <a:extLst>
              <a:ext uri="{FF2B5EF4-FFF2-40B4-BE49-F238E27FC236}">
                <a16:creationId xmlns:a16="http://schemas.microsoft.com/office/drawing/2014/main" id="{FADF69A5-892F-4286-BFB0-FE8EE9BC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38" y="2994433"/>
            <a:ext cx="2323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Con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22" name="Rectangle 56">
            <a:extLst>
              <a:ext uri="{FF2B5EF4-FFF2-40B4-BE49-F238E27FC236}">
                <a16:creationId xmlns:a16="http://schemas.microsoft.com/office/drawing/2014/main" id="{98E1EDBA-5551-4DCD-8582-5BF957F3B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428" y="2994433"/>
            <a:ext cx="2181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" name="Rectangle 57">
            <a:extLst>
              <a:ext uri="{FF2B5EF4-FFF2-40B4-BE49-F238E27FC236}">
                <a16:creationId xmlns:a16="http://schemas.microsoft.com/office/drawing/2014/main" id="{BBAF1383-EF97-4C90-B017-C94F149C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516" y="2994433"/>
            <a:ext cx="167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Cương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4" name="Rectangle 61">
            <a:extLst>
              <a:ext uri="{FF2B5EF4-FFF2-40B4-BE49-F238E27FC236}">
                <a16:creationId xmlns:a16="http://schemas.microsoft.com/office/drawing/2014/main" id="{0F2D24C9-DA25-4DE7-AF10-D8ED5472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613" y="3398842"/>
            <a:ext cx="924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64">
            <a:extLst>
              <a:ext uri="{FF2B5EF4-FFF2-40B4-BE49-F238E27FC236}">
                <a16:creationId xmlns:a16="http://schemas.microsoft.com/office/drawing/2014/main" id="{5E61901A-39F0-4505-A1FE-F40B9717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574" y="3398842"/>
            <a:ext cx="2181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65">
            <a:extLst>
              <a:ext uri="{FF2B5EF4-FFF2-40B4-BE49-F238E27FC236}">
                <a16:creationId xmlns:a16="http://schemas.microsoft.com/office/drawing/2014/main" id="{E6B1E6D6-4C67-439A-BC6D-6F2DAB2E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047" y="3398842"/>
            <a:ext cx="167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Cương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Rectangle 66">
            <a:extLst>
              <a:ext uri="{FF2B5EF4-FFF2-40B4-BE49-F238E27FC236}">
                <a16:creationId xmlns:a16="http://schemas.microsoft.com/office/drawing/2014/main" id="{A8745798-365B-486A-8ED7-95D9A3DA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417" y="2994433"/>
            <a:ext cx="1040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6FFDFC44-E199-49A3-99A0-5D06BF48B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25" y="3398842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Ai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08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6">
            <a:extLst>
              <a:ext uri="{FF2B5EF4-FFF2-40B4-BE49-F238E27FC236}">
                <a16:creationId xmlns:a16="http://schemas.microsoft.com/office/drawing/2014/main" id="{14C63F16-76C6-47E4-BA37-2EF323743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85161"/>
              </p:ext>
            </p:extLst>
          </p:nvPr>
        </p:nvGraphicFramePr>
        <p:xfrm>
          <a:off x="384272" y="493281"/>
          <a:ext cx="9067800" cy="4394203"/>
        </p:xfrm>
        <a:graphic>
          <a:graphicData uri="http://schemas.openxmlformats.org/drawingml/2006/table">
            <a:tbl>
              <a:tblPr/>
              <a:tblGrid>
                <a:gridCol w="311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Câu hỏi của ai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Để hỏi ai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  vấn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Hồ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Bác Lê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图片 3">
            <a:extLst>
              <a:ext uri="{FF2B5EF4-FFF2-40B4-BE49-F238E27FC236}">
                <a16:creationId xmlns:a16="http://schemas.microsoft.com/office/drawing/2014/main" id="{D0E4A3CF-AEA9-4575-AE68-AB5F5CB14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>
            <a:off x="9452072" y="0"/>
            <a:ext cx="2739928" cy="5352897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E3FCA25B-C084-41A9-A905-97B78C6B2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86" y="4539343"/>
            <a:ext cx="4185140" cy="2492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94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8A48675-1874-4704-9104-11766B1B7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3529781"/>
            <a:ext cx="12192000" cy="3347884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2FC19229-EE59-4322-8F9E-3664AC1813A2}"/>
              </a:ext>
            </a:extLst>
          </p:cNvPr>
          <p:cNvSpPr/>
          <p:nvPr/>
        </p:nvSpPr>
        <p:spPr>
          <a:xfrm>
            <a:off x="503902" y="533400"/>
            <a:ext cx="10621298" cy="5595258"/>
          </a:xfrm>
          <a:prstGeom prst="roundRect">
            <a:avLst>
              <a:gd name="adj" fmla="val 20408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893A08F-1327-40F7-B254-7374DD0E3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9066950" y="-114755"/>
            <a:ext cx="2444364" cy="23621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EC57A6B9-B3BD-4446-8AA0-DF73CD73B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22" y="881743"/>
            <a:ext cx="94247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2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i="1" dirty="0">
                <a:solidFill>
                  <a:srgbClr val="C606A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606A1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3B56F3B-DE05-4FA6-9A84-4F8D6CD8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22" y="2405743"/>
            <a:ext cx="9672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M :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Thuở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, Cao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Bá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445B886-7566-4B03-8278-920816D8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336" y="3396343"/>
            <a:ext cx="752326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Thuở đi học, chữ Cao Bá Quát</a:t>
            </a:r>
            <a:r>
              <a:rPr lang="en-US" altLang="en-US" sz="28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thế nào </a:t>
            </a:r>
            <a:r>
              <a:rPr lang="en-US" altLang="en-US" sz="280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F5EA99EF-A13C-4A56-B851-FC509291E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035" y="3853543"/>
            <a:ext cx="355494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xấu ?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82BF08A7-595B-4EA8-9B80-D37519C15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936" y="4858431"/>
            <a:ext cx="793662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80008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Vì sao</a:t>
            </a:r>
            <a:r>
              <a:rPr lang="en-US" altLang="en-US" sz="28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nhiều bài văn của Cao Bá Quát dù hay           vẫn bị điểm kém ?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B0E0982D-6165-4153-81C0-48833AC23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360" y="4345668"/>
            <a:ext cx="785395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Vì sao</a:t>
            </a:r>
            <a:r>
              <a:rPr lang="en-US" altLang="en-US" sz="28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Cao Bá Quát thường bị điểm kém ?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334DECFC-6104-48ED-9CB8-2A176CD9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85" y="3385231"/>
            <a:ext cx="1736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:</a:t>
            </a:r>
          </a:p>
        </p:txBody>
      </p:sp>
    </p:spTree>
    <p:extLst>
      <p:ext uri="{BB962C8B-B14F-4D97-AF65-F5344CB8AC3E}">
        <p14:creationId xmlns:p14="http://schemas.microsoft.com/office/powerpoint/2010/main" val="258521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54BCDFC-A105-484B-8F78-4444B148F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4355690"/>
            <a:ext cx="12192000" cy="25023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BD64D4-6C2C-476A-AEB2-946D3C0041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t="23225" r="28434" b="32043"/>
          <a:stretch/>
        </p:blipFill>
        <p:spPr>
          <a:xfrm>
            <a:off x="0" y="784612"/>
            <a:ext cx="12192000" cy="45524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31CB78-CC44-40B6-9AB9-C39FBF8A8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-121191" y="0"/>
            <a:ext cx="2581754" cy="13631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418D4E-0C5F-454B-9656-1864D2AD4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9272980" y="4436838"/>
            <a:ext cx="2581754" cy="13631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251B07-0F41-4173-826E-7B7C71297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 rot="20700557">
            <a:off x="10937531" y="514749"/>
            <a:ext cx="1308570" cy="690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2AE8E3-8773-4380-B6C3-E183708B3577}"/>
              </a:ext>
            </a:extLst>
          </p:cNvPr>
          <p:cNvSpPr txBox="1"/>
          <p:nvPr/>
        </p:nvSpPr>
        <p:spPr>
          <a:xfrm>
            <a:off x="1355271" y="1138991"/>
            <a:ext cx="8659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A662FA-194B-48FD-92AF-5DCA00BC5C60}"/>
              </a:ext>
            </a:extLst>
          </p:cNvPr>
          <p:cNvCxnSpPr/>
          <p:nvPr/>
        </p:nvCxnSpPr>
        <p:spPr>
          <a:xfrm>
            <a:off x="4996542" y="1632857"/>
            <a:ext cx="355379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6">
            <a:extLst>
              <a:ext uri="{FF2B5EF4-FFF2-40B4-BE49-F238E27FC236}">
                <a16:creationId xmlns:a16="http://schemas.microsoft.com/office/drawing/2014/main" id="{CD297967-67A6-40B0-B76C-6794FA56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1852425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0F4"/>
                </a:solidFill>
                <a:latin typeface="Times New Roman" pitchFamily="18" charset="0"/>
              </a:rPr>
              <a:t>M: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Mình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đã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truyện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này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đâu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rồi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ấy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F0F4"/>
                </a:solidFill>
                <a:latin typeface="Times New Roman" pitchFamily="18" charset="0"/>
              </a:rPr>
              <a:t>nhỉ</a:t>
            </a:r>
            <a:r>
              <a:rPr lang="en-US" sz="3200" b="1" i="1" dirty="0">
                <a:solidFill>
                  <a:srgbClr val="FFF0F4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146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92A9182-283C-449A-8E5C-00CDB055A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3244645"/>
            <a:ext cx="12192000" cy="36330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CD5734-83B8-445F-A384-70AD668124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10847712" y="2560879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3CCA60-3A43-4818-95C8-0F4E9EC03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9526458" y="5132421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0B56FC-2BE7-49B0-9238-0006E6FD8E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7799670" y="4262623"/>
            <a:ext cx="1652626" cy="15970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8FC9053-64D0-4337-A814-210A68F65C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64613" r="-2083" b="16965"/>
          <a:stretch/>
        </p:blipFill>
        <p:spPr>
          <a:xfrm>
            <a:off x="10481427" y="3541350"/>
            <a:ext cx="1124051" cy="16904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E015CB-DD01-4723-AA0E-AE89C4544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0286448" y="5528526"/>
            <a:ext cx="1433893" cy="7570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049D9D-3317-4B62-BBA8-0ABEC61A7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0030561" y="338870"/>
            <a:ext cx="1440960" cy="7608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5A8982-493B-4D9B-AC9A-3274FA633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53190" r="24233" b="15555"/>
          <a:stretch/>
        </p:blipFill>
        <p:spPr>
          <a:xfrm>
            <a:off x="1" y="2303089"/>
            <a:ext cx="3126658" cy="45745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4161B2-EA71-442D-B7B5-5C7FEC24E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52330" r="5297" b="8531"/>
          <a:stretch/>
        </p:blipFill>
        <p:spPr>
          <a:xfrm>
            <a:off x="2386097" y="3319260"/>
            <a:ext cx="3825569" cy="36263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B87C68-60CC-4FA8-A6C7-84E535828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69863" y="1926780"/>
            <a:ext cx="2032563" cy="107317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4AD8049-2C63-4786-8C5C-1D75EB7B2917}"/>
              </a:ext>
            </a:extLst>
          </p:cNvPr>
          <p:cNvGrpSpPr/>
          <p:nvPr/>
        </p:nvGrpSpPr>
        <p:grpSpPr>
          <a:xfrm>
            <a:off x="3296521" y="822529"/>
            <a:ext cx="6026149" cy="4075877"/>
            <a:chOff x="3180853" y="1977052"/>
            <a:chExt cx="6026149" cy="1623136"/>
          </a:xfrm>
          <a:solidFill>
            <a:srgbClr val="FFFEF0"/>
          </a:solidFill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1F492C6B-B010-4805-87AC-E1AA09FFD5E0}"/>
                </a:ext>
              </a:extLst>
            </p:cNvPr>
            <p:cNvSpPr/>
            <p:nvPr/>
          </p:nvSpPr>
          <p:spPr>
            <a:xfrm>
              <a:off x="3180853" y="1977052"/>
              <a:ext cx="6026149" cy="1623136"/>
            </a:xfrm>
            <a:prstGeom prst="roundRect">
              <a:avLst>
                <a:gd name="adj" fmla="val 29250"/>
              </a:avLst>
            </a:prstGeom>
            <a:solidFill>
              <a:srgbClr val="FFF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AC0B240-36FB-45B6-942D-A2A2A34A138B}"/>
                </a:ext>
              </a:extLst>
            </p:cNvPr>
            <p:cNvSpPr/>
            <p:nvPr/>
          </p:nvSpPr>
          <p:spPr>
            <a:xfrm>
              <a:off x="3321462" y="2338892"/>
              <a:ext cx="5836126" cy="1107996"/>
            </a:xfrm>
            <a:prstGeom prst="rect">
              <a:avLst/>
            </a:prstGeom>
            <a:solidFill>
              <a:srgbClr val="FFF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7500" b="1" dirty="0" err="1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Tạm</a:t>
              </a:r>
              <a:r>
                <a:rPr lang="en-US" altLang="zh-CN" sz="7500" b="1" dirty="0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 </a:t>
              </a:r>
              <a:r>
                <a:rPr lang="en-US" altLang="zh-CN" sz="7500" b="1" dirty="0" err="1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biệt</a:t>
              </a:r>
              <a:r>
                <a:rPr lang="en-US" altLang="zh-CN" sz="7500" b="1" dirty="0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 </a:t>
              </a:r>
              <a:r>
                <a:rPr lang="en-US" altLang="zh-CN" sz="7500" b="1" dirty="0" err="1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và</a:t>
              </a:r>
              <a:r>
                <a:rPr lang="en-US" altLang="zh-CN" sz="7500" b="1" dirty="0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 </a:t>
              </a:r>
              <a:r>
                <a:rPr lang="en-US" altLang="zh-CN" sz="7500" b="1" dirty="0" err="1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hẹn</a:t>
              </a:r>
              <a:r>
                <a:rPr lang="en-US" altLang="zh-CN" sz="7500" b="1" dirty="0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 </a:t>
              </a:r>
              <a:r>
                <a:rPr lang="en-US" altLang="zh-CN" sz="7500" b="1" dirty="0" err="1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gặp</a:t>
              </a:r>
              <a:r>
                <a:rPr lang="en-US" altLang="zh-CN" sz="7500" b="1" dirty="0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 </a:t>
              </a:r>
              <a:r>
                <a:rPr lang="en-US" altLang="zh-CN" sz="7500" b="1" dirty="0" err="1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lại</a:t>
              </a:r>
              <a:r>
                <a:rPr lang="en-US" altLang="zh-CN" sz="7500" b="1" dirty="0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 </a:t>
              </a:r>
              <a:r>
                <a:rPr lang="en-US" altLang="zh-CN" sz="7500" b="1" dirty="0" err="1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các</a:t>
              </a:r>
              <a:r>
                <a:rPr lang="en-US" altLang="zh-CN" sz="7500" b="1" dirty="0">
                  <a:solidFill>
                    <a:srgbClr val="59282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Dear Saturday" panose="02000505000000020004" pitchFamily="2" charset="0"/>
                  <a:ea typeface="字魂52号-阿开漫画体" panose="00000500000000000000" pitchFamily="2" charset="-122"/>
                </a:rPr>
                <a:t> con!</a:t>
              </a:r>
              <a:endParaRPr lang="zh-CN" altLang="en-US" sz="7500" b="1" dirty="0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Dear Saturday" panose="02000505000000020004" pitchFamily="2" charset="0"/>
                <a:ea typeface="字魂52号-阿开漫画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40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F8E83D2-AD2B-441D-8DAF-2D3FEC3E2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53190" r="24233" b="15555"/>
          <a:stretch/>
        </p:blipFill>
        <p:spPr>
          <a:xfrm>
            <a:off x="8210225" y="531428"/>
            <a:ext cx="3126658" cy="45745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D0DF637-2DAC-4B82-B8FA-B27E669BF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3923071"/>
            <a:ext cx="12192000" cy="295459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5A62BF4-DD40-4831-A3DD-9BCADE5B1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9526458" y="5132421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AA1B373-C898-434E-83E6-C545E0D8F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-138505" y="4167080"/>
            <a:ext cx="1652626" cy="15970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4F75613-442C-41EA-A3B1-E619D3612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64613" r="-2083" b="16965"/>
          <a:stretch/>
        </p:blipFill>
        <p:spPr>
          <a:xfrm>
            <a:off x="10843764" y="3836318"/>
            <a:ext cx="1124051" cy="16904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BC66B7E-E585-4C1C-B325-539F217D19BB}"/>
              </a:ext>
            </a:extLst>
          </p:cNvPr>
          <p:cNvSpPr/>
          <p:nvPr/>
        </p:nvSpPr>
        <p:spPr>
          <a:xfrm>
            <a:off x="2062767" y="2093360"/>
            <a:ext cx="6314289" cy="1944739"/>
          </a:xfrm>
          <a:prstGeom prst="roundRect">
            <a:avLst>
              <a:gd name="adj" fmla="val 31351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A56D6D-EFF6-40D8-98D6-8A385AC9FA1A}"/>
              </a:ext>
            </a:extLst>
          </p:cNvPr>
          <p:cNvSpPr/>
          <p:nvPr/>
        </p:nvSpPr>
        <p:spPr>
          <a:xfrm>
            <a:off x="2742659" y="2418183"/>
            <a:ext cx="487986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500" dirty="0">
                <a:solidFill>
                  <a:srgbClr val="592829"/>
                </a:solidFill>
              </a:rPr>
              <a:t>KHỞI ĐỘNG</a:t>
            </a:r>
            <a:endParaRPr lang="zh-CN" altLang="en-US" sz="7500" dirty="0">
              <a:solidFill>
                <a:srgbClr val="592829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D545BAA-F1D3-4EE8-B1E3-330BA07643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7677513" y="4456651"/>
            <a:ext cx="1399087" cy="7387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43D5D2-C826-4CF1-A279-F2FF554F0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6" t="38567" r="8711" b="47240"/>
          <a:stretch/>
        </p:blipFill>
        <p:spPr>
          <a:xfrm>
            <a:off x="1843224" y="3365162"/>
            <a:ext cx="2106012" cy="20352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387AE5C-FABD-4DE7-ADA7-F34E504B2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2122860" y="1287119"/>
            <a:ext cx="2032563" cy="10731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10D63D-8833-4069-9713-143192963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6" t="38567" r="8711" b="47240"/>
          <a:stretch/>
        </p:blipFill>
        <p:spPr>
          <a:xfrm>
            <a:off x="3769252" y="4782469"/>
            <a:ext cx="1185178" cy="11453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7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CB880AC7-9174-416F-9DC6-5B6562D019DB}"/>
              </a:ext>
            </a:extLst>
          </p:cNvPr>
          <p:cNvSpPr/>
          <p:nvPr/>
        </p:nvSpPr>
        <p:spPr>
          <a:xfrm>
            <a:off x="297218" y="244103"/>
            <a:ext cx="11377546" cy="444680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2DE0F3-6CEB-4791-8E1A-885FF442B8EF}"/>
              </a:ext>
            </a:extLst>
          </p:cNvPr>
          <p:cNvGrpSpPr/>
          <p:nvPr/>
        </p:nvGrpSpPr>
        <p:grpSpPr>
          <a:xfrm>
            <a:off x="8228327" y="3153600"/>
            <a:ext cx="3679099" cy="2642759"/>
            <a:chOff x="8228327" y="3153600"/>
            <a:chExt cx="3679099" cy="264275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1693509-758B-4AC9-AFC7-C9BAC9D9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8" t="64613" r="-2083" b="16965"/>
            <a:stretch/>
          </p:blipFill>
          <p:spPr>
            <a:xfrm>
              <a:off x="10171480" y="3185653"/>
              <a:ext cx="1735946" cy="2610706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22A6113-C67B-4DEF-81AC-9BB303A38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84" t="66991" r="70781" b="18816"/>
            <a:stretch/>
          </p:blipFill>
          <p:spPr>
            <a:xfrm>
              <a:off x="8228327" y="3153600"/>
              <a:ext cx="2492359" cy="24085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A83C12D-4A93-42D1-92EE-20F8EAD375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52330" r="5297" b="8531"/>
          <a:stretch/>
        </p:blipFill>
        <p:spPr>
          <a:xfrm>
            <a:off x="6292781" y="1602723"/>
            <a:ext cx="5813077" cy="551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967D9-A4D2-49AB-8080-C17515E6B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50" y="621014"/>
            <a:ext cx="1029056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600" b="1" dirty="0" err="1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327275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327275" eaLnBrk="1" hangingPunct="1"/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gai.</a:t>
            </a:r>
          </a:p>
          <a:p>
            <a:pPr indent="2327275" eaLnBrk="1" hangingPunct="1"/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327275" eaLnBrk="1" hangingPunct="1"/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alt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b="1" i="1" dirty="0">
              <a:solidFill>
                <a:srgbClr val="EB6B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BC741C8-E6B7-426A-A84E-0BF96800A762}"/>
              </a:ext>
            </a:extLst>
          </p:cNvPr>
          <p:cNvGrpSpPr>
            <a:grpSpLocks/>
          </p:cNvGrpSpPr>
          <p:nvPr/>
        </p:nvGrpSpPr>
        <p:grpSpPr bwMode="auto">
          <a:xfrm>
            <a:off x="2124364" y="2321838"/>
            <a:ext cx="1785937" cy="1947863"/>
            <a:chOff x="576549" y="3526747"/>
            <a:chExt cx="1785651" cy="1948094"/>
          </a:xfrm>
        </p:grpSpPr>
        <p:pic>
          <p:nvPicPr>
            <p:cNvPr id="12" name="Picture 3" descr="C:\Users\ASUS\Desktop\welcome-clipart-mickey-mouse-137901-44013.jpg">
              <a:extLst>
                <a:ext uri="{FF2B5EF4-FFF2-40B4-BE49-F238E27FC236}">
                  <a16:creationId xmlns:a16="http://schemas.microsoft.com/office/drawing/2014/main" id="{F6FF8560-99DD-46A4-B252-D04558E8D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6549" y="3755347"/>
              <a:ext cx="1371600" cy="171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E593C1-C995-4263-9F57-A1CFCC977BB3}"/>
                </a:ext>
              </a:extLst>
            </p:cNvPr>
            <p:cNvSpPr/>
            <p:nvPr/>
          </p:nvSpPr>
          <p:spPr>
            <a:xfrm>
              <a:off x="1676510" y="3526747"/>
              <a:ext cx="685690" cy="66365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19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CB880AC7-9174-416F-9DC6-5B6562D019DB}"/>
              </a:ext>
            </a:extLst>
          </p:cNvPr>
          <p:cNvSpPr/>
          <p:nvPr/>
        </p:nvSpPr>
        <p:spPr>
          <a:xfrm>
            <a:off x="297218" y="244103"/>
            <a:ext cx="11377546" cy="444680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2DE0F3-6CEB-4791-8E1A-885FF442B8EF}"/>
              </a:ext>
            </a:extLst>
          </p:cNvPr>
          <p:cNvGrpSpPr/>
          <p:nvPr/>
        </p:nvGrpSpPr>
        <p:grpSpPr>
          <a:xfrm>
            <a:off x="8228327" y="3153600"/>
            <a:ext cx="3679099" cy="2642759"/>
            <a:chOff x="8228327" y="3153600"/>
            <a:chExt cx="3679099" cy="264275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1693509-758B-4AC9-AFC7-C9BAC9D9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8" t="64613" r="-2083" b="16965"/>
            <a:stretch/>
          </p:blipFill>
          <p:spPr>
            <a:xfrm>
              <a:off x="10171480" y="3185653"/>
              <a:ext cx="1735946" cy="2610706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22A6113-C67B-4DEF-81AC-9BB303A38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84" t="66991" r="70781" b="18816"/>
            <a:stretch/>
          </p:blipFill>
          <p:spPr>
            <a:xfrm>
              <a:off x="8228327" y="3153600"/>
              <a:ext cx="2492359" cy="240856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A83C12D-4A93-42D1-92EE-20F8EAD375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52330" r="5297" b="8531"/>
          <a:stretch/>
        </p:blipFill>
        <p:spPr>
          <a:xfrm>
            <a:off x="6292781" y="1602723"/>
            <a:ext cx="5813077" cy="5510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52D6B9-DB34-47AB-BC81-08748B795AD6}"/>
              </a:ext>
            </a:extLst>
          </p:cNvPr>
          <p:cNvSpPr txBox="1"/>
          <p:nvPr/>
        </p:nvSpPr>
        <p:spPr>
          <a:xfrm>
            <a:off x="969684" y="502001"/>
            <a:ext cx="102526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nan, </a:t>
            </a:r>
            <a:r>
              <a:rPr lang="en-US" sz="3600" b="1" dirty="0" err="1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3600" b="1" dirty="0">
                <a:solidFill>
                  <a:srgbClr val="BA3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9890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Ý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890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890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890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EB6B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6F048C-5D45-476E-86AE-7B5E1F477D40}"/>
              </a:ext>
            </a:extLst>
          </p:cNvPr>
          <p:cNvSpPr/>
          <p:nvPr/>
        </p:nvSpPr>
        <p:spPr bwMode="auto">
          <a:xfrm>
            <a:off x="2082680" y="2743044"/>
            <a:ext cx="838852" cy="6635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3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92A9182-283C-449A-8E5C-00CDB055A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3244645"/>
            <a:ext cx="12192000" cy="36330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CD5734-83B8-445F-A384-70AD668124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10847712" y="2560879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3CCA60-3A43-4818-95C8-0F4E9EC03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9526458" y="5132421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40B56FC-2BE7-49B0-9238-0006E6FD8E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7799670" y="4262623"/>
            <a:ext cx="1652626" cy="15970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8FC9053-64D0-4337-A814-210A68F65C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64613" r="-2083" b="16965"/>
          <a:stretch/>
        </p:blipFill>
        <p:spPr>
          <a:xfrm>
            <a:off x="10481427" y="3541350"/>
            <a:ext cx="1124051" cy="16904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E015CB-DD01-4723-AA0E-AE89C4544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0286448" y="5528526"/>
            <a:ext cx="1433893" cy="7570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049D9D-3317-4B62-BBA8-0ABEC61A7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0030561" y="338870"/>
            <a:ext cx="1440960" cy="76081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BBB3CB37-6D9E-4498-8038-B1585FB79FA6}"/>
              </a:ext>
            </a:extLst>
          </p:cNvPr>
          <p:cNvGrpSpPr/>
          <p:nvPr/>
        </p:nvGrpSpPr>
        <p:grpSpPr>
          <a:xfrm>
            <a:off x="9524" y="-829215"/>
            <a:ext cx="13454802" cy="5505640"/>
            <a:chOff x="1956892" y="-597769"/>
            <a:chExt cx="13454802" cy="5505640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926AA92-A808-432E-8826-C1C5B1FC25EF}"/>
                </a:ext>
              </a:extLst>
            </p:cNvPr>
            <p:cNvGrpSpPr/>
            <p:nvPr/>
          </p:nvGrpSpPr>
          <p:grpSpPr>
            <a:xfrm>
              <a:off x="1956892" y="-597769"/>
              <a:ext cx="13454802" cy="5505640"/>
              <a:chOff x="823017" y="-110877"/>
              <a:chExt cx="11434956" cy="4679128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BE08E67-2568-483C-B947-7D52AD0A50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86" t="38567" r="8711" b="47240"/>
              <a:stretch/>
            </p:blipFill>
            <p:spPr>
              <a:xfrm>
                <a:off x="3967083" y="3594858"/>
                <a:ext cx="1007258" cy="973393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C6B86973-4C05-42E0-80CA-B0B4C4D0C5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825" r="18335" b="57993"/>
              <a:stretch/>
            </p:blipFill>
            <p:spPr>
              <a:xfrm>
                <a:off x="823017" y="-110877"/>
                <a:ext cx="11434956" cy="4538152"/>
              </a:xfrm>
              <a:prstGeom prst="rect">
                <a:avLst/>
              </a:prstGeom>
            </p:spPr>
          </p:pic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A959277-1792-42E1-9660-4ADBF383E212}"/>
                </a:ext>
              </a:extLst>
            </p:cNvPr>
            <p:cNvSpPr txBox="1"/>
            <p:nvPr/>
          </p:nvSpPr>
          <p:spPr>
            <a:xfrm>
              <a:off x="4176049" y="1825273"/>
              <a:ext cx="8742597" cy="175432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 eaLnBrk="1" hangingPunct="1"/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2021</a:t>
              </a:r>
            </a:p>
            <a:p>
              <a:pPr algn="ctr" eaLnBrk="1" hangingPunct="1"/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3600" b="1" dirty="0">
                <a:ln w="0"/>
                <a:solidFill>
                  <a:srgbClr val="8A0E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Windsor BT" panose="02040603050506020204" pitchFamily="18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35A8982-493B-4D9B-AC9A-3274FA633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53190" r="24233" b="15555"/>
          <a:stretch/>
        </p:blipFill>
        <p:spPr>
          <a:xfrm>
            <a:off x="9525" y="2219363"/>
            <a:ext cx="3126658" cy="45745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4161B2-EA71-442D-B7B5-5C7FEC24E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52330" r="5297" b="8531"/>
          <a:stretch/>
        </p:blipFill>
        <p:spPr>
          <a:xfrm>
            <a:off x="2386097" y="3319260"/>
            <a:ext cx="3825569" cy="36263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B87C68-60CC-4FA8-A6C7-84E535828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69863" y="1926780"/>
            <a:ext cx="2032563" cy="10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F63FA7C-4ED2-41E9-9CF9-18E5A67D4DEF}"/>
              </a:ext>
            </a:extLst>
          </p:cNvPr>
          <p:cNvSpPr/>
          <p:nvPr/>
        </p:nvSpPr>
        <p:spPr>
          <a:xfrm>
            <a:off x="772602" y="1739127"/>
            <a:ext cx="6762541" cy="4982616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3B44EDC-2292-49B9-B42E-2A265481B680}"/>
              </a:ext>
            </a:extLst>
          </p:cNvPr>
          <p:cNvGrpSpPr/>
          <p:nvPr/>
        </p:nvGrpSpPr>
        <p:grpSpPr>
          <a:xfrm>
            <a:off x="7424521" y="62641"/>
            <a:ext cx="4477648" cy="5221904"/>
            <a:chOff x="7187878" y="-486137"/>
            <a:chExt cx="4491092" cy="367213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D0A784E-EE5B-41FD-8644-C1A7FEE50219}"/>
                </a:ext>
              </a:extLst>
            </p:cNvPr>
            <p:cNvGrpSpPr/>
            <p:nvPr/>
          </p:nvGrpSpPr>
          <p:grpSpPr>
            <a:xfrm>
              <a:off x="7281242" y="-73031"/>
              <a:ext cx="4135347" cy="3015411"/>
              <a:chOff x="92924" y="886535"/>
              <a:chExt cx="4135347" cy="3015411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FD88003-524F-4F43-BCE9-01EAADBFD4CF}"/>
                  </a:ext>
                </a:extLst>
              </p:cNvPr>
              <p:cNvSpPr/>
              <p:nvPr/>
            </p:nvSpPr>
            <p:spPr>
              <a:xfrm>
                <a:off x="92924" y="886535"/>
                <a:ext cx="1747594" cy="876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5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yêu</a:t>
                </a:r>
                <a:endParaRPr lang="zh-CN" altLang="en-US" sz="7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61CF8F2-DB79-4629-949B-B47F4A933BF8}"/>
                  </a:ext>
                </a:extLst>
              </p:cNvPr>
              <p:cNvSpPr/>
              <p:nvPr/>
            </p:nvSpPr>
            <p:spPr>
              <a:xfrm>
                <a:off x="664177" y="1629343"/>
                <a:ext cx="1747594" cy="876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5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Arima Madurai" panose="00000500000000000000" pitchFamily="2" charset="0"/>
                    <a:ea typeface="字魂52号-阿开漫画体" panose="00000500000000000000" pitchFamily="2" charset="-122"/>
                    <a:cs typeface="#9Slide03 Arima Madurai" panose="00000500000000000000" pitchFamily="2" charset="0"/>
                  </a:rPr>
                  <a:t>cầu</a:t>
                </a:r>
                <a:endParaRPr lang="zh-CN" altLang="en-US" sz="7500" dirty="0">
                  <a:solidFill>
                    <a:schemeClr val="bg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2E73563-1DD8-4533-A365-009B2D0D3EA4}"/>
                  </a:ext>
                </a:extLst>
              </p:cNvPr>
              <p:cNvSpPr/>
              <p:nvPr/>
            </p:nvSpPr>
            <p:spPr>
              <a:xfrm>
                <a:off x="1729155" y="2278191"/>
                <a:ext cx="1755609" cy="876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5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Arima Madurai" panose="00000500000000000000" pitchFamily="2" charset="0"/>
                    <a:ea typeface="字魂52号-阿开漫画体" panose="00000500000000000000" pitchFamily="2" charset="-122"/>
                    <a:cs typeface="#9Slide03 Arima Madurai" panose="00000500000000000000" pitchFamily="2" charset="0"/>
                  </a:rPr>
                  <a:t>cần</a:t>
                </a:r>
                <a:endParaRPr lang="zh-CN" altLang="en-US" sz="7500" dirty="0">
                  <a:solidFill>
                    <a:schemeClr val="bg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D0F1D38-9E7D-4F00-9B66-CDE50C2CAF42}"/>
                  </a:ext>
                </a:extLst>
              </p:cNvPr>
              <p:cNvSpPr/>
              <p:nvPr/>
            </p:nvSpPr>
            <p:spPr>
              <a:xfrm>
                <a:off x="2639374" y="3025389"/>
                <a:ext cx="1588897" cy="876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5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3 Arima Madurai" panose="00000500000000000000" pitchFamily="2" charset="0"/>
                    <a:ea typeface="字魂52号-阿开漫画体" panose="00000500000000000000" pitchFamily="2" charset="-122"/>
                    <a:cs typeface="#9Slide03 Arima Madurai" panose="00000500000000000000" pitchFamily="2" charset="0"/>
                  </a:rPr>
                  <a:t>đạt</a:t>
                </a:r>
                <a:endParaRPr lang="zh-CN" altLang="en-US" sz="7500" dirty="0">
                  <a:solidFill>
                    <a:schemeClr val="bg1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17A0060-734E-4270-A836-EEC7BFE3F2D3}"/>
                </a:ext>
              </a:extLst>
            </p:cNvPr>
            <p:cNvSpPr/>
            <p:nvPr/>
          </p:nvSpPr>
          <p:spPr>
            <a:xfrm>
              <a:off x="7187878" y="-486137"/>
              <a:ext cx="4491092" cy="3672135"/>
            </a:xfrm>
            <a:custGeom>
              <a:avLst/>
              <a:gdLst>
                <a:gd name="connsiteX0" fmla="*/ 0 w 4367089"/>
                <a:gd name="connsiteY0" fmla="*/ 1573878 h 3147756"/>
                <a:gd name="connsiteX1" fmla="*/ 2183545 w 4367089"/>
                <a:gd name="connsiteY1" fmla="*/ 0 h 3147756"/>
                <a:gd name="connsiteX2" fmla="*/ 4367090 w 4367089"/>
                <a:gd name="connsiteY2" fmla="*/ 1573878 h 3147756"/>
                <a:gd name="connsiteX3" fmla="*/ 2183545 w 4367089"/>
                <a:gd name="connsiteY3" fmla="*/ 3147756 h 3147756"/>
                <a:gd name="connsiteX4" fmla="*/ 0 w 4367089"/>
                <a:gd name="connsiteY4" fmla="*/ 1573878 h 3147756"/>
                <a:gd name="connsiteX0" fmla="*/ 20961 w 4388051"/>
                <a:gd name="connsiteY0" fmla="*/ 1400257 h 2974135"/>
                <a:gd name="connsiteX1" fmla="*/ 1486875 w 4388051"/>
                <a:gd name="connsiteY1" fmla="*/ 0 h 2974135"/>
                <a:gd name="connsiteX2" fmla="*/ 4388051 w 4388051"/>
                <a:gd name="connsiteY2" fmla="*/ 1400257 h 2974135"/>
                <a:gd name="connsiteX3" fmla="*/ 2204506 w 4388051"/>
                <a:gd name="connsiteY3" fmla="*/ 2974135 h 2974135"/>
                <a:gd name="connsiteX4" fmla="*/ 20961 w 4388051"/>
                <a:gd name="connsiteY4" fmla="*/ 1400257 h 2974135"/>
                <a:gd name="connsiteX0" fmla="*/ 18591 w 3922694"/>
                <a:gd name="connsiteY0" fmla="*/ 813802 h 2998048"/>
                <a:gd name="connsiteX1" fmla="*/ 1021518 w 3922694"/>
                <a:gd name="connsiteY1" fmla="*/ 15428 h 2998048"/>
                <a:gd name="connsiteX2" fmla="*/ 3922694 w 3922694"/>
                <a:gd name="connsiteY2" fmla="*/ 1415685 h 2998048"/>
                <a:gd name="connsiteX3" fmla="*/ 1739149 w 3922694"/>
                <a:gd name="connsiteY3" fmla="*/ 2989563 h 2998048"/>
                <a:gd name="connsiteX4" fmla="*/ 18591 w 3922694"/>
                <a:gd name="connsiteY4" fmla="*/ 813802 h 2998048"/>
                <a:gd name="connsiteX0" fmla="*/ 10122 w 3914225"/>
                <a:gd name="connsiteY0" fmla="*/ 811442 h 2441489"/>
                <a:gd name="connsiteX1" fmla="*/ 1013049 w 3914225"/>
                <a:gd name="connsiteY1" fmla="*/ 13068 h 2441489"/>
                <a:gd name="connsiteX2" fmla="*/ 3914225 w 3914225"/>
                <a:gd name="connsiteY2" fmla="*/ 1413325 h 2441489"/>
                <a:gd name="connsiteX3" fmla="*/ 1510761 w 3914225"/>
                <a:gd name="connsiteY3" fmla="*/ 2420044 h 2441489"/>
                <a:gd name="connsiteX4" fmla="*/ 10122 w 3914225"/>
                <a:gd name="connsiteY4" fmla="*/ 811442 h 2441489"/>
                <a:gd name="connsiteX0" fmla="*/ 10122 w 3914225"/>
                <a:gd name="connsiteY0" fmla="*/ 811442 h 2958033"/>
                <a:gd name="connsiteX1" fmla="*/ 1013049 w 3914225"/>
                <a:gd name="connsiteY1" fmla="*/ 13068 h 2958033"/>
                <a:gd name="connsiteX2" fmla="*/ 3914225 w 3914225"/>
                <a:gd name="connsiteY2" fmla="*/ 1413325 h 2958033"/>
                <a:gd name="connsiteX3" fmla="*/ 1510761 w 3914225"/>
                <a:gd name="connsiteY3" fmla="*/ 2420044 h 2958033"/>
                <a:gd name="connsiteX4" fmla="*/ 10122 w 3914225"/>
                <a:gd name="connsiteY4" fmla="*/ 811442 h 2958033"/>
                <a:gd name="connsiteX0" fmla="*/ 10122 w 4031150"/>
                <a:gd name="connsiteY0" fmla="*/ 811442 h 2839691"/>
                <a:gd name="connsiteX1" fmla="*/ 1013049 w 4031150"/>
                <a:gd name="connsiteY1" fmla="*/ 13068 h 2839691"/>
                <a:gd name="connsiteX2" fmla="*/ 3914225 w 4031150"/>
                <a:gd name="connsiteY2" fmla="*/ 1413325 h 2839691"/>
                <a:gd name="connsiteX3" fmla="*/ 3358638 w 4031150"/>
                <a:gd name="connsiteY3" fmla="*/ 2778859 h 2839691"/>
                <a:gd name="connsiteX4" fmla="*/ 1510761 w 4031150"/>
                <a:gd name="connsiteY4" fmla="*/ 2420044 h 2839691"/>
                <a:gd name="connsiteX5" fmla="*/ 10122 w 4031150"/>
                <a:gd name="connsiteY5" fmla="*/ 811442 h 2839691"/>
                <a:gd name="connsiteX0" fmla="*/ 10122 w 4031150"/>
                <a:gd name="connsiteY0" fmla="*/ 811442 h 2839691"/>
                <a:gd name="connsiteX1" fmla="*/ 1013049 w 4031150"/>
                <a:gd name="connsiteY1" fmla="*/ 13068 h 2839691"/>
                <a:gd name="connsiteX2" fmla="*/ 3914225 w 4031150"/>
                <a:gd name="connsiteY2" fmla="*/ 1413325 h 2839691"/>
                <a:gd name="connsiteX3" fmla="*/ 3358638 w 4031150"/>
                <a:gd name="connsiteY3" fmla="*/ 2778859 h 2839691"/>
                <a:gd name="connsiteX4" fmla="*/ 1510761 w 4031150"/>
                <a:gd name="connsiteY4" fmla="*/ 2420044 h 2839691"/>
                <a:gd name="connsiteX5" fmla="*/ 10122 w 4031150"/>
                <a:gd name="connsiteY5" fmla="*/ 811442 h 2839691"/>
                <a:gd name="connsiteX0" fmla="*/ 7865 w 3519107"/>
                <a:gd name="connsiteY0" fmla="*/ 800763 h 2829012"/>
                <a:gd name="connsiteX1" fmla="*/ 1010792 w 3519107"/>
                <a:gd name="connsiteY1" fmla="*/ 2389 h 2829012"/>
                <a:gd name="connsiteX2" fmla="*/ 2985994 w 3519107"/>
                <a:gd name="connsiteY2" fmla="*/ 1032256 h 2829012"/>
                <a:gd name="connsiteX3" fmla="*/ 3356381 w 3519107"/>
                <a:gd name="connsiteY3" fmla="*/ 2768180 h 2829012"/>
                <a:gd name="connsiteX4" fmla="*/ 1508504 w 3519107"/>
                <a:gd name="connsiteY4" fmla="*/ 2409365 h 2829012"/>
                <a:gd name="connsiteX5" fmla="*/ 7865 w 3519107"/>
                <a:gd name="connsiteY5" fmla="*/ 800763 h 2829012"/>
                <a:gd name="connsiteX0" fmla="*/ 7865 w 3634286"/>
                <a:gd name="connsiteY0" fmla="*/ 800763 h 2829012"/>
                <a:gd name="connsiteX1" fmla="*/ 1010792 w 3634286"/>
                <a:gd name="connsiteY1" fmla="*/ 2389 h 2829012"/>
                <a:gd name="connsiteX2" fmla="*/ 2985994 w 3634286"/>
                <a:gd name="connsiteY2" fmla="*/ 1032256 h 2829012"/>
                <a:gd name="connsiteX3" fmla="*/ 3356381 w 3634286"/>
                <a:gd name="connsiteY3" fmla="*/ 2768180 h 2829012"/>
                <a:gd name="connsiteX4" fmla="*/ 1508504 w 3634286"/>
                <a:gd name="connsiteY4" fmla="*/ 2409365 h 2829012"/>
                <a:gd name="connsiteX5" fmla="*/ 7865 w 3634286"/>
                <a:gd name="connsiteY5" fmla="*/ 800763 h 2829012"/>
                <a:gd name="connsiteX0" fmla="*/ 7865 w 3634286"/>
                <a:gd name="connsiteY0" fmla="*/ 800763 h 2829012"/>
                <a:gd name="connsiteX1" fmla="*/ 1010792 w 3634286"/>
                <a:gd name="connsiteY1" fmla="*/ 2389 h 2829012"/>
                <a:gd name="connsiteX2" fmla="*/ 2985994 w 3634286"/>
                <a:gd name="connsiteY2" fmla="*/ 1032256 h 2829012"/>
                <a:gd name="connsiteX3" fmla="*/ 3356381 w 3634286"/>
                <a:gd name="connsiteY3" fmla="*/ 2768180 h 2829012"/>
                <a:gd name="connsiteX4" fmla="*/ 1508504 w 3634286"/>
                <a:gd name="connsiteY4" fmla="*/ 2409365 h 2829012"/>
                <a:gd name="connsiteX5" fmla="*/ 7865 w 3634286"/>
                <a:gd name="connsiteY5" fmla="*/ 800763 h 282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4286" h="2829012">
                  <a:moveTo>
                    <a:pt x="7865" y="800763"/>
                  </a:moveTo>
                  <a:cubicBezTo>
                    <a:pt x="-75087" y="399600"/>
                    <a:pt x="514437" y="-36193"/>
                    <a:pt x="1010792" y="2389"/>
                  </a:cubicBezTo>
                  <a:cubicBezTo>
                    <a:pt x="1507147" y="40971"/>
                    <a:pt x="1433736" y="1603368"/>
                    <a:pt x="2985994" y="1032256"/>
                  </a:cubicBezTo>
                  <a:cubicBezTo>
                    <a:pt x="3797473" y="1028304"/>
                    <a:pt x="3756958" y="2600393"/>
                    <a:pt x="3356381" y="2768180"/>
                  </a:cubicBezTo>
                  <a:cubicBezTo>
                    <a:pt x="2955804" y="2935967"/>
                    <a:pt x="2066590" y="2737268"/>
                    <a:pt x="1508504" y="2409365"/>
                  </a:cubicBezTo>
                  <a:cubicBezTo>
                    <a:pt x="950418" y="2081462"/>
                    <a:pt x="90817" y="1201926"/>
                    <a:pt x="7865" y="800763"/>
                  </a:cubicBezTo>
                  <a:close/>
                </a:path>
              </a:pathLst>
            </a:custGeom>
            <a:noFill/>
            <a:ln w="60325" cap="rnd">
              <a:solidFill>
                <a:schemeClr val="bg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B58FBE4-A192-4E70-BA59-E6A8F8ACA63D}"/>
              </a:ext>
            </a:extLst>
          </p:cNvPr>
          <p:cNvGrpSpPr/>
          <p:nvPr/>
        </p:nvGrpSpPr>
        <p:grpSpPr>
          <a:xfrm>
            <a:off x="1142061" y="2064732"/>
            <a:ext cx="5768421" cy="1643069"/>
            <a:chOff x="2123838" y="3228839"/>
            <a:chExt cx="5768421" cy="164306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101C29-4363-4585-92ED-D0BE4E09D78B}"/>
                </a:ext>
              </a:extLst>
            </p:cNvPr>
            <p:cNvSpPr/>
            <p:nvPr/>
          </p:nvSpPr>
          <p:spPr>
            <a:xfrm>
              <a:off x="2584566" y="3302248"/>
              <a:ext cx="530769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tác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dụng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dấu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hiệu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chính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nhận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chúng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3200" dirty="0">
                <a:solidFill>
                  <a:srgbClr val="592829"/>
                </a:solidFill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EAFD3A0-7960-4171-B83D-BD358E653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7" t="64832" r="-912" b="16746"/>
            <a:stretch/>
          </p:blipFill>
          <p:spPr>
            <a:xfrm>
              <a:off x="2123838" y="3228839"/>
              <a:ext cx="460729" cy="69289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DE5C8BB-C7D3-4F6A-BB4E-C08E44352791}"/>
              </a:ext>
            </a:extLst>
          </p:cNvPr>
          <p:cNvGrpSpPr/>
          <p:nvPr/>
        </p:nvGrpSpPr>
        <p:grpSpPr>
          <a:xfrm>
            <a:off x="1190831" y="3735991"/>
            <a:ext cx="5857605" cy="1107456"/>
            <a:chOff x="5292072" y="3302248"/>
            <a:chExt cx="5857605" cy="110745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9F11B9A-CD6C-4EB7-9428-B258360793AA}"/>
                </a:ext>
              </a:extLst>
            </p:cNvPr>
            <p:cNvSpPr/>
            <p:nvPr/>
          </p:nvSpPr>
          <p:spPr>
            <a:xfrm>
              <a:off x="5667441" y="3332486"/>
              <a:ext cx="54822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Xác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định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bản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3200" dirty="0">
                <a:solidFill>
                  <a:srgbClr val="592829"/>
                </a:solidFill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0066A3E0-CDE1-4DE6-9ADE-C7920492C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7" t="64832" r="-912" b="16746"/>
            <a:stretch/>
          </p:blipFill>
          <p:spPr>
            <a:xfrm>
              <a:off x="5292072" y="3302248"/>
              <a:ext cx="460729" cy="69289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EBCFF2C9-B4C9-4768-AEE1-CD7E51744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52330" r="43542" b="29583"/>
          <a:stretch/>
        </p:blipFill>
        <p:spPr>
          <a:xfrm>
            <a:off x="-805758" y="-183092"/>
            <a:ext cx="4196930" cy="32128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889DA9D-7640-413F-A617-D867CE1662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7358508" y="4103721"/>
            <a:ext cx="3802868" cy="367501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7">
            <a:extLst>
              <a:ext uri="{FF2B5EF4-FFF2-40B4-BE49-F238E27FC236}">
                <a16:creationId xmlns:a16="http://schemas.microsoft.com/office/drawing/2014/main" id="{D5EA553D-5AB9-41FF-B0D7-2CD238F05662}"/>
              </a:ext>
            </a:extLst>
          </p:cNvPr>
          <p:cNvGrpSpPr/>
          <p:nvPr/>
        </p:nvGrpSpPr>
        <p:grpSpPr>
          <a:xfrm>
            <a:off x="1190831" y="5023982"/>
            <a:ext cx="5857605" cy="1599898"/>
            <a:chOff x="5292072" y="3302248"/>
            <a:chExt cx="5857605" cy="1599898"/>
          </a:xfrm>
        </p:grpSpPr>
        <p:sp>
          <p:nvSpPr>
            <p:cNvPr id="31" name="矩形 16">
              <a:extLst>
                <a:ext uri="{FF2B5EF4-FFF2-40B4-BE49-F238E27FC236}">
                  <a16:creationId xmlns:a16="http://schemas.microsoft.com/office/drawing/2014/main" id="{AA658E80-6068-4427-B228-0A35CEBA96DC}"/>
                </a:ext>
              </a:extLst>
            </p:cNvPr>
            <p:cNvSpPr/>
            <p:nvPr/>
          </p:nvSpPr>
          <p:spPr>
            <a:xfrm>
              <a:off x="5667441" y="3332486"/>
              <a:ext cx="54822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Bước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đặt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trao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đổi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dung,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yêu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cầu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trước</a:t>
              </a:r>
              <a:r>
                <a:rPr lang="en-US" altLang="zh-CN" sz="3200" dirty="0">
                  <a:solidFill>
                    <a:srgbClr val="592829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3200" dirty="0">
                <a:solidFill>
                  <a:srgbClr val="592829"/>
                </a:solidFill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5" name="图片 26">
              <a:extLst>
                <a:ext uri="{FF2B5EF4-FFF2-40B4-BE49-F238E27FC236}">
                  <a16:creationId xmlns:a16="http://schemas.microsoft.com/office/drawing/2014/main" id="{459701CF-1EF0-49C5-BF52-E8D683ED1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87" t="64832" r="-912" b="16746"/>
            <a:stretch/>
          </p:blipFill>
          <p:spPr>
            <a:xfrm>
              <a:off x="5292072" y="3302248"/>
              <a:ext cx="460729" cy="69289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2960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DA6C46-C01F-4037-B481-929CC38ED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2615381"/>
            <a:ext cx="12192000" cy="4262284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675D2C11-4D1E-485F-81DA-26017AD334B6}"/>
              </a:ext>
            </a:extLst>
          </p:cNvPr>
          <p:cNvSpPr/>
          <p:nvPr/>
        </p:nvSpPr>
        <p:spPr>
          <a:xfrm>
            <a:off x="3527027" y="2139888"/>
            <a:ext cx="6762541" cy="1280532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85BE89-D831-4A86-BB07-FF5F7CC450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8157034" y="1438377"/>
            <a:ext cx="2229207" cy="11770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422E09-7159-443E-97C6-AD12C3CD9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6" t="38567" r="8711" b="47240"/>
          <a:stretch/>
        </p:blipFill>
        <p:spPr>
          <a:xfrm>
            <a:off x="9781629" y="3080026"/>
            <a:ext cx="2106012" cy="20352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056B96-DD9B-408C-BDCF-26C9EC209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53190" r="24233" b="15555"/>
          <a:stretch/>
        </p:blipFill>
        <p:spPr>
          <a:xfrm>
            <a:off x="908309" y="1810341"/>
            <a:ext cx="3126658" cy="45745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555320F-C7B4-47A7-9FDF-02FBA11D9E56}"/>
              </a:ext>
            </a:extLst>
          </p:cNvPr>
          <p:cNvSpPr/>
          <p:nvPr/>
        </p:nvSpPr>
        <p:spPr>
          <a:xfrm>
            <a:off x="3945661" y="2148468"/>
            <a:ext cx="4533613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500" dirty="0">
                <a:solidFill>
                  <a:srgbClr val="592829"/>
                </a:solidFill>
              </a:rPr>
              <a:t>KHÁM PHÁ</a:t>
            </a:r>
            <a:endParaRPr lang="zh-CN" altLang="en-US" sz="7500" dirty="0">
              <a:solidFill>
                <a:srgbClr val="592829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4E8D1A0-BF8C-491D-AFEE-216D24FD9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169863" y="1926780"/>
            <a:ext cx="2032563" cy="10731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03C278-7294-41CF-80F4-2E2999DDD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6225047" y="4898465"/>
            <a:ext cx="1366502" cy="7215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E99196F-298D-42A0-AD1D-443718349A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64613" r="-2083" b="16965"/>
          <a:stretch/>
        </p:blipFill>
        <p:spPr>
          <a:xfrm>
            <a:off x="3237501" y="569864"/>
            <a:ext cx="1124051" cy="16904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9AE4B27-0A5F-4556-8C76-382C6E7AF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8" t="64613" r="-2083" b="16965"/>
          <a:stretch/>
        </p:blipFill>
        <p:spPr>
          <a:xfrm>
            <a:off x="4048349" y="992978"/>
            <a:ext cx="810684" cy="12191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40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C7B12EE9-8D1E-4394-BCAB-B9D57A156299}"/>
              </a:ext>
            </a:extLst>
          </p:cNvPr>
          <p:cNvSpPr/>
          <p:nvPr/>
        </p:nvSpPr>
        <p:spPr>
          <a:xfrm>
            <a:off x="185962" y="143870"/>
            <a:ext cx="3148366" cy="752057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87006B-64DC-499C-90A5-9C9905AE2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b="5950"/>
          <a:stretch/>
        </p:blipFill>
        <p:spPr>
          <a:xfrm>
            <a:off x="0" y="4355690"/>
            <a:ext cx="12192000" cy="25023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838E54-4E20-46F5-9039-AC30EF117C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66991" r="70781" b="18816"/>
          <a:stretch/>
        </p:blipFill>
        <p:spPr>
          <a:xfrm>
            <a:off x="185961" y="3797655"/>
            <a:ext cx="2444364" cy="23621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1E1574-E1E6-4257-9A66-F0C627FC1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6" t="38567" r="8711" b="47240"/>
          <a:stretch/>
        </p:blipFill>
        <p:spPr>
          <a:xfrm>
            <a:off x="9610708" y="3180626"/>
            <a:ext cx="2106012" cy="20352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895EB9-F110-454F-BEAB-1201FED873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9496961" y="5218290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AADA09-8D5E-48BF-BAD9-9EF2C0F05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7" t="64832" r="-912" b="16746"/>
          <a:stretch/>
        </p:blipFill>
        <p:spPr>
          <a:xfrm>
            <a:off x="-86132" y="5078289"/>
            <a:ext cx="840107" cy="12634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4152924-28F5-467C-9CD7-A6868AAFB3B0}"/>
              </a:ext>
            </a:extLst>
          </p:cNvPr>
          <p:cNvSpPr/>
          <p:nvPr/>
        </p:nvSpPr>
        <p:spPr>
          <a:xfrm>
            <a:off x="-656878" y="64930"/>
            <a:ext cx="4834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altLang="zh-CN" sz="4800" b="1" dirty="0" err="1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4800" b="1" dirty="0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5928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rPr>
              <a:t>xét</a:t>
            </a:r>
            <a:endParaRPr lang="zh-CN" altLang="en-US" sz="4800" b="1" dirty="0">
              <a:solidFill>
                <a:srgbClr val="5928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48A7D37-DC53-4D08-9227-D1F95E76C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02" r="70629" b="38636"/>
          <a:stretch/>
        </p:blipFill>
        <p:spPr>
          <a:xfrm>
            <a:off x="2802265" y="-232929"/>
            <a:ext cx="1796321" cy="9484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65E30-8133-4D9A-AFAB-BB93CDA45019}"/>
              </a:ext>
            </a:extLst>
          </p:cNvPr>
          <p:cNvSpPr txBox="1"/>
          <p:nvPr/>
        </p:nvSpPr>
        <p:spPr>
          <a:xfrm>
            <a:off x="333921" y="912136"/>
            <a:ext cx="1138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32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125).</a:t>
            </a:r>
          </a:p>
        </p:txBody>
      </p:sp>
    </p:spTree>
    <p:extLst>
      <p:ext uri="{BB962C8B-B14F-4D97-AF65-F5344CB8AC3E}">
        <p14:creationId xmlns:p14="http://schemas.microsoft.com/office/powerpoint/2010/main" val="367482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5">
            <a:extLst>
              <a:ext uri="{FF2B5EF4-FFF2-40B4-BE49-F238E27FC236}">
                <a16:creationId xmlns:a16="http://schemas.microsoft.com/office/drawing/2014/main" id="{B0150F8B-FC6C-4413-B8EF-7E0BD7C85EE6}"/>
              </a:ext>
            </a:extLst>
          </p:cNvPr>
          <p:cNvSpPr/>
          <p:nvPr/>
        </p:nvSpPr>
        <p:spPr>
          <a:xfrm>
            <a:off x="134544" y="64930"/>
            <a:ext cx="11922912" cy="6650150"/>
          </a:xfrm>
          <a:prstGeom prst="roundRect">
            <a:avLst>
              <a:gd name="adj" fmla="val 1029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F8B57-1E4B-44EC-B602-E68636B001D7}"/>
              </a:ext>
            </a:extLst>
          </p:cNvPr>
          <p:cNvSpPr txBox="1"/>
          <p:nvPr/>
        </p:nvSpPr>
        <p:spPr>
          <a:xfrm>
            <a:off x="2963114" y="257031"/>
            <a:ext cx="6219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00946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9464"/>
                </a:solidFill>
                <a:latin typeface="Times New Roman" panose="02020603050405020304" pitchFamily="18" charset="0"/>
              </a:rPr>
              <a:t>sao</a:t>
            </a:r>
            <a:endParaRPr lang="zh-CN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A66AE-30BC-4542-85F6-840507F910A3}"/>
              </a:ext>
            </a:extLst>
          </p:cNvPr>
          <p:cNvSpPr txBox="1"/>
          <p:nvPr/>
        </p:nvSpPr>
        <p:spPr>
          <a:xfrm>
            <a:off x="418232" y="814657"/>
            <a:ext cx="1119187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363" algn="just" eaLnBrk="1" hangingPunct="1"/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Xi-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cốp-xki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dột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gãy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rủi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ro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nảy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óc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non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nớt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bấy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: “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?”</a:t>
            </a:r>
          </a:p>
          <a:p>
            <a:pPr indent="360363" algn="just" eaLnBrk="1" hangingPunct="1"/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bí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Xi-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cốp-xki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hục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indent="360363" algn="just" eaLnBrk="1" hangingPunct="1"/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indent="360363" algn="just" eaLnBrk="1" hangingPunct="1"/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pPr indent="360363" algn="just" eaLnBrk="1" hangingPunct="1"/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Xi-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cốp-xki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  <a:p>
            <a:pPr indent="360363" algn="just" eaLnBrk="1" hangingPunct="1"/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kiệm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indent="360363" algn="just" eaLnBrk="1" hangingPunct="1"/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bánh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Qua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Sa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ủng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nản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thuyết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pháo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tầng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indent="360363" algn="just" eaLnBrk="1" hangingPunct="1"/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tòi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, Xi-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cốp-xki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chinh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300" dirty="0">
                <a:solidFill>
                  <a:srgbClr val="0000FF"/>
                </a:solidFill>
                <a:latin typeface="Times New Roman" panose="02020603050405020304" pitchFamily="18" charset="0"/>
              </a:rPr>
              <a:t>.”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17178E-2306-44BE-80A3-127AAEACB98C}"/>
              </a:ext>
            </a:extLst>
          </p:cNvPr>
          <p:cNvCxnSpPr>
            <a:cxnSpLocks/>
          </p:cNvCxnSpPr>
          <p:nvPr/>
        </p:nvCxnSpPr>
        <p:spPr>
          <a:xfrm>
            <a:off x="7278254" y="1921164"/>
            <a:ext cx="44057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58FC9E-BC8F-4C3B-A213-CC2271569042}"/>
              </a:ext>
            </a:extLst>
          </p:cNvPr>
          <p:cNvCxnSpPr>
            <a:cxnSpLocks/>
          </p:cNvCxnSpPr>
          <p:nvPr/>
        </p:nvCxnSpPr>
        <p:spPr>
          <a:xfrm>
            <a:off x="538305" y="2244436"/>
            <a:ext cx="1789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0AE9DC-33F0-4811-9172-3B7D74035844}"/>
              </a:ext>
            </a:extLst>
          </p:cNvPr>
          <p:cNvCxnSpPr>
            <a:cxnSpLocks/>
          </p:cNvCxnSpPr>
          <p:nvPr/>
        </p:nvCxnSpPr>
        <p:spPr>
          <a:xfrm>
            <a:off x="1026744" y="3665989"/>
            <a:ext cx="87144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1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1061</Words>
  <Application>Microsoft Macintosh PowerPoint</Application>
  <PresentationFormat>Widescreen</PresentationFormat>
  <Paragraphs>138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#9Slide03 Arima Madurai</vt:lpstr>
      <vt:lpstr>Calibri Light</vt:lpstr>
      <vt:lpstr>UTM Windsor BT</vt:lpstr>
      <vt:lpstr>Times New Roman</vt:lpstr>
      <vt:lpstr>Calibri</vt:lpstr>
      <vt:lpstr>等线</vt:lpstr>
      <vt:lpstr>#9Slide05 Dear Saturday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Thy Tho</cp:keywords>
  <cp:lastModifiedBy>Microsoft Office User</cp:lastModifiedBy>
  <cp:revision>45</cp:revision>
  <dcterms:created xsi:type="dcterms:W3CDTF">2017-08-18T03:02:00Z</dcterms:created>
  <dcterms:modified xsi:type="dcterms:W3CDTF">2021-12-02T03:03:57Z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