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ags/tag2.xml" ContentType="application/vnd.openxmlformats-officedocument.presentationml.tags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ags/tag3.xml" ContentType="application/vnd.openxmlformats-officedocument.presentationml.tags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2" r:id="rId5"/>
    <p:sldId id="261" r:id="rId6"/>
    <p:sldId id="266" r:id="rId7"/>
    <p:sldId id="260" r:id="rId8"/>
    <p:sldId id="263" r:id="rId9"/>
    <p:sldId id="267" r:id="rId10"/>
    <p:sldId id="264" r:id="rId11"/>
    <p:sldId id="265" r:id="rId12"/>
    <p:sldId id="278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30" autoAdjust="0"/>
    <p:restoredTop sz="94660"/>
  </p:normalViewPr>
  <p:slideViewPr>
    <p:cSldViewPr snapToGrid="0">
      <p:cViewPr varScale="1">
        <p:scale>
          <a:sx n="73" d="100"/>
          <a:sy n="73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6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29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3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2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47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75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47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7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52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0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02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75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32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48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58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62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06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34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01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0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15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2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0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6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36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97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20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13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09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8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8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15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3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38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3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25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389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3F9F-ACD9-488C-83AD-AED08AE1FCA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C78C1-3AEF-4BED-B725-E77D0456D97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00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5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3F9F-ACD9-488C-83AD-AED08AE1FCA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C78C1-3AEF-4BED-B725-E77D0456D97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9048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3F9F-ACD9-488C-83AD-AED08AE1FCA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C78C1-3AEF-4BED-B725-E77D0456D97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6150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3F9F-ACD9-488C-83AD-AED08AE1FCA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C78C1-3AEF-4BED-B725-E77D0456D97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5863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3F9F-ACD9-488C-83AD-AED08AE1FCA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C78C1-3AEF-4BED-B725-E77D0456D97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1612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3F9F-ACD9-488C-83AD-AED08AE1FCA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C78C1-3AEF-4BED-B725-E77D0456D97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1853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3F9F-ACD9-488C-83AD-AED08AE1FCA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C78C1-3AEF-4BED-B725-E77D0456D97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6628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3F9F-ACD9-488C-83AD-AED08AE1FCA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C78C1-3AEF-4BED-B725-E77D0456D97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6335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6BC15-B161-4C75-9B3A-128C9125074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4E113-1DE2-475C-BE03-FB3C5943303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812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6BC15-B161-4C75-9B3A-128C9125074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4E113-1DE2-475C-BE03-FB3C5943303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41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6BC15-B161-4C75-9B3A-128C9125074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4E113-1DE2-475C-BE03-FB3C5943303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78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29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6BC15-B161-4C75-9B3A-128C9125074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4E113-1DE2-475C-BE03-FB3C5943303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189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29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29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6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65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20" r:id="rId2"/>
    <p:sldLayoutId id="2147483719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08" r:id="rId9"/>
    <p:sldLayoutId id="2147483707" r:id="rId10"/>
    <p:sldLayoutId id="2147483706" r:id="rId11"/>
    <p:sldLayoutId id="2147483705" r:id="rId12"/>
    <p:sldLayoutId id="2147483704" r:id="rId13"/>
    <p:sldLayoutId id="2147483703" r:id="rId14"/>
    <p:sldLayoutId id="2147483699" r:id="rId15"/>
    <p:sldLayoutId id="2147483698" r:id="rId16"/>
    <p:sldLayoutId id="2147483697" r:id="rId17"/>
    <p:sldLayoutId id="2147483696" r:id="rId18"/>
    <p:sldLayoutId id="2147483695" r:id="rId19"/>
    <p:sldLayoutId id="2147483694" r:id="rId20"/>
    <p:sldLayoutId id="2147483693" r:id="rId21"/>
    <p:sldLayoutId id="2147483692" r:id="rId22"/>
    <p:sldLayoutId id="2147483691" r:id="rId23"/>
    <p:sldLayoutId id="2147483690" r:id="rId24"/>
    <p:sldLayoutId id="2147483689" r:id="rId25"/>
    <p:sldLayoutId id="2147483688" r:id="rId26"/>
    <p:sldLayoutId id="2147483687" r:id="rId27"/>
    <p:sldLayoutId id="2147483686" r:id="rId28"/>
    <p:sldLayoutId id="2147483685" r:id="rId29"/>
    <p:sldLayoutId id="2147483684" r:id="rId30"/>
    <p:sldLayoutId id="2147483683" r:id="rId31"/>
    <p:sldLayoutId id="2147483682" r:id="rId32"/>
    <p:sldLayoutId id="2147483681" r:id="rId33"/>
    <p:sldLayoutId id="2147483680" r:id="rId34"/>
    <p:sldLayoutId id="2147483679" r:id="rId35"/>
    <p:sldLayoutId id="2147483676" r:id="rId36"/>
    <p:sldLayoutId id="2147483662" r:id="rId37"/>
    <p:sldLayoutId id="2147483713" r:id="rId38"/>
    <p:sldLayoutId id="2147483712" r:id="rId39"/>
    <p:sldLayoutId id="2147483711" r:id="rId40"/>
    <p:sldLayoutId id="2147483709" r:id="rId41"/>
    <p:sldLayoutId id="2147483702" r:id="rId42"/>
    <p:sldLayoutId id="2147483701" r:id="rId43"/>
    <p:sldLayoutId id="2147483678" r:id="rId44"/>
    <p:sldLayoutId id="2147483677" r:id="rId45"/>
    <p:sldLayoutId id="2147483675" r:id="rId46"/>
    <p:sldLayoutId id="2147483674" r:id="rId47"/>
    <p:sldLayoutId id="2147483663" r:id="rId48"/>
    <p:sldLayoutId id="2147483664" r:id="rId49"/>
    <p:sldLayoutId id="2147483665" r:id="rId50"/>
    <p:sldLayoutId id="2147483666" r:id="rId51"/>
    <p:sldLayoutId id="2147483667" r:id="rId52"/>
    <p:sldLayoutId id="2147483668" r:id="rId53"/>
    <p:sldLayoutId id="2147483669" r:id="rId54"/>
    <p:sldLayoutId id="2147483670" r:id="rId55"/>
    <p:sldLayoutId id="2147483671" r:id="rId56"/>
    <p:sldLayoutId id="2147483672" r:id="rId57"/>
    <p:sldLayoutId id="2147483710" r:id="rId58"/>
    <p:sldLayoutId id="2147483700" r:id="rId59"/>
    <p:sldLayoutId id="2147483673" r:id="rId6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2625634"/>
            <a:ext cx="2702981" cy="40872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1125"/>
            <a:ext cx="12192000" cy="308241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8" y="4811534"/>
            <a:ext cx="6413548" cy="141858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0" name="文本框 15"/>
          <p:cNvSpPr txBox="1"/>
          <p:nvPr/>
        </p:nvSpPr>
        <p:spPr>
          <a:xfrm>
            <a:off x="2458266" y="2367383"/>
            <a:ext cx="7387348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155403"/>
              </a:avLst>
            </a:prstTxWarp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6600" b="1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TOÁN – LỚP </a:t>
            </a:r>
            <a:r>
              <a:rPr lang="en-US" altLang="zh-CN" sz="6600" b="1" dirty="0" smtClean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4</a:t>
            </a:r>
            <a:endParaRPr lang="zh-CN" altLang="en-US" sz="6600" b="1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715872" y="339115"/>
            <a:ext cx="10872136" cy="782455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n w="6350">
                  <a:noFill/>
                </a:ln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PHÒNG GIÁO DỤC VÀ ĐÀO TẠO QUẬN LONG BIÊN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n w="6350">
                  <a:noFill/>
                </a:ln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TR</a:t>
            </a:r>
            <a:r>
              <a:rPr lang="vi-VN" altLang="zh-CN" sz="2400" b="1" dirty="0">
                <a:ln w="6350">
                  <a:noFill/>
                </a:ln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ƯỜNG</a:t>
            </a:r>
            <a:r>
              <a:rPr lang="en-US" altLang="zh-CN" sz="2400" b="1" dirty="0">
                <a:ln w="6350">
                  <a:noFill/>
                </a:ln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 TIỂU HỌC </a:t>
            </a:r>
            <a:r>
              <a:rPr lang="en-US" altLang="zh-CN" sz="2400" b="1" dirty="0" smtClean="0">
                <a:ln w="6350">
                  <a:noFill/>
                </a:ln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LÊ QUÝ ĐÔN</a:t>
            </a:r>
            <a:endParaRPr lang="zh-CN" altLang="en-US" sz="2400" b="1" dirty="0">
              <a:ln w="6350">
                <a:noFill/>
              </a:ln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ea typeface="方正尚酷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3" name="文本框 21"/>
          <p:cNvSpPr txBox="1"/>
          <p:nvPr/>
        </p:nvSpPr>
        <p:spPr>
          <a:xfrm>
            <a:off x="1281563" y="2934674"/>
            <a:ext cx="999354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b="1" dirty="0" smtClean="0">
                <a:solidFill>
                  <a:srgbClr val="336601"/>
                </a:solidFill>
                <a:latin typeface="Bahnschrift" panose="020B0502040204020203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VIẾT SỐ TỰ NHIÊN TRONG HỆ THẬP PHÂN</a:t>
            </a:r>
            <a:endParaRPr lang="zh-CN" altLang="en-US" sz="3600" b="1" dirty="0">
              <a:solidFill>
                <a:srgbClr val="336601"/>
              </a:solidFill>
              <a:latin typeface="Bahnschrift" panose="020B0502040204020203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11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8F67BD2C-3F81-47FA-B4FF-F9130AAF3F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4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591843" y="517786"/>
            <a:ext cx="1082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zh-CN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trị </a:t>
            </a:r>
            <a:r>
              <a:rPr lang="en-US" altLang="zh-CN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altLang="zh-CN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5 </a:t>
            </a:r>
            <a:r>
              <a:rPr lang="en-US" altLang="zh-CN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ở </a:t>
            </a:r>
            <a:r>
              <a:rPr lang="en-US" altLang="zh-CN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bảng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zh-CN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mẫu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374177"/>
              </p:ext>
            </p:extLst>
          </p:nvPr>
        </p:nvGraphicFramePr>
        <p:xfrm>
          <a:off x="420914" y="1924351"/>
          <a:ext cx="11408229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5938">
                  <a:extLst>
                    <a:ext uri="{9D8B030D-6E8A-4147-A177-3AD203B41FA5}">
                      <a16:colId xmlns:a16="http://schemas.microsoft.com/office/drawing/2014/main" val="340645734"/>
                    </a:ext>
                  </a:extLst>
                </a:gridCol>
                <a:gridCol w="1602644">
                  <a:extLst>
                    <a:ext uri="{9D8B030D-6E8A-4147-A177-3AD203B41FA5}">
                      <a16:colId xmlns:a16="http://schemas.microsoft.com/office/drawing/2014/main" val="3452710549"/>
                    </a:ext>
                  </a:extLst>
                </a:gridCol>
                <a:gridCol w="1622327">
                  <a:extLst>
                    <a:ext uri="{9D8B030D-6E8A-4147-A177-3AD203B41FA5}">
                      <a16:colId xmlns:a16="http://schemas.microsoft.com/office/drawing/2014/main" val="2003782754"/>
                    </a:ext>
                  </a:extLst>
                </a:gridCol>
                <a:gridCol w="1592282">
                  <a:extLst>
                    <a:ext uri="{9D8B030D-6E8A-4147-A177-3AD203B41FA5}">
                      <a16:colId xmlns:a16="http://schemas.microsoft.com/office/drawing/2014/main" val="2959615063"/>
                    </a:ext>
                  </a:extLst>
                </a:gridCol>
                <a:gridCol w="1702720">
                  <a:extLst>
                    <a:ext uri="{9D8B030D-6E8A-4147-A177-3AD203B41FA5}">
                      <a16:colId xmlns:a16="http://schemas.microsoft.com/office/drawing/2014/main" val="2321219825"/>
                    </a:ext>
                  </a:extLst>
                </a:gridCol>
                <a:gridCol w="1972318">
                  <a:extLst>
                    <a:ext uri="{9D8B030D-6E8A-4147-A177-3AD203B41FA5}">
                      <a16:colId xmlns:a16="http://schemas.microsoft.com/office/drawing/2014/main" val="39614596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b="1" dirty="0" smtClean="0"/>
                        <a:t>45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b="1" dirty="0" smtClean="0"/>
                        <a:t>57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b="1" dirty="0" smtClean="0"/>
                        <a:t>561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b="1" dirty="0" smtClean="0"/>
                        <a:t>5 824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b="1" dirty="0" smtClean="0"/>
                        <a:t>5 842 769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881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trị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của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̃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 5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b="1" dirty="0" smtClean="0"/>
                        <a:t>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00143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94266" y="2938783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57370" y="2938784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31162" y="2938782"/>
            <a:ext cx="1010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5 000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68058" y="2924024"/>
            <a:ext cx="1540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5 000 000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orizontal Scroll 27"/>
          <p:cNvSpPr/>
          <p:nvPr/>
        </p:nvSpPr>
        <p:spPr>
          <a:xfrm>
            <a:off x="1204686" y="4281714"/>
            <a:ext cx="9027885" cy="1335315"/>
          </a:xfrm>
          <a:prstGeom prst="horizontalScroll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609465" y="4735063"/>
            <a:ext cx="8274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trị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thuộc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vị trí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nó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</a:p>
        </p:txBody>
      </p:sp>
    </p:spTree>
    <p:extLst>
      <p:ext uri="{BB962C8B-B14F-4D97-AF65-F5344CB8AC3E}">
        <p14:creationId xmlns:p14="http://schemas.microsoft.com/office/powerpoint/2010/main" val="78477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000">
        <p14:doors dir="vert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/>
      <p:bldP spid="25" grpId="0"/>
      <p:bldP spid="26" grpId="0"/>
      <p:bldP spid="27" grpId="0"/>
      <p:bldP spid="28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20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1311113" y="409527"/>
            <a:ext cx="8549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noProof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DẶN DÒ</a:t>
            </a:r>
            <a:endParaRPr kumimoji="0" lang="zh-CN" altLang="en-US" sz="6000" b="1" i="0" u="none" strike="noStrike" kern="1200" normalizeH="0" baseline="0" noProof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435" y="1721566"/>
            <a:ext cx="979231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Chuẩn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sánh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31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700">
        <p:blinds dir="vert"/>
      </p:transition>
    </mc:Choice>
    <mc:Fallback xmlns="">
      <p:transition spd="slow" advTm="37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2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组合 287">
            <a:extLst>
              <a:ext uri="{FF2B5EF4-FFF2-40B4-BE49-F238E27FC236}">
                <a16:creationId xmlns:a16="http://schemas.microsoft.com/office/drawing/2014/main" id="{149BF7A0-D77D-46D8-B1C4-AFCB7BAFF9C0}"/>
              </a:ext>
            </a:extLst>
          </p:cNvPr>
          <p:cNvGrpSpPr/>
          <p:nvPr/>
        </p:nvGrpSpPr>
        <p:grpSpPr>
          <a:xfrm>
            <a:off x="45155" y="3956865"/>
            <a:ext cx="2720627" cy="2604728"/>
            <a:chOff x="1443091" y="2389096"/>
            <a:chExt cx="1262531" cy="1208747"/>
          </a:xfrm>
          <a:solidFill>
            <a:srgbClr val="85AA84"/>
          </a:solidFill>
        </p:grpSpPr>
        <p:sp>
          <p:nvSpPr>
            <p:cNvPr id="254" name="Freeform: Shape 6">
              <a:extLst>
                <a:ext uri="{FF2B5EF4-FFF2-40B4-BE49-F238E27FC236}">
                  <a16:creationId xmlns:a16="http://schemas.microsoft.com/office/drawing/2014/main" id="{40E48D89-F85A-4D62-9D67-DE434BB2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510" y="2892877"/>
              <a:ext cx="473700" cy="704966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55" name="Freeform: Shape 7">
              <a:extLst>
                <a:ext uri="{FF2B5EF4-FFF2-40B4-BE49-F238E27FC236}">
                  <a16:creationId xmlns:a16="http://schemas.microsoft.com/office/drawing/2014/main" id="{10E71999-92A0-46BF-BDCB-7513DFEC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935" y="2673699"/>
              <a:ext cx="210757" cy="20445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56" name="Freeform: Shape 8">
              <a:extLst>
                <a:ext uri="{FF2B5EF4-FFF2-40B4-BE49-F238E27FC236}">
                  <a16:creationId xmlns:a16="http://schemas.microsoft.com/office/drawing/2014/main" id="{B3585056-D818-4BB0-B44E-6C1D4F6A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330" y="2747304"/>
              <a:ext cx="168605" cy="14393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57" name="Freeform: Shape 9">
              <a:extLst>
                <a:ext uri="{FF2B5EF4-FFF2-40B4-BE49-F238E27FC236}">
                  <a16:creationId xmlns:a16="http://schemas.microsoft.com/office/drawing/2014/main" id="{B957FDD3-0834-4A68-8F93-99833C7F5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432" y="2598460"/>
              <a:ext cx="178641" cy="16029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58" name="Freeform: Shape 10">
              <a:extLst>
                <a:ext uri="{FF2B5EF4-FFF2-40B4-BE49-F238E27FC236}">
                  <a16:creationId xmlns:a16="http://schemas.microsoft.com/office/drawing/2014/main" id="{6C51B825-D437-4EE4-9D96-E7AE8774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085" y="2869977"/>
              <a:ext cx="132475" cy="10958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59" name="Freeform: Shape 11">
              <a:extLst>
                <a:ext uri="{FF2B5EF4-FFF2-40B4-BE49-F238E27FC236}">
                  <a16:creationId xmlns:a16="http://schemas.microsoft.com/office/drawing/2014/main" id="{67B47A17-80D8-441B-A4F2-C605ACC2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948" y="2979566"/>
              <a:ext cx="162584" cy="121038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60" name="Freeform: Shape 12">
              <a:extLst>
                <a:ext uri="{FF2B5EF4-FFF2-40B4-BE49-F238E27FC236}">
                  <a16:creationId xmlns:a16="http://schemas.microsoft.com/office/drawing/2014/main" id="{8A5161FF-7696-4D96-88E0-26594E1C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70" y="3090790"/>
              <a:ext cx="160576" cy="112861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61" name="Freeform: Shape 13">
              <a:extLst>
                <a:ext uri="{FF2B5EF4-FFF2-40B4-BE49-F238E27FC236}">
                  <a16:creationId xmlns:a16="http://schemas.microsoft.com/office/drawing/2014/main" id="{3DB47151-CCCF-4DC8-82D8-6B2603BF0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566" y="3051534"/>
              <a:ext cx="162584" cy="114496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62" name="Freeform: Shape 14">
              <a:extLst>
                <a:ext uri="{FF2B5EF4-FFF2-40B4-BE49-F238E27FC236}">
                  <a16:creationId xmlns:a16="http://schemas.microsoft.com/office/drawing/2014/main" id="{822FB21F-D6F1-440B-9AED-D20363E9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617" y="2886334"/>
              <a:ext cx="162584" cy="122674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63" name="Freeform: Shape 15">
              <a:extLst>
                <a:ext uri="{FF2B5EF4-FFF2-40B4-BE49-F238E27FC236}">
                  <a16:creationId xmlns:a16="http://schemas.microsoft.com/office/drawing/2014/main" id="{8DC4903A-40D4-49D5-A78B-43668187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02" y="2976294"/>
              <a:ext cx="138497" cy="96504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64" name="Freeform: Shape 16">
              <a:extLst>
                <a:ext uri="{FF2B5EF4-FFF2-40B4-BE49-F238E27FC236}">
                  <a16:creationId xmlns:a16="http://schemas.microsoft.com/office/drawing/2014/main" id="{5FEC1A81-042D-495C-92FA-7B189139A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797" y="2739126"/>
              <a:ext cx="112403" cy="98139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65" name="Freeform: Shape 17">
              <a:extLst>
                <a:ext uri="{FF2B5EF4-FFF2-40B4-BE49-F238E27FC236}">
                  <a16:creationId xmlns:a16="http://schemas.microsoft.com/office/drawing/2014/main" id="{5E0F4135-8190-4C43-BCD7-D24B82D6D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422" y="2673699"/>
              <a:ext cx="88317" cy="7524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66" name="Freeform: Shape 18">
              <a:extLst>
                <a:ext uri="{FF2B5EF4-FFF2-40B4-BE49-F238E27FC236}">
                  <a16:creationId xmlns:a16="http://schemas.microsoft.com/office/drawing/2014/main" id="{FE63D0C0-1871-4812-8365-899863B6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992" y="2642622"/>
              <a:ext cx="110396" cy="9486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67" name="Freeform: Shape 19">
              <a:extLst>
                <a:ext uri="{FF2B5EF4-FFF2-40B4-BE49-F238E27FC236}">
                  <a16:creationId xmlns:a16="http://schemas.microsoft.com/office/drawing/2014/main" id="{E84885D5-9F4B-4094-BCBA-376371189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042" y="2523219"/>
              <a:ext cx="110396" cy="9486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68" name="Freeform: Shape 20">
              <a:extLst>
                <a:ext uri="{FF2B5EF4-FFF2-40B4-BE49-F238E27FC236}">
                  <a16:creationId xmlns:a16="http://schemas.microsoft.com/office/drawing/2014/main" id="{E4AF61B4-8505-48C1-A621-007C4D6BD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130" y="2389096"/>
              <a:ext cx="124447" cy="106318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69" name="Freeform: Shape 21">
              <a:extLst>
                <a:ext uri="{FF2B5EF4-FFF2-40B4-BE49-F238E27FC236}">
                  <a16:creationId xmlns:a16="http://schemas.microsoft.com/office/drawing/2014/main" id="{2D531AF5-62D8-4D0A-A15B-18ACA57D0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657" y="2647529"/>
              <a:ext cx="102368" cy="8014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70" name="Freeform: Shape 22">
              <a:extLst>
                <a:ext uri="{FF2B5EF4-FFF2-40B4-BE49-F238E27FC236}">
                  <a16:creationId xmlns:a16="http://schemas.microsoft.com/office/drawing/2014/main" id="{1440FB4F-CCC1-48AB-ABE7-CCC8ACA3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262" y="2843808"/>
              <a:ext cx="100360" cy="8014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71" name="Freeform: Shape 23">
              <a:extLst>
                <a:ext uri="{FF2B5EF4-FFF2-40B4-BE49-F238E27FC236}">
                  <a16:creationId xmlns:a16="http://schemas.microsoft.com/office/drawing/2014/main" id="{40777B13-74F8-434D-8CD6-204B34FDE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91" y="2855256"/>
              <a:ext cx="124447" cy="86690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72" name="Freeform: Shape 24">
              <a:extLst>
                <a:ext uri="{FF2B5EF4-FFF2-40B4-BE49-F238E27FC236}">
                  <a16:creationId xmlns:a16="http://schemas.microsoft.com/office/drawing/2014/main" id="{163754A6-8601-4E0F-878A-26CC1E2B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151" y="2537940"/>
              <a:ext cx="112403" cy="112861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73" name="Freeform: Shape 25">
              <a:extLst>
                <a:ext uri="{FF2B5EF4-FFF2-40B4-BE49-F238E27FC236}">
                  <a16:creationId xmlns:a16="http://schemas.microsoft.com/office/drawing/2014/main" id="{A7F158D0-935F-4249-B1B1-DF36EEC6B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494" y="2806186"/>
              <a:ext cx="112403" cy="932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74" name="Freeform: Shape 26">
              <a:extLst>
                <a:ext uri="{FF2B5EF4-FFF2-40B4-BE49-F238E27FC236}">
                  <a16:creationId xmlns:a16="http://schemas.microsoft.com/office/drawing/2014/main" id="{57042DD3-DEF0-4476-92F0-7772F793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467" y="2591917"/>
              <a:ext cx="162584" cy="16029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75" name="Freeform: Shape 27">
              <a:extLst>
                <a:ext uri="{FF2B5EF4-FFF2-40B4-BE49-F238E27FC236}">
                  <a16:creationId xmlns:a16="http://schemas.microsoft.com/office/drawing/2014/main" id="{0210F2FC-DB79-4A8D-A930-486B4658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410" y="2758753"/>
              <a:ext cx="234843" cy="19627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76" name="Freeform: Shape 28">
              <a:extLst>
                <a:ext uri="{FF2B5EF4-FFF2-40B4-BE49-F238E27FC236}">
                  <a16:creationId xmlns:a16="http://schemas.microsoft.com/office/drawing/2014/main" id="{6E975A1E-4FC2-49D2-A8A6-44011044E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044" y="2850349"/>
              <a:ext cx="150541" cy="121038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77" name="Freeform: Shape 29">
              <a:extLst>
                <a:ext uri="{FF2B5EF4-FFF2-40B4-BE49-F238E27FC236}">
                  <a16:creationId xmlns:a16="http://schemas.microsoft.com/office/drawing/2014/main" id="{5E31BCD6-F6BC-420C-9F34-5FF1038D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06" y="2855256"/>
              <a:ext cx="150541" cy="121038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78" name="Freeform: Shape 30">
              <a:extLst>
                <a:ext uri="{FF2B5EF4-FFF2-40B4-BE49-F238E27FC236}">
                  <a16:creationId xmlns:a16="http://schemas.microsoft.com/office/drawing/2014/main" id="{1D88AB13-CC71-4468-9F61-53FA2BAE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542" y="2758753"/>
              <a:ext cx="154555" cy="119403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79" name="Freeform: Shape 31">
              <a:extLst>
                <a:ext uri="{FF2B5EF4-FFF2-40B4-BE49-F238E27FC236}">
                  <a16:creationId xmlns:a16="http://schemas.microsoft.com/office/drawing/2014/main" id="{B85BBFB9-D6B5-4771-8681-6361503E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095" y="2683513"/>
              <a:ext cx="150541" cy="11776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80" name="Freeform: Shape 32">
              <a:extLst>
                <a:ext uri="{FF2B5EF4-FFF2-40B4-BE49-F238E27FC236}">
                  <a16:creationId xmlns:a16="http://schemas.microsoft.com/office/drawing/2014/main" id="{92F6BAAF-E8B0-4E39-B800-C32A2FED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80" y="2559204"/>
              <a:ext cx="150541" cy="119403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81" name="Freeform: Shape 33">
              <a:extLst>
                <a:ext uri="{FF2B5EF4-FFF2-40B4-BE49-F238E27FC236}">
                  <a16:creationId xmlns:a16="http://schemas.microsoft.com/office/drawing/2014/main" id="{9EF7BDE9-1E41-4B46-9936-CA22F7969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476" y="2457794"/>
              <a:ext cx="146526" cy="119403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82" name="Freeform: Shape 34">
              <a:extLst>
                <a:ext uri="{FF2B5EF4-FFF2-40B4-BE49-F238E27FC236}">
                  <a16:creationId xmlns:a16="http://schemas.microsoft.com/office/drawing/2014/main" id="{D58DA3BF-BE3A-469B-9599-D58455BC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646" y="2431623"/>
              <a:ext cx="144518" cy="135759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83" name="Freeform: Shape 35">
              <a:extLst>
                <a:ext uri="{FF2B5EF4-FFF2-40B4-BE49-F238E27FC236}">
                  <a16:creationId xmlns:a16="http://schemas.microsoft.com/office/drawing/2014/main" id="{F6A46612-5E10-4D70-A3E8-2F32D2BD4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182" y="3067891"/>
              <a:ext cx="166598" cy="114496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84" name="Freeform: Shape 36">
              <a:extLst>
                <a:ext uri="{FF2B5EF4-FFF2-40B4-BE49-F238E27FC236}">
                  <a16:creationId xmlns:a16="http://schemas.microsoft.com/office/drawing/2014/main" id="{7C11900C-335E-411D-88F2-3AEE5CCA0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274" y="2973023"/>
              <a:ext cx="152548" cy="116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85" name="Freeform: Shape 37">
              <a:extLst>
                <a:ext uri="{FF2B5EF4-FFF2-40B4-BE49-F238E27FC236}">
                  <a16:creationId xmlns:a16="http://schemas.microsoft.com/office/drawing/2014/main" id="{4B276045-8B69-476F-A073-0D8A61FFE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981" y="2937039"/>
              <a:ext cx="130469" cy="104682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86" name="Freeform: Shape 38">
              <a:extLst>
                <a:ext uri="{FF2B5EF4-FFF2-40B4-BE49-F238E27FC236}">
                  <a16:creationId xmlns:a16="http://schemas.microsoft.com/office/drawing/2014/main" id="{07C1A473-E975-41F5-A50D-1ED90046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916" y="3022093"/>
              <a:ext cx="130469" cy="104682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</p:grpSp>
      <p:grpSp>
        <p:nvGrpSpPr>
          <p:cNvPr id="185" name="Group 260">
            <a:extLst>
              <a:ext uri="{FF2B5EF4-FFF2-40B4-BE49-F238E27FC236}">
                <a16:creationId xmlns:a16="http://schemas.microsoft.com/office/drawing/2014/main" id="{A4886B43-3774-4734-BE89-E167564B6D7C}"/>
              </a:ext>
            </a:extLst>
          </p:cNvPr>
          <p:cNvGrpSpPr/>
          <p:nvPr/>
        </p:nvGrpSpPr>
        <p:grpSpPr>
          <a:xfrm>
            <a:off x="2794888" y="4790438"/>
            <a:ext cx="3109253" cy="1988892"/>
            <a:chOff x="2977744" y="1751833"/>
            <a:chExt cx="1322776" cy="846138"/>
          </a:xfrm>
          <a:solidFill>
            <a:srgbClr val="F29A5B"/>
          </a:solidFill>
        </p:grpSpPr>
        <p:sp>
          <p:nvSpPr>
            <p:cNvPr id="188" name="Freeform: Shape 40">
              <a:extLst>
                <a:ext uri="{FF2B5EF4-FFF2-40B4-BE49-F238E27FC236}">
                  <a16:creationId xmlns:a16="http://schemas.microsoft.com/office/drawing/2014/main" id="{A9514F6B-6E7F-4400-9650-14DB11CF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988" y="2059187"/>
              <a:ext cx="289003" cy="4300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89" name="Freeform: Shape 41">
              <a:extLst>
                <a:ext uri="{FF2B5EF4-FFF2-40B4-BE49-F238E27FC236}">
                  <a16:creationId xmlns:a16="http://schemas.microsoft.com/office/drawing/2014/main" id="{BF92F67B-20BA-4982-9168-A025F6B3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238" y="1925468"/>
              <a:ext cx="128582" cy="12473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90" name="Freeform: Shape 42">
              <a:extLst>
                <a:ext uri="{FF2B5EF4-FFF2-40B4-BE49-F238E27FC236}">
                  <a16:creationId xmlns:a16="http://schemas.microsoft.com/office/drawing/2014/main" id="{52468655-1046-42A4-9CDA-9139CDE22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373" y="1970374"/>
              <a:ext cx="102865" cy="87816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91" name="Freeform: Shape 43">
              <a:extLst>
                <a:ext uri="{FF2B5EF4-FFF2-40B4-BE49-F238E27FC236}">
                  <a16:creationId xmlns:a16="http://schemas.microsoft.com/office/drawing/2014/main" id="{C61768C7-711A-4C40-87B1-6C3CF3D5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735" y="1879565"/>
              <a:ext cx="108989" cy="97795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92" name="Freeform: Shape 44">
              <a:extLst>
                <a:ext uri="{FF2B5EF4-FFF2-40B4-BE49-F238E27FC236}">
                  <a16:creationId xmlns:a16="http://schemas.microsoft.com/office/drawing/2014/main" id="{490D213B-2F23-458A-AAE0-4ADDC081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737" y="2045217"/>
              <a:ext cx="80823" cy="66860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93" name="Freeform: Shape 45">
              <a:extLst>
                <a:ext uri="{FF2B5EF4-FFF2-40B4-BE49-F238E27FC236}">
                  <a16:creationId xmlns:a16="http://schemas.microsoft.com/office/drawing/2014/main" id="{769A908D-29BE-46EE-8755-6431A400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470" y="2112076"/>
              <a:ext cx="99192" cy="7384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94" name="Freeform: Shape 46">
              <a:extLst>
                <a:ext uri="{FF2B5EF4-FFF2-40B4-BE49-F238E27FC236}">
                  <a16:creationId xmlns:a16="http://schemas.microsoft.com/office/drawing/2014/main" id="{6F2A0F5C-01F6-4BAF-808A-5069B944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288" y="2179933"/>
              <a:ext cx="97967" cy="68856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95" name="Freeform: Shape 47">
              <a:extLst>
                <a:ext uri="{FF2B5EF4-FFF2-40B4-BE49-F238E27FC236}">
                  <a16:creationId xmlns:a16="http://schemas.microsoft.com/office/drawing/2014/main" id="{C8D55074-B45E-4A96-9B40-4B60F108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567" y="2155984"/>
              <a:ext cx="99192" cy="6985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96" name="Freeform: Shape 48">
              <a:extLst>
                <a:ext uri="{FF2B5EF4-FFF2-40B4-BE49-F238E27FC236}">
                  <a16:creationId xmlns:a16="http://schemas.microsoft.com/office/drawing/2014/main" id="{CFDCF4E4-E6B0-4B77-8AD4-5C0313A7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39" y="2055196"/>
              <a:ext cx="99192" cy="7484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97" name="Freeform: Shape 49">
              <a:extLst>
                <a:ext uri="{FF2B5EF4-FFF2-40B4-BE49-F238E27FC236}">
                  <a16:creationId xmlns:a16="http://schemas.microsoft.com/office/drawing/2014/main" id="{70C48990-F097-410A-92F6-E2DED5408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02" y="2110080"/>
              <a:ext cx="84497" cy="58877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98" name="Freeform: Shape 50">
              <a:extLst>
                <a:ext uri="{FF2B5EF4-FFF2-40B4-BE49-F238E27FC236}">
                  <a16:creationId xmlns:a16="http://schemas.microsoft.com/office/drawing/2014/main" id="{D27FC0D0-2193-47B2-B12F-D6CF7C94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754" y="1965384"/>
              <a:ext cx="68577" cy="5987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99" name="Freeform: Shape 51">
              <a:extLst>
                <a:ext uri="{FF2B5EF4-FFF2-40B4-BE49-F238E27FC236}">
                  <a16:creationId xmlns:a16="http://schemas.microsoft.com/office/drawing/2014/main" id="{8527EA28-7560-40E5-BDC9-DA9CA483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075" y="1925468"/>
              <a:ext cx="53882" cy="45904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00" name="Freeform: Shape 52">
              <a:extLst>
                <a:ext uri="{FF2B5EF4-FFF2-40B4-BE49-F238E27FC236}">
                  <a16:creationId xmlns:a16="http://schemas.microsoft.com/office/drawing/2014/main" id="{FD440B1E-8EF9-4890-8DE4-4EF0D993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818" y="1906508"/>
              <a:ext cx="67353" cy="5787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01" name="Freeform: Shape 53">
              <a:extLst>
                <a:ext uri="{FF2B5EF4-FFF2-40B4-BE49-F238E27FC236}">
                  <a16:creationId xmlns:a16="http://schemas.microsoft.com/office/drawing/2014/main" id="{9C2DAE67-70D9-499E-BCD5-361BEEDB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390" y="1833661"/>
              <a:ext cx="67353" cy="5787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02" name="Freeform: Shape 54">
              <a:extLst>
                <a:ext uri="{FF2B5EF4-FFF2-40B4-BE49-F238E27FC236}">
                  <a16:creationId xmlns:a16="http://schemas.microsoft.com/office/drawing/2014/main" id="{EB84DC81-3C69-4387-94A0-FCAD4E0A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303" y="1751833"/>
              <a:ext cx="75924" cy="64864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03" name="Freeform: Shape 55">
              <a:extLst>
                <a:ext uri="{FF2B5EF4-FFF2-40B4-BE49-F238E27FC236}">
                  <a16:creationId xmlns:a16="http://schemas.microsoft.com/office/drawing/2014/main" id="{8F27E367-0B63-44D9-8C8D-401C55F9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915" y="1909502"/>
              <a:ext cx="62454" cy="48898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04" name="Freeform: Shape 56">
              <a:extLst>
                <a:ext uri="{FF2B5EF4-FFF2-40B4-BE49-F238E27FC236}">
                  <a16:creationId xmlns:a16="http://schemas.microsoft.com/office/drawing/2014/main" id="{D7A7D5DF-D7A5-4547-A350-98BEDBB7C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81" y="2029250"/>
              <a:ext cx="61229" cy="48898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05" name="Freeform: Shape 57">
              <a:extLst>
                <a:ext uri="{FF2B5EF4-FFF2-40B4-BE49-F238E27FC236}">
                  <a16:creationId xmlns:a16="http://schemas.microsoft.com/office/drawing/2014/main" id="{6028530F-2DAD-412B-87AC-EF63D54E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744" y="2036235"/>
              <a:ext cx="75924" cy="5288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06" name="Freeform: Shape 58">
              <a:extLst>
                <a:ext uri="{FF2B5EF4-FFF2-40B4-BE49-F238E27FC236}">
                  <a16:creationId xmlns:a16="http://schemas.microsoft.com/office/drawing/2014/main" id="{0CD834E6-C797-4921-8132-F6AD3BF9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976" y="1842642"/>
              <a:ext cx="68577" cy="68856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07" name="Freeform: Shape 59">
              <a:extLst>
                <a:ext uri="{FF2B5EF4-FFF2-40B4-BE49-F238E27FC236}">
                  <a16:creationId xmlns:a16="http://schemas.microsoft.com/office/drawing/2014/main" id="{A4801B25-C605-4691-9C6C-14460911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321" y="2006298"/>
              <a:ext cx="68577" cy="56881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08" name="Freeform: Shape 60">
              <a:extLst>
                <a:ext uri="{FF2B5EF4-FFF2-40B4-BE49-F238E27FC236}">
                  <a16:creationId xmlns:a16="http://schemas.microsoft.com/office/drawing/2014/main" id="{D072520E-033A-4306-B647-FC576F005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641" y="1875573"/>
              <a:ext cx="99192" cy="97795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09" name="Freeform: Shape 61">
              <a:extLst>
                <a:ext uri="{FF2B5EF4-FFF2-40B4-BE49-F238E27FC236}">
                  <a16:creationId xmlns:a16="http://schemas.microsoft.com/office/drawing/2014/main" id="{CCE1F106-361F-43AB-ACB0-D09D40A0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061" y="1977359"/>
              <a:ext cx="143277" cy="11974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10" name="Freeform: Shape 62">
              <a:extLst>
                <a:ext uri="{FF2B5EF4-FFF2-40B4-BE49-F238E27FC236}">
                  <a16:creationId xmlns:a16="http://schemas.microsoft.com/office/drawing/2014/main" id="{52D94B68-09EC-4C26-A55C-370715B4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25" y="2033242"/>
              <a:ext cx="91844" cy="7384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11" name="Freeform: Shape 63">
              <a:extLst>
                <a:ext uri="{FF2B5EF4-FFF2-40B4-BE49-F238E27FC236}">
                  <a16:creationId xmlns:a16="http://schemas.microsoft.com/office/drawing/2014/main" id="{56F3EB48-4811-49AA-B028-79553607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343" y="2036235"/>
              <a:ext cx="91844" cy="7384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12" name="Freeform: Shape 64">
              <a:extLst>
                <a:ext uri="{FF2B5EF4-FFF2-40B4-BE49-F238E27FC236}">
                  <a16:creationId xmlns:a16="http://schemas.microsoft.com/office/drawing/2014/main" id="{679A12F1-DB4E-41D7-B91C-55695660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322" y="1977359"/>
              <a:ext cx="94294" cy="7284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13" name="Freeform: Shape 65">
              <a:extLst>
                <a:ext uri="{FF2B5EF4-FFF2-40B4-BE49-F238E27FC236}">
                  <a16:creationId xmlns:a16="http://schemas.microsoft.com/office/drawing/2014/main" id="{FF09E6C0-D2FA-4252-A696-73CED3AE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397" y="1931456"/>
              <a:ext cx="91844" cy="7184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14" name="Freeform: Shape 66">
              <a:extLst>
                <a:ext uri="{FF2B5EF4-FFF2-40B4-BE49-F238E27FC236}">
                  <a16:creationId xmlns:a16="http://schemas.microsoft.com/office/drawing/2014/main" id="{369AC05F-35D2-4FC7-9352-79A592FE2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804" y="1855615"/>
              <a:ext cx="91844" cy="7284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15" name="Freeform: Shape 67">
              <a:extLst>
                <a:ext uri="{FF2B5EF4-FFF2-40B4-BE49-F238E27FC236}">
                  <a16:creationId xmlns:a16="http://schemas.microsoft.com/office/drawing/2014/main" id="{20DB3999-7193-4870-892A-97766B68C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083" y="1793745"/>
              <a:ext cx="89395" cy="7284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16" name="Freeform: Shape 68">
              <a:extLst>
                <a:ext uri="{FF2B5EF4-FFF2-40B4-BE49-F238E27FC236}">
                  <a16:creationId xmlns:a16="http://schemas.microsoft.com/office/drawing/2014/main" id="{5C2B80A1-0021-4830-88BD-62538CBF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255" y="1777778"/>
              <a:ext cx="88170" cy="82826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17" name="Freeform: Shape 69">
              <a:extLst>
                <a:ext uri="{FF2B5EF4-FFF2-40B4-BE49-F238E27FC236}">
                  <a16:creationId xmlns:a16="http://schemas.microsoft.com/office/drawing/2014/main" id="{51B014FE-7441-44C4-8C15-D1E29F17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092" y="2165963"/>
              <a:ext cx="101641" cy="6985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18" name="Freeform: Shape 70">
              <a:extLst>
                <a:ext uri="{FF2B5EF4-FFF2-40B4-BE49-F238E27FC236}">
                  <a16:creationId xmlns:a16="http://schemas.microsoft.com/office/drawing/2014/main" id="{095E80E1-8073-456D-979C-3AD8F1991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012" y="2108084"/>
              <a:ext cx="93069" cy="7085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19" name="Freeform: Shape 71">
              <a:extLst>
                <a:ext uri="{FF2B5EF4-FFF2-40B4-BE49-F238E27FC236}">
                  <a16:creationId xmlns:a16="http://schemas.microsoft.com/office/drawing/2014/main" id="{9C5F771B-B361-43EE-B8AB-059917AC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021" y="2086130"/>
              <a:ext cx="79599" cy="63866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20" name="Freeform: Shape 72">
              <a:extLst>
                <a:ext uri="{FF2B5EF4-FFF2-40B4-BE49-F238E27FC236}">
                  <a16:creationId xmlns:a16="http://schemas.microsoft.com/office/drawing/2014/main" id="{5338C345-67CF-453A-9C13-B4921405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000" y="2138021"/>
              <a:ext cx="79599" cy="63866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21" name="Freeform: Shape 74">
              <a:extLst>
                <a:ext uri="{FF2B5EF4-FFF2-40B4-BE49-F238E27FC236}">
                  <a16:creationId xmlns:a16="http://schemas.microsoft.com/office/drawing/2014/main" id="{19FC2408-CFDF-43DE-8AE3-AE3580E6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357" y="2266946"/>
              <a:ext cx="222432" cy="33102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22" name="Freeform: Shape 75">
              <a:extLst>
                <a:ext uri="{FF2B5EF4-FFF2-40B4-BE49-F238E27FC236}">
                  <a16:creationId xmlns:a16="http://schemas.microsoft.com/office/drawing/2014/main" id="{02FAC96E-960B-4871-A1D2-354AF67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965" y="2164029"/>
              <a:ext cx="98963" cy="96005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23" name="Freeform: Shape 76">
              <a:extLst>
                <a:ext uri="{FF2B5EF4-FFF2-40B4-BE49-F238E27FC236}">
                  <a16:creationId xmlns:a16="http://schemas.microsoft.com/office/drawing/2014/main" id="{6B32AF27-9E61-4382-BB82-BEECBF32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794" y="2198590"/>
              <a:ext cx="79171" cy="6758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24" name="Freeform: Shape 77">
              <a:extLst>
                <a:ext uri="{FF2B5EF4-FFF2-40B4-BE49-F238E27FC236}">
                  <a16:creationId xmlns:a16="http://schemas.microsoft.com/office/drawing/2014/main" id="{488E1BBA-BCF9-4450-92EF-9AB37B021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998" y="2128699"/>
              <a:ext cx="83883" cy="75268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25" name="Freeform: Shape 78">
              <a:extLst>
                <a:ext uri="{FF2B5EF4-FFF2-40B4-BE49-F238E27FC236}">
                  <a16:creationId xmlns:a16="http://schemas.microsoft.com/office/drawing/2014/main" id="{19A0D858-FB8E-4D4A-81C6-6D08021B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749" y="2256193"/>
              <a:ext cx="62205" cy="5145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26" name="Freeform: Shape 79">
              <a:extLst>
                <a:ext uri="{FF2B5EF4-FFF2-40B4-BE49-F238E27FC236}">
                  <a16:creationId xmlns:a16="http://schemas.microsoft.com/office/drawing/2014/main" id="{54813267-DF65-4655-819F-1E7801FB7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842" y="2307652"/>
              <a:ext cx="76343" cy="5683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27" name="Freeform: Shape 80">
              <a:extLst>
                <a:ext uri="{FF2B5EF4-FFF2-40B4-BE49-F238E27FC236}">
                  <a16:creationId xmlns:a16="http://schemas.microsoft.com/office/drawing/2014/main" id="{B4DBB8B8-004A-452B-B07E-E0DE9878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864" y="2359878"/>
              <a:ext cx="75401" cy="52995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28" name="Freeform: Shape 81">
              <a:extLst>
                <a:ext uri="{FF2B5EF4-FFF2-40B4-BE49-F238E27FC236}">
                  <a16:creationId xmlns:a16="http://schemas.microsoft.com/office/drawing/2014/main" id="{C70FCEBE-F9A8-4888-A979-D3662FC1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888" y="2341446"/>
              <a:ext cx="76343" cy="5376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29" name="Freeform: Shape 82">
              <a:extLst>
                <a:ext uri="{FF2B5EF4-FFF2-40B4-BE49-F238E27FC236}">
                  <a16:creationId xmlns:a16="http://schemas.microsoft.com/office/drawing/2014/main" id="{C3371AC3-3291-44E5-BEAB-9234AFE9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486" y="2263874"/>
              <a:ext cx="76343" cy="5760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30" name="Freeform: Shape 83">
              <a:extLst>
                <a:ext uri="{FF2B5EF4-FFF2-40B4-BE49-F238E27FC236}">
                  <a16:creationId xmlns:a16="http://schemas.microsoft.com/office/drawing/2014/main" id="{E247131A-CDAB-4E09-897A-2E7B79831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211" y="2306116"/>
              <a:ext cx="65033" cy="45315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31" name="Freeform: Shape 84">
              <a:extLst>
                <a:ext uri="{FF2B5EF4-FFF2-40B4-BE49-F238E27FC236}">
                  <a16:creationId xmlns:a16="http://schemas.microsoft.com/office/drawing/2014/main" id="{FE93E688-F53B-49F7-9905-0F950BC4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049" y="2194750"/>
              <a:ext cx="52780" cy="46082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32" name="Freeform: Shape 85">
              <a:extLst>
                <a:ext uri="{FF2B5EF4-FFF2-40B4-BE49-F238E27FC236}">
                  <a16:creationId xmlns:a16="http://schemas.microsoft.com/office/drawing/2014/main" id="{15CBD0EB-65AD-4ABC-82DF-411E28F63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038" y="2164029"/>
              <a:ext cx="41470" cy="3533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33" name="Freeform: Shape 86">
              <a:extLst>
                <a:ext uri="{FF2B5EF4-FFF2-40B4-BE49-F238E27FC236}">
                  <a16:creationId xmlns:a16="http://schemas.microsoft.com/office/drawing/2014/main" id="{BEA29C1B-0E89-42FB-B49B-A43CA8FAE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497" y="2149436"/>
              <a:ext cx="51838" cy="44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34" name="Freeform: Shape 87">
              <a:extLst>
                <a:ext uri="{FF2B5EF4-FFF2-40B4-BE49-F238E27FC236}">
                  <a16:creationId xmlns:a16="http://schemas.microsoft.com/office/drawing/2014/main" id="{02F3F879-E98A-482D-ADCF-43D58FECD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094" y="2093369"/>
              <a:ext cx="51838" cy="44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35" name="Freeform: Shape 88">
              <a:extLst>
                <a:ext uri="{FF2B5EF4-FFF2-40B4-BE49-F238E27FC236}">
                  <a16:creationId xmlns:a16="http://schemas.microsoft.com/office/drawing/2014/main" id="{705E8F93-3AB4-4778-83F4-96B82C10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413" y="2030390"/>
              <a:ext cx="58435" cy="49923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36" name="Freeform: Shape 89">
              <a:extLst>
                <a:ext uri="{FF2B5EF4-FFF2-40B4-BE49-F238E27FC236}">
                  <a16:creationId xmlns:a16="http://schemas.microsoft.com/office/drawing/2014/main" id="{8324F53C-29D0-4416-AAE2-96697946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224" y="2151740"/>
              <a:ext cx="48068" cy="37634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37" name="Freeform: Shape 90">
              <a:extLst>
                <a:ext uri="{FF2B5EF4-FFF2-40B4-BE49-F238E27FC236}">
                  <a16:creationId xmlns:a16="http://schemas.microsoft.com/office/drawing/2014/main" id="{D8EDF4DB-70FB-4581-BAB0-BD47ABCF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395" y="2243905"/>
              <a:ext cx="47125" cy="37634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38" name="Freeform: Shape 91">
              <a:extLst>
                <a:ext uri="{FF2B5EF4-FFF2-40B4-BE49-F238E27FC236}">
                  <a16:creationId xmlns:a16="http://schemas.microsoft.com/office/drawing/2014/main" id="{ADF2401D-1507-4A3D-9835-F76F940B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683" y="2249281"/>
              <a:ext cx="58435" cy="40706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39" name="Freeform: Shape 92">
              <a:extLst>
                <a:ext uri="{FF2B5EF4-FFF2-40B4-BE49-F238E27FC236}">
                  <a16:creationId xmlns:a16="http://schemas.microsoft.com/office/drawing/2014/main" id="{AB4CB16F-5891-47A8-8685-42F418DD8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40" y="2100281"/>
              <a:ext cx="52780" cy="52995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40" name="Freeform: Shape 93">
              <a:extLst>
                <a:ext uri="{FF2B5EF4-FFF2-40B4-BE49-F238E27FC236}">
                  <a16:creationId xmlns:a16="http://schemas.microsoft.com/office/drawing/2014/main" id="{AE1F3728-2D3D-4EC2-968F-B550F02D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463" y="2226240"/>
              <a:ext cx="52780" cy="43778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41" name="Freeform: Shape 94">
              <a:extLst>
                <a:ext uri="{FF2B5EF4-FFF2-40B4-BE49-F238E27FC236}">
                  <a16:creationId xmlns:a16="http://schemas.microsoft.com/office/drawing/2014/main" id="{DB1D6F4B-E41D-4189-8B62-FFC0DE68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02" y="2125627"/>
              <a:ext cx="76343" cy="75268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42" name="Freeform: Shape 95">
              <a:extLst>
                <a:ext uri="{FF2B5EF4-FFF2-40B4-BE49-F238E27FC236}">
                  <a16:creationId xmlns:a16="http://schemas.microsoft.com/office/drawing/2014/main" id="{A7337633-4962-4301-BC1E-DCE743B3F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70" y="2203967"/>
              <a:ext cx="110274" cy="92165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43" name="Freeform: Shape 96">
              <a:extLst>
                <a:ext uri="{FF2B5EF4-FFF2-40B4-BE49-F238E27FC236}">
                  <a16:creationId xmlns:a16="http://schemas.microsoft.com/office/drawing/2014/main" id="{27ECC6A3-7B4C-4FBD-B67D-94C507BCC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11" y="2246977"/>
              <a:ext cx="70688" cy="5683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44" name="Freeform: Shape 97">
              <a:extLst>
                <a:ext uri="{FF2B5EF4-FFF2-40B4-BE49-F238E27FC236}">
                  <a16:creationId xmlns:a16="http://schemas.microsoft.com/office/drawing/2014/main" id="{349192E0-BBB2-4E3D-804B-CC3B71CF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626" y="2249281"/>
              <a:ext cx="70688" cy="5683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45" name="Freeform: Shape 98">
              <a:extLst>
                <a:ext uri="{FF2B5EF4-FFF2-40B4-BE49-F238E27FC236}">
                  <a16:creationId xmlns:a16="http://schemas.microsoft.com/office/drawing/2014/main" id="{68457A80-1098-4B16-803D-D1DC06579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144" y="2203967"/>
              <a:ext cx="72573" cy="5606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46" name="Freeform: Shape 99">
              <a:extLst>
                <a:ext uri="{FF2B5EF4-FFF2-40B4-BE49-F238E27FC236}">
                  <a16:creationId xmlns:a16="http://schemas.microsoft.com/office/drawing/2014/main" id="{1E3401D1-CA43-44D0-8F92-60C7D8113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709" y="2168637"/>
              <a:ext cx="70688" cy="5529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47" name="Freeform: Shape 100">
              <a:extLst>
                <a:ext uri="{FF2B5EF4-FFF2-40B4-BE49-F238E27FC236}">
                  <a16:creationId xmlns:a16="http://schemas.microsoft.com/office/drawing/2014/main" id="{0C111A2C-43F1-4D0B-841E-25256E3B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628" y="2110266"/>
              <a:ext cx="70688" cy="5606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48" name="Freeform: Shape 101">
              <a:extLst>
                <a:ext uri="{FF2B5EF4-FFF2-40B4-BE49-F238E27FC236}">
                  <a16:creationId xmlns:a16="http://schemas.microsoft.com/office/drawing/2014/main" id="{75A9A01F-5F38-48AA-97EC-1B7B618FF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653" y="2062648"/>
              <a:ext cx="68803" cy="5606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49" name="Freeform: Shape 102">
              <a:extLst>
                <a:ext uri="{FF2B5EF4-FFF2-40B4-BE49-F238E27FC236}">
                  <a16:creationId xmlns:a16="http://schemas.microsoft.com/office/drawing/2014/main" id="{01984CCB-1110-4194-A804-41AF4C1F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264" y="2050359"/>
              <a:ext cx="67860" cy="63747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50" name="Freeform: Shape 103">
              <a:extLst>
                <a:ext uri="{FF2B5EF4-FFF2-40B4-BE49-F238E27FC236}">
                  <a16:creationId xmlns:a16="http://schemas.microsoft.com/office/drawing/2014/main" id="{2664CE64-3F98-4599-8893-0464D3D6F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019" y="2349126"/>
              <a:ext cx="78228" cy="5376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51" name="Freeform: Shape 104">
              <a:extLst>
                <a:ext uri="{FF2B5EF4-FFF2-40B4-BE49-F238E27FC236}">
                  <a16:creationId xmlns:a16="http://schemas.microsoft.com/office/drawing/2014/main" id="{16412FD9-7AF3-40DC-9C20-4E9935EFD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271" y="2304580"/>
              <a:ext cx="71631" cy="5453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52" name="Freeform: Shape 105">
              <a:extLst>
                <a:ext uri="{FF2B5EF4-FFF2-40B4-BE49-F238E27FC236}">
                  <a16:creationId xmlns:a16="http://schemas.microsoft.com/office/drawing/2014/main" id="{7456D4FF-85E9-4EF0-9693-A57855BF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637" y="2287683"/>
              <a:ext cx="61263" cy="49154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253" name="Freeform: Shape 106">
              <a:extLst>
                <a:ext uri="{FF2B5EF4-FFF2-40B4-BE49-F238E27FC236}">
                  <a16:creationId xmlns:a16="http://schemas.microsoft.com/office/drawing/2014/main" id="{18228BBF-D1AB-4255-B30F-D16913CEF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154" y="2327621"/>
              <a:ext cx="61263" cy="49154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</p:grpSp>
      <p:grpSp>
        <p:nvGrpSpPr>
          <p:cNvPr id="149" name="Group 255">
            <a:extLst>
              <a:ext uri="{FF2B5EF4-FFF2-40B4-BE49-F238E27FC236}">
                <a16:creationId xmlns:a16="http://schemas.microsoft.com/office/drawing/2014/main" id="{54439F45-6144-42CE-9449-850320C2A715}"/>
              </a:ext>
            </a:extLst>
          </p:cNvPr>
          <p:cNvGrpSpPr/>
          <p:nvPr/>
        </p:nvGrpSpPr>
        <p:grpSpPr>
          <a:xfrm>
            <a:off x="5880358" y="3882449"/>
            <a:ext cx="2414833" cy="2311958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152" name="Freeform: Shape 108">
              <a:extLst>
                <a:ext uri="{FF2B5EF4-FFF2-40B4-BE49-F238E27FC236}">
                  <a16:creationId xmlns:a16="http://schemas.microsoft.com/office/drawing/2014/main" id="{124602D6-9AD6-4474-8E00-592C687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53" name="Freeform: Shape 109">
              <a:extLst>
                <a:ext uri="{FF2B5EF4-FFF2-40B4-BE49-F238E27FC236}">
                  <a16:creationId xmlns:a16="http://schemas.microsoft.com/office/drawing/2014/main" id="{F602A96C-E6C7-42C6-A3BE-2AEA0325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54" name="Freeform: Shape 110">
              <a:extLst>
                <a:ext uri="{FF2B5EF4-FFF2-40B4-BE49-F238E27FC236}">
                  <a16:creationId xmlns:a16="http://schemas.microsoft.com/office/drawing/2014/main" id="{0122E047-A147-4328-B98A-E1DAC0E8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55" name="Freeform: Shape 111">
              <a:extLst>
                <a:ext uri="{FF2B5EF4-FFF2-40B4-BE49-F238E27FC236}">
                  <a16:creationId xmlns:a16="http://schemas.microsoft.com/office/drawing/2014/main" id="{A2857545-2191-46CA-A0F9-99F55723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56" name="Freeform: Shape 112">
              <a:extLst>
                <a:ext uri="{FF2B5EF4-FFF2-40B4-BE49-F238E27FC236}">
                  <a16:creationId xmlns:a16="http://schemas.microsoft.com/office/drawing/2014/main" id="{9E873E65-5FCE-4999-AF39-CE10B9FA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57" name="Freeform: Shape 113">
              <a:extLst>
                <a:ext uri="{FF2B5EF4-FFF2-40B4-BE49-F238E27FC236}">
                  <a16:creationId xmlns:a16="http://schemas.microsoft.com/office/drawing/2014/main" id="{BF0B3B8D-8455-4F64-B63B-18AEF764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58" name="Freeform: Shape 114">
              <a:extLst>
                <a:ext uri="{FF2B5EF4-FFF2-40B4-BE49-F238E27FC236}">
                  <a16:creationId xmlns:a16="http://schemas.microsoft.com/office/drawing/2014/main" id="{5E8CEDAF-E3E2-421D-8801-A65C97B2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59" name="Freeform: Shape 115">
              <a:extLst>
                <a:ext uri="{FF2B5EF4-FFF2-40B4-BE49-F238E27FC236}">
                  <a16:creationId xmlns:a16="http://schemas.microsoft.com/office/drawing/2014/main" id="{A1FCA191-6EE8-4B6B-A870-0FFA5AB9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60" name="Freeform: Shape 116">
              <a:extLst>
                <a:ext uri="{FF2B5EF4-FFF2-40B4-BE49-F238E27FC236}">
                  <a16:creationId xmlns:a16="http://schemas.microsoft.com/office/drawing/2014/main" id="{B109F364-BF14-42F5-A0F1-CE372BF6D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61" name="Freeform: Shape 117">
              <a:extLst>
                <a:ext uri="{FF2B5EF4-FFF2-40B4-BE49-F238E27FC236}">
                  <a16:creationId xmlns:a16="http://schemas.microsoft.com/office/drawing/2014/main" id="{3DFF4A81-5284-46E1-8A79-D1C4BC77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62" name="Freeform: Shape 118">
              <a:extLst>
                <a:ext uri="{FF2B5EF4-FFF2-40B4-BE49-F238E27FC236}">
                  <a16:creationId xmlns:a16="http://schemas.microsoft.com/office/drawing/2014/main" id="{D8A4D83F-839B-4266-897A-77BDE9F6B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63" name="Freeform: Shape 119">
              <a:extLst>
                <a:ext uri="{FF2B5EF4-FFF2-40B4-BE49-F238E27FC236}">
                  <a16:creationId xmlns:a16="http://schemas.microsoft.com/office/drawing/2014/main" id="{B89D7175-94C0-4714-9858-1F25F737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64" name="Freeform: Shape 120">
              <a:extLst>
                <a:ext uri="{FF2B5EF4-FFF2-40B4-BE49-F238E27FC236}">
                  <a16:creationId xmlns:a16="http://schemas.microsoft.com/office/drawing/2014/main" id="{DF62B35A-6C36-422C-80CD-C9387741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65" name="Freeform: Shape 121">
              <a:extLst>
                <a:ext uri="{FF2B5EF4-FFF2-40B4-BE49-F238E27FC236}">
                  <a16:creationId xmlns:a16="http://schemas.microsoft.com/office/drawing/2014/main" id="{7B5DAEE7-AB5C-4750-9590-365A5BDFC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66" name="Freeform: Shape 122">
              <a:extLst>
                <a:ext uri="{FF2B5EF4-FFF2-40B4-BE49-F238E27FC236}">
                  <a16:creationId xmlns:a16="http://schemas.microsoft.com/office/drawing/2014/main" id="{8FAEA8D0-1618-4122-B111-5CB9E7B3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67" name="Freeform: Shape 123">
              <a:extLst>
                <a:ext uri="{FF2B5EF4-FFF2-40B4-BE49-F238E27FC236}">
                  <a16:creationId xmlns:a16="http://schemas.microsoft.com/office/drawing/2014/main" id="{BFAA16E8-1FD9-4A5D-85D3-B256B17E6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68" name="Freeform: Shape 124">
              <a:extLst>
                <a:ext uri="{FF2B5EF4-FFF2-40B4-BE49-F238E27FC236}">
                  <a16:creationId xmlns:a16="http://schemas.microsoft.com/office/drawing/2014/main" id="{E3B6807F-C214-4D52-9EE4-FB5AE7D4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69" name="Freeform: Shape 125">
              <a:extLst>
                <a:ext uri="{FF2B5EF4-FFF2-40B4-BE49-F238E27FC236}">
                  <a16:creationId xmlns:a16="http://schemas.microsoft.com/office/drawing/2014/main" id="{59A91E21-4836-4384-AC0D-2021F087A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70" name="Freeform: Shape 126">
              <a:extLst>
                <a:ext uri="{FF2B5EF4-FFF2-40B4-BE49-F238E27FC236}">
                  <a16:creationId xmlns:a16="http://schemas.microsoft.com/office/drawing/2014/main" id="{17A42AA4-AE15-4874-938E-FF102794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71" name="Freeform: Shape 127">
              <a:extLst>
                <a:ext uri="{FF2B5EF4-FFF2-40B4-BE49-F238E27FC236}">
                  <a16:creationId xmlns:a16="http://schemas.microsoft.com/office/drawing/2014/main" id="{4D0292CB-F016-4AB4-9455-06F60F7E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72" name="Freeform: Shape 128">
              <a:extLst>
                <a:ext uri="{FF2B5EF4-FFF2-40B4-BE49-F238E27FC236}">
                  <a16:creationId xmlns:a16="http://schemas.microsoft.com/office/drawing/2014/main" id="{8212ABA8-F1FD-4367-AF76-BAD4264BC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73" name="Freeform: Shape 129">
              <a:extLst>
                <a:ext uri="{FF2B5EF4-FFF2-40B4-BE49-F238E27FC236}">
                  <a16:creationId xmlns:a16="http://schemas.microsoft.com/office/drawing/2014/main" id="{051BE856-00DF-4F50-8ADF-A3E67E55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74" name="Freeform: Shape 130">
              <a:extLst>
                <a:ext uri="{FF2B5EF4-FFF2-40B4-BE49-F238E27FC236}">
                  <a16:creationId xmlns:a16="http://schemas.microsoft.com/office/drawing/2014/main" id="{5725F3EA-E38D-4186-8CBD-58E49738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75" name="Freeform: Shape 131">
              <a:extLst>
                <a:ext uri="{FF2B5EF4-FFF2-40B4-BE49-F238E27FC236}">
                  <a16:creationId xmlns:a16="http://schemas.microsoft.com/office/drawing/2014/main" id="{F4133066-3BCC-4952-8493-B8865D6E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76" name="Freeform: Shape 132">
              <a:extLst>
                <a:ext uri="{FF2B5EF4-FFF2-40B4-BE49-F238E27FC236}">
                  <a16:creationId xmlns:a16="http://schemas.microsoft.com/office/drawing/2014/main" id="{24CE4C7A-58CB-4072-B296-AE66276F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77" name="Freeform: Shape 133">
              <a:extLst>
                <a:ext uri="{FF2B5EF4-FFF2-40B4-BE49-F238E27FC236}">
                  <a16:creationId xmlns:a16="http://schemas.microsoft.com/office/drawing/2014/main" id="{9FFA2785-3800-4C3A-86C8-7BB23C5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78" name="Freeform: Shape 134">
              <a:extLst>
                <a:ext uri="{FF2B5EF4-FFF2-40B4-BE49-F238E27FC236}">
                  <a16:creationId xmlns:a16="http://schemas.microsoft.com/office/drawing/2014/main" id="{2F93CD57-0F16-4C09-A869-5B1AF0B4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79" name="Freeform: Shape 135">
              <a:extLst>
                <a:ext uri="{FF2B5EF4-FFF2-40B4-BE49-F238E27FC236}">
                  <a16:creationId xmlns:a16="http://schemas.microsoft.com/office/drawing/2014/main" id="{1B6E1AB3-5870-49FE-B80F-1B9923BC8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80" name="Freeform: Shape 136">
              <a:extLst>
                <a:ext uri="{FF2B5EF4-FFF2-40B4-BE49-F238E27FC236}">
                  <a16:creationId xmlns:a16="http://schemas.microsoft.com/office/drawing/2014/main" id="{2355132F-783D-4028-B7F0-F95B415D9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81" name="Freeform: Shape 137">
              <a:extLst>
                <a:ext uri="{FF2B5EF4-FFF2-40B4-BE49-F238E27FC236}">
                  <a16:creationId xmlns:a16="http://schemas.microsoft.com/office/drawing/2014/main" id="{C2C8956C-F6D0-44E0-9219-8F2893BE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82" name="Freeform: Shape 138">
              <a:extLst>
                <a:ext uri="{FF2B5EF4-FFF2-40B4-BE49-F238E27FC236}">
                  <a16:creationId xmlns:a16="http://schemas.microsoft.com/office/drawing/2014/main" id="{1F014DEC-611F-4C46-AB06-F491F593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83" name="Freeform: Shape 139">
              <a:extLst>
                <a:ext uri="{FF2B5EF4-FFF2-40B4-BE49-F238E27FC236}">
                  <a16:creationId xmlns:a16="http://schemas.microsoft.com/office/drawing/2014/main" id="{95FF6D70-0DFF-4760-80BB-B21BD33D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84" name="Freeform: Shape 140">
              <a:extLst>
                <a:ext uri="{FF2B5EF4-FFF2-40B4-BE49-F238E27FC236}">
                  <a16:creationId xmlns:a16="http://schemas.microsoft.com/office/drawing/2014/main" id="{186FDF8B-9470-466D-8E56-0FDB66B8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</p:grpSp>
      <p:grpSp>
        <p:nvGrpSpPr>
          <p:cNvPr id="113" name="Group 250">
            <a:extLst>
              <a:ext uri="{FF2B5EF4-FFF2-40B4-BE49-F238E27FC236}">
                <a16:creationId xmlns:a16="http://schemas.microsoft.com/office/drawing/2014/main" id="{97F74E1A-7364-4171-A47B-7D83ED0312E2}"/>
              </a:ext>
            </a:extLst>
          </p:cNvPr>
          <p:cNvGrpSpPr/>
          <p:nvPr/>
        </p:nvGrpSpPr>
        <p:grpSpPr>
          <a:xfrm>
            <a:off x="8550511" y="5023342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116" name="Freeform: Shape 210">
              <a:extLst>
                <a:ext uri="{FF2B5EF4-FFF2-40B4-BE49-F238E27FC236}">
                  <a16:creationId xmlns:a16="http://schemas.microsoft.com/office/drawing/2014/main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17" name="Freeform: Shape 211">
              <a:extLst>
                <a:ext uri="{FF2B5EF4-FFF2-40B4-BE49-F238E27FC236}">
                  <a16:creationId xmlns:a16="http://schemas.microsoft.com/office/drawing/2014/main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18" name="Freeform: Shape 212">
              <a:extLst>
                <a:ext uri="{FF2B5EF4-FFF2-40B4-BE49-F238E27FC236}">
                  <a16:creationId xmlns:a16="http://schemas.microsoft.com/office/drawing/2014/main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19" name="Freeform: Shape 213">
              <a:extLst>
                <a:ext uri="{FF2B5EF4-FFF2-40B4-BE49-F238E27FC236}">
                  <a16:creationId xmlns:a16="http://schemas.microsoft.com/office/drawing/2014/main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20" name="Freeform: Shape 214">
              <a:extLst>
                <a:ext uri="{FF2B5EF4-FFF2-40B4-BE49-F238E27FC236}">
                  <a16:creationId xmlns:a16="http://schemas.microsoft.com/office/drawing/2014/main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21" name="Freeform: Shape 215">
              <a:extLst>
                <a:ext uri="{FF2B5EF4-FFF2-40B4-BE49-F238E27FC236}">
                  <a16:creationId xmlns:a16="http://schemas.microsoft.com/office/drawing/2014/main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22" name="Freeform: Shape 216">
              <a:extLst>
                <a:ext uri="{FF2B5EF4-FFF2-40B4-BE49-F238E27FC236}">
                  <a16:creationId xmlns:a16="http://schemas.microsoft.com/office/drawing/2014/main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23" name="Freeform: Shape 217">
              <a:extLst>
                <a:ext uri="{FF2B5EF4-FFF2-40B4-BE49-F238E27FC236}">
                  <a16:creationId xmlns:a16="http://schemas.microsoft.com/office/drawing/2014/main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24" name="Freeform: Shape 218">
              <a:extLst>
                <a:ext uri="{FF2B5EF4-FFF2-40B4-BE49-F238E27FC236}">
                  <a16:creationId xmlns:a16="http://schemas.microsoft.com/office/drawing/2014/main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25" name="Freeform: Shape 219">
              <a:extLst>
                <a:ext uri="{FF2B5EF4-FFF2-40B4-BE49-F238E27FC236}">
                  <a16:creationId xmlns:a16="http://schemas.microsoft.com/office/drawing/2014/main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26" name="Freeform: Shape 220">
              <a:extLst>
                <a:ext uri="{FF2B5EF4-FFF2-40B4-BE49-F238E27FC236}">
                  <a16:creationId xmlns:a16="http://schemas.microsoft.com/office/drawing/2014/main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27" name="Freeform: Shape 221">
              <a:extLst>
                <a:ext uri="{FF2B5EF4-FFF2-40B4-BE49-F238E27FC236}">
                  <a16:creationId xmlns:a16="http://schemas.microsoft.com/office/drawing/2014/main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28" name="Freeform: Shape 222">
              <a:extLst>
                <a:ext uri="{FF2B5EF4-FFF2-40B4-BE49-F238E27FC236}">
                  <a16:creationId xmlns:a16="http://schemas.microsoft.com/office/drawing/2014/main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29" name="Freeform: Shape 223">
              <a:extLst>
                <a:ext uri="{FF2B5EF4-FFF2-40B4-BE49-F238E27FC236}">
                  <a16:creationId xmlns:a16="http://schemas.microsoft.com/office/drawing/2014/main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30" name="Freeform: Shape 224">
              <a:extLst>
                <a:ext uri="{FF2B5EF4-FFF2-40B4-BE49-F238E27FC236}">
                  <a16:creationId xmlns:a16="http://schemas.microsoft.com/office/drawing/2014/main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31" name="Freeform: Shape 225">
              <a:extLst>
                <a:ext uri="{FF2B5EF4-FFF2-40B4-BE49-F238E27FC236}">
                  <a16:creationId xmlns:a16="http://schemas.microsoft.com/office/drawing/2014/main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32" name="Freeform: Shape 226">
              <a:extLst>
                <a:ext uri="{FF2B5EF4-FFF2-40B4-BE49-F238E27FC236}">
                  <a16:creationId xmlns:a16="http://schemas.microsoft.com/office/drawing/2014/main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33" name="Freeform: Shape 227">
              <a:extLst>
                <a:ext uri="{FF2B5EF4-FFF2-40B4-BE49-F238E27FC236}">
                  <a16:creationId xmlns:a16="http://schemas.microsoft.com/office/drawing/2014/main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34" name="Freeform: Shape 228">
              <a:extLst>
                <a:ext uri="{FF2B5EF4-FFF2-40B4-BE49-F238E27FC236}">
                  <a16:creationId xmlns:a16="http://schemas.microsoft.com/office/drawing/2014/main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35" name="Freeform: Shape 229">
              <a:extLst>
                <a:ext uri="{FF2B5EF4-FFF2-40B4-BE49-F238E27FC236}">
                  <a16:creationId xmlns:a16="http://schemas.microsoft.com/office/drawing/2014/main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36" name="Freeform: Shape 230">
              <a:extLst>
                <a:ext uri="{FF2B5EF4-FFF2-40B4-BE49-F238E27FC236}">
                  <a16:creationId xmlns:a16="http://schemas.microsoft.com/office/drawing/2014/main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37" name="Freeform: Shape 231">
              <a:extLst>
                <a:ext uri="{FF2B5EF4-FFF2-40B4-BE49-F238E27FC236}">
                  <a16:creationId xmlns:a16="http://schemas.microsoft.com/office/drawing/2014/main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38" name="Freeform: Shape 232">
              <a:extLst>
                <a:ext uri="{FF2B5EF4-FFF2-40B4-BE49-F238E27FC236}">
                  <a16:creationId xmlns:a16="http://schemas.microsoft.com/office/drawing/2014/main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39" name="Freeform: Shape 233">
              <a:extLst>
                <a:ext uri="{FF2B5EF4-FFF2-40B4-BE49-F238E27FC236}">
                  <a16:creationId xmlns:a16="http://schemas.microsoft.com/office/drawing/2014/main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40" name="Freeform: Shape 234">
              <a:extLst>
                <a:ext uri="{FF2B5EF4-FFF2-40B4-BE49-F238E27FC236}">
                  <a16:creationId xmlns:a16="http://schemas.microsoft.com/office/drawing/2014/main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41" name="Freeform: Shape 235">
              <a:extLst>
                <a:ext uri="{FF2B5EF4-FFF2-40B4-BE49-F238E27FC236}">
                  <a16:creationId xmlns:a16="http://schemas.microsoft.com/office/drawing/2014/main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42" name="Freeform: Shape 236">
              <a:extLst>
                <a:ext uri="{FF2B5EF4-FFF2-40B4-BE49-F238E27FC236}">
                  <a16:creationId xmlns:a16="http://schemas.microsoft.com/office/drawing/2014/main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43" name="Freeform: Shape 237">
              <a:extLst>
                <a:ext uri="{FF2B5EF4-FFF2-40B4-BE49-F238E27FC236}">
                  <a16:creationId xmlns:a16="http://schemas.microsoft.com/office/drawing/2014/main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44" name="Freeform: Shape 238">
              <a:extLst>
                <a:ext uri="{FF2B5EF4-FFF2-40B4-BE49-F238E27FC236}">
                  <a16:creationId xmlns:a16="http://schemas.microsoft.com/office/drawing/2014/main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45" name="Freeform: Shape 239">
              <a:extLst>
                <a:ext uri="{FF2B5EF4-FFF2-40B4-BE49-F238E27FC236}">
                  <a16:creationId xmlns:a16="http://schemas.microsoft.com/office/drawing/2014/main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46" name="Freeform: Shape 240">
              <a:extLst>
                <a:ext uri="{FF2B5EF4-FFF2-40B4-BE49-F238E27FC236}">
                  <a16:creationId xmlns:a16="http://schemas.microsoft.com/office/drawing/2014/main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47" name="Freeform: Shape 241">
              <a:extLst>
                <a:ext uri="{FF2B5EF4-FFF2-40B4-BE49-F238E27FC236}">
                  <a16:creationId xmlns:a16="http://schemas.microsoft.com/office/drawing/2014/main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148" name="Freeform: Shape 242">
              <a:extLst>
                <a:ext uri="{FF2B5EF4-FFF2-40B4-BE49-F238E27FC236}">
                  <a16:creationId xmlns:a16="http://schemas.microsoft.com/office/drawing/2014/main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</p:grpSp>
      <p:pic>
        <p:nvPicPr>
          <p:cNvPr id="290" name="图片 289">
            <a:extLst>
              <a:ext uri="{FF2B5EF4-FFF2-40B4-BE49-F238E27FC236}">
                <a16:creationId xmlns:a16="http://schemas.microsoft.com/office/drawing/2014/main" id="{3A005221-BF6D-4681-8C0F-8CD3EA1D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5044" y="1719556"/>
            <a:ext cx="10283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54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́ ý </a:t>
            </a:r>
            <a:r>
              <a:rPr lang="en-US" sz="54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lắng</a:t>
            </a:r>
            <a:r>
              <a:rPr lang="en-U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5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54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07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0"/>
    </mc:Choice>
    <mc:Fallback xmlns="">
      <p:transition spd="slow" advTm="4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17" y="3006597"/>
            <a:ext cx="2531892" cy="382851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16200000">
            <a:off x="5015388" y="-999647"/>
            <a:ext cx="1200329" cy="36333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dirty="0" smtClean="0">
                <a:solidFill>
                  <a:srgbClr val="865B3E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MỤC TIÊU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27339" y="1614147"/>
            <a:ext cx="8118365" cy="871409"/>
            <a:chOff x="1303768" y="1058937"/>
            <a:chExt cx="7173052" cy="736216"/>
          </a:xfrm>
        </p:grpSpPr>
        <p:sp>
          <p:nvSpPr>
            <p:cNvPr id="8" name="五边形 7"/>
            <p:cNvSpPr/>
            <p:nvPr/>
          </p:nvSpPr>
          <p:spPr>
            <a:xfrm flipH="1">
              <a:off x="2167460" y="1058937"/>
              <a:ext cx="6309360" cy="736216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Nhận</a:t>
              </a:r>
              <a:r>
                <a:rPr kumimoji="0" lang="en-US" altLang="zh-CN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biết</a:t>
              </a:r>
              <a:r>
                <a:rPr kumimoji="0" lang="en-US" altLang="zh-CN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được</a:t>
              </a:r>
              <a:r>
                <a:rPr kumimoji="0" lang="en-US" altLang="zh-CN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đặc</a:t>
              </a:r>
              <a:r>
                <a:rPr kumimoji="0" lang="en-US" altLang="zh-CN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điểm</a:t>
              </a:r>
              <a:r>
                <a:rPr kumimoji="0" lang="en-US" altLang="zh-CN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của</a:t>
              </a:r>
              <a:r>
                <a:rPr kumimoji="0" lang="en-US" altLang="zh-CN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hê</a:t>
              </a:r>
              <a:r>
                <a:rPr kumimoji="0" lang="en-US" altLang="zh-CN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̣ </a:t>
              </a:r>
              <a:r>
                <a:rPr kumimoji="0" lang="en-US" altLang="zh-CN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thập</a:t>
              </a:r>
              <a:r>
                <a:rPr kumimoji="0" lang="en-US" altLang="zh-CN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phân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" name="菱形 1"/>
            <p:cNvSpPr/>
            <p:nvPr/>
          </p:nvSpPr>
          <p:spPr>
            <a:xfrm>
              <a:off x="1303768" y="1072142"/>
              <a:ext cx="863692" cy="640492"/>
            </a:xfrm>
            <a:prstGeom prst="diamond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538147" y="1133686"/>
              <a:ext cx="480336" cy="432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29A5B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29A5B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227339" y="2745414"/>
            <a:ext cx="9754814" cy="888841"/>
            <a:chOff x="3615509" y="1154692"/>
            <a:chExt cx="6960271" cy="736216"/>
          </a:xfrm>
        </p:grpSpPr>
        <p:sp>
          <p:nvSpPr>
            <p:cNvPr id="30" name="五边形 29"/>
            <p:cNvSpPr/>
            <p:nvPr/>
          </p:nvSpPr>
          <p:spPr>
            <a:xfrm flipH="1">
              <a:off x="4266420" y="1154692"/>
              <a:ext cx="6309360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</a:t>
              </a:r>
              <a:r>
                <a:rPr kumimoji="0" lang="en-US" altLang="zh-CN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Sư</a:t>
              </a:r>
              <a:r>
                <a:rPr kumimoji="0" lang="en-US" altLang="zh-C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̉</a:t>
              </a:r>
              <a:r>
                <a:rPr kumimoji="0" lang="en-US" altLang="zh-CN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dụng</a:t>
              </a:r>
              <a:r>
                <a:rPr kumimoji="0" lang="en-US" altLang="zh-CN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được</a:t>
              </a:r>
              <a:r>
                <a:rPr kumimoji="0" lang="en-US" altLang="zh-CN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10 </a:t>
              </a:r>
              <a:r>
                <a:rPr kumimoji="0" lang="en-US" altLang="zh-CN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ky</a:t>
              </a:r>
              <a:r>
                <a:rPr kumimoji="0" lang="en-US" altLang="zh-CN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́ </a:t>
              </a:r>
              <a:r>
                <a:rPr kumimoji="0" lang="en-US" altLang="zh-CN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hiệu</a:t>
              </a:r>
              <a:r>
                <a:rPr kumimoji="0" lang="en-US" altLang="zh-CN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chư</a:t>
              </a:r>
              <a:r>
                <a:rPr kumimoji="0" lang="en-US" altLang="zh-CN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̃ </a:t>
              </a:r>
              <a:r>
                <a:rPr lang="en-US" altLang="zh-CN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đê</a:t>
              </a:r>
              <a:r>
                <a:rPr lang="en-US" altLang="zh-CN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̉ </a:t>
              </a:r>
              <a:r>
                <a:rPr lang="en-US" altLang="zh-CN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viết</a:t>
              </a:r>
              <a:r>
                <a:rPr lang="en-US" altLang="zh-CN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sô</a:t>
              </a:r>
              <a:r>
                <a:rPr lang="en-US" altLang="zh-CN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́ </a:t>
              </a:r>
              <a:r>
                <a:rPr lang="en-US" altLang="zh-CN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trong</a:t>
              </a:r>
              <a:r>
                <a:rPr kumimoji="0" lang="en-US" altLang="zh-CN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hê</a:t>
              </a:r>
              <a:r>
                <a:rPr kumimoji="0" lang="en-US" altLang="zh-CN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̣ </a:t>
              </a:r>
              <a:r>
                <a:rPr kumimoji="0" lang="en-US" altLang="zh-CN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thập</a:t>
              </a:r>
              <a:r>
                <a:rPr kumimoji="0" lang="en-US" altLang="zh-CN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phân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615509" y="1190610"/>
              <a:ext cx="640492" cy="640493"/>
            </a:xfrm>
            <a:prstGeom prst="diamond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723702" y="1299466"/>
              <a:ext cx="542718" cy="432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A6C0A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6C0A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227339" y="3981878"/>
            <a:ext cx="10060514" cy="944497"/>
            <a:chOff x="4413596" y="1033267"/>
            <a:chExt cx="6873986" cy="739618"/>
          </a:xfrm>
        </p:grpSpPr>
        <p:sp>
          <p:nvSpPr>
            <p:cNvPr id="34" name="五边形 33"/>
            <p:cNvSpPr/>
            <p:nvPr/>
          </p:nvSpPr>
          <p:spPr>
            <a:xfrm flipH="1">
              <a:off x="4978222" y="1033267"/>
              <a:ext cx="6309360" cy="736216"/>
            </a:xfrm>
            <a:prstGeom prst="homePlate">
              <a:avLst/>
            </a:prstGeom>
            <a:solidFill>
              <a:srgbClr val="B092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Xác</a:t>
              </a:r>
              <a:r>
                <a:rPr kumimoji="0" lang="en-US" altLang="zh-CN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định</a:t>
              </a:r>
              <a:r>
                <a:rPr kumimoji="0" lang="en-US" altLang="zh-CN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được</a:t>
              </a:r>
              <a:r>
                <a:rPr kumimoji="0" lang="en-US" altLang="zh-CN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gia</a:t>
              </a:r>
              <a:r>
                <a:rPr kumimoji="0" lang="en-US" altLang="zh-CN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́ trị </a:t>
              </a:r>
              <a:r>
                <a:rPr kumimoji="0" lang="en-US" altLang="zh-CN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của</a:t>
              </a:r>
              <a:r>
                <a:rPr kumimoji="0" lang="en-US" altLang="zh-CN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chư</a:t>
              </a:r>
              <a:r>
                <a:rPr kumimoji="0" lang="en-US" altLang="zh-CN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̃ </a:t>
              </a:r>
              <a:r>
                <a:rPr kumimoji="0" lang="en-US" altLang="zh-CN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sô</a:t>
              </a:r>
              <a:r>
                <a:rPr kumimoji="0" lang="en-US" altLang="zh-CN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phu</a:t>
              </a:r>
              <a:r>
                <a:rPr kumimoji="0" lang="en-US" altLang="zh-CN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̣ </a:t>
              </a:r>
              <a:r>
                <a:rPr kumimoji="0" lang="en-US" altLang="zh-CN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thuộc</a:t>
              </a:r>
              <a:r>
                <a:rPr kumimoji="0" lang="en-US" altLang="zh-CN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vào</a:t>
              </a:r>
              <a:r>
                <a:rPr kumimoji="0" lang="en-US" altLang="zh-CN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vị trí </a:t>
              </a:r>
              <a:r>
                <a:rPr kumimoji="0" lang="en-US" altLang="zh-CN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của</a:t>
              </a:r>
              <a:r>
                <a:rPr kumimoji="0" lang="en-US" altLang="zh-CN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nó </a:t>
              </a:r>
              <a:r>
                <a:rPr kumimoji="0" lang="en-US" altLang="zh-CN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trong</a:t>
              </a:r>
              <a:endPara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một</a:t>
              </a:r>
              <a:r>
                <a:rPr kumimoji="0" lang="en-US" altLang="zh-CN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sô</a:t>
              </a:r>
              <a:r>
                <a:rPr kumimoji="0" lang="en-US" altLang="zh-CN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́ cụ </a:t>
              </a:r>
              <a:r>
                <a:rPr kumimoji="0" lang="en-US" altLang="zh-CN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thê</a:t>
              </a:r>
              <a:r>
                <a:rPr kumimoji="0" lang="en-US" altLang="zh-CN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̉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413596" y="1132393"/>
              <a:ext cx="640492" cy="640492"/>
            </a:xfrm>
            <a:prstGeom prst="diamond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cs typeface="+mn-cs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540269" y="1236383"/>
              <a:ext cx="513819" cy="43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B0927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0927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44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500">
        <p15:prstTrans prst="airplane"/>
      </p:transition>
    </mc:Choice>
    <mc:Fallback xmlns="">
      <p:transition spd="slow" advTm="4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1119020" y="230678"/>
            <a:ext cx="8549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 dirty="0" err="1" smtClean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zh-CN" sz="3600" b="1" noProof="0" dirty="0" smtClean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noProof="0" dirty="0" err="1" smtClean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altLang="zh-CN" sz="3600" b="1" noProof="0" dirty="0" smtClean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600" b="1" noProof="0" dirty="0" err="1" smtClean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Điền</a:t>
            </a:r>
            <a:r>
              <a:rPr lang="en-US" altLang="zh-CN" sz="3600" b="1" noProof="0" dirty="0" smtClean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noProof="0" dirty="0" err="1" smtClean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altLang="zh-CN" sz="3600" b="1" noProof="0" dirty="0" smtClean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noProof="0" dirty="0" err="1" smtClean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</a:t>
            </a:r>
            <a:r>
              <a:rPr lang="en-US" altLang="zh-CN" sz="3600" b="1" noProof="0" dirty="0" smtClean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altLang="zh-CN" sz="3600" b="1" noProof="0" dirty="0" err="1" smtClean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chấm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9461" y="1186555"/>
            <a:ext cx="68877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vị = …………..….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chục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= ………..……..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…………......…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nghìn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……………..…= 1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nghìn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nghìn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…..…………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nghìn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3188" y="1202550"/>
            <a:ext cx="1476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59130" y="1921009"/>
            <a:ext cx="1476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59130" y="2482895"/>
            <a:ext cx="1476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91600" y="3137866"/>
            <a:ext cx="2567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10 </a:t>
            </a:r>
            <a:r>
              <a:rPr lang="en-US" sz="2800" b="1" dirty="0" err="1" smtClean="0">
                <a:solidFill>
                  <a:srgbClr val="FF0000"/>
                </a:solidFill>
              </a:rPr>
              <a:t>nghìn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15832" y="3818655"/>
            <a:ext cx="1476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1200" y="5019528"/>
            <a:ext cx="9253000" cy="954107"/>
          </a:xfrm>
          <a:prstGeom prst="rect">
            <a:avLst/>
          </a:prstGeom>
          <a:ln w="28575"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thập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 10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vị ở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vị ở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tiếp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nó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9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  <p:bldP spid="2" grpId="0"/>
      <p:bldP spid="3" grpId="0"/>
      <p:bldP spid="20" grpId="0"/>
      <p:bldP spid="21" grpId="0"/>
      <p:bldP spid="26" grpId="0"/>
      <p:bldP spid="2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35" y="3135085"/>
            <a:ext cx="2959263" cy="2560456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5107577" y="679269"/>
            <a:ext cx="5368834" cy="2612571"/>
          </a:xfrm>
          <a:prstGeom prst="cloudCallout">
            <a:avLst>
              <a:gd name="adj1" fmla="val -66818"/>
              <a:gd name="adj2" fmla="val 66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13417" y="1141572"/>
            <a:ext cx="3148148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thập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là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4415245" y="3579222"/>
            <a:ext cx="6792685" cy="1894115"/>
          </a:xfrm>
          <a:prstGeom prst="horizontalScroll">
            <a:avLst/>
          </a:prstGeom>
          <a:noFill/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thập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10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là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0,1,2,3,4,5,6,7,8,9,10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4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061879"/>
            <a:ext cx="1385047" cy="2629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39505EB-7B6A-4FA2-BA1C-91E9536AD1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1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1800482" y="658984"/>
            <a:ext cx="8549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altLang="zh-CN" sz="3600" b="1" noProof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noProof="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zh-CN" sz="3600" b="1" noProof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zh-CN" sz="3600" b="1" noProof="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altLang="zh-CN" sz="3600" b="1" noProof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noProof="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altLang="zh-CN" sz="3600" b="1" noProof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noProof="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altLang="zh-CN" sz="3600" b="1" noProof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altLang="zh-CN" sz="3600" b="1" noProof="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zh-CN" sz="3600" b="1" noProof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zh-CN" sz="3600" b="1" noProof="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zh-CN" sz="3600" b="1" noProof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zh-CN" sz="3600" b="1" noProof="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altLang="zh-CN" sz="3600" b="1" noProof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noProof="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altLang="zh-CN" sz="3600" b="1" noProof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noProof="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zh-CN" sz="3600" b="1" noProof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zh-CN" sz="3600" b="1" noProof="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zh-CN" sz="3600" b="1" noProof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2658" y="1540354"/>
            <a:ext cx="85254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Chín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chín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chín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nghìn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nghìn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4659" y="1680882"/>
            <a:ext cx="122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05282" y="2322935"/>
            <a:ext cx="122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2 005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64070" y="2937820"/>
            <a:ext cx="167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320 105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8414" y="4148056"/>
            <a:ext cx="8333406" cy="66120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ta có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mọi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57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4" grpId="0"/>
      <p:bldP spid="25" grpId="0"/>
      <p:bldP spid="3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8" y="4141693"/>
            <a:ext cx="1563915" cy="2481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FC645ED5-546D-4239-8AD8-1E18589EC4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43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1607952" y="450455"/>
            <a:ext cx="8549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altLang="zh-CN" sz="3600" b="1" noProof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noProof="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zh-CN" sz="3600" b="1" noProof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noProof="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zh-CN" sz="3600" b="1" noProof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trị </a:t>
            </a:r>
            <a:r>
              <a:rPr lang="en-US" altLang="zh-CN" sz="3600" b="1" noProof="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zh-CN" sz="3600" b="1" noProof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noProof="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altLang="zh-CN" sz="3600" b="1" noProof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noProof="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altLang="zh-CN" sz="3600" b="1" noProof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altLang="zh-CN" sz="3600" b="1" noProof="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zh-CN" sz="3600" b="1" noProof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zh-CN" sz="3600" b="1" noProof="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3600" b="1" noProof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noProof="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zh-CN" sz="3600" b="1" noProof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999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662533"/>
              </p:ext>
            </p:extLst>
          </p:nvPr>
        </p:nvGraphicFramePr>
        <p:xfrm>
          <a:off x="1855693" y="1815353"/>
          <a:ext cx="8592672" cy="2038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8168">
                  <a:extLst>
                    <a:ext uri="{9D8B030D-6E8A-4147-A177-3AD203B41FA5}">
                      <a16:colId xmlns:a16="http://schemas.microsoft.com/office/drawing/2014/main" val="1711057419"/>
                    </a:ext>
                  </a:extLst>
                </a:gridCol>
                <a:gridCol w="2148168">
                  <a:extLst>
                    <a:ext uri="{9D8B030D-6E8A-4147-A177-3AD203B41FA5}">
                      <a16:colId xmlns:a16="http://schemas.microsoft.com/office/drawing/2014/main" val="919426600"/>
                    </a:ext>
                  </a:extLst>
                </a:gridCol>
                <a:gridCol w="2148168">
                  <a:extLst>
                    <a:ext uri="{9D8B030D-6E8A-4147-A177-3AD203B41FA5}">
                      <a16:colId xmlns:a16="http://schemas.microsoft.com/office/drawing/2014/main" val="3375220503"/>
                    </a:ext>
                  </a:extLst>
                </a:gridCol>
                <a:gridCol w="2148168">
                  <a:extLst>
                    <a:ext uri="{9D8B030D-6E8A-4147-A177-3AD203B41FA5}">
                      <a16:colId xmlns:a16="http://schemas.microsoft.com/office/drawing/2014/main" val="115433380"/>
                    </a:ext>
                  </a:extLst>
                </a:gridCol>
              </a:tblGrid>
              <a:tr h="1019163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Hàng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Hàng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chục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Hàng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vị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661500"/>
                  </a:ext>
                </a:extLst>
              </a:tr>
              <a:tr h="1019163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999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715304"/>
                  </a:ext>
                </a:extLst>
              </a:tr>
            </a:tbl>
          </a:graphicData>
        </a:graphic>
      </p:graphicFrame>
      <p:cxnSp>
        <p:nvCxnSpPr>
          <p:cNvPr id="45" name="Straight Connector 44"/>
          <p:cNvCxnSpPr/>
          <p:nvPr/>
        </p:nvCxnSpPr>
        <p:spPr>
          <a:xfrm>
            <a:off x="1855693" y="1815353"/>
            <a:ext cx="2124636" cy="9926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877671" y="1909482"/>
            <a:ext cx="1102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42565" y="2346297"/>
            <a:ext cx="1102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24082" y="3173506"/>
            <a:ext cx="130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900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84040" y="3173506"/>
            <a:ext cx="130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90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019614" y="3173506"/>
            <a:ext cx="130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4" name="Horizontal Scroll 53"/>
          <p:cNvSpPr/>
          <p:nvPr/>
        </p:nvSpPr>
        <p:spPr>
          <a:xfrm>
            <a:off x="1607952" y="4384623"/>
            <a:ext cx="8961436" cy="1398494"/>
          </a:xfrm>
          <a:prstGeom prst="horizontalScroll">
            <a:avLst/>
          </a:prstGeom>
          <a:ln w="28575"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trị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thuộc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vị trí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nó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8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47" grpId="0"/>
      <p:bldP spid="50" grpId="0"/>
      <p:bldP spid="51" grpId="0"/>
      <p:bldP spid="52" grpId="0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375" y="-348343"/>
            <a:ext cx="5809992" cy="5521923"/>
          </a:xfrm>
          <a:prstGeom prst="rect">
            <a:avLst/>
          </a:prstGeom>
        </p:spPr>
      </p:pic>
      <p:sp>
        <p:nvSpPr>
          <p:cNvPr id="24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1182736" y="2661955"/>
            <a:ext cx="8549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noProof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LUYỆN TẬP</a:t>
            </a:r>
            <a:endParaRPr kumimoji="0" lang="zh-CN" altLang="en-US" sz="6000" b="1" i="0" u="none" strike="noStrike" kern="1200" normalizeH="0" baseline="0" noProof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5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C149280F-81DA-4ED3-83E3-BC353381EA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2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-1676757" y="174776"/>
            <a:ext cx="8549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zh-CN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mẫu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Group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184274"/>
              </p:ext>
            </p:extLst>
          </p:nvPr>
        </p:nvGraphicFramePr>
        <p:xfrm>
          <a:off x="246742" y="893594"/>
          <a:ext cx="11829143" cy="4883099"/>
        </p:xfrm>
        <a:graphic>
          <a:graphicData uri="http://schemas.openxmlformats.org/drawingml/2006/table">
            <a:tbl>
              <a:tblPr/>
              <a:tblGrid>
                <a:gridCol w="5243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9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5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Đọc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</a:t>
                      </a:r>
                    </a:p>
                  </a:txBody>
                  <a:tcPr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Viết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gồm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có</a:t>
                      </a:r>
                    </a:p>
                  </a:txBody>
                  <a:tcPr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Tám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nghìn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bảy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mười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80 712</a:t>
                      </a:r>
                    </a:p>
                  </a:txBody>
                  <a:tcPr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chục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nghìn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7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chục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vị</a:t>
                      </a:r>
                    </a:p>
                  </a:txBody>
                  <a:tcPr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nghìn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tám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sáu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5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nghìn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7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triệu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5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9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vị</a:t>
                      </a:r>
                    </a:p>
                  </a:txBody>
                  <a:tcPr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7656" y="2496466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5 864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97908" y="2496466"/>
            <a:ext cx="4894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nghìn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8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vị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5883" y="3314296"/>
            <a:ext cx="524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nghìn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28111" y="3314296"/>
            <a:ext cx="524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nghìn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chục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47656" y="4132126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55 500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70056" y="4132126"/>
            <a:ext cx="4847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nghìn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nghìn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50113" y="5094350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9 000 509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5882" y="5094351"/>
            <a:ext cx="524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Chín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triệu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chín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4603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/>
      <p:bldP spid="41" grpId="0"/>
      <p:bldP spid="42" grpId="0"/>
      <p:bldP spid="43" grpId="0"/>
      <p:bldP spid="44" grpId="0"/>
      <p:bldP spid="53" grpId="0"/>
      <p:bldP spid="54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507999" y="174776"/>
            <a:ext cx="1082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zh-CN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zh-CN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zh-CN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mẫu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387 ; 873; 4 738; 10 837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829" y="1059543"/>
            <a:ext cx="6357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Mẫu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387 = 300 + 80 + 7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6001" y="2017133"/>
            <a:ext cx="619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- 873 =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16001" y="2829580"/>
            <a:ext cx="619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- 4 738 =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01487" y="3567688"/>
            <a:ext cx="619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- 10 837 =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1605" y="2017133"/>
            <a:ext cx="2121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+ 70 + 3</a:t>
            </a:r>
          </a:p>
        </p:txBody>
      </p:sp>
      <p:sp>
        <p:nvSpPr>
          <p:cNvPr id="9" name="Rectangle 8"/>
          <p:cNvSpPr/>
          <p:nvPr/>
        </p:nvSpPr>
        <p:spPr>
          <a:xfrm>
            <a:off x="2393963" y="2829580"/>
            <a:ext cx="3223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4 000 + 700 + 30 + 8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90903" y="3567688"/>
            <a:ext cx="3403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+ 800 + 30 + 7</a:t>
            </a:r>
          </a:p>
        </p:txBody>
      </p:sp>
    </p:spTree>
    <p:extLst>
      <p:ext uri="{BB962C8B-B14F-4D97-AF65-F5344CB8AC3E}">
        <p14:creationId xmlns:p14="http://schemas.microsoft.com/office/powerpoint/2010/main" val="258633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7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/>
      <p:bldP spid="7" grpId="0"/>
      <p:bldP spid="31" grpId="0"/>
      <p:bldP spid="32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07980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525</Words>
  <Application>Microsoft Office PowerPoint</Application>
  <PresentationFormat>Widescreen</PresentationFormat>
  <Paragraphs>91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微软雅黑</vt:lpstr>
      <vt:lpstr>Arial</vt:lpstr>
      <vt:lpstr>Arial Unicode MS</vt:lpstr>
      <vt:lpstr>Bahnschrift</vt:lpstr>
      <vt:lpstr>Calibri</vt:lpstr>
      <vt:lpstr>黑体</vt:lpstr>
      <vt:lpstr>Times New Roman</vt:lpstr>
      <vt:lpstr>方正尚酷简体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 hang</dc:creator>
  <cp:lastModifiedBy>duong hang</cp:lastModifiedBy>
  <cp:revision>15</cp:revision>
  <dcterms:created xsi:type="dcterms:W3CDTF">2021-09-15T09:38:49Z</dcterms:created>
  <dcterms:modified xsi:type="dcterms:W3CDTF">2021-09-17T03:52:11Z</dcterms:modified>
</cp:coreProperties>
</file>