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24"/>
  </p:notesMasterIdLst>
  <p:sldIdLst>
    <p:sldId id="256" r:id="rId2"/>
    <p:sldId id="350" r:id="rId3"/>
    <p:sldId id="348" r:id="rId4"/>
    <p:sldId id="258" r:id="rId5"/>
    <p:sldId id="347" r:id="rId6"/>
    <p:sldId id="351" r:id="rId7"/>
    <p:sldId id="259" r:id="rId8"/>
    <p:sldId id="334" r:id="rId9"/>
    <p:sldId id="335" r:id="rId10"/>
    <p:sldId id="336" r:id="rId11"/>
    <p:sldId id="343" r:id="rId12"/>
    <p:sldId id="346" r:id="rId13"/>
    <p:sldId id="280" r:id="rId14"/>
    <p:sldId id="260" r:id="rId15"/>
    <p:sldId id="275" r:id="rId16"/>
    <p:sldId id="279" r:id="rId17"/>
    <p:sldId id="287" r:id="rId18"/>
    <p:sldId id="291" r:id="rId19"/>
    <p:sldId id="295" r:id="rId20"/>
    <p:sldId id="344" r:id="rId21"/>
    <p:sldId id="307" r:id="rId22"/>
    <p:sldId id="308" r:id="rId23"/>
  </p:sldIdLst>
  <p:sldSz cx="9144000" cy="5143500" type="screen16x9"/>
  <p:notesSz cx="6858000" cy="9144000"/>
  <p:embeddedFontLst>
    <p:embeddedFont>
      <p:font typeface="Montserrat Alternates" panose="020B06040202020202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Pangolin" panose="020B0604020202020204" charset="0"/>
      <p:regular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26">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A6A8B4-F838-4EA7-9C0D-AC773B57635C}">
  <a:tblStyle styleId="{8FA6A8B4-F838-4EA7-9C0D-AC773B57635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guide orient="horz" pos="292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3936604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9"/>
        <p:cNvGrpSpPr/>
        <p:nvPr/>
      </p:nvGrpSpPr>
      <p:grpSpPr>
        <a:xfrm>
          <a:off x="0" y="0"/>
          <a:ext cx="0" cy="0"/>
          <a:chOff x="0" y="0"/>
          <a:chExt cx="0" cy="0"/>
        </a:xfrm>
      </p:grpSpPr>
      <p:sp>
        <p:nvSpPr>
          <p:cNvPr id="5550" name="Google Shape;555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1" name="Google Shape;555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57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1"/>
        <p:cNvGrpSpPr/>
        <p:nvPr/>
      </p:nvGrpSpPr>
      <p:grpSpPr>
        <a:xfrm>
          <a:off x="0" y="0"/>
          <a:ext cx="0" cy="0"/>
          <a:chOff x="0" y="0"/>
          <a:chExt cx="0" cy="0"/>
        </a:xfrm>
      </p:grpSpPr>
      <p:sp>
        <p:nvSpPr>
          <p:cNvPr id="11132" name="Google Shape;11132;g90c1c59b33_0_7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3" name="Google Shape;11133;g90c1c59b33_0_7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5293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4"/>
        <p:cNvGrpSpPr/>
        <p:nvPr/>
      </p:nvGrpSpPr>
      <p:grpSpPr>
        <a:xfrm>
          <a:off x="0" y="0"/>
          <a:ext cx="0" cy="0"/>
          <a:chOff x="0" y="0"/>
          <a:chExt cx="0" cy="0"/>
        </a:xfrm>
      </p:grpSpPr>
      <p:sp>
        <p:nvSpPr>
          <p:cNvPr id="11805" name="Google Shape;11805;g9051ce32ce_0_2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06" name="Google Shape;11806;g9051ce32ce_0_2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7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9"/>
        <p:cNvGrpSpPr/>
        <p:nvPr/>
      </p:nvGrpSpPr>
      <p:grpSpPr>
        <a:xfrm>
          <a:off x="0" y="0"/>
          <a:ext cx="0" cy="0"/>
          <a:chOff x="0" y="0"/>
          <a:chExt cx="0" cy="0"/>
        </a:xfrm>
      </p:grpSpPr>
      <p:sp>
        <p:nvSpPr>
          <p:cNvPr id="13810" name="Google Shape;13810;g9073ee7cb2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11" name="Google Shape;13811;g9073ee7cb2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953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24"/>
        <p:cNvGrpSpPr/>
        <p:nvPr/>
      </p:nvGrpSpPr>
      <p:grpSpPr>
        <a:xfrm>
          <a:off x="0" y="0"/>
          <a:ext cx="0" cy="0"/>
          <a:chOff x="0" y="0"/>
          <a:chExt cx="0" cy="0"/>
        </a:xfrm>
      </p:grpSpPr>
      <p:sp>
        <p:nvSpPr>
          <p:cNvPr id="14025" name="Google Shape;14025;g90c1c59b33_0_1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26" name="Google Shape;14026;g90c1c59b33_0_1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1508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6"/>
        <p:cNvGrpSpPr/>
        <p:nvPr/>
      </p:nvGrpSpPr>
      <p:grpSpPr>
        <a:xfrm>
          <a:off x="0" y="0"/>
          <a:ext cx="0" cy="0"/>
          <a:chOff x="0" y="0"/>
          <a:chExt cx="0" cy="0"/>
        </a:xfrm>
      </p:grpSpPr>
      <p:sp>
        <p:nvSpPr>
          <p:cNvPr id="5677" name="Google Shape;5677;g90c1c59b33_0_1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8" name="Google Shape;5678;g90c1c59b33_0_1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54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3297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2"/>
        <p:cNvGrpSpPr/>
        <p:nvPr/>
      </p:nvGrpSpPr>
      <p:grpSpPr>
        <a:xfrm>
          <a:off x="0" y="0"/>
          <a:ext cx="0" cy="0"/>
          <a:chOff x="0" y="0"/>
          <a:chExt cx="0" cy="0"/>
        </a:xfrm>
      </p:grpSpPr>
      <p:sp>
        <p:nvSpPr>
          <p:cNvPr id="5843" name="Google Shape;5843;g9051ce32ce_0_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4" name="Google Shape;5844;g9051ce32ce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38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3"/>
        <p:cNvGrpSpPr/>
        <p:nvPr/>
      </p:nvGrpSpPr>
      <p:grpSpPr>
        <a:xfrm>
          <a:off x="0" y="0"/>
          <a:ext cx="0" cy="0"/>
          <a:chOff x="0" y="0"/>
          <a:chExt cx="0" cy="0"/>
        </a:xfrm>
      </p:grpSpPr>
      <p:sp>
        <p:nvSpPr>
          <p:cNvPr id="9444" name="Google Shape;9444;g9073ee7cb2_0_5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5" name="Google Shape;9445;g9073ee7cb2_0_5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9309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1"/>
        <p:cNvGrpSpPr/>
        <p:nvPr/>
      </p:nvGrpSpPr>
      <p:grpSpPr>
        <a:xfrm>
          <a:off x="0" y="0"/>
          <a:ext cx="0" cy="0"/>
          <a:chOff x="0" y="0"/>
          <a:chExt cx="0" cy="0"/>
        </a:xfrm>
      </p:grpSpPr>
      <p:sp>
        <p:nvSpPr>
          <p:cNvPr id="6122" name="Google Shape;6122;g9073ee7cb2_0_2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3" name="Google Shape;6123;g9073ee7cb2_0_2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5030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2"/>
        <p:cNvGrpSpPr/>
        <p:nvPr/>
      </p:nvGrpSpPr>
      <p:grpSpPr>
        <a:xfrm>
          <a:off x="0" y="0"/>
          <a:ext cx="0" cy="0"/>
          <a:chOff x="0" y="0"/>
          <a:chExt cx="0" cy="0"/>
        </a:xfrm>
      </p:grpSpPr>
      <p:sp>
        <p:nvSpPr>
          <p:cNvPr id="8523" name="Google Shape;8523;g90c1c59b33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4" name="Google Shape;8524;g90c1c59b33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181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0"/>
        <p:cNvGrpSpPr/>
        <p:nvPr/>
      </p:nvGrpSpPr>
      <p:grpSpPr>
        <a:xfrm>
          <a:off x="0" y="0"/>
          <a:ext cx="0" cy="0"/>
          <a:chOff x="0" y="0"/>
          <a:chExt cx="0" cy="0"/>
        </a:xfrm>
      </p:grpSpPr>
      <p:sp>
        <p:nvSpPr>
          <p:cNvPr id="9191" name="Google Shape;9191;g9051ce32ce_0_1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2" name="Google Shape;9192;g9051ce32ce_0_1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17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55"/>
        <p:cNvGrpSpPr/>
        <p:nvPr/>
      </p:nvGrpSpPr>
      <p:grpSpPr>
        <a:xfrm>
          <a:off x="0" y="0"/>
          <a:ext cx="0" cy="0"/>
          <a:chOff x="0" y="0"/>
          <a:chExt cx="0" cy="0"/>
        </a:xfrm>
      </p:grpSpPr>
      <p:sp>
        <p:nvSpPr>
          <p:cNvPr id="10456" name="Google Shape;10456;g9051ce32ce_0_18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57" name="Google Shape;10457;g9051ce32ce_0_1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93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93679" y="802844"/>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049892" y="854253"/>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8155824" y="2903047"/>
            <a:ext cx="119009" cy="122004"/>
          </a:xfrm>
          <a:custGeom>
            <a:avLst/>
            <a:gdLst/>
            <a:ahLst/>
            <a:cxnLst/>
            <a:rect l="l" t="t" r="r" b="b"/>
            <a:pathLst>
              <a:path w="3815" h="3911" extrusionOk="0">
                <a:moveTo>
                  <a:pt x="2347" y="0"/>
                </a:moveTo>
                <a:cubicBezTo>
                  <a:pt x="977" y="0"/>
                  <a:pt x="0" y="3911"/>
                  <a:pt x="627" y="3911"/>
                </a:cubicBezTo>
                <a:cubicBezTo>
                  <a:pt x="632" y="3911"/>
                  <a:pt x="636" y="3910"/>
                  <a:pt x="641" y="3910"/>
                </a:cubicBezTo>
                <a:cubicBezTo>
                  <a:pt x="3010" y="3850"/>
                  <a:pt x="3814" y="186"/>
                  <a:pt x="2444" y="7"/>
                </a:cubicBezTo>
                <a:cubicBezTo>
                  <a:pt x="2411" y="3"/>
                  <a:pt x="2379" y="0"/>
                  <a:pt x="23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8135391" y="2938111"/>
            <a:ext cx="89249" cy="138974"/>
          </a:xfrm>
          <a:custGeom>
            <a:avLst/>
            <a:gdLst/>
            <a:ahLst/>
            <a:cxnLst/>
            <a:rect l="l" t="t" r="r" b="b"/>
            <a:pathLst>
              <a:path w="2861" h="4455" extrusionOk="0">
                <a:moveTo>
                  <a:pt x="2786" y="0"/>
                </a:moveTo>
                <a:cubicBezTo>
                  <a:pt x="2786" y="0"/>
                  <a:pt x="2726" y="0"/>
                  <a:pt x="2726" y="60"/>
                </a:cubicBezTo>
                <a:cubicBezTo>
                  <a:pt x="2726" y="60"/>
                  <a:pt x="2726" y="119"/>
                  <a:pt x="2667" y="239"/>
                </a:cubicBezTo>
                <a:cubicBezTo>
                  <a:pt x="2607" y="313"/>
                  <a:pt x="2607" y="373"/>
                  <a:pt x="2548" y="492"/>
                </a:cubicBezTo>
                <a:cubicBezTo>
                  <a:pt x="2548" y="551"/>
                  <a:pt x="2488" y="686"/>
                  <a:pt x="2414" y="805"/>
                </a:cubicBezTo>
                <a:cubicBezTo>
                  <a:pt x="2354" y="864"/>
                  <a:pt x="2294" y="983"/>
                  <a:pt x="2235" y="1118"/>
                </a:cubicBezTo>
                <a:cubicBezTo>
                  <a:pt x="2175" y="1237"/>
                  <a:pt x="2116" y="1356"/>
                  <a:pt x="2041" y="1490"/>
                </a:cubicBezTo>
                <a:cubicBezTo>
                  <a:pt x="1982" y="1609"/>
                  <a:pt x="1922" y="1803"/>
                  <a:pt x="1803" y="1922"/>
                </a:cubicBezTo>
                <a:cubicBezTo>
                  <a:pt x="1743" y="2041"/>
                  <a:pt x="1669" y="2175"/>
                  <a:pt x="1550" y="2294"/>
                </a:cubicBezTo>
                <a:cubicBezTo>
                  <a:pt x="1490" y="2414"/>
                  <a:pt x="1371" y="2607"/>
                  <a:pt x="1296" y="2726"/>
                </a:cubicBezTo>
                <a:cubicBezTo>
                  <a:pt x="1237" y="2846"/>
                  <a:pt x="1117" y="2980"/>
                  <a:pt x="1058" y="3099"/>
                </a:cubicBezTo>
                <a:cubicBezTo>
                  <a:pt x="924" y="3218"/>
                  <a:pt x="864" y="3352"/>
                  <a:pt x="745" y="3412"/>
                </a:cubicBezTo>
                <a:cubicBezTo>
                  <a:pt x="685" y="3531"/>
                  <a:pt x="626" y="3665"/>
                  <a:pt x="492" y="3725"/>
                </a:cubicBezTo>
                <a:cubicBezTo>
                  <a:pt x="179" y="4097"/>
                  <a:pt x="0" y="4335"/>
                  <a:pt x="0" y="4335"/>
                </a:cubicBezTo>
                <a:lnTo>
                  <a:pt x="0" y="4410"/>
                </a:lnTo>
                <a:cubicBezTo>
                  <a:pt x="0" y="4440"/>
                  <a:pt x="15" y="4455"/>
                  <a:pt x="30" y="4455"/>
                </a:cubicBezTo>
                <a:cubicBezTo>
                  <a:pt x="45" y="4455"/>
                  <a:pt x="60" y="4440"/>
                  <a:pt x="60" y="4410"/>
                </a:cubicBezTo>
                <a:cubicBezTo>
                  <a:pt x="60" y="4410"/>
                  <a:pt x="313" y="4216"/>
                  <a:pt x="626" y="3844"/>
                </a:cubicBezTo>
                <a:cubicBezTo>
                  <a:pt x="745" y="3725"/>
                  <a:pt x="805" y="3665"/>
                  <a:pt x="924" y="3531"/>
                </a:cubicBezTo>
                <a:cubicBezTo>
                  <a:pt x="998" y="3412"/>
                  <a:pt x="1117" y="3352"/>
                  <a:pt x="1177" y="3218"/>
                </a:cubicBezTo>
                <a:cubicBezTo>
                  <a:pt x="1296" y="3099"/>
                  <a:pt x="1371" y="2980"/>
                  <a:pt x="1490" y="2846"/>
                </a:cubicBezTo>
                <a:cubicBezTo>
                  <a:pt x="1550" y="2726"/>
                  <a:pt x="1669" y="2548"/>
                  <a:pt x="1743" y="2414"/>
                </a:cubicBezTo>
                <a:cubicBezTo>
                  <a:pt x="1803" y="2294"/>
                  <a:pt x="1922" y="2175"/>
                  <a:pt x="1982" y="2041"/>
                </a:cubicBezTo>
                <a:cubicBezTo>
                  <a:pt x="2041" y="1862"/>
                  <a:pt x="2175" y="1728"/>
                  <a:pt x="2235" y="1609"/>
                </a:cubicBezTo>
                <a:cubicBezTo>
                  <a:pt x="2294" y="1490"/>
                  <a:pt x="2354" y="1356"/>
                  <a:pt x="2414" y="1237"/>
                </a:cubicBezTo>
                <a:cubicBezTo>
                  <a:pt x="2488" y="1118"/>
                  <a:pt x="2548" y="983"/>
                  <a:pt x="2607" y="864"/>
                </a:cubicBezTo>
                <a:cubicBezTo>
                  <a:pt x="2607" y="745"/>
                  <a:pt x="2667" y="611"/>
                  <a:pt x="2726" y="551"/>
                </a:cubicBezTo>
                <a:cubicBezTo>
                  <a:pt x="2726" y="432"/>
                  <a:pt x="2786" y="373"/>
                  <a:pt x="2786" y="313"/>
                </a:cubicBezTo>
                <a:cubicBezTo>
                  <a:pt x="2861" y="179"/>
                  <a:pt x="2861" y="60"/>
                  <a:pt x="2861" y="60"/>
                </a:cubicBezTo>
                <a:cubicBezTo>
                  <a:pt x="2861" y="60"/>
                  <a:pt x="2861" y="0"/>
                  <a:pt x="27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1018760" y="757424"/>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102425" y="746444"/>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320852" y="913493"/>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189334" y="1157219"/>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1451778" y="1143119"/>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346401" y="1230216"/>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1384989" y="1077329"/>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206991" y="135059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2"/>
          <p:cNvGrpSpPr/>
          <p:nvPr/>
        </p:nvGrpSpPr>
        <p:grpSpPr>
          <a:xfrm>
            <a:off x="877064" y="2755630"/>
            <a:ext cx="338809" cy="336313"/>
            <a:chOff x="999014" y="3047792"/>
            <a:chExt cx="338809" cy="336313"/>
          </a:xfrm>
        </p:grpSpPr>
        <p:sp>
          <p:nvSpPr>
            <p:cNvPr id="165" name="Google Shape;165;p2"/>
            <p:cNvSpPr/>
            <p:nvPr/>
          </p:nvSpPr>
          <p:spPr>
            <a:xfrm>
              <a:off x="1018542" y="304779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999014" y="3054281"/>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 name="Google Shape;167;p2"/>
          <p:cNvSpPr/>
          <p:nvPr/>
        </p:nvSpPr>
        <p:spPr>
          <a:xfrm>
            <a:off x="1023043" y="1617845"/>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089894" y="1681482"/>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107550" y="1625238"/>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1173091" y="1666790"/>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 name="Google Shape;171;p2"/>
          <p:cNvGrpSpPr/>
          <p:nvPr/>
        </p:nvGrpSpPr>
        <p:grpSpPr>
          <a:xfrm>
            <a:off x="7444886" y="967090"/>
            <a:ext cx="361363" cy="282159"/>
            <a:chOff x="7289361" y="1060140"/>
            <a:chExt cx="361363" cy="282159"/>
          </a:xfrm>
        </p:grpSpPr>
        <p:sp>
          <p:nvSpPr>
            <p:cNvPr id="172" name="Google Shape;172;p2"/>
            <p:cNvSpPr/>
            <p:nvPr/>
          </p:nvSpPr>
          <p:spPr>
            <a:xfrm>
              <a:off x="7289361" y="1096670"/>
              <a:ext cx="355311" cy="245629"/>
            </a:xfrm>
            <a:custGeom>
              <a:avLst/>
              <a:gdLst/>
              <a:ahLst/>
              <a:cxnLst/>
              <a:rect l="l" t="t" r="r" b="b"/>
              <a:pathLst>
                <a:path w="11390" h="7874" extrusionOk="0">
                  <a:moveTo>
                    <a:pt x="9762" y="1"/>
                  </a:moveTo>
                  <a:cubicBezTo>
                    <a:pt x="7516" y="1"/>
                    <a:pt x="1759" y="1272"/>
                    <a:pt x="842" y="3716"/>
                  </a:cubicBezTo>
                  <a:cubicBezTo>
                    <a:pt x="0" y="6087"/>
                    <a:pt x="1838" y="7873"/>
                    <a:pt x="4313" y="7873"/>
                  </a:cubicBezTo>
                  <a:cubicBezTo>
                    <a:pt x="4948" y="7873"/>
                    <a:pt x="5625" y="7755"/>
                    <a:pt x="6309" y="7500"/>
                  </a:cubicBezTo>
                  <a:cubicBezTo>
                    <a:pt x="9781" y="6263"/>
                    <a:pt x="11390" y="1481"/>
                    <a:pt x="10645" y="185"/>
                  </a:cubicBezTo>
                  <a:cubicBezTo>
                    <a:pt x="10578" y="62"/>
                    <a:pt x="10254" y="1"/>
                    <a:pt x="97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354184" y="1060140"/>
              <a:ext cx="296540" cy="224042"/>
            </a:xfrm>
            <a:custGeom>
              <a:avLst/>
              <a:gdLst/>
              <a:ahLst/>
              <a:cxnLst/>
              <a:rect l="l" t="t" r="r" b="b"/>
              <a:pathLst>
                <a:path w="9506" h="7182" extrusionOk="0">
                  <a:moveTo>
                    <a:pt x="9343" y="0"/>
                  </a:moveTo>
                  <a:cubicBezTo>
                    <a:pt x="9312" y="0"/>
                    <a:pt x="9282" y="15"/>
                    <a:pt x="9252" y="45"/>
                  </a:cubicBezTo>
                  <a:cubicBezTo>
                    <a:pt x="9252" y="45"/>
                    <a:pt x="9133" y="239"/>
                    <a:pt x="8939" y="477"/>
                  </a:cubicBezTo>
                  <a:cubicBezTo>
                    <a:pt x="8880" y="611"/>
                    <a:pt x="8820" y="790"/>
                    <a:pt x="8626" y="984"/>
                  </a:cubicBezTo>
                  <a:cubicBezTo>
                    <a:pt x="8507" y="1162"/>
                    <a:pt x="8388" y="1356"/>
                    <a:pt x="8194" y="1535"/>
                  </a:cubicBezTo>
                  <a:cubicBezTo>
                    <a:pt x="8015" y="1788"/>
                    <a:pt x="7822" y="1967"/>
                    <a:pt x="7583" y="2220"/>
                  </a:cubicBezTo>
                  <a:cubicBezTo>
                    <a:pt x="7509" y="2339"/>
                    <a:pt x="7390" y="2414"/>
                    <a:pt x="7271" y="2533"/>
                  </a:cubicBezTo>
                  <a:cubicBezTo>
                    <a:pt x="7137" y="2652"/>
                    <a:pt x="7017" y="2786"/>
                    <a:pt x="6898" y="2906"/>
                  </a:cubicBezTo>
                  <a:cubicBezTo>
                    <a:pt x="6645" y="3084"/>
                    <a:pt x="6332" y="3338"/>
                    <a:pt x="6094" y="3531"/>
                  </a:cubicBezTo>
                  <a:cubicBezTo>
                    <a:pt x="5781" y="3770"/>
                    <a:pt x="5528" y="3963"/>
                    <a:pt x="5215" y="4202"/>
                  </a:cubicBezTo>
                  <a:cubicBezTo>
                    <a:pt x="4902" y="4395"/>
                    <a:pt x="4604" y="4574"/>
                    <a:pt x="4291" y="4768"/>
                  </a:cubicBezTo>
                  <a:cubicBezTo>
                    <a:pt x="3978" y="4946"/>
                    <a:pt x="3665" y="5140"/>
                    <a:pt x="3412" y="5319"/>
                  </a:cubicBezTo>
                  <a:cubicBezTo>
                    <a:pt x="3114" y="5513"/>
                    <a:pt x="2801" y="5632"/>
                    <a:pt x="2548" y="5825"/>
                  </a:cubicBezTo>
                  <a:cubicBezTo>
                    <a:pt x="2235" y="5945"/>
                    <a:pt x="1997" y="6064"/>
                    <a:pt x="1744" y="6198"/>
                  </a:cubicBezTo>
                  <a:cubicBezTo>
                    <a:pt x="1252" y="6436"/>
                    <a:pt x="805" y="6630"/>
                    <a:pt x="507" y="6749"/>
                  </a:cubicBezTo>
                  <a:cubicBezTo>
                    <a:pt x="254" y="6883"/>
                    <a:pt x="60" y="6943"/>
                    <a:pt x="60" y="6943"/>
                  </a:cubicBezTo>
                  <a:cubicBezTo>
                    <a:pt x="1" y="7002"/>
                    <a:pt x="1" y="7062"/>
                    <a:pt x="1" y="7062"/>
                  </a:cubicBezTo>
                  <a:cubicBezTo>
                    <a:pt x="1" y="7121"/>
                    <a:pt x="60" y="7181"/>
                    <a:pt x="135" y="7181"/>
                  </a:cubicBezTo>
                  <a:cubicBezTo>
                    <a:pt x="135" y="7181"/>
                    <a:pt x="880" y="6943"/>
                    <a:pt x="1863" y="6511"/>
                  </a:cubicBezTo>
                  <a:cubicBezTo>
                    <a:pt x="2116" y="6377"/>
                    <a:pt x="2429" y="6257"/>
                    <a:pt x="2667" y="6138"/>
                  </a:cubicBezTo>
                  <a:cubicBezTo>
                    <a:pt x="2861" y="6064"/>
                    <a:pt x="2980" y="6004"/>
                    <a:pt x="3114" y="5945"/>
                  </a:cubicBezTo>
                  <a:cubicBezTo>
                    <a:pt x="3293" y="5825"/>
                    <a:pt x="3412" y="5766"/>
                    <a:pt x="3606" y="5691"/>
                  </a:cubicBezTo>
                  <a:cubicBezTo>
                    <a:pt x="3919" y="5513"/>
                    <a:pt x="4231" y="5319"/>
                    <a:pt x="4529" y="5140"/>
                  </a:cubicBezTo>
                  <a:cubicBezTo>
                    <a:pt x="4842" y="4946"/>
                    <a:pt x="5155" y="4768"/>
                    <a:pt x="5468" y="4514"/>
                  </a:cubicBezTo>
                  <a:cubicBezTo>
                    <a:pt x="5781" y="4336"/>
                    <a:pt x="6019" y="4082"/>
                    <a:pt x="6332" y="3904"/>
                  </a:cubicBezTo>
                  <a:cubicBezTo>
                    <a:pt x="6645" y="3650"/>
                    <a:pt x="6898" y="3397"/>
                    <a:pt x="7137" y="3159"/>
                  </a:cubicBezTo>
                  <a:cubicBezTo>
                    <a:pt x="7271" y="3025"/>
                    <a:pt x="7390" y="2906"/>
                    <a:pt x="7509" y="2846"/>
                  </a:cubicBezTo>
                  <a:cubicBezTo>
                    <a:pt x="7643" y="2712"/>
                    <a:pt x="7762" y="2593"/>
                    <a:pt x="7881" y="2473"/>
                  </a:cubicBezTo>
                  <a:cubicBezTo>
                    <a:pt x="8075" y="2220"/>
                    <a:pt x="8254" y="1967"/>
                    <a:pt x="8447" y="1788"/>
                  </a:cubicBezTo>
                  <a:cubicBezTo>
                    <a:pt x="8626" y="1535"/>
                    <a:pt x="8760" y="1356"/>
                    <a:pt x="8880" y="1162"/>
                  </a:cubicBezTo>
                  <a:cubicBezTo>
                    <a:pt x="8999" y="984"/>
                    <a:pt x="9133" y="790"/>
                    <a:pt x="9192" y="611"/>
                  </a:cubicBezTo>
                  <a:cubicBezTo>
                    <a:pt x="9371" y="358"/>
                    <a:pt x="9446" y="179"/>
                    <a:pt x="9446" y="179"/>
                  </a:cubicBezTo>
                  <a:cubicBezTo>
                    <a:pt x="9505" y="105"/>
                    <a:pt x="9446" y="45"/>
                    <a:pt x="9446" y="45"/>
                  </a:cubicBezTo>
                  <a:cubicBezTo>
                    <a:pt x="9408" y="15"/>
                    <a:pt x="9375" y="0"/>
                    <a:pt x="934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365820" y="1191191"/>
              <a:ext cx="129678" cy="141781"/>
            </a:xfrm>
            <a:custGeom>
              <a:avLst/>
              <a:gdLst/>
              <a:ahLst/>
              <a:cxnLst/>
              <a:rect l="l" t="t" r="r" b="b"/>
              <a:pathLst>
                <a:path w="4157" h="4545" extrusionOk="0">
                  <a:moveTo>
                    <a:pt x="134" y="1"/>
                  </a:moveTo>
                  <a:cubicBezTo>
                    <a:pt x="60" y="1"/>
                    <a:pt x="0" y="1"/>
                    <a:pt x="0" y="75"/>
                  </a:cubicBezTo>
                  <a:cubicBezTo>
                    <a:pt x="0" y="135"/>
                    <a:pt x="0" y="194"/>
                    <a:pt x="60" y="194"/>
                  </a:cubicBezTo>
                  <a:cubicBezTo>
                    <a:pt x="194" y="313"/>
                    <a:pt x="372" y="373"/>
                    <a:pt x="507" y="448"/>
                  </a:cubicBezTo>
                  <a:cubicBezTo>
                    <a:pt x="685" y="507"/>
                    <a:pt x="804" y="567"/>
                    <a:pt x="998" y="626"/>
                  </a:cubicBezTo>
                  <a:cubicBezTo>
                    <a:pt x="1311" y="745"/>
                    <a:pt x="1624" y="820"/>
                    <a:pt x="1922" y="939"/>
                  </a:cubicBezTo>
                  <a:cubicBezTo>
                    <a:pt x="2115" y="939"/>
                    <a:pt x="2294" y="999"/>
                    <a:pt x="2428" y="999"/>
                  </a:cubicBezTo>
                  <a:cubicBezTo>
                    <a:pt x="2547" y="999"/>
                    <a:pt x="2607" y="1058"/>
                    <a:pt x="2667" y="1058"/>
                  </a:cubicBezTo>
                  <a:lnTo>
                    <a:pt x="3566" y="1058"/>
                  </a:lnTo>
                  <a:cubicBezTo>
                    <a:pt x="3559" y="1077"/>
                    <a:pt x="3553" y="1097"/>
                    <a:pt x="3546" y="1118"/>
                  </a:cubicBezTo>
                  <a:cubicBezTo>
                    <a:pt x="3412" y="1252"/>
                    <a:pt x="3352" y="1431"/>
                    <a:pt x="3292" y="1565"/>
                  </a:cubicBezTo>
                  <a:cubicBezTo>
                    <a:pt x="3233" y="1624"/>
                    <a:pt x="3233" y="1684"/>
                    <a:pt x="3173" y="1803"/>
                  </a:cubicBezTo>
                  <a:lnTo>
                    <a:pt x="3114" y="1997"/>
                  </a:lnTo>
                  <a:cubicBezTo>
                    <a:pt x="3039" y="2176"/>
                    <a:pt x="2980" y="2310"/>
                    <a:pt x="2920" y="2488"/>
                  </a:cubicBezTo>
                  <a:lnTo>
                    <a:pt x="2860" y="2742"/>
                  </a:lnTo>
                  <a:cubicBezTo>
                    <a:pt x="2860" y="2801"/>
                    <a:pt x="2801" y="2861"/>
                    <a:pt x="2801" y="2980"/>
                  </a:cubicBezTo>
                  <a:lnTo>
                    <a:pt x="2741" y="3427"/>
                  </a:lnTo>
                  <a:cubicBezTo>
                    <a:pt x="2741" y="3546"/>
                    <a:pt x="2667" y="3606"/>
                    <a:pt x="2667" y="3665"/>
                  </a:cubicBezTo>
                  <a:lnTo>
                    <a:pt x="2667" y="3919"/>
                  </a:lnTo>
                  <a:cubicBezTo>
                    <a:pt x="2667" y="4097"/>
                    <a:pt x="2607" y="4291"/>
                    <a:pt x="2607" y="4410"/>
                  </a:cubicBezTo>
                  <a:cubicBezTo>
                    <a:pt x="2607" y="4470"/>
                    <a:pt x="2667" y="4544"/>
                    <a:pt x="2741" y="4544"/>
                  </a:cubicBezTo>
                  <a:cubicBezTo>
                    <a:pt x="2801" y="4544"/>
                    <a:pt x="2860" y="4544"/>
                    <a:pt x="2860" y="4470"/>
                  </a:cubicBezTo>
                  <a:cubicBezTo>
                    <a:pt x="2860" y="4291"/>
                    <a:pt x="2920" y="4097"/>
                    <a:pt x="2920" y="3978"/>
                  </a:cubicBezTo>
                  <a:lnTo>
                    <a:pt x="2980" y="3725"/>
                  </a:lnTo>
                  <a:cubicBezTo>
                    <a:pt x="2980" y="3665"/>
                    <a:pt x="3039" y="3606"/>
                    <a:pt x="3039" y="3487"/>
                  </a:cubicBezTo>
                  <a:lnTo>
                    <a:pt x="3173" y="3055"/>
                  </a:lnTo>
                  <a:cubicBezTo>
                    <a:pt x="3173" y="2980"/>
                    <a:pt x="3233" y="2920"/>
                    <a:pt x="3233" y="2801"/>
                  </a:cubicBezTo>
                  <a:lnTo>
                    <a:pt x="3292" y="2608"/>
                  </a:lnTo>
                  <a:cubicBezTo>
                    <a:pt x="3352" y="2548"/>
                    <a:pt x="3352" y="2429"/>
                    <a:pt x="3352" y="2369"/>
                  </a:cubicBezTo>
                  <a:lnTo>
                    <a:pt x="3486" y="2176"/>
                  </a:lnTo>
                  <a:lnTo>
                    <a:pt x="3546" y="1937"/>
                  </a:lnTo>
                  <a:cubicBezTo>
                    <a:pt x="3605" y="1863"/>
                    <a:pt x="3605" y="1803"/>
                    <a:pt x="3665" y="1744"/>
                  </a:cubicBezTo>
                  <a:cubicBezTo>
                    <a:pt x="3724" y="1624"/>
                    <a:pt x="3784" y="1431"/>
                    <a:pt x="3918" y="1312"/>
                  </a:cubicBezTo>
                  <a:cubicBezTo>
                    <a:pt x="3978" y="1192"/>
                    <a:pt x="4037" y="1058"/>
                    <a:pt x="4097" y="939"/>
                  </a:cubicBezTo>
                  <a:cubicBezTo>
                    <a:pt x="4156" y="880"/>
                    <a:pt x="4156" y="820"/>
                    <a:pt x="4156" y="745"/>
                  </a:cubicBezTo>
                  <a:cubicBezTo>
                    <a:pt x="4156" y="626"/>
                    <a:pt x="4037" y="567"/>
                    <a:pt x="3918" y="567"/>
                  </a:cubicBezTo>
                  <a:lnTo>
                    <a:pt x="3665" y="626"/>
                  </a:lnTo>
                  <a:lnTo>
                    <a:pt x="3412" y="626"/>
                  </a:lnTo>
                  <a:cubicBezTo>
                    <a:pt x="3372" y="626"/>
                    <a:pt x="3332" y="653"/>
                    <a:pt x="3292" y="653"/>
                  </a:cubicBezTo>
                  <a:cubicBezTo>
                    <a:pt x="3273" y="653"/>
                    <a:pt x="3253" y="646"/>
                    <a:pt x="3233" y="626"/>
                  </a:cubicBezTo>
                  <a:lnTo>
                    <a:pt x="2488" y="626"/>
                  </a:lnTo>
                  <a:cubicBezTo>
                    <a:pt x="2428" y="626"/>
                    <a:pt x="2369" y="567"/>
                    <a:pt x="2235" y="567"/>
                  </a:cubicBezTo>
                  <a:lnTo>
                    <a:pt x="2056" y="567"/>
                  </a:lnTo>
                  <a:cubicBezTo>
                    <a:pt x="1683" y="507"/>
                    <a:pt x="1371" y="373"/>
                    <a:pt x="1058" y="313"/>
                  </a:cubicBezTo>
                  <a:cubicBezTo>
                    <a:pt x="745" y="254"/>
                    <a:pt x="432" y="135"/>
                    <a:pt x="13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425745" y="1137286"/>
              <a:ext cx="157129" cy="146897"/>
            </a:xfrm>
            <a:custGeom>
              <a:avLst/>
              <a:gdLst/>
              <a:ahLst/>
              <a:cxnLst/>
              <a:rect l="l" t="t" r="r" b="b"/>
              <a:pathLst>
                <a:path w="5037" h="4709" extrusionOk="0">
                  <a:moveTo>
                    <a:pt x="194" y="0"/>
                  </a:moveTo>
                  <a:cubicBezTo>
                    <a:pt x="135" y="0"/>
                    <a:pt x="75" y="0"/>
                    <a:pt x="75" y="60"/>
                  </a:cubicBezTo>
                  <a:cubicBezTo>
                    <a:pt x="1" y="120"/>
                    <a:pt x="75" y="179"/>
                    <a:pt x="135" y="179"/>
                  </a:cubicBezTo>
                  <a:cubicBezTo>
                    <a:pt x="314" y="313"/>
                    <a:pt x="507" y="373"/>
                    <a:pt x="686" y="373"/>
                  </a:cubicBezTo>
                  <a:cubicBezTo>
                    <a:pt x="880" y="433"/>
                    <a:pt x="1059" y="492"/>
                    <a:pt x="1252" y="552"/>
                  </a:cubicBezTo>
                  <a:cubicBezTo>
                    <a:pt x="1625" y="611"/>
                    <a:pt x="2057" y="745"/>
                    <a:pt x="2429" y="805"/>
                  </a:cubicBezTo>
                  <a:lnTo>
                    <a:pt x="2742" y="805"/>
                  </a:lnTo>
                  <a:cubicBezTo>
                    <a:pt x="2861" y="805"/>
                    <a:pt x="2921" y="865"/>
                    <a:pt x="3055" y="865"/>
                  </a:cubicBezTo>
                  <a:lnTo>
                    <a:pt x="4232" y="865"/>
                  </a:lnTo>
                  <a:cubicBezTo>
                    <a:pt x="4341" y="865"/>
                    <a:pt x="4451" y="865"/>
                    <a:pt x="4526" y="818"/>
                  </a:cubicBezTo>
                  <a:lnTo>
                    <a:pt x="4526" y="818"/>
                  </a:lnTo>
                  <a:cubicBezTo>
                    <a:pt x="4464" y="1045"/>
                    <a:pt x="4391" y="1281"/>
                    <a:pt x="4351" y="1490"/>
                  </a:cubicBezTo>
                  <a:lnTo>
                    <a:pt x="4172" y="1982"/>
                  </a:lnTo>
                  <a:lnTo>
                    <a:pt x="4098" y="2473"/>
                  </a:lnTo>
                  <a:cubicBezTo>
                    <a:pt x="4038" y="2667"/>
                    <a:pt x="4038" y="2846"/>
                    <a:pt x="3978" y="3040"/>
                  </a:cubicBezTo>
                  <a:cubicBezTo>
                    <a:pt x="3978" y="3159"/>
                    <a:pt x="3919" y="3352"/>
                    <a:pt x="3919" y="3531"/>
                  </a:cubicBezTo>
                  <a:lnTo>
                    <a:pt x="3859" y="3784"/>
                  </a:lnTo>
                  <a:lnTo>
                    <a:pt x="3859" y="4038"/>
                  </a:lnTo>
                  <a:lnTo>
                    <a:pt x="3800" y="4589"/>
                  </a:lnTo>
                  <a:cubicBezTo>
                    <a:pt x="3800" y="4648"/>
                    <a:pt x="3859" y="4708"/>
                    <a:pt x="3919" y="4708"/>
                  </a:cubicBezTo>
                  <a:cubicBezTo>
                    <a:pt x="3978" y="4708"/>
                    <a:pt x="4038" y="4648"/>
                    <a:pt x="4038" y="4589"/>
                  </a:cubicBezTo>
                  <a:lnTo>
                    <a:pt x="4098" y="4097"/>
                  </a:lnTo>
                  <a:cubicBezTo>
                    <a:pt x="4098" y="4038"/>
                    <a:pt x="4172" y="3904"/>
                    <a:pt x="4172" y="3844"/>
                  </a:cubicBezTo>
                  <a:lnTo>
                    <a:pt x="4232" y="3591"/>
                  </a:lnTo>
                  <a:cubicBezTo>
                    <a:pt x="4232" y="3412"/>
                    <a:pt x="4291" y="3218"/>
                    <a:pt x="4351" y="3099"/>
                  </a:cubicBezTo>
                  <a:cubicBezTo>
                    <a:pt x="4351" y="2920"/>
                    <a:pt x="4410" y="2727"/>
                    <a:pt x="4470" y="2608"/>
                  </a:cubicBezTo>
                  <a:cubicBezTo>
                    <a:pt x="4604" y="1922"/>
                    <a:pt x="4783" y="1237"/>
                    <a:pt x="5036" y="611"/>
                  </a:cubicBezTo>
                  <a:lnTo>
                    <a:pt x="5036" y="492"/>
                  </a:lnTo>
                  <a:cubicBezTo>
                    <a:pt x="4977" y="373"/>
                    <a:pt x="4917" y="313"/>
                    <a:pt x="4783" y="313"/>
                  </a:cubicBezTo>
                  <a:lnTo>
                    <a:pt x="4723" y="313"/>
                  </a:lnTo>
                  <a:lnTo>
                    <a:pt x="4470" y="373"/>
                  </a:lnTo>
                  <a:cubicBezTo>
                    <a:pt x="4410" y="433"/>
                    <a:pt x="4291" y="433"/>
                    <a:pt x="4232" y="433"/>
                  </a:cubicBezTo>
                  <a:lnTo>
                    <a:pt x="2802" y="433"/>
                  </a:lnTo>
                  <a:cubicBezTo>
                    <a:pt x="2682" y="433"/>
                    <a:pt x="2548" y="373"/>
                    <a:pt x="2489" y="373"/>
                  </a:cubicBezTo>
                  <a:cubicBezTo>
                    <a:pt x="2116" y="373"/>
                    <a:pt x="1684" y="313"/>
                    <a:pt x="1312" y="239"/>
                  </a:cubicBezTo>
                  <a:cubicBezTo>
                    <a:pt x="939" y="179"/>
                    <a:pt x="567" y="6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 name="Google Shape;176;p2"/>
          <p:cNvSpPr/>
          <p:nvPr/>
        </p:nvSpPr>
        <p:spPr>
          <a:xfrm>
            <a:off x="7982192" y="3303354"/>
            <a:ext cx="391154" cy="321776"/>
          </a:xfrm>
          <a:custGeom>
            <a:avLst/>
            <a:gdLst/>
            <a:ahLst/>
            <a:cxnLst/>
            <a:rect l="l" t="t" r="r" b="b"/>
            <a:pathLst>
              <a:path w="12539" h="10315" extrusionOk="0">
                <a:moveTo>
                  <a:pt x="9230" y="1"/>
                </a:moveTo>
                <a:cubicBezTo>
                  <a:pt x="6986" y="1"/>
                  <a:pt x="4028" y="861"/>
                  <a:pt x="2364" y="3039"/>
                </a:cubicBezTo>
                <a:cubicBezTo>
                  <a:pt x="1" y="6263"/>
                  <a:pt x="1080" y="10315"/>
                  <a:pt x="4496" y="10315"/>
                </a:cubicBezTo>
                <a:cubicBezTo>
                  <a:pt x="4569" y="10315"/>
                  <a:pt x="4643" y="10313"/>
                  <a:pt x="4718" y="10309"/>
                </a:cubicBezTo>
                <a:cubicBezTo>
                  <a:pt x="8382" y="10116"/>
                  <a:pt x="12539" y="1371"/>
                  <a:pt x="11988" y="745"/>
                </a:cubicBezTo>
                <a:cubicBezTo>
                  <a:pt x="11541" y="277"/>
                  <a:pt x="10500" y="1"/>
                  <a:pt x="92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8011297" y="3354888"/>
            <a:ext cx="292360" cy="316567"/>
          </a:xfrm>
          <a:custGeom>
            <a:avLst/>
            <a:gdLst/>
            <a:ahLst/>
            <a:cxnLst/>
            <a:rect l="l" t="t" r="r" b="b"/>
            <a:pathLst>
              <a:path w="9372" h="10148" extrusionOk="0">
                <a:moveTo>
                  <a:pt x="9225" y="0"/>
                </a:moveTo>
                <a:cubicBezTo>
                  <a:pt x="9199" y="0"/>
                  <a:pt x="9168" y="9"/>
                  <a:pt x="9133" y="32"/>
                </a:cubicBezTo>
                <a:cubicBezTo>
                  <a:pt x="9133" y="32"/>
                  <a:pt x="8939" y="91"/>
                  <a:pt x="8626" y="270"/>
                </a:cubicBezTo>
                <a:cubicBezTo>
                  <a:pt x="8328" y="464"/>
                  <a:pt x="7822" y="777"/>
                  <a:pt x="7271" y="1149"/>
                </a:cubicBezTo>
                <a:cubicBezTo>
                  <a:pt x="6764" y="1447"/>
                  <a:pt x="6153" y="1894"/>
                  <a:pt x="5528" y="2386"/>
                </a:cubicBezTo>
                <a:cubicBezTo>
                  <a:pt x="5215" y="2639"/>
                  <a:pt x="4842" y="2937"/>
                  <a:pt x="4529" y="3190"/>
                </a:cubicBezTo>
                <a:cubicBezTo>
                  <a:pt x="4231" y="3503"/>
                  <a:pt x="3919" y="3816"/>
                  <a:pt x="3606" y="4054"/>
                </a:cubicBezTo>
                <a:cubicBezTo>
                  <a:pt x="3352" y="4367"/>
                  <a:pt x="3040" y="4739"/>
                  <a:pt x="2742" y="5052"/>
                </a:cubicBezTo>
                <a:cubicBezTo>
                  <a:pt x="2488" y="5365"/>
                  <a:pt x="2235" y="5678"/>
                  <a:pt x="1997" y="5991"/>
                </a:cubicBezTo>
                <a:cubicBezTo>
                  <a:pt x="1863" y="6169"/>
                  <a:pt x="1744" y="6363"/>
                  <a:pt x="1624" y="6482"/>
                </a:cubicBezTo>
                <a:cubicBezTo>
                  <a:pt x="1490" y="6661"/>
                  <a:pt x="1431" y="6795"/>
                  <a:pt x="1312" y="6974"/>
                </a:cubicBezTo>
                <a:cubicBezTo>
                  <a:pt x="1118" y="7287"/>
                  <a:pt x="939" y="7600"/>
                  <a:pt x="805" y="7912"/>
                </a:cubicBezTo>
                <a:cubicBezTo>
                  <a:pt x="745" y="8032"/>
                  <a:pt x="686" y="8151"/>
                  <a:pt x="626" y="8345"/>
                </a:cubicBezTo>
                <a:cubicBezTo>
                  <a:pt x="567" y="8464"/>
                  <a:pt x="507" y="8598"/>
                  <a:pt x="433" y="8717"/>
                </a:cubicBezTo>
                <a:cubicBezTo>
                  <a:pt x="313" y="8970"/>
                  <a:pt x="254" y="9149"/>
                  <a:pt x="194" y="9343"/>
                </a:cubicBezTo>
                <a:cubicBezTo>
                  <a:pt x="135" y="9521"/>
                  <a:pt x="135" y="9641"/>
                  <a:pt x="60" y="9775"/>
                </a:cubicBezTo>
                <a:cubicBezTo>
                  <a:pt x="60" y="9834"/>
                  <a:pt x="1" y="9894"/>
                  <a:pt x="1" y="9894"/>
                </a:cubicBezTo>
                <a:cubicBezTo>
                  <a:pt x="1" y="10013"/>
                  <a:pt x="60" y="10088"/>
                  <a:pt x="135" y="10147"/>
                </a:cubicBezTo>
                <a:cubicBezTo>
                  <a:pt x="194" y="10147"/>
                  <a:pt x="313" y="10147"/>
                  <a:pt x="373" y="10013"/>
                </a:cubicBezTo>
                <a:cubicBezTo>
                  <a:pt x="373" y="10013"/>
                  <a:pt x="433" y="9834"/>
                  <a:pt x="567" y="9462"/>
                </a:cubicBezTo>
                <a:cubicBezTo>
                  <a:pt x="626" y="9343"/>
                  <a:pt x="745" y="9089"/>
                  <a:pt x="879" y="8896"/>
                </a:cubicBezTo>
                <a:cubicBezTo>
                  <a:pt x="939" y="8777"/>
                  <a:pt x="999" y="8657"/>
                  <a:pt x="1058" y="8523"/>
                </a:cubicBezTo>
                <a:cubicBezTo>
                  <a:pt x="1118" y="8404"/>
                  <a:pt x="1177" y="8285"/>
                  <a:pt x="1252" y="8151"/>
                </a:cubicBezTo>
                <a:cubicBezTo>
                  <a:pt x="1431" y="7853"/>
                  <a:pt x="1624" y="7600"/>
                  <a:pt x="1803" y="7287"/>
                </a:cubicBezTo>
                <a:cubicBezTo>
                  <a:pt x="1997" y="6974"/>
                  <a:pt x="2235" y="6661"/>
                  <a:pt x="2488" y="6363"/>
                </a:cubicBezTo>
                <a:cubicBezTo>
                  <a:pt x="2667" y="6050"/>
                  <a:pt x="2980" y="5737"/>
                  <a:pt x="3233" y="5425"/>
                </a:cubicBezTo>
                <a:cubicBezTo>
                  <a:pt x="3487" y="5171"/>
                  <a:pt x="3785" y="4873"/>
                  <a:pt x="4097" y="4561"/>
                </a:cubicBezTo>
                <a:cubicBezTo>
                  <a:pt x="4410" y="4248"/>
                  <a:pt x="4663" y="3935"/>
                  <a:pt x="4976" y="3682"/>
                </a:cubicBezTo>
                <a:cubicBezTo>
                  <a:pt x="5274" y="3384"/>
                  <a:pt x="5587" y="3130"/>
                  <a:pt x="5900" y="2877"/>
                </a:cubicBezTo>
                <a:cubicBezTo>
                  <a:pt x="6526" y="2386"/>
                  <a:pt x="7077" y="1894"/>
                  <a:pt x="7583" y="1521"/>
                </a:cubicBezTo>
                <a:cubicBezTo>
                  <a:pt x="8075" y="1149"/>
                  <a:pt x="8507" y="836"/>
                  <a:pt x="8820" y="643"/>
                </a:cubicBezTo>
                <a:cubicBezTo>
                  <a:pt x="9133" y="464"/>
                  <a:pt x="9311" y="330"/>
                  <a:pt x="9311" y="330"/>
                </a:cubicBezTo>
                <a:cubicBezTo>
                  <a:pt x="9371" y="270"/>
                  <a:pt x="9371" y="210"/>
                  <a:pt x="9371" y="91"/>
                </a:cubicBezTo>
                <a:cubicBezTo>
                  <a:pt x="9329" y="50"/>
                  <a:pt x="9288" y="0"/>
                  <a:pt x="922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8152579" y="3318671"/>
            <a:ext cx="157098" cy="151982"/>
          </a:xfrm>
          <a:custGeom>
            <a:avLst/>
            <a:gdLst/>
            <a:ahLst/>
            <a:cxnLst/>
            <a:rect l="l" t="t" r="r" b="b"/>
            <a:pathLst>
              <a:path w="5036" h="4872" extrusionOk="0">
                <a:moveTo>
                  <a:pt x="939" y="1"/>
                </a:moveTo>
                <a:cubicBezTo>
                  <a:pt x="879" y="1"/>
                  <a:pt x="745" y="75"/>
                  <a:pt x="745" y="195"/>
                </a:cubicBezTo>
                <a:lnTo>
                  <a:pt x="745" y="746"/>
                </a:lnTo>
                <a:lnTo>
                  <a:pt x="745" y="999"/>
                </a:lnTo>
                <a:lnTo>
                  <a:pt x="745" y="1312"/>
                </a:lnTo>
                <a:lnTo>
                  <a:pt x="686" y="1804"/>
                </a:lnTo>
                <a:lnTo>
                  <a:pt x="686" y="2116"/>
                </a:lnTo>
                <a:lnTo>
                  <a:pt x="626" y="2370"/>
                </a:lnTo>
                <a:cubicBezTo>
                  <a:pt x="626" y="2429"/>
                  <a:pt x="626" y="2548"/>
                  <a:pt x="566" y="2608"/>
                </a:cubicBezTo>
                <a:lnTo>
                  <a:pt x="507" y="2861"/>
                </a:lnTo>
                <a:lnTo>
                  <a:pt x="447" y="3174"/>
                </a:lnTo>
                <a:cubicBezTo>
                  <a:pt x="447" y="3234"/>
                  <a:pt x="447" y="3293"/>
                  <a:pt x="373" y="3427"/>
                </a:cubicBezTo>
                <a:lnTo>
                  <a:pt x="313" y="3666"/>
                </a:lnTo>
                <a:cubicBezTo>
                  <a:pt x="313" y="3725"/>
                  <a:pt x="254" y="3859"/>
                  <a:pt x="254" y="3919"/>
                </a:cubicBezTo>
                <a:cubicBezTo>
                  <a:pt x="194" y="4038"/>
                  <a:pt x="194" y="4098"/>
                  <a:pt x="134" y="4172"/>
                </a:cubicBezTo>
                <a:cubicBezTo>
                  <a:pt x="134" y="4232"/>
                  <a:pt x="75" y="4351"/>
                  <a:pt x="75" y="4411"/>
                </a:cubicBezTo>
                <a:cubicBezTo>
                  <a:pt x="0" y="4470"/>
                  <a:pt x="0" y="4604"/>
                  <a:pt x="0" y="4664"/>
                </a:cubicBezTo>
                <a:cubicBezTo>
                  <a:pt x="55" y="4796"/>
                  <a:pt x="168" y="4871"/>
                  <a:pt x="301" y="4871"/>
                </a:cubicBezTo>
                <a:cubicBezTo>
                  <a:pt x="348" y="4871"/>
                  <a:pt x="397" y="4862"/>
                  <a:pt x="447" y="4843"/>
                </a:cubicBezTo>
                <a:lnTo>
                  <a:pt x="686" y="4783"/>
                </a:lnTo>
                <a:cubicBezTo>
                  <a:pt x="820" y="4723"/>
                  <a:pt x="879" y="4723"/>
                  <a:pt x="939" y="4723"/>
                </a:cubicBezTo>
                <a:cubicBezTo>
                  <a:pt x="1058" y="4664"/>
                  <a:pt x="1118" y="4664"/>
                  <a:pt x="1252" y="4664"/>
                </a:cubicBezTo>
                <a:cubicBezTo>
                  <a:pt x="1311" y="4604"/>
                  <a:pt x="1371" y="4604"/>
                  <a:pt x="1490" y="4604"/>
                </a:cubicBezTo>
                <a:lnTo>
                  <a:pt x="1743" y="4545"/>
                </a:lnTo>
                <a:lnTo>
                  <a:pt x="3665" y="4545"/>
                </a:lnTo>
                <a:cubicBezTo>
                  <a:pt x="4038" y="4604"/>
                  <a:pt x="4410" y="4664"/>
                  <a:pt x="4782" y="4664"/>
                </a:cubicBezTo>
                <a:cubicBezTo>
                  <a:pt x="4822" y="4681"/>
                  <a:pt x="4855" y="4689"/>
                  <a:pt x="4882" y="4689"/>
                </a:cubicBezTo>
                <a:cubicBezTo>
                  <a:pt x="4946" y="4689"/>
                  <a:pt x="4976" y="4646"/>
                  <a:pt x="4976" y="4604"/>
                </a:cubicBezTo>
                <a:cubicBezTo>
                  <a:pt x="5036" y="4470"/>
                  <a:pt x="4976" y="4411"/>
                  <a:pt x="4917" y="4351"/>
                </a:cubicBezTo>
                <a:cubicBezTo>
                  <a:pt x="4723" y="4291"/>
                  <a:pt x="4544" y="4232"/>
                  <a:pt x="4350" y="4172"/>
                </a:cubicBezTo>
                <a:cubicBezTo>
                  <a:pt x="4172" y="4172"/>
                  <a:pt x="3978" y="4098"/>
                  <a:pt x="3725" y="4038"/>
                </a:cubicBezTo>
                <a:cubicBezTo>
                  <a:pt x="3546" y="4038"/>
                  <a:pt x="3352" y="3979"/>
                  <a:pt x="3174" y="3979"/>
                </a:cubicBezTo>
                <a:cubicBezTo>
                  <a:pt x="2980" y="3979"/>
                  <a:pt x="2801" y="3919"/>
                  <a:pt x="2607" y="3919"/>
                </a:cubicBezTo>
                <a:lnTo>
                  <a:pt x="1684" y="3919"/>
                </a:lnTo>
                <a:lnTo>
                  <a:pt x="1431" y="3979"/>
                </a:lnTo>
                <a:lnTo>
                  <a:pt x="1118" y="3979"/>
                </a:lnTo>
                <a:cubicBezTo>
                  <a:pt x="1025" y="4025"/>
                  <a:pt x="932" y="4035"/>
                  <a:pt x="868" y="4037"/>
                </a:cubicBezTo>
                <a:lnTo>
                  <a:pt x="868" y="4037"/>
                </a:lnTo>
                <a:cubicBezTo>
                  <a:pt x="940" y="3922"/>
                  <a:pt x="948" y="3769"/>
                  <a:pt x="999" y="3606"/>
                </a:cubicBezTo>
                <a:cubicBezTo>
                  <a:pt x="999" y="3487"/>
                  <a:pt x="1058" y="3427"/>
                  <a:pt x="1058" y="3293"/>
                </a:cubicBezTo>
                <a:lnTo>
                  <a:pt x="1118" y="2980"/>
                </a:lnTo>
                <a:cubicBezTo>
                  <a:pt x="1192" y="2802"/>
                  <a:pt x="1192" y="2608"/>
                  <a:pt x="1192" y="2429"/>
                </a:cubicBezTo>
                <a:lnTo>
                  <a:pt x="1252" y="2176"/>
                </a:lnTo>
                <a:lnTo>
                  <a:pt x="1252" y="1863"/>
                </a:lnTo>
                <a:lnTo>
                  <a:pt x="1252" y="1312"/>
                </a:lnTo>
                <a:lnTo>
                  <a:pt x="1252" y="999"/>
                </a:lnTo>
                <a:lnTo>
                  <a:pt x="1192" y="686"/>
                </a:lnTo>
                <a:cubicBezTo>
                  <a:pt x="1192" y="507"/>
                  <a:pt x="1118" y="314"/>
                  <a:pt x="1118" y="135"/>
                </a:cubicBezTo>
                <a:cubicBezTo>
                  <a:pt x="1118" y="75"/>
                  <a:pt x="1058" y="1"/>
                  <a:pt x="93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8067542" y="3394444"/>
            <a:ext cx="184051" cy="165022"/>
          </a:xfrm>
          <a:custGeom>
            <a:avLst/>
            <a:gdLst/>
            <a:ahLst/>
            <a:cxnLst/>
            <a:rect l="l" t="t" r="r" b="b"/>
            <a:pathLst>
              <a:path w="5900" h="5290" extrusionOk="0">
                <a:moveTo>
                  <a:pt x="492" y="0"/>
                </a:moveTo>
                <a:cubicBezTo>
                  <a:pt x="373" y="0"/>
                  <a:pt x="313" y="119"/>
                  <a:pt x="313" y="179"/>
                </a:cubicBezTo>
                <a:lnTo>
                  <a:pt x="313" y="805"/>
                </a:lnTo>
                <a:lnTo>
                  <a:pt x="313" y="1058"/>
                </a:lnTo>
                <a:lnTo>
                  <a:pt x="313" y="1371"/>
                </a:lnTo>
                <a:lnTo>
                  <a:pt x="313" y="1982"/>
                </a:lnTo>
                <a:cubicBezTo>
                  <a:pt x="253" y="2175"/>
                  <a:pt x="253" y="2354"/>
                  <a:pt x="253" y="2548"/>
                </a:cubicBezTo>
                <a:cubicBezTo>
                  <a:pt x="194" y="3352"/>
                  <a:pt x="119" y="4157"/>
                  <a:pt x="0" y="4901"/>
                </a:cubicBezTo>
                <a:lnTo>
                  <a:pt x="0" y="5095"/>
                </a:lnTo>
                <a:cubicBezTo>
                  <a:pt x="97" y="5192"/>
                  <a:pt x="244" y="5290"/>
                  <a:pt x="360" y="5290"/>
                </a:cubicBezTo>
                <a:cubicBezTo>
                  <a:pt x="386" y="5290"/>
                  <a:pt x="410" y="5285"/>
                  <a:pt x="432" y="5274"/>
                </a:cubicBezTo>
                <a:lnTo>
                  <a:pt x="492" y="5274"/>
                </a:lnTo>
                <a:lnTo>
                  <a:pt x="745" y="5155"/>
                </a:lnTo>
                <a:cubicBezTo>
                  <a:pt x="864" y="5095"/>
                  <a:pt x="939" y="5095"/>
                  <a:pt x="1058" y="5021"/>
                </a:cubicBezTo>
                <a:cubicBezTo>
                  <a:pt x="1177" y="5021"/>
                  <a:pt x="1237" y="4961"/>
                  <a:pt x="1371" y="4961"/>
                </a:cubicBezTo>
                <a:cubicBezTo>
                  <a:pt x="1490" y="4901"/>
                  <a:pt x="1549" y="4901"/>
                  <a:pt x="1684" y="4901"/>
                </a:cubicBezTo>
                <a:cubicBezTo>
                  <a:pt x="1922" y="4842"/>
                  <a:pt x="2116" y="4842"/>
                  <a:pt x="2354" y="4782"/>
                </a:cubicBezTo>
                <a:cubicBezTo>
                  <a:pt x="2428" y="4782"/>
                  <a:pt x="2548" y="4782"/>
                  <a:pt x="2667" y="4723"/>
                </a:cubicBezTo>
                <a:lnTo>
                  <a:pt x="2980" y="4723"/>
                </a:lnTo>
                <a:cubicBezTo>
                  <a:pt x="3471" y="4648"/>
                  <a:pt x="3918" y="4648"/>
                  <a:pt x="4350" y="4648"/>
                </a:cubicBezTo>
                <a:lnTo>
                  <a:pt x="5706" y="4648"/>
                </a:lnTo>
                <a:cubicBezTo>
                  <a:pt x="5780" y="4648"/>
                  <a:pt x="5840" y="4589"/>
                  <a:pt x="5900" y="4529"/>
                </a:cubicBezTo>
                <a:cubicBezTo>
                  <a:pt x="5900" y="4410"/>
                  <a:pt x="5840" y="4350"/>
                  <a:pt x="5706" y="4276"/>
                </a:cubicBezTo>
                <a:cubicBezTo>
                  <a:pt x="5527" y="4276"/>
                  <a:pt x="5274" y="4216"/>
                  <a:pt x="5036" y="4216"/>
                </a:cubicBezTo>
                <a:cubicBezTo>
                  <a:pt x="4842" y="4157"/>
                  <a:pt x="4589" y="4157"/>
                  <a:pt x="4350" y="4157"/>
                </a:cubicBezTo>
                <a:cubicBezTo>
                  <a:pt x="4097" y="4157"/>
                  <a:pt x="3918" y="4097"/>
                  <a:pt x="3665" y="4097"/>
                </a:cubicBezTo>
                <a:lnTo>
                  <a:pt x="2980" y="4097"/>
                </a:lnTo>
                <a:cubicBezTo>
                  <a:pt x="2860" y="4097"/>
                  <a:pt x="2726" y="4157"/>
                  <a:pt x="2607" y="4157"/>
                </a:cubicBezTo>
                <a:lnTo>
                  <a:pt x="2294" y="4157"/>
                </a:lnTo>
                <a:lnTo>
                  <a:pt x="1922" y="4216"/>
                </a:lnTo>
                <a:cubicBezTo>
                  <a:pt x="1803" y="4216"/>
                  <a:pt x="1684" y="4216"/>
                  <a:pt x="1549" y="4276"/>
                </a:cubicBezTo>
                <a:cubicBezTo>
                  <a:pt x="1430" y="4276"/>
                  <a:pt x="1371" y="4276"/>
                  <a:pt x="1237" y="4350"/>
                </a:cubicBezTo>
                <a:cubicBezTo>
                  <a:pt x="1117" y="4350"/>
                  <a:pt x="998" y="4350"/>
                  <a:pt x="864" y="4410"/>
                </a:cubicBezTo>
                <a:cubicBezTo>
                  <a:pt x="807" y="4438"/>
                  <a:pt x="751" y="4453"/>
                  <a:pt x="700" y="4467"/>
                </a:cubicBezTo>
                <a:lnTo>
                  <a:pt x="700" y="4467"/>
                </a:lnTo>
                <a:cubicBezTo>
                  <a:pt x="727" y="4244"/>
                  <a:pt x="745" y="4023"/>
                  <a:pt x="745" y="3784"/>
                </a:cubicBezTo>
                <a:lnTo>
                  <a:pt x="805" y="3158"/>
                </a:lnTo>
                <a:lnTo>
                  <a:pt x="805" y="2607"/>
                </a:lnTo>
                <a:lnTo>
                  <a:pt x="805" y="1982"/>
                </a:lnTo>
                <a:lnTo>
                  <a:pt x="805" y="1371"/>
                </a:lnTo>
                <a:lnTo>
                  <a:pt x="745" y="1058"/>
                </a:lnTo>
                <a:lnTo>
                  <a:pt x="745" y="745"/>
                </a:lnTo>
                <a:cubicBezTo>
                  <a:pt x="745" y="551"/>
                  <a:pt x="685" y="373"/>
                  <a:pt x="685" y="179"/>
                </a:cubicBezTo>
                <a:cubicBezTo>
                  <a:pt x="626" y="60"/>
                  <a:pt x="566" y="0"/>
                  <a:pt x="49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151691" y="2025844"/>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1209776" y="2078345"/>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1252545" y="1990999"/>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1239068" y="2031896"/>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1305046" y="2037449"/>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116846" y="2258216"/>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194460" y="2182911"/>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1233017" y="2109041"/>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1209776" y="2136462"/>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1277625" y="2103364"/>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1337582" y="2171306"/>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1386402" y="2149938"/>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1365003" y="2149938"/>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041573" y="2340009"/>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996933" y="2392042"/>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985328" y="2459891"/>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1004856" y="2529612"/>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1056890" y="2579025"/>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126610" y="2603045"/>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200480" y="2614151"/>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1272073" y="2625537"/>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1343634" y="2646905"/>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1403591" y="2690516"/>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449832" y="2754060"/>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465617" y="2825653"/>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457725" y="2900708"/>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1434484" y="2972238"/>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393827" y="3041896"/>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1355239" y="3107000"/>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312501" y="3169234"/>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267893" y="322903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223720" y="3287744"/>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1179112" y="3347233"/>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140087" y="3408406"/>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1107550" y="347363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097786" y="3544105"/>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103370" y="3618630"/>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142395" y="3682143"/>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206064" y="3720232"/>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279497" y="3723944"/>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353398" y="3702014"/>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2"/>
          <p:cNvGrpSpPr/>
          <p:nvPr/>
        </p:nvGrpSpPr>
        <p:grpSpPr>
          <a:xfrm>
            <a:off x="6572612" y="2790485"/>
            <a:ext cx="1620631" cy="2007409"/>
            <a:chOff x="6635701" y="3318066"/>
            <a:chExt cx="1194363" cy="1479953"/>
          </a:xfrm>
        </p:grpSpPr>
        <p:sp>
          <p:nvSpPr>
            <p:cNvPr id="222" name="Google Shape;222;p2"/>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
          <p:cNvSpPr/>
          <p:nvPr/>
        </p:nvSpPr>
        <p:spPr>
          <a:xfrm>
            <a:off x="1024852" y="3874179"/>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1074546" y="3886626"/>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1041573" y="3718922"/>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1088022" y="3748494"/>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7912004" y="21947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7920489" y="23393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7920707" y="24837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8143283" y="16206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8219898" y="16508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2102755" y="4629504"/>
            <a:ext cx="29292" cy="64823"/>
          </a:xfrm>
          <a:custGeom>
            <a:avLst/>
            <a:gdLst/>
            <a:ahLst/>
            <a:cxnLst/>
            <a:rect l="l" t="t" r="r" b="b"/>
            <a:pathLst>
              <a:path w="939" h="2078" extrusionOk="0">
                <a:moveTo>
                  <a:pt x="307" y="1"/>
                </a:moveTo>
                <a:cubicBezTo>
                  <a:pt x="170" y="1"/>
                  <a:pt x="46" y="81"/>
                  <a:pt x="0" y="275"/>
                </a:cubicBezTo>
                <a:cubicBezTo>
                  <a:pt x="0" y="588"/>
                  <a:pt x="313" y="901"/>
                  <a:pt x="432" y="1214"/>
                </a:cubicBezTo>
                <a:cubicBezTo>
                  <a:pt x="566" y="1393"/>
                  <a:pt x="805" y="1825"/>
                  <a:pt x="745" y="2018"/>
                </a:cubicBezTo>
                <a:cubicBezTo>
                  <a:pt x="685" y="2078"/>
                  <a:pt x="745" y="2078"/>
                  <a:pt x="805" y="2078"/>
                </a:cubicBezTo>
                <a:cubicBezTo>
                  <a:pt x="939" y="1765"/>
                  <a:pt x="939" y="1452"/>
                  <a:pt x="879" y="1139"/>
                </a:cubicBezTo>
                <a:cubicBezTo>
                  <a:pt x="879" y="841"/>
                  <a:pt x="805" y="156"/>
                  <a:pt x="432" y="22"/>
                </a:cubicBezTo>
                <a:cubicBezTo>
                  <a:pt x="391" y="8"/>
                  <a:pt x="348" y="1"/>
                  <a:pt x="3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2145492" y="4620270"/>
            <a:ext cx="25143" cy="68036"/>
          </a:xfrm>
          <a:custGeom>
            <a:avLst/>
            <a:gdLst/>
            <a:ahLst/>
            <a:cxnLst/>
            <a:rect l="l" t="t" r="r" b="b"/>
            <a:pathLst>
              <a:path w="806" h="2181" extrusionOk="0">
                <a:moveTo>
                  <a:pt x="361" y="1"/>
                </a:moveTo>
                <a:cubicBezTo>
                  <a:pt x="220" y="1"/>
                  <a:pt x="89" y="80"/>
                  <a:pt x="60" y="258"/>
                </a:cubicBezTo>
                <a:cubicBezTo>
                  <a:pt x="1" y="631"/>
                  <a:pt x="254" y="1137"/>
                  <a:pt x="314" y="1510"/>
                </a:cubicBezTo>
                <a:cubicBezTo>
                  <a:pt x="373" y="1689"/>
                  <a:pt x="433" y="1882"/>
                  <a:pt x="492" y="2061"/>
                </a:cubicBezTo>
                <a:cubicBezTo>
                  <a:pt x="552" y="2121"/>
                  <a:pt x="626" y="2121"/>
                  <a:pt x="686" y="2180"/>
                </a:cubicBezTo>
                <a:cubicBezTo>
                  <a:pt x="746" y="2180"/>
                  <a:pt x="805" y="2121"/>
                  <a:pt x="805" y="2061"/>
                </a:cubicBezTo>
                <a:lnTo>
                  <a:pt x="805" y="1569"/>
                </a:lnTo>
                <a:cubicBezTo>
                  <a:pt x="805" y="1316"/>
                  <a:pt x="746" y="1137"/>
                  <a:pt x="746" y="884"/>
                </a:cubicBezTo>
                <a:lnTo>
                  <a:pt x="746" y="258"/>
                </a:lnTo>
                <a:cubicBezTo>
                  <a:pt x="683" y="95"/>
                  <a:pt x="516" y="1"/>
                  <a:pt x="3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2191973" y="4641514"/>
            <a:ext cx="55465" cy="82916"/>
          </a:xfrm>
          <a:custGeom>
            <a:avLst/>
            <a:gdLst/>
            <a:ahLst/>
            <a:cxnLst/>
            <a:rect l="l" t="t" r="r" b="b"/>
            <a:pathLst>
              <a:path w="1778" h="2658" extrusionOk="0">
                <a:moveTo>
                  <a:pt x="1199" y="1"/>
                </a:moveTo>
                <a:cubicBezTo>
                  <a:pt x="1085" y="1"/>
                  <a:pt x="965" y="43"/>
                  <a:pt x="865" y="143"/>
                </a:cubicBezTo>
                <a:cubicBezTo>
                  <a:pt x="492" y="516"/>
                  <a:pt x="313" y="1127"/>
                  <a:pt x="179" y="1633"/>
                </a:cubicBezTo>
                <a:cubicBezTo>
                  <a:pt x="120" y="1812"/>
                  <a:pt x="1" y="2065"/>
                  <a:pt x="1" y="2319"/>
                </a:cubicBezTo>
                <a:cubicBezTo>
                  <a:pt x="1" y="2378"/>
                  <a:pt x="1" y="2438"/>
                  <a:pt x="60" y="2497"/>
                </a:cubicBezTo>
                <a:lnTo>
                  <a:pt x="60" y="2557"/>
                </a:lnTo>
                <a:cubicBezTo>
                  <a:pt x="90" y="2624"/>
                  <a:pt x="153" y="2657"/>
                  <a:pt x="209" y="2657"/>
                </a:cubicBezTo>
                <a:cubicBezTo>
                  <a:pt x="265" y="2657"/>
                  <a:pt x="313" y="2624"/>
                  <a:pt x="313" y="2557"/>
                </a:cubicBezTo>
                <a:cubicBezTo>
                  <a:pt x="552" y="2438"/>
                  <a:pt x="626" y="2065"/>
                  <a:pt x="745" y="1872"/>
                </a:cubicBezTo>
                <a:cubicBezTo>
                  <a:pt x="924" y="1440"/>
                  <a:pt x="1177" y="948"/>
                  <a:pt x="1550" y="576"/>
                </a:cubicBezTo>
                <a:cubicBezTo>
                  <a:pt x="1778" y="304"/>
                  <a:pt x="1507"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1182824" y="4670369"/>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1159895" y="4651184"/>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381576" y="4667998"/>
            <a:ext cx="62296" cy="87221"/>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2397735" y="4621019"/>
            <a:ext cx="59645" cy="90528"/>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2451297" y="4623140"/>
            <a:ext cx="36748" cy="96299"/>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8199060" y="4637677"/>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8236213" y="4628817"/>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8288278" y="4659357"/>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2467082" y="4371646"/>
            <a:ext cx="30727" cy="113051"/>
          </a:xfrm>
          <a:custGeom>
            <a:avLst/>
            <a:gdLst/>
            <a:ahLst/>
            <a:cxnLst/>
            <a:rect l="l" t="t" r="r" b="b"/>
            <a:pathLst>
              <a:path w="985" h="3624" extrusionOk="0">
                <a:moveTo>
                  <a:pt x="452" y="1"/>
                </a:moveTo>
                <a:cubicBezTo>
                  <a:pt x="265" y="1"/>
                  <a:pt x="89" y="110"/>
                  <a:pt x="60" y="348"/>
                </a:cubicBezTo>
                <a:cubicBezTo>
                  <a:pt x="1" y="839"/>
                  <a:pt x="120" y="1346"/>
                  <a:pt x="180" y="1778"/>
                </a:cubicBezTo>
                <a:cubicBezTo>
                  <a:pt x="239" y="2403"/>
                  <a:pt x="373" y="2955"/>
                  <a:pt x="612" y="3521"/>
                </a:cubicBezTo>
                <a:cubicBezTo>
                  <a:pt x="635" y="3590"/>
                  <a:pt x="696" y="3624"/>
                  <a:pt x="759" y="3624"/>
                </a:cubicBezTo>
                <a:cubicBezTo>
                  <a:pt x="858" y="3624"/>
                  <a:pt x="961" y="3541"/>
                  <a:pt x="925" y="3387"/>
                </a:cubicBezTo>
                <a:cubicBezTo>
                  <a:pt x="865" y="2895"/>
                  <a:pt x="865" y="2329"/>
                  <a:pt x="865" y="1837"/>
                </a:cubicBezTo>
                <a:cubicBezTo>
                  <a:pt x="865" y="1346"/>
                  <a:pt x="984" y="839"/>
                  <a:pt x="925" y="348"/>
                </a:cubicBezTo>
                <a:cubicBezTo>
                  <a:pt x="863" y="125"/>
                  <a:pt x="651" y="1"/>
                  <a:pt x="4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2503798" y="4377604"/>
            <a:ext cx="61953" cy="78331"/>
          </a:xfrm>
          <a:custGeom>
            <a:avLst/>
            <a:gdLst/>
            <a:ahLst/>
            <a:cxnLst/>
            <a:rect l="l" t="t" r="r" b="b"/>
            <a:pathLst>
              <a:path w="1986" h="2511" extrusionOk="0">
                <a:moveTo>
                  <a:pt x="1520" y="1"/>
                </a:moveTo>
                <a:cubicBezTo>
                  <a:pt x="1470" y="1"/>
                  <a:pt x="1415" y="12"/>
                  <a:pt x="1356" y="37"/>
                </a:cubicBezTo>
                <a:cubicBezTo>
                  <a:pt x="865" y="216"/>
                  <a:pt x="552" y="648"/>
                  <a:pt x="373" y="1095"/>
                </a:cubicBezTo>
                <a:cubicBezTo>
                  <a:pt x="180" y="1527"/>
                  <a:pt x="1" y="2138"/>
                  <a:pt x="314" y="2510"/>
                </a:cubicBezTo>
                <a:cubicBezTo>
                  <a:pt x="552" y="2272"/>
                  <a:pt x="612" y="1900"/>
                  <a:pt x="805" y="1587"/>
                </a:cubicBezTo>
                <a:cubicBezTo>
                  <a:pt x="984" y="1155"/>
                  <a:pt x="1237" y="901"/>
                  <a:pt x="1610" y="723"/>
                </a:cubicBezTo>
                <a:cubicBezTo>
                  <a:pt x="1985" y="503"/>
                  <a:pt x="1854" y="1"/>
                  <a:pt x="1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2337311" y="4485695"/>
            <a:ext cx="87065" cy="66820"/>
          </a:xfrm>
          <a:custGeom>
            <a:avLst/>
            <a:gdLst/>
            <a:ahLst/>
            <a:cxnLst/>
            <a:rect l="l" t="t" r="r" b="b"/>
            <a:pathLst>
              <a:path w="2791" h="2142" extrusionOk="0">
                <a:moveTo>
                  <a:pt x="581" y="1"/>
                </a:moveTo>
                <a:cubicBezTo>
                  <a:pt x="280" y="1"/>
                  <a:pt x="1" y="272"/>
                  <a:pt x="124" y="669"/>
                </a:cubicBezTo>
                <a:cubicBezTo>
                  <a:pt x="399" y="1429"/>
                  <a:pt x="1433" y="2142"/>
                  <a:pt x="2266" y="2142"/>
                </a:cubicBezTo>
                <a:cubicBezTo>
                  <a:pt x="2381" y="2142"/>
                  <a:pt x="2492" y="2128"/>
                  <a:pt x="2597" y="2099"/>
                </a:cubicBezTo>
                <a:cubicBezTo>
                  <a:pt x="2790" y="2025"/>
                  <a:pt x="2790" y="1727"/>
                  <a:pt x="2671" y="1593"/>
                </a:cubicBezTo>
                <a:cubicBezTo>
                  <a:pt x="2418" y="1355"/>
                  <a:pt x="2045" y="1280"/>
                  <a:pt x="1792" y="1101"/>
                </a:cubicBezTo>
                <a:cubicBezTo>
                  <a:pt x="1479" y="908"/>
                  <a:pt x="1241" y="669"/>
                  <a:pt x="1047" y="297"/>
                </a:cubicBezTo>
                <a:cubicBezTo>
                  <a:pt x="933" y="90"/>
                  <a:pt x="754" y="1"/>
                  <a:pt x="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1028752" y="4099906"/>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1164324" y="3075237"/>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1107550" y="2226615"/>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1266021" y="1880850"/>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1040160" y="1054089"/>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1137270" y="1175843"/>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1109849" y="1155940"/>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8193476" y="3044954"/>
            <a:ext cx="46512" cy="46075"/>
          </a:xfrm>
          <a:custGeom>
            <a:avLst/>
            <a:gdLst/>
            <a:ahLst/>
            <a:cxnLst/>
            <a:rect l="l" t="t" r="r" b="b"/>
            <a:pathLst>
              <a:path w="1491" h="1477" extrusionOk="0">
                <a:moveTo>
                  <a:pt x="739" y="1"/>
                </a:moveTo>
                <a:cubicBezTo>
                  <a:pt x="656" y="1"/>
                  <a:pt x="572" y="16"/>
                  <a:pt x="492" y="46"/>
                </a:cubicBezTo>
                <a:cubicBezTo>
                  <a:pt x="120" y="166"/>
                  <a:pt x="0" y="612"/>
                  <a:pt x="179" y="910"/>
                </a:cubicBezTo>
                <a:cubicBezTo>
                  <a:pt x="254" y="985"/>
                  <a:pt x="254" y="1044"/>
                  <a:pt x="313" y="1104"/>
                </a:cubicBezTo>
                <a:cubicBezTo>
                  <a:pt x="432" y="1357"/>
                  <a:pt x="626" y="1477"/>
                  <a:pt x="864" y="1477"/>
                </a:cubicBezTo>
                <a:cubicBezTo>
                  <a:pt x="1177" y="1417"/>
                  <a:pt x="1490" y="1104"/>
                  <a:pt x="1431" y="791"/>
                </a:cubicBezTo>
                <a:cubicBezTo>
                  <a:pt x="1371" y="672"/>
                  <a:pt x="1371" y="538"/>
                  <a:pt x="1296" y="359"/>
                </a:cubicBezTo>
                <a:cubicBezTo>
                  <a:pt x="1208" y="126"/>
                  <a:pt x="979" y="1"/>
                  <a:pt x="7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8146996" y="18943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8073718"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8063923" y="2932995"/>
            <a:ext cx="46387" cy="113425"/>
          </a:xfrm>
          <a:custGeom>
            <a:avLst/>
            <a:gdLst/>
            <a:ahLst/>
            <a:cxnLst/>
            <a:rect l="l" t="t" r="r" b="b"/>
            <a:pathLst>
              <a:path w="1487" h="3636" extrusionOk="0">
                <a:moveTo>
                  <a:pt x="717" y="1"/>
                </a:moveTo>
                <a:cubicBezTo>
                  <a:pt x="372" y="1"/>
                  <a:pt x="0" y="341"/>
                  <a:pt x="116" y="775"/>
                </a:cubicBezTo>
                <a:cubicBezTo>
                  <a:pt x="310" y="1341"/>
                  <a:pt x="369" y="1967"/>
                  <a:pt x="489" y="2518"/>
                </a:cubicBezTo>
                <a:cubicBezTo>
                  <a:pt x="548" y="2831"/>
                  <a:pt x="608" y="3084"/>
                  <a:pt x="801" y="3323"/>
                </a:cubicBezTo>
                <a:cubicBezTo>
                  <a:pt x="861" y="3457"/>
                  <a:pt x="980" y="3516"/>
                  <a:pt x="1055" y="3635"/>
                </a:cubicBezTo>
                <a:cubicBezTo>
                  <a:pt x="1114" y="3635"/>
                  <a:pt x="1114" y="3635"/>
                  <a:pt x="1114" y="3576"/>
                </a:cubicBezTo>
                <a:lnTo>
                  <a:pt x="1055" y="3576"/>
                </a:lnTo>
                <a:cubicBezTo>
                  <a:pt x="1114" y="3516"/>
                  <a:pt x="1233" y="3457"/>
                  <a:pt x="1293" y="3382"/>
                </a:cubicBezTo>
                <a:cubicBezTo>
                  <a:pt x="1353" y="3323"/>
                  <a:pt x="1353" y="3203"/>
                  <a:pt x="1353" y="3084"/>
                </a:cubicBezTo>
                <a:cubicBezTo>
                  <a:pt x="1487" y="2771"/>
                  <a:pt x="1427" y="2458"/>
                  <a:pt x="1427" y="2146"/>
                </a:cubicBezTo>
                <a:cubicBezTo>
                  <a:pt x="1427" y="1594"/>
                  <a:pt x="1353" y="909"/>
                  <a:pt x="1174" y="343"/>
                </a:cubicBezTo>
                <a:cubicBezTo>
                  <a:pt x="1085" y="101"/>
                  <a:pt x="905" y="1"/>
                  <a:pt x="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8253433" y="3564987"/>
            <a:ext cx="38588" cy="36748"/>
          </a:xfrm>
          <a:custGeom>
            <a:avLst/>
            <a:gdLst/>
            <a:ahLst/>
            <a:cxnLst/>
            <a:rect l="l" t="t" r="r" b="b"/>
            <a:pathLst>
              <a:path w="1237" h="1178" extrusionOk="0">
                <a:moveTo>
                  <a:pt x="566" y="1"/>
                </a:moveTo>
                <a:cubicBezTo>
                  <a:pt x="194" y="1"/>
                  <a:pt x="0" y="373"/>
                  <a:pt x="0" y="671"/>
                </a:cubicBezTo>
                <a:cubicBezTo>
                  <a:pt x="0" y="805"/>
                  <a:pt x="119" y="984"/>
                  <a:pt x="253" y="1043"/>
                </a:cubicBezTo>
                <a:cubicBezTo>
                  <a:pt x="373" y="1177"/>
                  <a:pt x="492" y="1177"/>
                  <a:pt x="685" y="1177"/>
                </a:cubicBezTo>
                <a:cubicBezTo>
                  <a:pt x="998" y="1177"/>
                  <a:pt x="1237" y="805"/>
                  <a:pt x="1237" y="492"/>
                </a:cubicBezTo>
                <a:cubicBezTo>
                  <a:pt x="1177" y="373"/>
                  <a:pt x="1117" y="179"/>
                  <a:pt x="998" y="120"/>
                </a:cubicBezTo>
                <a:cubicBezTo>
                  <a:pt x="864" y="1"/>
                  <a:pt x="685" y="1"/>
                  <a:pt x="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8218557" y="21001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8326835" y="19872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7635572" y="794515"/>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7751973" y="7948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1439362" y="1336653"/>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1458391" y="1375210"/>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1458391" y="1375210"/>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1576662" y="1376645"/>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958376" y="3377430"/>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8154857" y="25853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8309646" y="3630558"/>
            <a:ext cx="46512" cy="45981"/>
          </a:xfrm>
          <a:custGeom>
            <a:avLst/>
            <a:gdLst/>
            <a:ahLst/>
            <a:cxnLst/>
            <a:rect l="l" t="t" r="r" b="b"/>
            <a:pathLst>
              <a:path w="1491" h="1474" extrusionOk="0">
                <a:moveTo>
                  <a:pt x="865" y="0"/>
                </a:moveTo>
                <a:cubicBezTo>
                  <a:pt x="720" y="0"/>
                  <a:pt x="571" y="48"/>
                  <a:pt x="433" y="133"/>
                </a:cubicBezTo>
                <a:cubicBezTo>
                  <a:pt x="314" y="252"/>
                  <a:pt x="180" y="431"/>
                  <a:pt x="120" y="565"/>
                </a:cubicBezTo>
                <a:cubicBezTo>
                  <a:pt x="1" y="938"/>
                  <a:pt x="120" y="1310"/>
                  <a:pt x="492" y="1429"/>
                </a:cubicBezTo>
                <a:cubicBezTo>
                  <a:pt x="555" y="1459"/>
                  <a:pt x="629" y="1474"/>
                  <a:pt x="706" y="1474"/>
                </a:cubicBezTo>
                <a:cubicBezTo>
                  <a:pt x="941" y="1474"/>
                  <a:pt x="1207" y="1337"/>
                  <a:pt x="1297" y="1057"/>
                </a:cubicBezTo>
                <a:cubicBezTo>
                  <a:pt x="1491" y="804"/>
                  <a:pt x="1491" y="506"/>
                  <a:pt x="1371" y="252"/>
                </a:cubicBezTo>
                <a:cubicBezTo>
                  <a:pt x="1230" y="77"/>
                  <a:pt x="1051" y="0"/>
                  <a:pt x="8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8123755" y="4186815"/>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8117735" y="4188687"/>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2517274" y="4473404"/>
            <a:ext cx="50442" cy="46668"/>
          </a:xfrm>
          <a:custGeom>
            <a:avLst/>
            <a:gdLst/>
            <a:ahLst/>
            <a:cxnLst/>
            <a:rect l="l" t="t" r="r" b="b"/>
            <a:pathLst>
              <a:path w="1617" h="1496" extrusionOk="0">
                <a:moveTo>
                  <a:pt x="1161" y="1"/>
                </a:moveTo>
                <a:cubicBezTo>
                  <a:pt x="1107" y="1"/>
                  <a:pt x="1052" y="20"/>
                  <a:pt x="999" y="65"/>
                </a:cubicBezTo>
                <a:cubicBezTo>
                  <a:pt x="746" y="318"/>
                  <a:pt x="552" y="557"/>
                  <a:pt x="314" y="810"/>
                </a:cubicBezTo>
                <a:cubicBezTo>
                  <a:pt x="180" y="1004"/>
                  <a:pt x="1" y="1242"/>
                  <a:pt x="1" y="1495"/>
                </a:cubicBezTo>
                <a:lnTo>
                  <a:pt x="60" y="1495"/>
                </a:lnTo>
                <a:cubicBezTo>
                  <a:pt x="254" y="1376"/>
                  <a:pt x="373" y="1182"/>
                  <a:pt x="552" y="1063"/>
                </a:cubicBezTo>
                <a:cubicBezTo>
                  <a:pt x="805" y="870"/>
                  <a:pt x="1118" y="750"/>
                  <a:pt x="1371" y="557"/>
                </a:cubicBezTo>
                <a:cubicBezTo>
                  <a:pt x="1616" y="410"/>
                  <a:pt x="1408" y="1"/>
                  <a:pt x="11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971852" y="3488203"/>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1076605" y="1871616"/>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1237655" y="1360704"/>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8325743" y="8287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8365891" y="879178"/>
            <a:ext cx="46948" cy="87596"/>
          </a:xfrm>
          <a:custGeom>
            <a:avLst/>
            <a:gdLst/>
            <a:ahLst/>
            <a:cxnLst/>
            <a:rect l="l" t="t" r="r" b="b"/>
            <a:pathLst>
              <a:path w="1505" h="2808" extrusionOk="0">
                <a:moveTo>
                  <a:pt x="698" y="0"/>
                </a:moveTo>
                <a:cubicBezTo>
                  <a:pt x="506" y="0"/>
                  <a:pt x="324" y="94"/>
                  <a:pt x="239" y="319"/>
                </a:cubicBezTo>
                <a:cubicBezTo>
                  <a:pt x="120" y="826"/>
                  <a:pt x="60" y="1258"/>
                  <a:pt x="0" y="1690"/>
                </a:cubicBezTo>
                <a:lnTo>
                  <a:pt x="0" y="2375"/>
                </a:lnTo>
                <a:cubicBezTo>
                  <a:pt x="0" y="2435"/>
                  <a:pt x="0" y="2494"/>
                  <a:pt x="60" y="2628"/>
                </a:cubicBezTo>
                <a:cubicBezTo>
                  <a:pt x="60" y="2628"/>
                  <a:pt x="60" y="2688"/>
                  <a:pt x="120" y="2688"/>
                </a:cubicBezTo>
                <a:cubicBezTo>
                  <a:pt x="120" y="2748"/>
                  <a:pt x="120" y="2748"/>
                  <a:pt x="179" y="2748"/>
                </a:cubicBezTo>
                <a:cubicBezTo>
                  <a:pt x="179" y="2807"/>
                  <a:pt x="179" y="2807"/>
                  <a:pt x="239" y="2807"/>
                </a:cubicBezTo>
                <a:cubicBezTo>
                  <a:pt x="313" y="2748"/>
                  <a:pt x="373" y="2748"/>
                  <a:pt x="492" y="2628"/>
                </a:cubicBezTo>
                <a:cubicBezTo>
                  <a:pt x="611" y="2494"/>
                  <a:pt x="686" y="2315"/>
                  <a:pt x="745" y="2122"/>
                </a:cubicBezTo>
                <a:cubicBezTo>
                  <a:pt x="924" y="1690"/>
                  <a:pt x="1118" y="1258"/>
                  <a:pt x="1296" y="826"/>
                </a:cubicBezTo>
                <a:cubicBezTo>
                  <a:pt x="1504" y="370"/>
                  <a:pt x="1080" y="0"/>
                  <a:pt x="6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8338470" y="17744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7985276" y="76685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8085198" y="4757965"/>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8122342" y="4044245"/>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288755" y="4580247"/>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385366" y="4615559"/>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3446789" y="4611442"/>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1056890" y="4265926"/>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1089894" y="423095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009162" y="4590104"/>
            <a:ext cx="44141" cy="95862"/>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8296825" y="4507500"/>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8361711" y="4469192"/>
            <a:ext cx="48259" cy="75960"/>
          </a:xfrm>
          <a:custGeom>
            <a:avLst/>
            <a:gdLst/>
            <a:ahLst/>
            <a:cxnLst/>
            <a:rect l="l" t="t" r="r" b="b"/>
            <a:pathLst>
              <a:path w="1547" h="2435" extrusionOk="0">
                <a:moveTo>
                  <a:pt x="920" y="1"/>
                </a:moveTo>
                <a:cubicBezTo>
                  <a:pt x="844" y="1"/>
                  <a:pt x="763" y="25"/>
                  <a:pt x="686" y="81"/>
                </a:cubicBezTo>
                <a:cubicBezTo>
                  <a:pt x="313" y="260"/>
                  <a:pt x="254" y="692"/>
                  <a:pt x="134" y="1005"/>
                </a:cubicBezTo>
                <a:cubicBezTo>
                  <a:pt x="0" y="1511"/>
                  <a:pt x="0" y="2003"/>
                  <a:pt x="194" y="2435"/>
                </a:cubicBezTo>
                <a:lnTo>
                  <a:pt x="254" y="2435"/>
                </a:lnTo>
                <a:cubicBezTo>
                  <a:pt x="507" y="1884"/>
                  <a:pt x="686" y="1064"/>
                  <a:pt x="1192" y="692"/>
                </a:cubicBezTo>
                <a:cubicBezTo>
                  <a:pt x="1546" y="496"/>
                  <a:pt x="1270" y="1"/>
                  <a:pt x="9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2"/>
          <p:cNvGrpSpPr/>
          <p:nvPr/>
        </p:nvGrpSpPr>
        <p:grpSpPr>
          <a:xfrm>
            <a:off x="1293024" y="3276110"/>
            <a:ext cx="884008" cy="1449297"/>
            <a:chOff x="1378719" y="3569529"/>
            <a:chExt cx="705007" cy="1155463"/>
          </a:xfrm>
        </p:grpSpPr>
        <p:sp>
          <p:nvSpPr>
            <p:cNvPr id="372" name="Google Shape;372;p2"/>
            <p:cNvSpPr/>
            <p:nvPr/>
          </p:nvSpPr>
          <p:spPr>
            <a:xfrm>
              <a:off x="1837379" y="3651228"/>
              <a:ext cx="73932" cy="208445"/>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579927" y="3644958"/>
              <a:ext cx="79485" cy="212875"/>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1473490" y="4436687"/>
              <a:ext cx="48383" cy="87096"/>
            </a:xfrm>
            <a:custGeom>
              <a:avLst/>
              <a:gdLst/>
              <a:ahLst/>
              <a:cxnLst/>
              <a:rect l="l" t="t" r="r" b="b"/>
              <a:pathLst>
                <a:path w="1551" h="2792" extrusionOk="0">
                  <a:moveTo>
                    <a:pt x="562" y="1"/>
                  </a:moveTo>
                  <a:cubicBezTo>
                    <a:pt x="416" y="1"/>
                    <a:pt x="294" y="125"/>
                    <a:pt x="254" y="497"/>
                  </a:cubicBezTo>
                  <a:cubicBezTo>
                    <a:pt x="1" y="2240"/>
                    <a:pt x="1059" y="2732"/>
                    <a:pt x="1312" y="2791"/>
                  </a:cubicBezTo>
                  <a:cubicBezTo>
                    <a:pt x="1550" y="2672"/>
                    <a:pt x="1491" y="1987"/>
                    <a:pt x="1491" y="1555"/>
                  </a:cubicBezTo>
                  <a:cubicBezTo>
                    <a:pt x="1491" y="1183"/>
                    <a:pt x="1550" y="870"/>
                    <a:pt x="1237" y="497"/>
                  </a:cubicBezTo>
                  <a:cubicBezTo>
                    <a:pt x="1237" y="497"/>
                    <a:pt x="853" y="1"/>
                    <a:pt x="562"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
            <p:cNvSpPr/>
            <p:nvPr/>
          </p:nvSpPr>
          <p:spPr>
            <a:xfrm>
              <a:off x="1378719" y="3964021"/>
              <a:ext cx="655532" cy="760971"/>
            </a:xfrm>
            <a:custGeom>
              <a:avLst/>
              <a:gdLst/>
              <a:ahLst/>
              <a:cxnLst/>
              <a:rect l="l" t="t" r="r" b="b"/>
              <a:pathLst>
                <a:path w="21014" h="24394" extrusionOk="0">
                  <a:moveTo>
                    <a:pt x="1739" y="1"/>
                  </a:moveTo>
                  <a:cubicBezTo>
                    <a:pt x="0" y="1"/>
                    <a:pt x="26" y="3733"/>
                    <a:pt x="1177" y="6398"/>
                  </a:cubicBezTo>
                  <a:cubicBezTo>
                    <a:pt x="2488" y="9258"/>
                    <a:pt x="4961" y="10629"/>
                    <a:pt x="4961" y="10629"/>
                  </a:cubicBezTo>
                  <a:cubicBezTo>
                    <a:pt x="4961" y="10629"/>
                    <a:pt x="4409" y="12983"/>
                    <a:pt x="4275" y="15649"/>
                  </a:cubicBezTo>
                  <a:lnTo>
                    <a:pt x="4275" y="16707"/>
                  </a:lnTo>
                  <a:cubicBezTo>
                    <a:pt x="4275" y="17139"/>
                    <a:pt x="4275" y="17571"/>
                    <a:pt x="4350" y="17943"/>
                  </a:cubicBezTo>
                  <a:cubicBezTo>
                    <a:pt x="4588" y="20551"/>
                    <a:pt x="5393" y="22979"/>
                    <a:pt x="5586" y="23411"/>
                  </a:cubicBezTo>
                  <a:cubicBezTo>
                    <a:pt x="5848" y="23971"/>
                    <a:pt x="6980" y="24169"/>
                    <a:pt x="7897" y="24169"/>
                  </a:cubicBezTo>
                  <a:cubicBezTo>
                    <a:pt x="8494" y="24169"/>
                    <a:pt x="9000" y="24085"/>
                    <a:pt x="9117" y="23962"/>
                  </a:cubicBezTo>
                  <a:cubicBezTo>
                    <a:pt x="9370" y="23724"/>
                    <a:pt x="8879" y="22845"/>
                    <a:pt x="8879" y="22845"/>
                  </a:cubicBezTo>
                  <a:cubicBezTo>
                    <a:pt x="9117" y="22294"/>
                    <a:pt x="9683" y="19806"/>
                    <a:pt x="9683" y="19806"/>
                  </a:cubicBezTo>
                  <a:cubicBezTo>
                    <a:pt x="10180" y="19873"/>
                    <a:pt x="10640" y="19901"/>
                    <a:pt x="11061" y="19901"/>
                  </a:cubicBezTo>
                  <a:cubicBezTo>
                    <a:pt x="11852" y="19901"/>
                    <a:pt x="12510" y="19803"/>
                    <a:pt x="13035" y="19686"/>
                  </a:cubicBezTo>
                  <a:cubicBezTo>
                    <a:pt x="13035" y="19686"/>
                    <a:pt x="13348" y="23158"/>
                    <a:pt x="13720" y="23902"/>
                  </a:cubicBezTo>
                  <a:cubicBezTo>
                    <a:pt x="13925" y="24268"/>
                    <a:pt x="14569" y="24394"/>
                    <a:pt x="15262" y="24394"/>
                  </a:cubicBezTo>
                  <a:cubicBezTo>
                    <a:pt x="16237" y="24394"/>
                    <a:pt x="17307" y="24145"/>
                    <a:pt x="17385" y="23962"/>
                  </a:cubicBezTo>
                  <a:cubicBezTo>
                    <a:pt x="17504" y="23724"/>
                    <a:pt x="17251" y="23217"/>
                    <a:pt x="17251" y="23217"/>
                  </a:cubicBezTo>
                  <a:cubicBezTo>
                    <a:pt x="17251" y="23217"/>
                    <a:pt x="17936" y="19627"/>
                    <a:pt x="17817" y="16513"/>
                  </a:cubicBezTo>
                  <a:cubicBezTo>
                    <a:pt x="17817" y="16025"/>
                    <a:pt x="17770" y="15431"/>
                    <a:pt x="17666" y="14866"/>
                  </a:cubicBezTo>
                  <a:lnTo>
                    <a:pt x="17666" y="14866"/>
                  </a:lnTo>
                  <a:cubicBezTo>
                    <a:pt x="17782" y="15293"/>
                    <a:pt x="18152" y="16193"/>
                    <a:pt x="18994" y="16394"/>
                  </a:cubicBezTo>
                  <a:cubicBezTo>
                    <a:pt x="19047" y="16409"/>
                    <a:pt x="19117" y="16417"/>
                    <a:pt x="19200" y="16417"/>
                  </a:cubicBezTo>
                  <a:cubicBezTo>
                    <a:pt x="19793" y="16417"/>
                    <a:pt x="21013" y="15988"/>
                    <a:pt x="20856" y="14353"/>
                  </a:cubicBezTo>
                  <a:cubicBezTo>
                    <a:pt x="20365" y="9690"/>
                    <a:pt x="16193" y="6651"/>
                    <a:pt x="16193" y="6651"/>
                  </a:cubicBezTo>
                  <a:cubicBezTo>
                    <a:pt x="14951" y="7357"/>
                    <a:pt x="13307" y="7731"/>
                    <a:pt x="11664" y="7731"/>
                  </a:cubicBezTo>
                  <a:cubicBezTo>
                    <a:pt x="11435" y="7731"/>
                    <a:pt x="11207" y="7723"/>
                    <a:pt x="10979" y="7709"/>
                  </a:cubicBezTo>
                  <a:cubicBezTo>
                    <a:pt x="9430" y="7575"/>
                    <a:pt x="8134" y="7336"/>
                    <a:pt x="7195" y="6770"/>
                  </a:cubicBezTo>
                  <a:cubicBezTo>
                    <a:pt x="6763" y="6532"/>
                    <a:pt x="5899" y="5340"/>
                    <a:pt x="4842" y="4163"/>
                  </a:cubicBezTo>
                  <a:cubicBezTo>
                    <a:pt x="3352" y="1988"/>
                    <a:pt x="3099" y="126"/>
                    <a:pt x="1862" y="7"/>
                  </a:cubicBezTo>
                  <a:cubicBezTo>
                    <a:pt x="1820" y="3"/>
                    <a:pt x="1779" y="1"/>
                    <a:pt x="1739"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
            <p:cNvSpPr/>
            <p:nvPr/>
          </p:nvSpPr>
          <p:spPr>
            <a:xfrm>
              <a:off x="1531138" y="3572274"/>
              <a:ext cx="182647" cy="305087"/>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1810427" y="3569529"/>
              <a:ext cx="164554" cy="307832"/>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1518130" y="3824797"/>
              <a:ext cx="451267" cy="380392"/>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1806715" y="3990911"/>
              <a:ext cx="44640" cy="41458"/>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1825775" y="3990193"/>
              <a:ext cx="34876" cy="2339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1659381" y="3990942"/>
              <a:ext cx="40928" cy="395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1649773" y="3986450"/>
              <a:ext cx="32880" cy="24644"/>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a:off x="1727230" y="4012404"/>
              <a:ext cx="56276" cy="33160"/>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a:off x="1697969" y="4041072"/>
              <a:ext cx="116201" cy="45389"/>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1899645" y="4684532"/>
              <a:ext cx="13507" cy="33036"/>
            </a:xfrm>
            <a:custGeom>
              <a:avLst/>
              <a:gdLst/>
              <a:ahLst/>
              <a:cxnLst/>
              <a:rect l="l" t="t" r="r" b="b"/>
              <a:pathLst>
                <a:path w="433" h="1059" extrusionOk="0">
                  <a:moveTo>
                    <a:pt x="1" y="1"/>
                  </a:moveTo>
                  <a:lnTo>
                    <a:pt x="1" y="120"/>
                  </a:lnTo>
                  <a:lnTo>
                    <a:pt x="61" y="120"/>
                  </a:lnTo>
                  <a:cubicBezTo>
                    <a:pt x="61" y="195"/>
                    <a:pt x="61" y="195"/>
                    <a:pt x="120" y="254"/>
                  </a:cubicBezTo>
                  <a:lnTo>
                    <a:pt x="120" y="373"/>
                  </a:lnTo>
                  <a:cubicBezTo>
                    <a:pt x="180" y="373"/>
                    <a:pt x="180" y="433"/>
                    <a:pt x="180" y="433"/>
                  </a:cubicBezTo>
                  <a:lnTo>
                    <a:pt x="180" y="567"/>
                  </a:lnTo>
                  <a:cubicBezTo>
                    <a:pt x="180" y="627"/>
                    <a:pt x="239" y="686"/>
                    <a:pt x="239" y="686"/>
                  </a:cubicBezTo>
                  <a:lnTo>
                    <a:pt x="239" y="805"/>
                  </a:lnTo>
                  <a:lnTo>
                    <a:pt x="239" y="865"/>
                  </a:lnTo>
                  <a:lnTo>
                    <a:pt x="239" y="999"/>
                  </a:lnTo>
                  <a:lnTo>
                    <a:pt x="239" y="1059"/>
                  </a:lnTo>
                  <a:lnTo>
                    <a:pt x="373" y="1059"/>
                  </a:lnTo>
                  <a:cubicBezTo>
                    <a:pt x="373" y="1059"/>
                    <a:pt x="433" y="999"/>
                    <a:pt x="433" y="865"/>
                  </a:cubicBezTo>
                  <a:lnTo>
                    <a:pt x="433" y="686"/>
                  </a:lnTo>
                  <a:lnTo>
                    <a:pt x="433" y="493"/>
                  </a:lnTo>
                  <a:cubicBezTo>
                    <a:pt x="373" y="433"/>
                    <a:pt x="373" y="373"/>
                    <a:pt x="314" y="314"/>
                  </a:cubicBezTo>
                  <a:cubicBezTo>
                    <a:pt x="314" y="254"/>
                    <a:pt x="239" y="195"/>
                    <a:pt x="239" y="120"/>
                  </a:cubicBezTo>
                  <a:lnTo>
                    <a:pt x="12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1878276" y="4688275"/>
              <a:ext cx="13507" cy="34876"/>
            </a:xfrm>
            <a:custGeom>
              <a:avLst/>
              <a:gdLst/>
              <a:ahLst/>
              <a:cxnLst/>
              <a:rect l="l" t="t" r="r" b="b"/>
              <a:pathLst>
                <a:path w="433" h="1118" extrusionOk="0">
                  <a:moveTo>
                    <a:pt x="1" y="0"/>
                  </a:moveTo>
                  <a:lnTo>
                    <a:pt x="1" y="75"/>
                  </a:lnTo>
                  <a:lnTo>
                    <a:pt x="1" y="134"/>
                  </a:lnTo>
                  <a:cubicBezTo>
                    <a:pt x="60" y="134"/>
                    <a:pt x="60" y="194"/>
                    <a:pt x="60" y="194"/>
                  </a:cubicBezTo>
                  <a:cubicBezTo>
                    <a:pt x="60" y="253"/>
                    <a:pt x="120" y="253"/>
                    <a:pt x="120" y="253"/>
                  </a:cubicBezTo>
                  <a:lnTo>
                    <a:pt x="120" y="373"/>
                  </a:lnTo>
                  <a:cubicBezTo>
                    <a:pt x="179" y="373"/>
                    <a:pt x="179" y="447"/>
                    <a:pt x="179" y="507"/>
                  </a:cubicBezTo>
                  <a:lnTo>
                    <a:pt x="179" y="685"/>
                  </a:lnTo>
                  <a:lnTo>
                    <a:pt x="179" y="820"/>
                  </a:lnTo>
                  <a:lnTo>
                    <a:pt x="179" y="879"/>
                  </a:lnTo>
                  <a:cubicBezTo>
                    <a:pt x="179" y="998"/>
                    <a:pt x="254" y="1058"/>
                    <a:pt x="254" y="1058"/>
                  </a:cubicBezTo>
                  <a:cubicBezTo>
                    <a:pt x="254" y="1058"/>
                    <a:pt x="254" y="1117"/>
                    <a:pt x="314" y="1117"/>
                  </a:cubicBezTo>
                  <a:lnTo>
                    <a:pt x="314" y="1058"/>
                  </a:lnTo>
                  <a:cubicBezTo>
                    <a:pt x="314" y="1058"/>
                    <a:pt x="373" y="998"/>
                    <a:pt x="373" y="879"/>
                  </a:cubicBezTo>
                  <a:cubicBezTo>
                    <a:pt x="373" y="820"/>
                    <a:pt x="433" y="745"/>
                    <a:pt x="433" y="685"/>
                  </a:cubicBezTo>
                  <a:cubicBezTo>
                    <a:pt x="373" y="626"/>
                    <a:pt x="433" y="566"/>
                    <a:pt x="373" y="507"/>
                  </a:cubicBezTo>
                  <a:cubicBezTo>
                    <a:pt x="373" y="447"/>
                    <a:pt x="373" y="313"/>
                    <a:pt x="314" y="253"/>
                  </a:cubicBezTo>
                  <a:cubicBezTo>
                    <a:pt x="314" y="194"/>
                    <a:pt x="254" y="134"/>
                    <a:pt x="254" y="134"/>
                  </a:cubicBezTo>
                  <a:cubicBezTo>
                    <a:pt x="179" y="75"/>
                    <a:pt x="120" y="0"/>
                    <a:pt x="12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1634300" y="4686403"/>
              <a:ext cx="15379" cy="31164"/>
            </a:xfrm>
            <a:custGeom>
              <a:avLst/>
              <a:gdLst/>
              <a:ahLst/>
              <a:cxnLst/>
              <a:rect l="l" t="t" r="r" b="b"/>
              <a:pathLst>
                <a:path w="493" h="999" extrusionOk="0">
                  <a:moveTo>
                    <a:pt x="60" y="1"/>
                  </a:moveTo>
                  <a:cubicBezTo>
                    <a:pt x="0" y="60"/>
                    <a:pt x="60" y="60"/>
                    <a:pt x="60" y="60"/>
                  </a:cubicBezTo>
                  <a:cubicBezTo>
                    <a:pt x="60" y="60"/>
                    <a:pt x="60" y="135"/>
                    <a:pt x="120" y="194"/>
                  </a:cubicBezTo>
                  <a:cubicBezTo>
                    <a:pt x="179" y="254"/>
                    <a:pt x="179" y="313"/>
                    <a:pt x="179" y="313"/>
                  </a:cubicBezTo>
                  <a:cubicBezTo>
                    <a:pt x="179" y="373"/>
                    <a:pt x="254" y="373"/>
                    <a:pt x="254" y="433"/>
                  </a:cubicBezTo>
                  <a:lnTo>
                    <a:pt x="254" y="507"/>
                  </a:lnTo>
                  <a:lnTo>
                    <a:pt x="254" y="567"/>
                  </a:lnTo>
                  <a:cubicBezTo>
                    <a:pt x="313" y="567"/>
                    <a:pt x="254" y="626"/>
                    <a:pt x="313" y="626"/>
                  </a:cubicBezTo>
                  <a:lnTo>
                    <a:pt x="313" y="686"/>
                  </a:lnTo>
                  <a:lnTo>
                    <a:pt x="313" y="805"/>
                  </a:lnTo>
                  <a:lnTo>
                    <a:pt x="313" y="939"/>
                  </a:lnTo>
                  <a:cubicBezTo>
                    <a:pt x="313" y="999"/>
                    <a:pt x="313" y="999"/>
                    <a:pt x="373" y="999"/>
                  </a:cubicBezTo>
                  <a:lnTo>
                    <a:pt x="373" y="939"/>
                  </a:lnTo>
                  <a:cubicBezTo>
                    <a:pt x="373" y="939"/>
                    <a:pt x="432" y="939"/>
                    <a:pt x="432" y="805"/>
                  </a:cubicBezTo>
                  <a:lnTo>
                    <a:pt x="492" y="745"/>
                  </a:lnTo>
                  <a:lnTo>
                    <a:pt x="492" y="626"/>
                  </a:lnTo>
                  <a:lnTo>
                    <a:pt x="492" y="567"/>
                  </a:lnTo>
                  <a:lnTo>
                    <a:pt x="432" y="433"/>
                  </a:lnTo>
                  <a:cubicBezTo>
                    <a:pt x="432" y="373"/>
                    <a:pt x="432" y="313"/>
                    <a:pt x="373" y="254"/>
                  </a:cubicBezTo>
                  <a:cubicBezTo>
                    <a:pt x="373" y="194"/>
                    <a:pt x="313" y="135"/>
                    <a:pt x="254" y="135"/>
                  </a:cubicBezTo>
                  <a:cubicBezTo>
                    <a:pt x="179" y="1"/>
                    <a:pt x="120" y="1"/>
                    <a:pt x="120" y="1"/>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1612931" y="4688275"/>
              <a:ext cx="13507" cy="29292"/>
            </a:xfrm>
            <a:custGeom>
              <a:avLst/>
              <a:gdLst/>
              <a:ahLst/>
              <a:cxnLst/>
              <a:rect l="l" t="t" r="r" b="b"/>
              <a:pathLst>
                <a:path w="433" h="939" extrusionOk="0">
                  <a:moveTo>
                    <a:pt x="0" y="0"/>
                  </a:moveTo>
                  <a:cubicBezTo>
                    <a:pt x="0" y="75"/>
                    <a:pt x="0" y="75"/>
                    <a:pt x="60" y="134"/>
                  </a:cubicBezTo>
                  <a:lnTo>
                    <a:pt x="119" y="194"/>
                  </a:lnTo>
                  <a:lnTo>
                    <a:pt x="119" y="253"/>
                  </a:lnTo>
                  <a:lnTo>
                    <a:pt x="194" y="313"/>
                  </a:lnTo>
                  <a:lnTo>
                    <a:pt x="194" y="373"/>
                  </a:lnTo>
                  <a:cubicBezTo>
                    <a:pt x="253" y="447"/>
                    <a:pt x="253" y="447"/>
                    <a:pt x="253" y="507"/>
                  </a:cubicBezTo>
                  <a:lnTo>
                    <a:pt x="253" y="566"/>
                  </a:lnTo>
                  <a:lnTo>
                    <a:pt x="253" y="626"/>
                  </a:lnTo>
                  <a:lnTo>
                    <a:pt x="253" y="685"/>
                  </a:lnTo>
                  <a:lnTo>
                    <a:pt x="253" y="745"/>
                  </a:lnTo>
                  <a:lnTo>
                    <a:pt x="253" y="879"/>
                  </a:lnTo>
                  <a:cubicBezTo>
                    <a:pt x="253" y="939"/>
                    <a:pt x="313" y="939"/>
                    <a:pt x="313" y="939"/>
                  </a:cubicBezTo>
                  <a:lnTo>
                    <a:pt x="373" y="939"/>
                  </a:lnTo>
                  <a:cubicBezTo>
                    <a:pt x="373" y="939"/>
                    <a:pt x="373" y="879"/>
                    <a:pt x="432" y="745"/>
                  </a:cubicBezTo>
                  <a:lnTo>
                    <a:pt x="432" y="685"/>
                  </a:lnTo>
                  <a:lnTo>
                    <a:pt x="432" y="626"/>
                  </a:lnTo>
                  <a:lnTo>
                    <a:pt x="432" y="507"/>
                  </a:lnTo>
                  <a:lnTo>
                    <a:pt x="432" y="447"/>
                  </a:lnTo>
                  <a:cubicBezTo>
                    <a:pt x="432" y="313"/>
                    <a:pt x="373" y="313"/>
                    <a:pt x="373" y="253"/>
                  </a:cubicBezTo>
                  <a:cubicBezTo>
                    <a:pt x="313" y="194"/>
                    <a:pt x="313" y="134"/>
                    <a:pt x="253" y="134"/>
                  </a:cubicBezTo>
                  <a:cubicBezTo>
                    <a:pt x="194" y="0"/>
                    <a:pt x="119" y="0"/>
                    <a:pt x="119"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1746758" y="4202631"/>
              <a:ext cx="65572" cy="61828"/>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1688673" y="4202631"/>
              <a:ext cx="63700" cy="61828"/>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1744450" y="4208215"/>
              <a:ext cx="58116" cy="85069"/>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1705861" y="4211927"/>
              <a:ext cx="46512" cy="79017"/>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1595712" y="4167755"/>
              <a:ext cx="297943" cy="48383"/>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1411692" y="4008598"/>
              <a:ext cx="42332" cy="43018"/>
            </a:xfrm>
            <a:custGeom>
              <a:avLst/>
              <a:gdLst/>
              <a:ahLst/>
              <a:cxnLst/>
              <a:rect l="l" t="t" r="r" b="b"/>
              <a:pathLst>
                <a:path w="1357" h="1379" extrusionOk="0">
                  <a:moveTo>
                    <a:pt x="703" y="1"/>
                  </a:moveTo>
                  <a:cubicBezTo>
                    <a:pt x="673" y="1"/>
                    <a:pt x="642" y="3"/>
                    <a:pt x="611" y="8"/>
                  </a:cubicBezTo>
                  <a:cubicBezTo>
                    <a:pt x="313" y="8"/>
                    <a:pt x="1" y="321"/>
                    <a:pt x="60" y="753"/>
                  </a:cubicBezTo>
                  <a:cubicBezTo>
                    <a:pt x="60" y="1125"/>
                    <a:pt x="373" y="1379"/>
                    <a:pt x="745" y="1379"/>
                  </a:cubicBezTo>
                  <a:cubicBezTo>
                    <a:pt x="1118" y="1379"/>
                    <a:pt x="1356" y="1006"/>
                    <a:pt x="1356" y="634"/>
                  </a:cubicBezTo>
                  <a:cubicBezTo>
                    <a:pt x="1302" y="292"/>
                    <a:pt x="1034" y="1"/>
                    <a:pt x="703"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1448409" y="3991160"/>
              <a:ext cx="15379" cy="19559"/>
            </a:xfrm>
            <a:custGeom>
              <a:avLst/>
              <a:gdLst/>
              <a:ahLst/>
              <a:cxnLst/>
              <a:rect l="l" t="t" r="r" b="b"/>
              <a:pathLst>
                <a:path w="493" h="627" extrusionOk="0">
                  <a:moveTo>
                    <a:pt x="179" y="1"/>
                  </a:moveTo>
                  <a:cubicBezTo>
                    <a:pt x="60" y="1"/>
                    <a:pt x="0" y="135"/>
                    <a:pt x="0" y="314"/>
                  </a:cubicBezTo>
                  <a:cubicBezTo>
                    <a:pt x="0" y="507"/>
                    <a:pt x="120" y="627"/>
                    <a:pt x="254" y="627"/>
                  </a:cubicBezTo>
                  <a:cubicBezTo>
                    <a:pt x="373" y="567"/>
                    <a:pt x="492" y="448"/>
                    <a:pt x="432" y="254"/>
                  </a:cubicBezTo>
                  <a:cubicBezTo>
                    <a:pt x="432" y="135"/>
                    <a:pt x="313" y="1"/>
                    <a:pt x="17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1425169" y="3977684"/>
              <a:ext cx="15379" cy="17719"/>
            </a:xfrm>
            <a:custGeom>
              <a:avLst/>
              <a:gdLst/>
              <a:ahLst/>
              <a:cxnLst/>
              <a:rect l="l" t="t" r="r" b="b"/>
              <a:pathLst>
                <a:path w="493" h="568" extrusionOk="0">
                  <a:moveTo>
                    <a:pt x="254" y="1"/>
                  </a:moveTo>
                  <a:cubicBezTo>
                    <a:pt x="120" y="1"/>
                    <a:pt x="1" y="135"/>
                    <a:pt x="1" y="314"/>
                  </a:cubicBezTo>
                  <a:cubicBezTo>
                    <a:pt x="60" y="433"/>
                    <a:pt x="120" y="567"/>
                    <a:pt x="313" y="567"/>
                  </a:cubicBezTo>
                  <a:cubicBezTo>
                    <a:pt x="433" y="567"/>
                    <a:pt x="492" y="433"/>
                    <a:pt x="492" y="254"/>
                  </a:cubicBezTo>
                  <a:cubicBezTo>
                    <a:pt x="492" y="135"/>
                    <a:pt x="373" y="1"/>
                    <a:pt x="25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1403800" y="3989320"/>
              <a:ext cx="15348" cy="17688"/>
            </a:xfrm>
            <a:custGeom>
              <a:avLst/>
              <a:gdLst/>
              <a:ahLst/>
              <a:cxnLst/>
              <a:rect l="l" t="t" r="r" b="b"/>
              <a:pathLst>
                <a:path w="492" h="567" extrusionOk="0">
                  <a:moveTo>
                    <a:pt x="194" y="0"/>
                  </a:moveTo>
                  <a:cubicBezTo>
                    <a:pt x="60" y="0"/>
                    <a:pt x="0" y="134"/>
                    <a:pt x="0" y="313"/>
                  </a:cubicBezTo>
                  <a:cubicBezTo>
                    <a:pt x="0" y="432"/>
                    <a:pt x="119" y="566"/>
                    <a:pt x="254" y="566"/>
                  </a:cubicBezTo>
                  <a:cubicBezTo>
                    <a:pt x="373" y="566"/>
                    <a:pt x="492" y="432"/>
                    <a:pt x="492" y="254"/>
                  </a:cubicBezTo>
                  <a:cubicBezTo>
                    <a:pt x="432" y="134"/>
                    <a:pt x="313" y="0"/>
                    <a:pt x="194"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1657540" y="3766681"/>
              <a:ext cx="75118" cy="8706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
            <p:cNvSpPr/>
            <p:nvPr/>
          </p:nvSpPr>
          <p:spPr>
            <a:xfrm>
              <a:off x="1552975" y="3796441"/>
              <a:ext cx="94833" cy="86473"/>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
            <p:cNvSpPr/>
            <p:nvPr/>
          </p:nvSpPr>
          <p:spPr>
            <a:xfrm>
              <a:off x="1634300" y="3816468"/>
              <a:ext cx="40460" cy="3993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1870384" y="4237476"/>
              <a:ext cx="67880" cy="450830"/>
            </a:xfrm>
            <a:custGeom>
              <a:avLst/>
              <a:gdLst/>
              <a:ahLst/>
              <a:cxnLst/>
              <a:rect l="l" t="t" r="r" b="b"/>
              <a:pathLst>
                <a:path w="2176" h="14452" extrusionOk="0">
                  <a:moveTo>
                    <a:pt x="0" y="1"/>
                  </a:moveTo>
                  <a:lnTo>
                    <a:pt x="0" y="60"/>
                  </a:lnTo>
                  <a:cubicBezTo>
                    <a:pt x="0" y="60"/>
                    <a:pt x="60" y="239"/>
                    <a:pt x="194" y="671"/>
                  </a:cubicBezTo>
                  <a:cubicBezTo>
                    <a:pt x="254" y="865"/>
                    <a:pt x="373" y="1043"/>
                    <a:pt x="432" y="1356"/>
                  </a:cubicBezTo>
                  <a:cubicBezTo>
                    <a:pt x="567" y="1610"/>
                    <a:pt x="626" y="1922"/>
                    <a:pt x="745" y="2235"/>
                  </a:cubicBezTo>
                  <a:cubicBezTo>
                    <a:pt x="879" y="2533"/>
                    <a:pt x="999" y="2906"/>
                    <a:pt x="1058" y="3278"/>
                  </a:cubicBezTo>
                  <a:cubicBezTo>
                    <a:pt x="1177" y="3650"/>
                    <a:pt x="1311" y="4097"/>
                    <a:pt x="1431" y="4470"/>
                  </a:cubicBezTo>
                  <a:cubicBezTo>
                    <a:pt x="1550" y="4902"/>
                    <a:pt x="1624" y="5334"/>
                    <a:pt x="1684" y="5766"/>
                  </a:cubicBezTo>
                  <a:cubicBezTo>
                    <a:pt x="1743" y="6019"/>
                    <a:pt x="1803" y="6198"/>
                    <a:pt x="1803" y="6451"/>
                  </a:cubicBezTo>
                  <a:cubicBezTo>
                    <a:pt x="1863" y="6704"/>
                    <a:pt x="1922" y="6883"/>
                    <a:pt x="1922" y="7137"/>
                  </a:cubicBezTo>
                  <a:cubicBezTo>
                    <a:pt x="1922" y="7375"/>
                    <a:pt x="1997" y="7569"/>
                    <a:pt x="1997" y="7822"/>
                  </a:cubicBezTo>
                  <a:lnTo>
                    <a:pt x="1997" y="8492"/>
                  </a:lnTo>
                  <a:cubicBezTo>
                    <a:pt x="1997" y="8939"/>
                    <a:pt x="1997" y="9371"/>
                    <a:pt x="1922" y="9803"/>
                  </a:cubicBezTo>
                  <a:cubicBezTo>
                    <a:pt x="1922" y="10235"/>
                    <a:pt x="1863" y="10667"/>
                    <a:pt x="1863" y="11040"/>
                  </a:cubicBezTo>
                  <a:cubicBezTo>
                    <a:pt x="1803" y="11472"/>
                    <a:pt x="1803" y="11844"/>
                    <a:pt x="1743" y="12157"/>
                  </a:cubicBezTo>
                  <a:cubicBezTo>
                    <a:pt x="1743" y="12529"/>
                    <a:pt x="1684" y="12842"/>
                    <a:pt x="1624" y="13095"/>
                  </a:cubicBezTo>
                  <a:cubicBezTo>
                    <a:pt x="1624" y="13408"/>
                    <a:pt x="1550" y="13587"/>
                    <a:pt x="1550" y="13840"/>
                  </a:cubicBezTo>
                  <a:cubicBezTo>
                    <a:pt x="1490" y="14213"/>
                    <a:pt x="1431" y="14451"/>
                    <a:pt x="1431" y="14451"/>
                  </a:cubicBezTo>
                  <a:lnTo>
                    <a:pt x="1490" y="14451"/>
                  </a:lnTo>
                  <a:cubicBezTo>
                    <a:pt x="1490" y="14451"/>
                    <a:pt x="1550" y="14213"/>
                    <a:pt x="1624" y="13840"/>
                  </a:cubicBezTo>
                  <a:cubicBezTo>
                    <a:pt x="1684" y="13468"/>
                    <a:pt x="1803" y="12842"/>
                    <a:pt x="1863" y="12157"/>
                  </a:cubicBezTo>
                  <a:cubicBezTo>
                    <a:pt x="1922" y="11844"/>
                    <a:pt x="1997" y="11472"/>
                    <a:pt x="2056" y="11040"/>
                  </a:cubicBezTo>
                  <a:cubicBezTo>
                    <a:pt x="2056" y="10667"/>
                    <a:pt x="2116" y="10235"/>
                    <a:pt x="2116" y="9803"/>
                  </a:cubicBezTo>
                  <a:cubicBezTo>
                    <a:pt x="2175" y="9371"/>
                    <a:pt x="2175" y="8939"/>
                    <a:pt x="2175" y="8492"/>
                  </a:cubicBezTo>
                  <a:lnTo>
                    <a:pt x="2175" y="7822"/>
                  </a:lnTo>
                  <a:cubicBezTo>
                    <a:pt x="2175" y="7569"/>
                    <a:pt x="2175" y="7315"/>
                    <a:pt x="2116" y="7137"/>
                  </a:cubicBezTo>
                  <a:cubicBezTo>
                    <a:pt x="2116" y="6883"/>
                    <a:pt x="2056" y="6630"/>
                    <a:pt x="2056" y="6392"/>
                  </a:cubicBezTo>
                  <a:cubicBezTo>
                    <a:pt x="1997" y="6198"/>
                    <a:pt x="1997" y="5960"/>
                    <a:pt x="1922" y="5766"/>
                  </a:cubicBezTo>
                  <a:cubicBezTo>
                    <a:pt x="1803" y="5274"/>
                    <a:pt x="1743" y="4842"/>
                    <a:pt x="1624" y="4470"/>
                  </a:cubicBezTo>
                  <a:cubicBezTo>
                    <a:pt x="1550" y="4217"/>
                    <a:pt x="1490" y="4023"/>
                    <a:pt x="1431" y="3844"/>
                  </a:cubicBezTo>
                  <a:cubicBezTo>
                    <a:pt x="1371" y="3591"/>
                    <a:pt x="1311" y="3412"/>
                    <a:pt x="1252" y="3218"/>
                  </a:cubicBezTo>
                  <a:cubicBezTo>
                    <a:pt x="1118" y="2846"/>
                    <a:pt x="999" y="2474"/>
                    <a:pt x="879" y="2161"/>
                  </a:cubicBezTo>
                  <a:cubicBezTo>
                    <a:pt x="686" y="1550"/>
                    <a:pt x="432" y="984"/>
                    <a:pt x="313" y="611"/>
                  </a:cubicBezTo>
                  <a:cubicBezTo>
                    <a:pt x="135" y="239"/>
                    <a:pt x="60" y="60"/>
                    <a:pt x="60" y="60"/>
                  </a:cubicBezTo>
                  <a:lnTo>
                    <a:pt x="0" y="1"/>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1467937" y="3985608"/>
              <a:ext cx="133390" cy="193815"/>
            </a:xfrm>
            <a:custGeom>
              <a:avLst/>
              <a:gdLst/>
              <a:ahLst/>
              <a:cxnLst/>
              <a:rect l="l" t="t" r="r" b="b"/>
              <a:pathLst>
                <a:path w="4276" h="6213" extrusionOk="0">
                  <a:moveTo>
                    <a:pt x="0" y="0"/>
                  </a:moveTo>
                  <a:cubicBezTo>
                    <a:pt x="1" y="2"/>
                    <a:pt x="60" y="120"/>
                    <a:pt x="179" y="313"/>
                  </a:cubicBezTo>
                  <a:cubicBezTo>
                    <a:pt x="239" y="373"/>
                    <a:pt x="239" y="492"/>
                    <a:pt x="298" y="626"/>
                  </a:cubicBezTo>
                  <a:cubicBezTo>
                    <a:pt x="373" y="745"/>
                    <a:pt x="432" y="924"/>
                    <a:pt x="551" y="1058"/>
                  </a:cubicBezTo>
                  <a:cubicBezTo>
                    <a:pt x="805" y="1669"/>
                    <a:pt x="1177" y="2607"/>
                    <a:pt x="1669" y="3352"/>
                  </a:cubicBezTo>
                  <a:cubicBezTo>
                    <a:pt x="1788" y="3605"/>
                    <a:pt x="1982" y="3784"/>
                    <a:pt x="2101" y="3978"/>
                  </a:cubicBezTo>
                  <a:cubicBezTo>
                    <a:pt x="2235" y="4157"/>
                    <a:pt x="2354" y="4350"/>
                    <a:pt x="2473" y="4529"/>
                  </a:cubicBezTo>
                  <a:cubicBezTo>
                    <a:pt x="2667" y="4648"/>
                    <a:pt x="2786" y="4842"/>
                    <a:pt x="2905" y="5021"/>
                  </a:cubicBezTo>
                  <a:cubicBezTo>
                    <a:pt x="3039" y="5155"/>
                    <a:pt x="3158" y="5274"/>
                    <a:pt x="3352" y="5393"/>
                  </a:cubicBezTo>
                  <a:cubicBezTo>
                    <a:pt x="3412" y="5527"/>
                    <a:pt x="3531" y="5646"/>
                    <a:pt x="3650" y="5765"/>
                  </a:cubicBezTo>
                  <a:cubicBezTo>
                    <a:pt x="3784" y="5840"/>
                    <a:pt x="3844" y="5900"/>
                    <a:pt x="3963" y="5959"/>
                  </a:cubicBezTo>
                  <a:cubicBezTo>
                    <a:pt x="4097" y="6138"/>
                    <a:pt x="4216" y="6212"/>
                    <a:pt x="4216" y="6212"/>
                  </a:cubicBezTo>
                  <a:lnTo>
                    <a:pt x="4276" y="6212"/>
                  </a:lnTo>
                  <a:lnTo>
                    <a:pt x="4216" y="6138"/>
                  </a:lnTo>
                  <a:cubicBezTo>
                    <a:pt x="4216" y="6138"/>
                    <a:pt x="4157" y="6078"/>
                    <a:pt x="4022" y="5900"/>
                  </a:cubicBezTo>
                  <a:cubicBezTo>
                    <a:pt x="3963" y="5840"/>
                    <a:pt x="3844" y="5765"/>
                    <a:pt x="3784" y="5646"/>
                  </a:cubicBezTo>
                  <a:cubicBezTo>
                    <a:pt x="3650" y="5527"/>
                    <a:pt x="3531" y="5468"/>
                    <a:pt x="3412" y="5333"/>
                  </a:cubicBezTo>
                  <a:cubicBezTo>
                    <a:pt x="3278" y="5155"/>
                    <a:pt x="3158" y="5021"/>
                    <a:pt x="3039" y="4901"/>
                  </a:cubicBezTo>
                  <a:cubicBezTo>
                    <a:pt x="2905" y="4723"/>
                    <a:pt x="2786" y="4529"/>
                    <a:pt x="2667" y="4410"/>
                  </a:cubicBezTo>
                  <a:cubicBezTo>
                    <a:pt x="2533" y="4216"/>
                    <a:pt x="2414" y="4037"/>
                    <a:pt x="2294" y="3844"/>
                  </a:cubicBezTo>
                  <a:cubicBezTo>
                    <a:pt x="2160" y="3665"/>
                    <a:pt x="1982" y="3471"/>
                    <a:pt x="1862" y="3293"/>
                  </a:cubicBezTo>
                  <a:lnTo>
                    <a:pt x="1669" y="2980"/>
                  </a:lnTo>
                  <a:cubicBezTo>
                    <a:pt x="1609" y="2860"/>
                    <a:pt x="1609" y="2786"/>
                    <a:pt x="1549" y="2667"/>
                  </a:cubicBezTo>
                  <a:cubicBezTo>
                    <a:pt x="1415" y="2488"/>
                    <a:pt x="1296" y="2294"/>
                    <a:pt x="1177" y="2116"/>
                  </a:cubicBezTo>
                  <a:cubicBezTo>
                    <a:pt x="983" y="1669"/>
                    <a:pt x="805" y="1296"/>
                    <a:pt x="611" y="998"/>
                  </a:cubicBezTo>
                  <a:cubicBezTo>
                    <a:pt x="551" y="864"/>
                    <a:pt x="492" y="745"/>
                    <a:pt x="373" y="626"/>
                  </a:cubicBezTo>
                  <a:cubicBezTo>
                    <a:pt x="298" y="492"/>
                    <a:pt x="239" y="373"/>
                    <a:pt x="179" y="253"/>
                  </a:cubicBezTo>
                  <a:cubicBezTo>
                    <a:pt x="60" y="120"/>
                    <a:pt x="1" y="2"/>
                    <a:pt x="0" y="0"/>
                  </a:cubicBez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1678909" y="4560469"/>
              <a:ext cx="158502" cy="27452"/>
            </a:xfrm>
            <a:custGeom>
              <a:avLst/>
              <a:gdLst/>
              <a:ahLst/>
              <a:cxnLst/>
              <a:rect l="l" t="t" r="r" b="b"/>
              <a:pathLst>
                <a:path w="5081" h="880" extrusionOk="0">
                  <a:moveTo>
                    <a:pt x="5021" y="0"/>
                  </a:moveTo>
                  <a:cubicBezTo>
                    <a:pt x="5021" y="0"/>
                    <a:pt x="4962" y="0"/>
                    <a:pt x="4842" y="75"/>
                  </a:cubicBezTo>
                  <a:cubicBezTo>
                    <a:pt x="4783" y="134"/>
                    <a:pt x="4708" y="134"/>
                    <a:pt x="4589" y="194"/>
                  </a:cubicBezTo>
                  <a:cubicBezTo>
                    <a:pt x="4529" y="194"/>
                    <a:pt x="4410" y="194"/>
                    <a:pt x="4276" y="254"/>
                  </a:cubicBezTo>
                  <a:cubicBezTo>
                    <a:pt x="4217" y="254"/>
                    <a:pt x="4157" y="313"/>
                    <a:pt x="4097" y="313"/>
                  </a:cubicBezTo>
                  <a:cubicBezTo>
                    <a:pt x="4038" y="313"/>
                    <a:pt x="3963" y="313"/>
                    <a:pt x="3904" y="373"/>
                  </a:cubicBezTo>
                  <a:cubicBezTo>
                    <a:pt x="3785" y="373"/>
                    <a:pt x="3665" y="447"/>
                    <a:pt x="3472" y="447"/>
                  </a:cubicBezTo>
                  <a:cubicBezTo>
                    <a:pt x="3353" y="507"/>
                    <a:pt x="3219" y="507"/>
                    <a:pt x="3040" y="507"/>
                  </a:cubicBezTo>
                  <a:cubicBezTo>
                    <a:pt x="2921" y="566"/>
                    <a:pt x="2727" y="566"/>
                    <a:pt x="2608" y="566"/>
                  </a:cubicBezTo>
                  <a:cubicBezTo>
                    <a:pt x="2414" y="626"/>
                    <a:pt x="2295" y="626"/>
                    <a:pt x="2101" y="626"/>
                  </a:cubicBezTo>
                  <a:cubicBezTo>
                    <a:pt x="2042" y="656"/>
                    <a:pt x="1967" y="656"/>
                    <a:pt x="1891" y="656"/>
                  </a:cubicBezTo>
                  <a:cubicBezTo>
                    <a:pt x="1814" y="656"/>
                    <a:pt x="1736" y="656"/>
                    <a:pt x="1669" y="686"/>
                  </a:cubicBezTo>
                  <a:lnTo>
                    <a:pt x="1" y="686"/>
                  </a:lnTo>
                  <a:lnTo>
                    <a:pt x="60" y="745"/>
                  </a:lnTo>
                  <a:cubicBezTo>
                    <a:pt x="60" y="745"/>
                    <a:pt x="373" y="745"/>
                    <a:pt x="805" y="820"/>
                  </a:cubicBezTo>
                  <a:cubicBezTo>
                    <a:pt x="924" y="820"/>
                    <a:pt x="1118" y="879"/>
                    <a:pt x="1237" y="879"/>
                  </a:cubicBezTo>
                  <a:lnTo>
                    <a:pt x="1669" y="879"/>
                  </a:lnTo>
                  <a:cubicBezTo>
                    <a:pt x="1803" y="879"/>
                    <a:pt x="1982" y="879"/>
                    <a:pt x="2101" y="820"/>
                  </a:cubicBezTo>
                  <a:lnTo>
                    <a:pt x="2608" y="820"/>
                  </a:lnTo>
                  <a:cubicBezTo>
                    <a:pt x="2786" y="820"/>
                    <a:pt x="2921" y="745"/>
                    <a:pt x="3099" y="745"/>
                  </a:cubicBezTo>
                  <a:cubicBezTo>
                    <a:pt x="3219" y="686"/>
                    <a:pt x="3412" y="686"/>
                    <a:pt x="3531" y="626"/>
                  </a:cubicBezTo>
                  <a:cubicBezTo>
                    <a:pt x="3665" y="626"/>
                    <a:pt x="3844" y="566"/>
                    <a:pt x="3963" y="507"/>
                  </a:cubicBezTo>
                  <a:lnTo>
                    <a:pt x="4157" y="507"/>
                  </a:lnTo>
                  <a:cubicBezTo>
                    <a:pt x="4217" y="447"/>
                    <a:pt x="4276" y="447"/>
                    <a:pt x="4336" y="373"/>
                  </a:cubicBezTo>
                  <a:cubicBezTo>
                    <a:pt x="4470" y="373"/>
                    <a:pt x="4529" y="313"/>
                    <a:pt x="4649" y="313"/>
                  </a:cubicBezTo>
                  <a:cubicBezTo>
                    <a:pt x="4708" y="254"/>
                    <a:pt x="4842" y="194"/>
                    <a:pt x="4902" y="194"/>
                  </a:cubicBezTo>
                  <a:cubicBezTo>
                    <a:pt x="4962" y="134"/>
                    <a:pt x="4962" y="134"/>
                    <a:pt x="5021" y="75"/>
                  </a:cubicBezTo>
                  <a:lnTo>
                    <a:pt x="5081" y="75"/>
                  </a:lnTo>
                  <a:lnTo>
                    <a:pt x="5081" y="0"/>
                  </a:lnTo>
                  <a:close/>
                </a:path>
              </a:pathLst>
            </a:custGeom>
            <a:solidFill>
              <a:srgbClr val="DB85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1845272" y="4045533"/>
              <a:ext cx="238455" cy="21431"/>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1841560" y="4060881"/>
              <a:ext cx="226351" cy="7764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1421457" y="4037641"/>
              <a:ext cx="237955" cy="23271"/>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1436804" y="4053457"/>
              <a:ext cx="226351" cy="77176"/>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8" name="Google Shape;408;p2"/>
          <p:cNvSpPr/>
          <p:nvPr/>
        </p:nvSpPr>
        <p:spPr>
          <a:xfrm>
            <a:off x="1115973" y="4392234"/>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1029937" y="4337861"/>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2"/>
          <p:cNvGrpSpPr/>
          <p:nvPr/>
        </p:nvGrpSpPr>
        <p:grpSpPr>
          <a:xfrm>
            <a:off x="2668779" y="4372279"/>
            <a:ext cx="588837" cy="445995"/>
            <a:chOff x="2592579" y="4448479"/>
            <a:chExt cx="588837" cy="445995"/>
          </a:xfrm>
        </p:grpSpPr>
        <p:sp>
          <p:nvSpPr>
            <p:cNvPr id="445" name="Google Shape;445;p2"/>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0" name="Google Shape;450;p2"/>
          <p:cNvSpPr/>
          <p:nvPr/>
        </p:nvSpPr>
        <p:spPr>
          <a:xfrm>
            <a:off x="7963819" y="11174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8059618" y="11874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2" name="Google Shape;452;p2"/>
          <p:cNvGrpSpPr/>
          <p:nvPr/>
        </p:nvGrpSpPr>
        <p:grpSpPr>
          <a:xfrm>
            <a:off x="5220602" y="4141177"/>
            <a:ext cx="1348207" cy="654003"/>
            <a:chOff x="5220602" y="4141177"/>
            <a:chExt cx="1348207" cy="654003"/>
          </a:xfrm>
        </p:grpSpPr>
        <p:sp>
          <p:nvSpPr>
            <p:cNvPr id="453" name="Google Shape;453;p2"/>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2"/>
          <p:cNvGrpSpPr/>
          <p:nvPr/>
        </p:nvGrpSpPr>
        <p:grpSpPr>
          <a:xfrm>
            <a:off x="7774869" y="1404633"/>
            <a:ext cx="211698" cy="345889"/>
            <a:chOff x="7625581" y="1360486"/>
            <a:chExt cx="344393" cy="562695"/>
          </a:xfrm>
        </p:grpSpPr>
        <p:sp>
          <p:nvSpPr>
            <p:cNvPr id="464" name="Google Shape;464;p2"/>
            <p:cNvSpPr/>
            <p:nvPr/>
          </p:nvSpPr>
          <p:spPr>
            <a:xfrm>
              <a:off x="7625581" y="13604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
            <p:cNvSpPr/>
            <p:nvPr/>
          </p:nvSpPr>
          <p:spPr>
            <a:xfrm>
              <a:off x="7795687" y="17023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
            <p:cNvSpPr/>
            <p:nvPr/>
          </p:nvSpPr>
          <p:spPr>
            <a:xfrm>
              <a:off x="7652533" y="16773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
            <p:cNvSpPr/>
            <p:nvPr/>
          </p:nvSpPr>
          <p:spPr>
            <a:xfrm>
              <a:off x="7637216" y="16559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
            <p:cNvSpPr/>
            <p:nvPr/>
          </p:nvSpPr>
          <p:spPr>
            <a:xfrm>
              <a:off x="7704597" y="13617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
            <p:cNvSpPr/>
            <p:nvPr/>
          </p:nvSpPr>
          <p:spPr>
            <a:xfrm>
              <a:off x="7675773" y="13770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
            <p:cNvSpPr/>
            <p:nvPr/>
          </p:nvSpPr>
          <p:spPr>
            <a:xfrm>
              <a:off x="7757099" y="13636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
            <p:cNvSpPr/>
            <p:nvPr/>
          </p:nvSpPr>
          <p:spPr>
            <a:xfrm>
              <a:off x="7813343" y="13696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
            <p:cNvSpPr/>
            <p:nvPr/>
          </p:nvSpPr>
          <p:spPr>
            <a:xfrm>
              <a:off x="7863536" y="13910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
            <p:cNvSpPr/>
            <p:nvPr/>
          </p:nvSpPr>
          <p:spPr>
            <a:xfrm>
              <a:off x="7900252" y="14584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
          <p:cNvGrpSpPr/>
          <p:nvPr/>
        </p:nvGrpSpPr>
        <p:grpSpPr>
          <a:xfrm>
            <a:off x="3416525" y="3858676"/>
            <a:ext cx="1587677" cy="981643"/>
            <a:chOff x="3416525" y="3858676"/>
            <a:chExt cx="1587677" cy="981643"/>
          </a:xfrm>
        </p:grpSpPr>
        <p:sp>
          <p:nvSpPr>
            <p:cNvPr id="475" name="Google Shape;475;p2"/>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 name="Google Shape;560;p2"/>
          <p:cNvSpPr txBox="1">
            <a:spLocks noGrp="1"/>
          </p:cNvSpPr>
          <p:nvPr>
            <p:ph type="subTitle" idx="1"/>
          </p:nvPr>
        </p:nvSpPr>
        <p:spPr>
          <a:xfrm>
            <a:off x="3781425" y="3149284"/>
            <a:ext cx="1600200" cy="4284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accent2"/>
              </a:buClr>
              <a:buSzPts val="2800"/>
              <a:buFont typeface="Montserrat"/>
              <a:buNone/>
              <a:defRPr b="1">
                <a:solidFill>
                  <a:schemeClr val="accent2"/>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1" name="Google Shape;561;p2"/>
          <p:cNvSpPr txBox="1">
            <a:spLocks noGrp="1"/>
          </p:cNvSpPr>
          <p:nvPr>
            <p:ph type="ctrTitle"/>
          </p:nvPr>
        </p:nvSpPr>
        <p:spPr>
          <a:xfrm>
            <a:off x="1864275" y="1291700"/>
            <a:ext cx="5434500" cy="168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000" b="1">
                <a:latin typeface="Pangolin"/>
                <a:ea typeface="Pangolin"/>
                <a:cs typeface="Pangolin"/>
                <a:sym typeface="Pangolin"/>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5">
  <p:cSld name="CUSTOM_5_1_1_1">
    <p:spTree>
      <p:nvGrpSpPr>
        <p:cNvPr id="1" name="Shape 2364"/>
        <p:cNvGrpSpPr/>
        <p:nvPr/>
      </p:nvGrpSpPr>
      <p:grpSpPr>
        <a:xfrm>
          <a:off x="0" y="0"/>
          <a:ext cx="0" cy="0"/>
          <a:chOff x="0" y="0"/>
          <a:chExt cx="0" cy="0"/>
        </a:xfrm>
      </p:grpSpPr>
      <p:sp>
        <p:nvSpPr>
          <p:cNvPr id="2365" name="Google Shape;2365;p18"/>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8"/>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8"/>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8"/>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8"/>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8"/>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8"/>
          <p:cNvSpPr/>
          <p:nvPr/>
        </p:nvSpPr>
        <p:spPr>
          <a:xfrm>
            <a:off x="468750" y="6385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8"/>
          <p:cNvSpPr/>
          <p:nvPr/>
        </p:nvSpPr>
        <p:spPr>
          <a:xfrm rot="-1133971" flipH="1">
            <a:off x="6636013" y="1651484"/>
            <a:ext cx="1448067" cy="1063389"/>
          </a:xfrm>
          <a:custGeom>
            <a:avLst/>
            <a:gdLst/>
            <a:ahLst/>
            <a:cxnLst/>
            <a:rect l="l" t="t" r="r" b="b"/>
            <a:pathLst>
              <a:path w="40689" h="29880" extrusionOk="0">
                <a:moveTo>
                  <a:pt x="29977" y="0"/>
                </a:moveTo>
                <a:cubicBezTo>
                  <a:pt x="29518" y="0"/>
                  <a:pt x="29044" y="18"/>
                  <a:pt x="28553" y="49"/>
                </a:cubicBezTo>
                <a:cubicBezTo>
                  <a:pt x="27858" y="125"/>
                  <a:pt x="27239" y="218"/>
                  <a:pt x="26769" y="294"/>
                </a:cubicBezTo>
                <a:lnTo>
                  <a:pt x="26675" y="369"/>
                </a:lnTo>
                <a:lnTo>
                  <a:pt x="26450" y="369"/>
                </a:lnTo>
                <a:cubicBezTo>
                  <a:pt x="26130" y="444"/>
                  <a:pt x="25736" y="519"/>
                  <a:pt x="25360" y="519"/>
                </a:cubicBezTo>
                <a:cubicBezTo>
                  <a:pt x="24890" y="688"/>
                  <a:pt x="24496" y="763"/>
                  <a:pt x="24026" y="838"/>
                </a:cubicBezTo>
                <a:lnTo>
                  <a:pt x="23857" y="913"/>
                </a:lnTo>
                <a:cubicBezTo>
                  <a:pt x="23707" y="913"/>
                  <a:pt x="23482" y="989"/>
                  <a:pt x="23313" y="1064"/>
                </a:cubicBezTo>
                <a:cubicBezTo>
                  <a:pt x="23087" y="1158"/>
                  <a:pt x="22843" y="1158"/>
                  <a:pt x="22693" y="1233"/>
                </a:cubicBezTo>
                <a:cubicBezTo>
                  <a:pt x="22542" y="1308"/>
                  <a:pt x="22373" y="1308"/>
                  <a:pt x="22223" y="1383"/>
                </a:cubicBezTo>
                <a:cubicBezTo>
                  <a:pt x="22073" y="1458"/>
                  <a:pt x="21904" y="1458"/>
                  <a:pt x="21678" y="1533"/>
                </a:cubicBezTo>
                <a:cubicBezTo>
                  <a:pt x="21603" y="1533"/>
                  <a:pt x="21603" y="1533"/>
                  <a:pt x="21509" y="1627"/>
                </a:cubicBezTo>
                <a:cubicBezTo>
                  <a:pt x="21134" y="1702"/>
                  <a:pt x="20814" y="1778"/>
                  <a:pt x="20495" y="1853"/>
                </a:cubicBezTo>
                <a:cubicBezTo>
                  <a:pt x="20269" y="1928"/>
                  <a:pt x="20025" y="2003"/>
                  <a:pt x="19800" y="2097"/>
                </a:cubicBezTo>
                <a:lnTo>
                  <a:pt x="19725" y="2097"/>
                </a:lnTo>
                <a:lnTo>
                  <a:pt x="19631" y="2172"/>
                </a:lnTo>
                <a:cubicBezTo>
                  <a:pt x="19011" y="2322"/>
                  <a:pt x="18391" y="2473"/>
                  <a:pt x="17677" y="2717"/>
                </a:cubicBezTo>
                <a:cubicBezTo>
                  <a:pt x="16193" y="3186"/>
                  <a:pt x="14709" y="3731"/>
                  <a:pt x="13225" y="4276"/>
                </a:cubicBezTo>
                <a:cubicBezTo>
                  <a:pt x="12681" y="4520"/>
                  <a:pt x="12117" y="4746"/>
                  <a:pt x="11572" y="4915"/>
                </a:cubicBezTo>
                <a:lnTo>
                  <a:pt x="11422" y="4990"/>
                </a:lnTo>
                <a:lnTo>
                  <a:pt x="11272" y="5065"/>
                </a:lnTo>
                <a:cubicBezTo>
                  <a:pt x="10952" y="5140"/>
                  <a:pt x="10633" y="5290"/>
                  <a:pt x="10332" y="5384"/>
                </a:cubicBezTo>
                <a:cubicBezTo>
                  <a:pt x="9074" y="5854"/>
                  <a:pt x="8135" y="6323"/>
                  <a:pt x="7195" y="6699"/>
                </a:cubicBezTo>
                <a:cubicBezTo>
                  <a:pt x="6106" y="7263"/>
                  <a:pt x="5167" y="7732"/>
                  <a:pt x="4378" y="8277"/>
                </a:cubicBezTo>
                <a:cubicBezTo>
                  <a:pt x="3439" y="8972"/>
                  <a:pt x="2650" y="9686"/>
                  <a:pt x="2030" y="10381"/>
                </a:cubicBezTo>
                <a:cubicBezTo>
                  <a:pt x="1635" y="10850"/>
                  <a:pt x="1316" y="11320"/>
                  <a:pt x="1090" y="11790"/>
                </a:cubicBezTo>
                <a:cubicBezTo>
                  <a:pt x="771" y="12259"/>
                  <a:pt x="546" y="12729"/>
                  <a:pt x="377" y="13274"/>
                </a:cubicBezTo>
                <a:cubicBezTo>
                  <a:pt x="151" y="14063"/>
                  <a:pt x="1" y="14927"/>
                  <a:pt x="1" y="15791"/>
                </a:cubicBezTo>
                <a:cubicBezTo>
                  <a:pt x="1" y="16655"/>
                  <a:pt x="76" y="17594"/>
                  <a:pt x="302" y="18533"/>
                </a:cubicBezTo>
                <a:cubicBezTo>
                  <a:pt x="471" y="19379"/>
                  <a:pt x="771" y="20243"/>
                  <a:pt x="1090" y="21107"/>
                </a:cubicBezTo>
                <a:cubicBezTo>
                  <a:pt x="1955" y="22985"/>
                  <a:pt x="2969" y="24544"/>
                  <a:pt x="4303" y="25878"/>
                </a:cubicBezTo>
                <a:cubicBezTo>
                  <a:pt x="4923" y="26592"/>
                  <a:pt x="5636" y="27137"/>
                  <a:pt x="6406" y="27606"/>
                </a:cubicBezTo>
                <a:cubicBezTo>
                  <a:pt x="7195" y="28076"/>
                  <a:pt x="7984" y="28395"/>
                  <a:pt x="8830" y="28621"/>
                </a:cubicBezTo>
                <a:cubicBezTo>
                  <a:pt x="9224" y="28696"/>
                  <a:pt x="9694" y="28771"/>
                  <a:pt x="10163" y="28865"/>
                </a:cubicBezTo>
                <a:cubicBezTo>
                  <a:pt x="10633" y="28865"/>
                  <a:pt x="11178" y="28865"/>
                  <a:pt x="11741" y="28771"/>
                </a:cubicBezTo>
                <a:cubicBezTo>
                  <a:pt x="12981" y="28696"/>
                  <a:pt x="14390" y="28395"/>
                  <a:pt x="15799" y="28076"/>
                </a:cubicBezTo>
                <a:cubicBezTo>
                  <a:pt x="16193" y="27926"/>
                  <a:pt x="16588" y="27832"/>
                  <a:pt x="17057" y="27681"/>
                </a:cubicBezTo>
                <a:lnTo>
                  <a:pt x="17057" y="27757"/>
                </a:lnTo>
                <a:cubicBezTo>
                  <a:pt x="17208" y="27926"/>
                  <a:pt x="17283" y="28076"/>
                  <a:pt x="17452" y="28226"/>
                </a:cubicBezTo>
                <a:cubicBezTo>
                  <a:pt x="17752" y="28621"/>
                  <a:pt x="18072" y="29015"/>
                  <a:pt x="18466" y="29240"/>
                </a:cubicBezTo>
                <a:cubicBezTo>
                  <a:pt x="18616" y="29410"/>
                  <a:pt x="18861" y="29560"/>
                  <a:pt x="19086" y="29710"/>
                </a:cubicBezTo>
                <a:cubicBezTo>
                  <a:pt x="19161" y="29710"/>
                  <a:pt x="19255" y="29804"/>
                  <a:pt x="19405" y="29804"/>
                </a:cubicBezTo>
                <a:cubicBezTo>
                  <a:pt x="19481" y="29879"/>
                  <a:pt x="19556" y="29879"/>
                  <a:pt x="19725" y="29879"/>
                </a:cubicBezTo>
                <a:lnTo>
                  <a:pt x="20194" y="29879"/>
                </a:lnTo>
                <a:cubicBezTo>
                  <a:pt x="20194" y="29804"/>
                  <a:pt x="20269" y="29804"/>
                  <a:pt x="20345" y="29804"/>
                </a:cubicBezTo>
                <a:cubicBezTo>
                  <a:pt x="20570" y="29635"/>
                  <a:pt x="20739" y="29485"/>
                  <a:pt x="20814" y="29240"/>
                </a:cubicBezTo>
                <a:cubicBezTo>
                  <a:pt x="20964" y="29090"/>
                  <a:pt x="20964" y="28940"/>
                  <a:pt x="21040" y="28771"/>
                </a:cubicBezTo>
                <a:cubicBezTo>
                  <a:pt x="21134" y="28696"/>
                  <a:pt x="21209" y="28545"/>
                  <a:pt x="21209" y="28395"/>
                </a:cubicBezTo>
                <a:cubicBezTo>
                  <a:pt x="21284" y="28076"/>
                  <a:pt x="21359" y="27681"/>
                  <a:pt x="21434" y="27362"/>
                </a:cubicBezTo>
                <a:cubicBezTo>
                  <a:pt x="21509" y="26892"/>
                  <a:pt x="21603" y="26517"/>
                  <a:pt x="21603" y="26122"/>
                </a:cubicBezTo>
                <a:cubicBezTo>
                  <a:pt x="22298" y="25803"/>
                  <a:pt x="23012" y="25578"/>
                  <a:pt x="23707" y="25258"/>
                </a:cubicBezTo>
                <a:cubicBezTo>
                  <a:pt x="24102" y="25108"/>
                  <a:pt x="24496" y="24939"/>
                  <a:pt x="24890" y="24789"/>
                </a:cubicBezTo>
                <a:lnTo>
                  <a:pt x="25116" y="24713"/>
                </a:lnTo>
                <a:cubicBezTo>
                  <a:pt x="25905" y="24394"/>
                  <a:pt x="26675" y="24075"/>
                  <a:pt x="27464" y="23774"/>
                </a:cubicBezTo>
                <a:cubicBezTo>
                  <a:pt x="28084" y="23455"/>
                  <a:pt x="28798" y="23229"/>
                  <a:pt x="29493" y="22985"/>
                </a:cubicBezTo>
                <a:lnTo>
                  <a:pt x="29662" y="22910"/>
                </a:lnTo>
                <a:cubicBezTo>
                  <a:pt x="30131" y="22760"/>
                  <a:pt x="30676" y="22516"/>
                  <a:pt x="31146" y="22365"/>
                </a:cubicBezTo>
                <a:cubicBezTo>
                  <a:pt x="33644" y="21351"/>
                  <a:pt x="36236" y="20168"/>
                  <a:pt x="38190" y="18214"/>
                </a:cubicBezTo>
                <a:cubicBezTo>
                  <a:pt x="38885" y="17594"/>
                  <a:pt x="39448" y="16805"/>
                  <a:pt x="39824" y="15941"/>
                </a:cubicBezTo>
                <a:cubicBezTo>
                  <a:pt x="40219" y="15152"/>
                  <a:pt x="40463" y="14213"/>
                  <a:pt x="40538" y="13368"/>
                </a:cubicBezTo>
                <a:cubicBezTo>
                  <a:pt x="40688" y="12334"/>
                  <a:pt x="40688" y="11395"/>
                  <a:pt x="40538" y="10456"/>
                </a:cubicBezTo>
                <a:cubicBezTo>
                  <a:pt x="40463" y="9442"/>
                  <a:pt x="40219" y="8502"/>
                  <a:pt x="39918" y="7638"/>
                </a:cubicBezTo>
                <a:cubicBezTo>
                  <a:pt x="39204" y="5685"/>
                  <a:pt x="38190" y="4050"/>
                  <a:pt x="36931" y="2717"/>
                </a:cubicBezTo>
                <a:cubicBezTo>
                  <a:pt x="36236" y="2003"/>
                  <a:pt x="35522" y="1458"/>
                  <a:pt x="34752" y="1064"/>
                </a:cubicBezTo>
                <a:cubicBezTo>
                  <a:pt x="33888" y="594"/>
                  <a:pt x="32949" y="294"/>
                  <a:pt x="31841" y="125"/>
                </a:cubicBezTo>
                <a:cubicBezTo>
                  <a:pt x="31247" y="37"/>
                  <a:pt x="30627" y="0"/>
                  <a:pt x="29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8"/>
          <p:cNvSpPr/>
          <p:nvPr/>
        </p:nvSpPr>
        <p:spPr>
          <a:xfrm flipH="1">
            <a:off x="1126720" y="4177688"/>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8"/>
          <p:cNvSpPr/>
          <p:nvPr/>
        </p:nvSpPr>
        <p:spPr>
          <a:xfrm flipH="1">
            <a:off x="1132740" y="4179560"/>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8"/>
          <p:cNvSpPr txBox="1">
            <a:spLocks noGrp="1"/>
          </p:cNvSpPr>
          <p:nvPr>
            <p:ph type="title"/>
          </p:nvPr>
        </p:nvSpPr>
        <p:spPr>
          <a:xfrm rot="-6363">
            <a:off x="6698332" y="1920289"/>
            <a:ext cx="1296602" cy="457801"/>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28" name="Google Shape;2428;p18"/>
          <p:cNvSpPr/>
          <p:nvPr/>
        </p:nvSpPr>
        <p:spPr>
          <a:xfrm>
            <a:off x="2849175" y="108340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8"/>
          <p:cNvSpPr/>
          <p:nvPr/>
        </p:nvSpPr>
        <p:spPr>
          <a:xfrm>
            <a:off x="3004773" y="96785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30" name="Google Shape;2430;p18"/>
          <p:cNvSpPr txBox="1">
            <a:spLocks noGrp="1"/>
          </p:cNvSpPr>
          <p:nvPr>
            <p:ph type="title" idx="2"/>
          </p:nvPr>
        </p:nvSpPr>
        <p:spPr>
          <a:xfrm>
            <a:off x="2997963" y="962700"/>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31" name="Google Shape;2431;p18"/>
          <p:cNvSpPr txBox="1">
            <a:spLocks noGrp="1"/>
          </p:cNvSpPr>
          <p:nvPr>
            <p:ph type="subTitle" idx="1"/>
          </p:nvPr>
        </p:nvSpPr>
        <p:spPr>
          <a:xfrm>
            <a:off x="2997963" y="1343699"/>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32" name="Google Shape;2432;p18"/>
          <p:cNvSpPr/>
          <p:nvPr/>
        </p:nvSpPr>
        <p:spPr>
          <a:xfrm>
            <a:off x="2839650" y="30550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8"/>
          <p:cNvSpPr txBox="1">
            <a:spLocks noGrp="1"/>
          </p:cNvSpPr>
          <p:nvPr>
            <p:ph type="subTitle" idx="3"/>
          </p:nvPr>
        </p:nvSpPr>
        <p:spPr>
          <a:xfrm>
            <a:off x="2990933" y="33153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34" name="Google Shape;2434;p18"/>
          <p:cNvSpPr/>
          <p:nvPr/>
        </p:nvSpPr>
        <p:spPr>
          <a:xfrm>
            <a:off x="2974327" y="293000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35" name="Google Shape;2435;p18"/>
          <p:cNvSpPr txBox="1">
            <a:spLocks noGrp="1"/>
          </p:cNvSpPr>
          <p:nvPr>
            <p:ph type="title" idx="4"/>
          </p:nvPr>
        </p:nvSpPr>
        <p:spPr>
          <a:xfrm>
            <a:off x="2990933" y="2924850"/>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36" name="Google Shape;2436;p18"/>
          <p:cNvSpPr/>
          <p:nvPr/>
        </p:nvSpPr>
        <p:spPr>
          <a:xfrm>
            <a:off x="4649400"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8"/>
          <p:cNvSpPr/>
          <p:nvPr/>
        </p:nvSpPr>
        <p:spPr>
          <a:xfrm>
            <a:off x="4816555" y="958325"/>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38" name="Google Shape;2438;p18"/>
          <p:cNvSpPr txBox="1">
            <a:spLocks noGrp="1"/>
          </p:cNvSpPr>
          <p:nvPr>
            <p:ph type="title" idx="5"/>
          </p:nvPr>
        </p:nvSpPr>
        <p:spPr>
          <a:xfrm>
            <a:off x="4816555"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39" name="Google Shape;2439;p18"/>
          <p:cNvSpPr txBox="1">
            <a:spLocks noGrp="1"/>
          </p:cNvSpPr>
          <p:nvPr>
            <p:ph type="subTitle" idx="6"/>
          </p:nvPr>
        </p:nvSpPr>
        <p:spPr>
          <a:xfrm>
            <a:off x="4816555"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440" name="Google Shape;2440;p18"/>
          <p:cNvSpPr/>
          <p:nvPr/>
        </p:nvSpPr>
        <p:spPr>
          <a:xfrm>
            <a:off x="4649400"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8"/>
          <p:cNvSpPr/>
          <p:nvPr/>
        </p:nvSpPr>
        <p:spPr>
          <a:xfrm>
            <a:off x="4816555" y="292891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42" name="Google Shape;2442;p18"/>
          <p:cNvSpPr txBox="1">
            <a:spLocks noGrp="1"/>
          </p:cNvSpPr>
          <p:nvPr>
            <p:ph type="title" idx="7"/>
          </p:nvPr>
        </p:nvSpPr>
        <p:spPr>
          <a:xfrm>
            <a:off x="4816555" y="292484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43" name="Google Shape;2443;p18"/>
          <p:cNvSpPr txBox="1">
            <a:spLocks noGrp="1"/>
          </p:cNvSpPr>
          <p:nvPr>
            <p:ph type="subTitle" idx="8"/>
          </p:nvPr>
        </p:nvSpPr>
        <p:spPr>
          <a:xfrm>
            <a:off x="4816555"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444" name="Google Shape;2444;p18"/>
          <p:cNvSpPr/>
          <p:nvPr/>
        </p:nvSpPr>
        <p:spPr>
          <a:xfrm>
            <a:off x="1020375"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8"/>
          <p:cNvSpPr/>
          <p:nvPr/>
        </p:nvSpPr>
        <p:spPr>
          <a:xfrm>
            <a:off x="1175973" y="958325"/>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46" name="Google Shape;2446;p18"/>
          <p:cNvSpPr txBox="1">
            <a:spLocks noGrp="1"/>
          </p:cNvSpPr>
          <p:nvPr>
            <p:ph type="title" idx="9"/>
          </p:nvPr>
        </p:nvSpPr>
        <p:spPr>
          <a:xfrm>
            <a:off x="1169163"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47" name="Google Shape;2447;p18"/>
          <p:cNvSpPr txBox="1">
            <a:spLocks noGrp="1"/>
          </p:cNvSpPr>
          <p:nvPr>
            <p:ph type="subTitle" idx="13"/>
          </p:nvPr>
        </p:nvSpPr>
        <p:spPr>
          <a:xfrm>
            <a:off x="1169163"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448" name="Google Shape;2448;p18"/>
          <p:cNvSpPr/>
          <p:nvPr/>
        </p:nvSpPr>
        <p:spPr>
          <a:xfrm>
            <a:off x="1020375"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8"/>
          <p:cNvSpPr/>
          <p:nvPr/>
        </p:nvSpPr>
        <p:spPr>
          <a:xfrm>
            <a:off x="1175973" y="2909860"/>
            <a:ext cx="1348500" cy="31440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450" name="Google Shape;2450;p18"/>
          <p:cNvSpPr txBox="1">
            <a:spLocks noGrp="1"/>
          </p:cNvSpPr>
          <p:nvPr>
            <p:ph type="title" idx="14"/>
          </p:nvPr>
        </p:nvSpPr>
        <p:spPr>
          <a:xfrm>
            <a:off x="1169163" y="290579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451" name="Google Shape;2451;p18"/>
          <p:cNvSpPr txBox="1">
            <a:spLocks noGrp="1"/>
          </p:cNvSpPr>
          <p:nvPr>
            <p:ph type="subTitle" idx="15"/>
          </p:nvPr>
        </p:nvSpPr>
        <p:spPr>
          <a:xfrm>
            <a:off x="1169163"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452"/>
        <p:cNvGrpSpPr/>
        <p:nvPr/>
      </p:nvGrpSpPr>
      <p:grpSpPr>
        <a:xfrm>
          <a:off x="0" y="0"/>
          <a:ext cx="0" cy="0"/>
          <a:chOff x="0" y="0"/>
          <a:chExt cx="0" cy="0"/>
        </a:xfrm>
      </p:grpSpPr>
      <p:sp>
        <p:nvSpPr>
          <p:cNvPr id="2453" name="Google Shape;2453;p19"/>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1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1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1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1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1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1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1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1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1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1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1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1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9"/>
          <p:cNvSpPr txBox="1">
            <a:spLocks noGrp="1"/>
          </p:cNvSpPr>
          <p:nvPr>
            <p:ph type="title"/>
          </p:nvPr>
        </p:nvSpPr>
        <p:spPr>
          <a:xfrm>
            <a:off x="495500" y="849425"/>
            <a:ext cx="81534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18" name="Google Shape;2618;p19"/>
          <p:cNvSpPr txBox="1">
            <a:spLocks noGrp="1"/>
          </p:cNvSpPr>
          <p:nvPr>
            <p:ph type="subTitle" idx="1"/>
          </p:nvPr>
        </p:nvSpPr>
        <p:spPr>
          <a:xfrm>
            <a:off x="1742225" y="1980100"/>
            <a:ext cx="2267100" cy="834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500"/>
              <a:buNone/>
              <a:defRPr sz="1400">
                <a:solidFill>
                  <a:schemeClr val="accent2"/>
                </a:solidFill>
              </a:defRPr>
            </a:lvl1pPr>
            <a:lvl2pPr lvl="1" rtl="0">
              <a:lnSpc>
                <a:spcPct val="100000"/>
              </a:lnSpc>
              <a:spcBef>
                <a:spcPts val="0"/>
              </a:spcBef>
              <a:spcAft>
                <a:spcPts val="0"/>
              </a:spcAft>
              <a:buClr>
                <a:schemeClr val="accent2"/>
              </a:buClr>
              <a:buSzPts val="1100"/>
              <a:buNone/>
              <a:defRPr sz="1100">
                <a:solidFill>
                  <a:schemeClr val="accent2"/>
                </a:solidFill>
              </a:defRPr>
            </a:lvl2pPr>
            <a:lvl3pPr lvl="2" rtl="0">
              <a:lnSpc>
                <a:spcPct val="100000"/>
              </a:lnSpc>
              <a:spcBef>
                <a:spcPts val="0"/>
              </a:spcBef>
              <a:spcAft>
                <a:spcPts val="0"/>
              </a:spcAft>
              <a:buClr>
                <a:schemeClr val="accent2"/>
              </a:buClr>
              <a:buSzPts val="1100"/>
              <a:buNone/>
              <a:defRPr sz="1100">
                <a:solidFill>
                  <a:schemeClr val="accent2"/>
                </a:solidFill>
              </a:defRPr>
            </a:lvl3pPr>
            <a:lvl4pPr lvl="3" rtl="0">
              <a:lnSpc>
                <a:spcPct val="100000"/>
              </a:lnSpc>
              <a:spcBef>
                <a:spcPts val="0"/>
              </a:spcBef>
              <a:spcAft>
                <a:spcPts val="0"/>
              </a:spcAft>
              <a:buClr>
                <a:schemeClr val="accent2"/>
              </a:buClr>
              <a:buSzPts val="1100"/>
              <a:buNone/>
              <a:defRPr sz="1100">
                <a:solidFill>
                  <a:schemeClr val="accent2"/>
                </a:solidFill>
              </a:defRPr>
            </a:lvl4pPr>
            <a:lvl5pPr lvl="4" rtl="0">
              <a:lnSpc>
                <a:spcPct val="100000"/>
              </a:lnSpc>
              <a:spcBef>
                <a:spcPts val="0"/>
              </a:spcBef>
              <a:spcAft>
                <a:spcPts val="0"/>
              </a:spcAft>
              <a:buClr>
                <a:schemeClr val="accent2"/>
              </a:buClr>
              <a:buSzPts val="1100"/>
              <a:buNone/>
              <a:defRPr sz="1100">
                <a:solidFill>
                  <a:schemeClr val="accent2"/>
                </a:solidFill>
              </a:defRPr>
            </a:lvl5pPr>
            <a:lvl6pPr lvl="5" rtl="0">
              <a:lnSpc>
                <a:spcPct val="100000"/>
              </a:lnSpc>
              <a:spcBef>
                <a:spcPts val="0"/>
              </a:spcBef>
              <a:spcAft>
                <a:spcPts val="0"/>
              </a:spcAft>
              <a:buClr>
                <a:schemeClr val="accent2"/>
              </a:buClr>
              <a:buSzPts val="1100"/>
              <a:buNone/>
              <a:defRPr sz="1100">
                <a:solidFill>
                  <a:schemeClr val="accent2"/>
                </a:solidFill>
              </a:defRPr>
            </a:lvl6pPr>
            <a:lvl7pPr lvl="6" rtl="0">
              <a:lnSpc>
                <a:spcPct val="100000"/>
              </a:lnSpc>
              <a:spcBef>
                <a:spcPts val="0"/>
              </a:spcBef>
              <a:spcAft>
                <a:spcPts val="0"/>
              </a:spcAft>
              <a:buClr>
                <a:schemeClr val="accent2"/>
              </a:buClr>
              <a:buSzPts val="1100"/>
              <a:buNone/>
              <a:defRPr sz="1100">
                <a:solidFill>
                  <a:schemeClr val="accent2"/>
                </a:solidFill>
              </a:defRPr>
            </a:lvl7pPr>
            <a:lvl8pPr lvl="7" rtl="0">
              <a:lnSpc>
                <a:spcPct val="100000"/>
              </a:lnSpc>
              <a:spcBef>
                <a:spcPts val="0"/>
              </a:spcBef>
              <a:spcAft>
                <a:spcPts val="0"/>
              </a:spcAft>
              <a:buClr>
                <a:schemeClr val="accent2"/>
              </a:buClr>
              <a:buSzPts val="1100"/>
              <a:buNone/>
              <a:defRPr sz="1100">
                <a:solidFill>
                  <a:schemeClr val="accent2"/>
                </a:solidFill>
              </a:defRPr>
            </a:lvl8pPr>
            <a:lvl9pPr lvl="8" rtl="0">
              <a:lnSpc>
                <a:spcPct val="100000"/>
              </a:lnSpc>
              <a:spcBef>
                <a:spcPts val="0"/>
              </a:spcBef>
              <a:spcAft>
                <a:spcPts val="0"/>
              </a:spcAft>
              <a:buClr>
                <a:schemeClr val="accent2"/>
              </a:buClr>
              <a:buSzPts val="1100"/>
              <a:buNone/>
              <a:defRPr sz="1100">
                <a:solidFill>
                  <a:schemeClr val="accent2"/>
                </a:solidFill>
              </a:defRPr>
            </a:lvl9pPr>
          </a:lstStyle>
          <a:p>
            <a:endParaRPr/>
          </a:p>
        </p:txBody>
      </p:sp>
      <p:sp>
        <p:nvSpPr>
          <p:cNvPr id="2619" name="Google Shape;2619;p19"/>
          <p:cNvSpPr txBox="1">
            <a:spLocks noGrp="1"/>
          </p:cNvSpPr>
          <p:nvPr>
            <p:ph type="subTitle" idx="2"/>
          </p:nvPr>
        </p:nvSpPr>
        <p:spPr>
          <a:xfrm>
            <a:off x="2432225" y="1660300"/>
            <a:ext cx="15771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0" name="Google Shape;2620;p19"/>
          <p:cNvSpPr txBox="1">
            <a:spLocks noGrp="1"/>
          </p:cNvSpPr>
          <p:nvPr>
            <p:ph type="subTitle" idx="3"/>
          </p:nvPr>
        </p:nvSpPr>
        <p:spPr>
          <a:xfrm>
            <a:off x="5295400" y="1980100"/>
            <a:ext cx="22671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1" name="Google Shape;2621;p19"/>
          <p:cNvSpPr txBox="1">
            <a:spLocks noGrp="1"/>
          </p:cNvSpPr>
          <p:nvPr>
            <p:ph type="subTitle" idx="4"/>
          </p:nvPr>
        </p:nvSpPr>
        <p:spPr>
          <a:xfrm>
            <a:off x="5295400" y="16603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2" name="Google Shape;2622;p19"/>
          <p:cNvSpPr txBox="1">
            <a:spLocks noGrp="1"/>
          </p:cNvSpPr>
          <p:nvPr>
            <p:ph type="subTitle" idx="5"/>
          </p:nvPr>
        </p:nvSpPr>
        <p:spPr>
          <a:xfrm>
            <a:off x="1742225" y="3656900"/>
            <a:ext cx="2267100" cy="795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3" name="Google Shape;2623;p19"/>
          <p:cNvSpPr txBox="1">
            <a:spLocks noGrp="1"/>
          </p:cNvSpPr>
          <p:nvPr>
            <p:ph type="subTitle" idx="6"/>
          </p:nvPr>
        </p:nvSpPr>
        <p:spPr>
          <a:xfrm>
            <a:off x="2432225" y="3337100"/>
            <a:ext cx="1577100" cy="408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sp>
        <p:nvSpPr>
          <p:cNvPr id="2624" name="Google Shape;2624;p19"/>
          <p:cNvSpPr txBox="1">
            <a:spLocks noGrp="1"/>
          </p:cNvSpPr>
          <p:nvPr>
            <p:ph type="subTitle" idx="7"/>
          </p:nvPr>
        </p:nvSpPr>
        <p:spPr>
          <a:xfrm>
            <a:off x="5295400" y="3656900"/>
            <a:ext cx="2267100" cy="834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None/>
              <a:defRPr sz="1400">
                <a:solidFill>
                  <a:schemeClr val="accent2"/>
                </a:solidFill>
              </a:defRPr>
            </a:lvl1pPr>
            <a:lvl2pPr lvl="1" rtl="0">
              <a:lnSpc>
                <a:spcPct val="100000"/>
              </a:lnSpc>
              <a:spcBef>
                <a:spcPts val="0"/>
              </a:spcBef>
              <a:spcAft>
                <a:spcPts val="0"/>
              </a:spcAft>
              <a:buClr>
                <a:schemeClr val="accent2"/>
              </a:buClr>
              <a:buSzPts val="1400"/>
              <a:buNone/>
              <a:defRPr>
                <a:solidFill>
                  <a:schemeClr val="accent2"/>
                </a:solidFill>
              </a:defRPr>
            </a:lvl2pPr>
            <a:lvl3pPr lvl="2" rtl="0">
              <a:lnSpc>
                <a:spcPct val="100000"/>
              </a:lnSpc>
              <a:spcBef>
                <a:spcPts val="0"/>
              </a:spcBef>
              <a:spcAft>
                <a:spcPts val="0"/>
              </a:spcAft>
              <a:buClr>
                <a:schemeClr val="accent2"/>
              </a:buClr>
              <a:buSzPts val="1400"/>
              <a:buNone/>
              <a:defRPr>
                <a:solidFill>
                  <a:schemeClr val="accent2"/>
                </a:solidFill>
              </a:defRPr>
            </a:lvl3pPr>
            <a:lvl4pPr lvl="3" rtl="0">
              <a:lnSpc>
                <a:spcPct val="100000"/>
              </a:lnSpc>
              <a:spcBef>
                <a:spcPts val="0"/>
              </a:spcBef>
              <a:spcAft>
                <a:spcPts val="0"/>
              </a:spcAft>
              <a:buClr>
                <a:schemeClr val="accent2"/>
              </a:buClr>
              <a:buSzPts val="1400"/>
              <a:buNone/>
              <a:defRPr>
                <a:solidFill>
                  <a:schemeClr val="accent2"/>
                </a:solidFill>
              </a:defRPr>
            </a:lvl4pPr>
            <a:lvl5pPr lvl="4" rtl="0">
              <a:lnSpc>
                <a:spcPct val="100000"/>
              </a:lnSpc>
              <a:spcBef>
                <a:spcPts val="0"/>
              </a:spcBef>
              <a:spcAft>
                <a:spcPts val="0"/>
              </a:spcAft>
              <a:buClr>
                <a:schemeClr val="accent2"/>
              </a:buClr>
              <a:buSzPts val="1400"/>
              <a:buNone/>
              <a:defRPr>
                <a:solidFill>
                  <a:schemeClr val="accent2"/>
                </a:solidFill>
              </a:defRPr>
            </a:lvl5pPr>
            <a:lvl6pPr lvl="5" rtl="0">
              <a:lnSpc>
                <a:spcPct val="100000"/>
              </a:lnSpc>
              <a:spcBef>
                <a:spcPts val="0"/>
              </a:spcBef>
              <a:spcAft>
                <a:spcPts val="0"/>
              </a:spcAft>
              <a:buClr>
                <a:schemeClr val="accent2"/>
              </a:buClr>
              <a:buSzPts val="1400"/>
              <a:buNone/>
              <a:defRPr>
                <a:solidFill>
                  <a:schemeClr val="accent2"/>
                </a:solidFill>
              </a:defRPr>
            </a:lvl6pPr>
            <a:lvl7pPr lvl="6" rtl="0">
              <a:lnSpc>
                <a:spcPct val="100000"/>
              </a:lnSpc>
              <a:spcBef>
                <a:spcPts val="0"/>
              </a:spcBef>
              <a:spcAft>
                <a:spcPts val="0"/>
              </a:spcAft>
              <a:buClr>
                <a:schemeClr val="accent2"/>
              </a:buClr>
              <a:buSzPts val="1400"/>
              <a:buNone/>
              <a:defRPr>
                <a:solidFill>
                  <a:schemeClr val="accent2"/>
                </a:solidFill>
              </a:defRPr>
            </a:lvl7pPr>
            <a:lvl8pPr lvl="7" rtl="0">
              <a:lnSpc>
                <a:spcPct val="100000"/>
              </a:lnSpc>
              <a:spcBef>
                <a:spcPts val="0"/>
              </a:spcBef>
              <a:spcAft>
                <a:spcPts val="0"/>
              </a:spcAft>
              <a:buClr>
                <a:schemeClr val="accent2"/>
              </a:buClr>
              <a:buSzPts val="1400"/>
              <a:buNone/>
              <a:defRPr>
                <a:solidFill>
                  <a:schemeClr val="accent2"/>
                </a:solidFill>
              </a:defRPr>
            </a:lvl8pPr>
            <a:lvl9pPr lvl="8" rtl="0">
              <a:lnSpc>
                <a:spcPct val="100000"/>
              </a:lnSpc>
              <a:spcBef>
                <a:spcPts val="0"/>
              </a:spcBef>
              <a:spcAft>
                <a:spcPts val="0"/>
              </a:spcAft>
              <a:buClr>
                <a:schemeClr val="accent2"/>
              </a:buClr>
              <a:buSzPts val="1400"/>
              <a:buNone/>
              <a:defRPr>
                <a:solidFill>
                  <a:schemeClr val="accent2"/>
                </a:solidFill>
              </a:defRPr>
            </a:lvl9pPr>
          </a:lstStyle>
          <a:p>
            <a:endParaRPr/>
          </a:p>
        </p:txBody>
      </p:sp>
      <p:sp>
        <p:nvSpPr>
          <p:cNvPr id="2625" name="Google Shape;2625;p19"/>
          <p:cNvSpPr txBox="1">
            <a:spLocks noGrp="1"/>
          </p:cNvSpPr>
          <p:nvPr>
            <p:ph type="subTitle" idx="8"/>
          </p:nvPr>
        </p:nvSpPr>
        <p:spPr>
          <a:xfrm>
            <a:off x="5295400" y="3337100"/>
            <a:ext cx="1577100" cy="408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800"/>
              <a:buFont typeface="Pangolin"/>
              <a:buNone/>
              <a:defRPr b="1">
                <a:solidFill>
                  <a:schemeClr val="accent2"/>
                </a:solidFill>
                <a:latin typeface="Pangolin"/>
                <a:ea typeface="Pangolin"/>
                <a:cs typeface="Pangolin"/>
                <a:sym typeface="Pangolin"/>
              </a:defRPr>
            </a:lvl1pPr>
            <a:lvl2pPr lvl="1"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2pPr>
            <a:lvl3pPr lvl="2"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3pPr>
            <a:lvl4pPr lvl="3"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4pPr>
            <a:lvl5pPr lvl="4"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5pPr>
            <a:lvl6pPr lvl="5"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6pPr>
            <a:lvl7pPr lvl="6"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7pPr>
            <a:lvl8pPr lvl="7"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8pPr>
            <a:lvl9pPr lvl="8" rtl="0">
              <a:lnSpc>
                <a:spcPct val="100000"/>
              </a:lnSpc>
              <a:spcBef>
                <a:spcPts val="0"/>
              </a:spcBef>
              <a:spcAft>
                <a:spcPts val="0"/>
              </a:spcAft>
              <a:buClr>
                <a:schemeClr val="accent2"/>
              </a:buClr>
              <a:buSzPts val="1800"/>
              <a:buFont typeface="Pangolin"/>
              <a:buNone/>
              <a:defRPr sz="1800" b="1">
                <a:solidFill>
                  <a:schemeClr val="accent2"/>
                </a:solidFill>
                <a:latin typeface="Pangolin"/>
                <a:ea typeface="Pangolin"/>
                <a:cs typeface="Pangolin"/>
                <a:sym typeface="Pangolin"/>
              </a:defRPr>
            </a:lvl9pPr>
          </a:lstStyle>
          <a:p>
            <a:endParaRPr/>
          </a:p>
        </p:txBody>
      </p:sp>
      <p:grpSp>
        <p:nvGrpSpPr>
          <p:cNvPr id="2626" name="Google Shape;2626;p19"/>
          <p:cNvGrpSpPr/>
          <p:nvPr/>
        </p:nvGrpSpPr>
        <p:grpSpPr>
          <a:xfrm>
            <a:off x="753978" y="3481216"/>
            <a:ext cx="7738414" cy="1405853"/>
            <a:chOff x="753978" y="3481216"/>
            <a:chExt cx="7738414" cy="1405853"/>
          </a:xfrm>
        </p:grpSpPr>
        <p:grpSp>
          <p:nvGrpSpPr>
            <p:cNvPr id="2627" name="Google Shape;2627;p19"/>
            <p:cNvGrpSpPr/>
            <p:nvPr/>
          </p:nvGrpSpPr>
          <p:grpSpPr>
            <a:xfrm>
              <a:off x="1129050" y="4392529"/>
              <a:ext cx="7108179" cy="494540"/>
              <a:chOff x="1433850" y="4306804"/>
              <a:chExt cx="7108179" cy="494540"/>
            </a:xfrm>
          </p:grpSpPr>
          <p:sp>
            <p:nvSpPr>
              <p:cNvPr id="2628" name="Google Shape;2628;p19"/>
              <p:cNvSpPr/>
              <p:nvPr/>
            </p:nvSpPr>
            <p:spPr>
              <a:xfrm>
                <a:off x="1433850" y="4346350"/>
                <a:ext cx="733100" cy="369825"/>
              </a:xfrm>
              <a:custGeom>
                <a:avLst/>
                <a:gdLst/>
                <a:ahLst/>
                <a:cxnLst/>
                <a:rect l="l" t="t" r="r" b="b"/>
                <a:pathLst>
                  <a:path w="29324" h="14793" extrusionOk="0">
                    <a:moveTo>
                      <a:pt x="65" y="1"/>
                    </a:moveTo>
                    <a:cubicBezTo>
                      <a:pt x="22" y="1"/>
                      <a:pt x="0" y="17"/>
                      <a:pt x="0" y="54"/>
                    </a:cubicBezTo>
                    <a:cubicBezTo>
                      <a:pt x="0" y="1207"/>
                      <a:pt x="627" y="7899"/>
                      <a:pt x="3133" y="9979"/>
                    </a:cubicBezTo>
                    <a:cubicBezTo>
                      <a:pt x="4073" y="10729"/>
                      <a:pt x="5378" y="10965"/>
                      <a:pt x="6750" y="10965"/>
                    </a:cubicBezTo>
                    <a:cubicBezTo>
                      <a:pt x="9059" y="10965"/>
                      <a:pt x="11560" y="10299"/>
                      <a:pt x="12836" y="10299"/>
                    </a:cubicBezTo>
                    <a:cubicBezTo>
                      <a:pt x="12906" y="10299"/>
                      <a:pt x="12971" y="10301"/>
                      <a:pt x="13033" y="10305"/>
                    </a:cubicBezTo>
                    <a:cubicBezTo>
                      <a:pt x="14913" y="10405"/>
                      <a:pt x="16166" y="13438"/>
                      <a:pt x="18797" y="14465"/>
                    </a:cubicBezTo>
                    <a:cubicBezTo>
                      <a:pt x="19361" y="14693"/>
                      <a:pt x="20085" y="14793"/>
                      <a:pt x="20893" y="14793"/>
                    </a:cubicBezTo>
                    <a:cubicBezTo>
                      <a:pt x="23822" y="14793"/>
                      <a:pt x="27851" y="13481"/>
                      <a:pt x="29324" y="12185"/>
                    </a:cubicBezTo>
                    <a:cubicBezTo>
                      <a:pt x="29324" y="12185"/>
                      <a:pt x="28597" y="7172"/>
                      <a:pt x="26191" y="5919"/>
                    </a:cubicBezTo>
                    <a:cubicBezTo>
                      <a:pt x="25465" y="5585"/>
                      <a:pt x="24757" y="5470"/>
                      <a:pt x="24096" y="5470"/>
                    </a:cubicBezTo>
                    <a:cubicBezTo>
                      <a:pt x="22626" y="5470"/>
                      <a:pt x="21382" y="6039"/>
                      <a:pt x="20658" y="6039"/>
                    </a:cubicBezTo>
                    <a:cubicBezTo>
                      <a:pt x="20584" y="6039"/>
                      <a:pt x="20515" y="6033"/>
                      <a:pt x="20452" y="6019"/>
                    </a:cubicBezTo>
                    <a:cubicBezTo>
                      <a:pt x="19524" y="5919"/>
                      <a:pt x="19098" y="4866"/>
                      <a:pt x="16592" y="2786"/>
                    </a:cubicBezTo>
                    <a:cubicBezTo>
                      <a:pt x="15289" y="1683"/>
                      <a:pt x="13409" y="1420"/>
                      <a:pt x="11451" y="1420"/>
                    </a:cubicBezTo>
                    <a:cubicBezTo>
                      <a:pt x="9663" y="1420"/>
                      <a:pt x="7810" y="1640"/>
                      <a:pt x="6271" y="1640"/>
                    </a:cubicBezTo>
                    <a:cubicBezTo>
                      <a:pt x="6124" y="1640"/>
                      <a:pt x="5980" y="1638"/>
                      <a:pt x="5840" y="1633"/>
                    </a:cubicBezTo>
                    <a:cubicBezTo>
                      <a:pt x="2904" y="1633"/>
                      <a:pt x="485" y="1"/>
                      <a:pt x="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9"/>
              <p:cNvSpPr/>
              <p:nvPr/>
            </p:nvSpPr>
            <p:spPr>
              <a:xfrm>
                <a:off x="1467675" y="4392175"/>
                <a:ext cx="835250" cy="275250"/>
              </a:xfrm>
              <a:custGeom>
                <a:avLst/>
                <a:gdLst/>
                <a:ahLst/>
                <a:cxnLst/>
                <a:rect l="l" t="t" r="r" b="b"/>
                <a:pathLst>
                  <a:path w="33410" h="11010" extrusionOk="0">
                    <a:moveTo>
                      <a:pt x="101" y="1"/>
                    </a:moveTo>
                    <a:cubicBezTo>
                      <a:pt x="1" y="101"/>
                      <a:pt x="1" y="201"/>
                      <a:pt x="1" y="327"/>
                    </a:cubicBezTo>
                    <a:cubicBezTo>
                      <a:pt x="402" y="1053"/>
                      <a:pt x="928" y="1580"/>
                      <a:pt x="1454" y="2081"/>
                    </a:cubicBezTo>
                    <a:cubicBezTo>
                      <a:pt x="2081" y="2607"/>
                      <a:pt x="2707" y="3033"/>
                      <a:pt x="3434" y="3459"/>
                    </a:cubicBezTo>
                    <a:cubicBezTo>
                      <a:pt x="4061" y="3760"/>
                      <a:pt x="4788" y="3961"/>
                      <a:pt x="5540" y="4186"/>
                    </a:cubicBezTo>
                    <a:cubicBezTo>
                      <a:pt x="6367" y="4387"/>
                      <a:pt x="7093" y="4387"/>
                      <a:pt x="7820" y="4487"/>
                    </a:cubicBezTo>
                    <a:cubicBezTo>
                      <a:pt x="9299" y="4713"/>
                      <a:pt x="10853" y="4813"/>
                      <a:pt x="12307" y="5013"/>
                    </a:cubicBezTo>
                    <a:cubicBezTo>
                      <a:pt x="13058" y="5114"/>
                      <a:pt x="13685" y="5339"/>
                      <a:pt x="14412" y="5540"/>
                    </a:cubicBezTo>
                    <a:cubicBezTo>
                      <a:pt x="15038" y="5840"/>
                      <a:pt x="15665" y="6166"/>
                      <a:pt x="16191" y="6693"/>
                    </a:cubicBezTo>
                    <a:lnTo>
                      <a:pt x="16918" y="7419"/>
                    </a:lnTo>
                    <a:cubicBezTo>
                      <a:pt x="17219" y="7720"/>
                      <a:pt x="17545" y="7946"/>
                      <a:pt x="17845" y="8146"/>
                    </a:cubicBezTo>
                    <a:cubicBezTo>
                      <a:pt x="18472" y="8673"/>
                      <a:pt x="19099" y="9099"/>
                      <a:pt x="19825" y="9399"/>
                    </a:cubicBezTo>
                    <a:cubicBezTo>
                      <a:pt x="21204" y="10126"/>
                      <a:pt x="22657" y="10552"/>
                      <a:pt x="24211" y="10753"/>
                    </a:cubicBezTo>
                    <a:cubicBezTo>
                      <a:pt x="25211" y="10926"/>
                      <a:pt x="26211" y="11010"/>
                      <a:pt x="27207" y="11010"/>
                    </a:cubicBezTo>
                    <a:cubicBezTo>
                      <a:pt x="29233" y="11010"/>
                      <a:pt x="31243" y="10664"/>
                      <a:pt x="33209" y="10026"/>
                    </a:cubicBezTo>
                    <a:cubicBezTo>
                      <a:pt x="33309" y="10026"/>
                      <a:pt x="33409" y="9926"/>
                      <a:pt x="33309" y="9825"/>
                    </a:cubicBezTo>
                    <a:cubicBezTo>
                      <a:pt x="33309" y="9725"/>
                      <a:pt x="33209" y="9600"/>
                      <a:pt x="33109" y="9600"/>
                    </a:cubicBezTo>
                    <a:cubicBezTo>
                      <a:pt x="31630" y="10026"/>
                      <a:pt x="30176" y="10226"/>
                      <a:pt x="28723" y="10352"/>
                    </a:cubicBezTo>
                    <a:cubicBezTo>
                      <a:pt x="27244" y="10352"/>
                      <a:pt x="25790" y="10352"/>
                      <a:pt x="24337" y="10026"/>
                    </a:cubicBezTo>
                    <a:cubicBezTo>
                      <a:pt x="22858" y="9825"/>
                      <a:pt x="21505" y="9399"/>
                      <a:pt x="20151" y="8673"/>
                    </a:cubicBezTo>
                    <a:cubicBezTo>
                      <a:pt x="19525" y="8347"/>
                      <a:pt x="18898" y="7946"/>
                      <a:pt x="18372" y="7520"/>
                    </a:cubicBezTo>
                    <a:cubicBezTo>
                      <a:pt x="18071" y="7319"/>
                      <a:pt x="17745" y="7094"/>
                      <a:pt x="17545" y="6793"/>
                    </a:cubicBezTo>
                    <a:lnTo>
                      <a:pt x="16693" y="6066"/>
                    </a:lnTo>
                    <a:cubicBezTo>
                      <a:pt x="16066" y="5540"/>
                      <a:pt x="15439" y="5114"/>
                      <a:pt x="14612" y="4813"/>
                    </a:cubicBezTo>
                    <a:cubicBezTo>
                      <a:pt x="13885" y="4487"/>
                      <a:pt x="13159" y="4387"/>
                      <a:pt x="12432" y="4186"/>
                    </a:cubicBezTo>
                    <a:cubicBezTo>
                      <a:pt x="10853" y="3961"/>
                      <a:pt x="9399" y="3961"/>
                      <a:pt x="7921" y="3760"/>
                    </a:cubicBezTo>
                    <a:cubicBezTo>
                      <a:pt x="7194" y="3760"/>
                      <a:pt x="6467" y="3660"/>
                      <a:pt x="5740" y="3560"/>
                    </a:cubicBezTo>
                    <a:cubicBezTo>
                      <a:pt x="5013" y="3334"/>
                      <a:pt x="4286" y="3134"/>
                      <a:pt x="3660" y="2833"/>
                    </a:cubicBezTo>
                    <a:cubicBezTo>
                      <a:pt x="3033" y="2607"/>
                      <a:pt x="2407" y="2206"/>
                      <a:pt x="1780" y="1780"/>
                    </a:cubicBezTo>
                    <a:cubicBezTo>
                      <a:pt x="1254" y="1254"/>
                      <a:pt x="728" y="728"/>
                      <a:pt x="402" y="101"/>
                    </a:cubicBezTo>
                    <a:cubicBezTo>
                      <a:pt x="301" y="1"/>
                      <a:pt x="201" y="1"/>
                      <a:pt x="1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9"/>
              <p:cNvSpPr/>
              <p:nvPr/>
            </p:nvSpPr>
            <p:spPr>
              <a:xfrm flipH="1">
                <a:off x="6864811" y="45147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9"/>
              <p:cNvSpPr/>
              <p:nvPr/>
            </p:nvSpPr>
            <p:spPr>
              <a:xfrm flipH="1">
                <a:off x="6858104" y="45500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9"/>
              <p:cNvSpPr/>
              <p:nvPr/>
            </p:nvSpPr>
            <p:spPr>
              <a:xfrm flipH="1">
                <a:off x="6812154" y="45459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3" name="Google Shape;2633;p19"/>
              <p:cNvGrpSpPr/>
              <p:nvPr/>
            </p:nvGrpSpPr>
            <p:grpSpPr>
              <a:xfrm flipH="1">
                <a:off x="7953192" y="4306804"/>
                <a:ext cx="588837" cy="445995"/>
                <a:chOff x="2592579" y="4448479"/>
                <a:chExt cx="588837" cy="445995"/>
              </a:xfrm>
            </p:grpSpPr>
            <p:sp>
              <p:nvSpPr>
                <p:cNvPr id="2634" name="Google Shape;2634;p19"/>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9"/>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9"/>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9"/>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9"/>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39" name="Google Shape;2639;p19"/>
              <p:cNvSpPr/>
              <p:nvPr/>
            </p:nvSpPr>
            <p:spPr>
              <a:xfrm>
                <a:off x="3156579" y="4550072"/>
                <a:ext cx="142842" cy="210379"/>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9"/>
              <p:cNvSpPr/>
              <p:nvPr/>
            </p:nvSpPr>
            <p:spPr>
              <a:xfrm>
                <a:off x="3253190" y="4585384"/>
                <a:ext cx="52938" cy="128960"/>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19"/>
              <p:cNvSpPr/>
              <p:nvPr/>
            </p:nvSpPr>
            <p:spPr>
              <a:xfrm>
                <a:off x="3314613" y="4581267"/>
                <a:ext cx="37465" cy="96549"/>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19"/>
              <p:cNvSpPr/>
              <p:nvPr/>
            </p:nvSpPr>
            <p:spPr>
              <a:xfrm flipH="1">
                <a:off x="5688572" y="4647631"/>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9"/>
              <p:cNvSpPr/>
              <p:nvPr/>
            </p:nvSpPr>
            <p:spPr>
              <a:xfrm flipH="1">
                <a:off x="5683674" y="4673433"/>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9"/>
              <p:cNvSpPr/>
              <p:nvPr/>
            </p:nvSpPr>
            <p:spPr>
              <a:xfrm flipH="1">
                <a:off x="5650099" y="4670424"/>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9"/>
              <p:cNvSpPr/>
              <p:nvPr/>
            </p:nvSpPr>
            <p:spPr>
              <a:xfrm>
                <a:off x="4410612" y="4505019"/>
                <a:ext cx="104378" cy="153713"/>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9"/>
              <p:cNvSpPr/>
              <p:nvPr/>
            </p:nvSpPr>
            <p:spPr>
              <a:xfrm>
                <a:off x="4481205" y="4530821"/>
                <a:ext cx="38683" cy="94224"/>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9"/>
              <p:cNvSpPr/>
              <p:nvPr/>
            </p:nvSpPr>
            <p:spPr>
              <a:xfrm>
                <a:off x="4526086" y="4527812"/>
                <a:ext cx="27377" cy="70543"/>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8" name="Google Shape;2648;p19"/>
            <p:cNvGrpSpPr/>
            <p:nvPr/>
          </p:nvGrpSpPr>
          <p:grpSpPr>
            <a:xfrm>
              <a:off x="753978" y="3481216"/>
              <a:ext cx="251405" cy="404488"/>
              <a:chOff x="906350" y="3833300"/>
              <a:chExt cx="174575" cy="280875"/>
            </a:xfrm>
          </p:grpSpPr>
          <p:sp>
            <p:nvSpPr>
              <p:cNvPr id="2649" name="Google Shape;2649;p19"/>
              <p:cNvSpPr/>
              <p:nvPr/>
            </p:nvSpPr>
            <p:spPr>
              <a:xfrm>
                <a:off x="906350" y="3833300"/>
                <a:ext cx="160725" cy="217225"/>
              </a:xfrm>
              <a:custGeom>
                <a:avLst/>
                <a:gdLst/>
                <a:ahLst/>
                <a:cxnLst/>
                <a:rect l="l" t="t" r="r" b="b"/>
                <a:pathLst>
                  <a:path w="6429" h="8689" extrusionOk="0">
                    <a:moveTo>
                      <a:pt x="2354" y="1"/>
                    </a:moveTo>
                    <a:cubicBezTo>
                      <a:pt x="1072" y="1"/>
                      <a:pt x="0" y="2377"/>
                      <a:pt x="219" y="4590"/>
                    </a:cubicBezTo>
                    <a:cubicBezTo>
                      <a:pt x="472" y="7018"/>
                      <a:pt x="3824" y="8627"/>
                      <a:pt x="4509" y="8687"/>
                    </a:cubicBezTo>
                    <a:cubicBezTo>
                      <a:pt x="4521" y="8688"/>
                      <a:pt x="4534" y="8689"/>
                      <a:pt x="4547" y="8689"/>
                    </a:cubicBezTo>
                    <a:cubicBezTo>
                      <a:pt x="5069" y="8689"/>
                      <a:pt x="6428" y="7511"/>
                      <a:pt x="6312" y="5156"/>
                    </a:cubicBezTo>
                    <a:cubicBezTo>
                      <a:pt x="6178" y="2668"/>
                      <a:pt x="4077" y="553"/>
                      <a:pt x="2707" y="61"/>
                    </a:cubicBezTo>
                    <a:cubicBezTo>
                      <a:pt x="2588" y="20"/>
                      <a:pt x="2470" y="1"/>
                      <a:pt x="2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9"/>
              <p:cNvSpPr/>
              <p:nvPr/>
            </p:nvSpPr>
            <p:spPr>
              <a:xfrm>
                <a:off x="961725" y="3867225"/>
                <a:ext cx="119200" cy="246950"/>
              </a:xfrm>
              <a:custGeom>
                <a:avLst/>
                <a:gdLst/>
                <a:ahLst/>
                <a:cxnLst/>
                <a:rect l="l" t="t" r="r" b="b"/>
                <a:pathLst>
                  <a:path w="4768" h="9878" extrusionOk="0">
                    <a:moveTo>
                      <a:pt x="179" y="0"/>
                    </a:moveTo>
                    <a:cubicBezTo>
                      <a:pt x="60" y="75"/>
                      <a:pt x="0" y="134"/>
                      <a:pt x="0" y="254"/>
                    </a:cubicBezTo>
                    <a:cubicBezTo>
                      <a:pt x="0" y="254"/>
                      <a:pt x="60" y="373"/>
                      <a:pt x="60" y="686"/>
                    </a:cubicBezTo>
                    <a:cubicBezTo>
                      <a:pt x="119" y="820"/>
                      <a:pt x="119" y="998"/>
                      <a:pt x="179" y="1192"/>
                    </a:cubicBezTo>
                    <a:cubicBezTo>
                      <a:pt x="179" y="1430"/>
                      <a:pt x="239" y="1624"/>
                      <a:pt x="298" y="1862"/>
                    </a:cubicBezTo>
                    <a:cubicBezTo>
                      <a:pt x="298" y="2116"/>
                      <a:pt x="373" y="2429"/>
                      <a:pt x="432" y="2682"/>
                    </a:cubicBezTo>
                    <a:cubicBezTo>
                      <a:pt x="492" y="2980"/>
                      <a:pt x="551" y="3293"/>
                      <a:pt x="671" y="3605"/>
                    </a:cubicBezTo>
                    <a:cubicBezTo>
                      <a:pt x="745" y="3918"/>
                      <a:pt x="864" y="4231"/>
                      <a:pt x="924" y="4544"/>
                    </a:cubicBezTo>
                    <a:cubicBezTo>
                      <a:pt x="1043" y="4842"/>
                      <a:pt x="1117" y="5155"/>
                      <a:pt x="1237" y="5468"/>
                    </a:cubicBezTo>
                    <a:cubicBezTo>
                      <a:pt x="1415" y="5780"/>
                      <a:pt x="1490" y="6153"/>
                      <a:pt x="1669" y="6406"/>
                    </a:cubicBezTo>
                    <a:cubicBezTo>
                      <a:pt x="1788" y="6704"/>
                      <a:pt x="1982" y="7017"/>
                      <a:pt x="2101" y="7330"/>
                    </a:cubicBezTo>
                    <a:cubicBezTo>
                      <a:pt x="2294" y="7583"/>
                      <a:pt x="2473" y="7821"/>
                      <a:pt x="2607" y="8075"/>
                    </a:cubicBezTo>
                    <a:cubicBezTo>
                      <a:pt x="2726" y="8194"/>
                      <a:pt x="2786" y="8328"/>
                      <a:pt x="2905" y="8447"/>
                    </a:cubicBezTo>
                    <a:cubicBezTo>
                      <a:pt x="2980" y="8566"/>
                      <a:pt x="3099" y="8641"/>
                      <a:pt x="3158" y="8760"/>
                    </a:cubicBezTo>
                    <a:cubicBezTo>
                      <a:pt x="3352" y="8939"/>
                      <a:pt x="3531" y="9073"/>
                      <a:pt x="3650" y="9252"/>
                    </a:cubicBezTo>
                    <a:cubicBezTo>
                      <a:pt x="3844" y="9386"/>
                      <a:pt x="3963" y="9505"/>
                      <a:pt x="4097" y="9564"/>
                    </a:cubicBezTo>
                    <a:cubicBezTo>
                      <a:pt x="4216" y="9684"/>
                      <a:pt x="4335" y="9758"/>
                      <a:pt x="4395" y="9758"/>
                    </a:cubicBezTo>
                    <a:cubicBezTo>
                      <a:pt x="4469" y="9818"/>
                      <a:pt x="4469" y="9877"/>
                      <a:pt x="4469" y="9877"/>
                    </a:cubicBezTo>
                    <a:cubicBezTo>
                      <a:pt x="4589" y="9877"/>
                      <a:pt x="4648" y="9877"/>
                      <a:pt x="4708" y="9818"/>
                    </a:cubicBezTo>
                    <a:cubicBezTo>
                      <a:pt x="4767" y="9758"/>
                      <a:pt x="4767" y="9624"/>
                      <a:pt x="4708" y="9564"/>
                    </a:cubicBezTo>
                    <a:cubicBezTo>
                      <a:pt x="4708" y="9564"/>
                      <a:pt x="4589" y="9445"/>
                      <a:pt x="4335" y="9252"/>
                    </a:cubicBezTo>
                    <a:lnTo>
                      <a:pt x="3963" y="8879"/>
                    </a:lnTo>
                    <a:cubicBezTo>
                      <a:pt x="3844" y="8760"/>
                      <a:pt x="3725" y="8566"/>
                      <a:pt x="3590" y="8388"/>
                    </a:cubicBezTo>
                    <a:cubicBezTo>
                      <a:pt x="3471" y="8328"/>
                      <a:pt x="3412" y="8194"/>
                      <a:pt x="3352" y="8075"/>
                    </a:cubicBezTo>
                    <a:cubicBezTo>
                      <a:pt x="3278" y="8015"/>
                      <a:pt x="3158" y="7896"/>
                      <a:pt x="3099" y="7762"/>
                    </a:cubicBezTo>
                    <a:cubicBezTo>
                      <a:pt x="2980" y="7523"/>
                      <a:pt x="2786" y="7270"/>
                      <a:pt x="2667" y="7017"/>
                    </a:cubicBezTo>
                    <a:cubicBezTo>
                      <a:pt x="2533" y="6704"/>
                      <a:pt x="2354" y="6466"/>
                      <a:pt x="2235" y="6153"/>
                    </a:cubicBezTo>
                    <a:cubicBezTo>
                      <a:pt x="2101" y="5840"/>
                      <a:pt x="1982" y="5527"/>
                      <a:pt x="1862" y="5289"/>
                    </a:cubicBezTo>
                    <a:cubicBezTo>
                      <a:pt x="1788" y="4976"/>
                      <a:pt x="1669" y="4663"/>
                      <a:pt x="1550" y="4350"/>
                    </a:cubicBezTo>
                    <a:cubicBezTo>
                      <a:pt x="1415" y="4037"/>
                      <a:pt x="1356" y="3725"/>
                      <a:pt x="1237" y="3427"/>
                    </a:cubicBezTo>
                    <a:cubicBezTo>
                      <a:pt x="1177" y="3114"/>
                      <a:pt x="1117" y="2801"/>
                      <a:pt x="983" y="2548"/>
                    </a:cubicBezTo>
                    <a:cubicBezTo>
                      <a:pt x="924" y="2309"/>
                      <a:pt x="864" y="1997"/>
                      <a:pt x="805" y="1803"/>
                    </a:cubicBezTo>
                    <a:cubicBezTo>
                      <a:pt x="671" y="1311"/>
                      <a:pt x="551" y="879"/>
                      <a:pt x="492" y="626"/>
                    </a:cubicBezTo>
                    <a:cubicBezTo>
                      <a:pt x="432" y="313"/>
                      <a:pt x="373" y="134"/>
                      <a:pt x="373" y="134"/>
                    </a:cubicBezTo>
                    <a:cubicBezTo>
                      <a:pt x="373" y="75"/>
                      <a:pt x="239" y="0"/>
                      <a:pt x="17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1" name="Google Shape;2651;p19"/>
            <p:cNvGrpSpPr/>
            <p:nvPr/>
          </p:nvGrpSpPr>
          <p:grpSpPr>
            <a:xfrm>
              <a:off x="8329618" y="4195730"/>
              <a:ext cx="162775" cy="205173"/>
              <a:chOff x="1014225" y="4195075"/>
              <a:chExt cx="85325" cy="107550"/>
            </a:xfrm>
          </p:grpSpPr>
          <p:sp>
            <p:nvSpPr>
              <p:cNvPr id="2652" name="Google Shape;2652;p19"/>
              <p:cNvSpPr/>
              <p:nvPr/>
            </p:nvSpPr>
            <p:spPr>
              <a:xfrm>
                <a:off x="1014225" y="4232725"/>
                <a:ext cx="49925" cy="69900"/>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9"/>
              <p:cNvSpPr/>
              <p:nvPr/>
            </p:nvSpPr>
            <p:spPr>
              <a:xfrm>
                <a:off x="1027175" y="4195075"/>
                <a:ext cx="47800" cy="72550"/>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9"/>
              <p:cNvSpPr/>
              <p:nvPr/>
            </p:nvSpPr>
            <p:spPr>
              <a:xfrm>
                <a:off x="1070100" y="4196775"/>
                <a:ext cx="29450" cy="77175"/>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5" name="Google Shape;2655;p19"/>
            <p:cNvGrpSpPr/>
            <p:nvPr/>
          </p:nvGrpSpPr>
          <p:grpSpPr>
            <a:xfrm rot="867187">
              <a:off x="4483934" y="4248952"/>
              <a:ext cx="471923" cy="357443"/>
              <a:chOff x="1183325" y="4056800"/>
              <a:chExt cx="471900" cy="357425"/>
            </a:xfrm>
          </p:grpSpPr>
          <p:sp>
            <p:nvSpPr>
              <p:cNvPr id="2656" name="Google Shape;2656;p19"/>
              <p:cNvSpPr/>
              <p:nvPr/>
            </p:nvSpPr>
            <p:spPr>
              <a:xfrm>
                <a:off x="1183325" y="4056800"/>
                <a:ext cx="402250" cy="288275"/>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9"/>
              <p:cNvSpPr/>
              <p:nvPr/>
            </p:nvSpPr>
            <p:spPr>
              <a:xfrm>
                <a:off x="1250350" y="4129775"/>
                <a:ext cx="404875" cy="284450"/>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9"/>
              <p:cNvSpPr/>
              <p:nvPr/>
            </p:nvSpPr>
            <p:spPr>
              <a:xfrm>
                <a:off x="1279775" y="4090675"/>
                <a:ext cx="89775" cy="97975"/>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9"/>
              <p:cNvSpPr/>
              <p:nvPr/>
            </p:nvSpPr>
            <p:spPr>
              <a:xfrm>
                <a:off x="1349425" y="4121975"/>
                <a:ext cx="94625" cy="11025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9"/>
              <p:cNvSpPr/>
              <p:nvPr/>
            </p:nvSpPr>
            <p:spPr>
              <a:xfrm>
                <a:off x="1394500" y="4135750"/>
                <a:ext cx="119575" cy="150475"/>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1" name="Google Shape;2661;p19"/>
            <p:cNvGrpSpPr/>
            <p:nvPr/>
          </p:nvGrpSpPr>
          <p:grpSpPr>
            <a:xfrm>
              <a:off x="8102175" y="3648650"/>
              <a:ext cx="220150" cy="399350"/>
              <a:chOff x="-1298600" y="-189200"/>
              <a:chExt cx="220150" cy="399350"/>
            </a:xfrm>
          </p:grpSpPr>
          <p:sp>
            <p:nvSpPr>
              <p:cNvPr id="2662" name="Google Shape;2662;p19"/>
              <p:cNvSpPr/>
              <p:nvPr/>
            </p:nvSpPr>
            <p:spPr>
              <a:xfrm>
                <a:off x="-1298600" y="-189200"/>
                <a:ext cx="215675" cy="297325"/>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9"/>
              <p:cNvSpPr/>
              <p:nvPr/>
            </p:nvSpPr>
            <p:spPr>
              <a:xfrm>
                <a:off x="-1193200" y="-62500"/>
                <a:ext cx="114750" cy="272650"/>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4" name="Google Shape;2664;p19"/>
            <p:cNvGrpSpPr/>
            <p:nvPr/>
          </p:nvGrpSpPr>
          <p:grpSpPr>
            <a:xfrm>
              <a:off x="798281" y="4048005"/>
              <a:ext cx="162775" cy="205173"/>
              <a:chOff x="1014225" y="4195075"/>
              <a:chExt cx="85325" cy="107550"/>
            </a:xfrm>
          </p:grpSpPr>
          <p:sp>
            <p:nvSpPr>
              <p:cNvPr id="2665" name="Google Shape;2665;p19"/>
              <p:cNvSpPr/>
              <p:nvPr/>
            </p:nvSpPr>
            <p:spPr>
              <a:xfrm>
                <a:off x="1014225" y="4232725"/>
                <a:ext cx="49925" cy="69900"/>
              </a:xfrm>
              <a:custGeom>
                <a:avLst/>
                <a:gdLst/>
                <a:ahLst/>
                <a:cxnLst/>
                <a:rect l="l" t="t" r="r" b="b"/>
                <a:pathLst>
                  <a:path w="1997" h="2796" extrusionOk="0">
                    <a:moveTo>
                      <a:pt x="489" y="0"/>
                    </a:moveTo>
                    <a:cubicBezTo>
                      <a:pt x="425" y="0"/>
                      <a:pt x="363" y="15"/>
                      <a:pt x="314" y="39"/>
                    </a:cubicBezTo>
                    <a:cubicBezTo>
                      <a:pt x="135" y="99"/>
                      <a:pt x="60" y="159"/>
                      <a:pt x="60" y="278"/>
                    </a:cubicBezTo>
                    <a:cubicBezTo>
                      <a:pt x="1" y="412"/>
                      <a:pt x="1" y="591"/>
                      <a:pt x="60" y="725"/>
                    </a:cubicBezTo>
                    <a:cubicBezTo>
                      <a:pt x="314" y="1023"/>
                      <a:pt x="567" y="1276"/>
                      <a:pt x="805" y="1589"/>
                    </a:cubicBezTo>
                    <a:cubicBezTo>
                      <a:pt x="1058" y="1902"/>
                      <a:pt x="1178" y="2334"/>
                      <a:pt x="1371" y="2706"/>
                    </a:cubicBezTo>
                    <a:cubicBezTo>
                      <a:pt x="1401" y="2766"/>
                      <a:pt x="1464" y="2795"/>
                      <a:pt x="1520" y="2795"/>
                    </a:cubicBezTo>
                    <a:cubicBezTo>
                      <a:pt x="1576" y="2795"/>
                      <a:pt x="1625" y="2766"/>
                      <a:pt x="1625" y="2706"/>
                    </a:cubicBezTo>
                    <a:cubicBezTo>
                      <a:pt x="1997" y="1842"/>
                      <a:pt x="1371" y="650"/>
                      <a:pt x="746" y="99"/>
                    </a:cubicBezTo>
                    <a:cubicBezTo>
                      <a:pt x="676" y="29"/>
                      <a:pt x="580" y="0"/>
                      <a:pt x="4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9"/>
              <p:cNvSpPr/>
              <p:nvPr/>
            </p:nvSpPr>
            <p:spPr>
              <a:xfrm>
                <a:off x="1027175" y="4195075"/>
                <a:ext cx="47800" cy="72550"/>
              </a:xfrm>
              <a:custGeom>
                <a:avLst/>
                <a:gdLst/>
                <a:ahLst/>
                <a:cxnLst/>
                <a:rect l="l" t="t" r="r" b="b"/>
                <a:pathLst>
                  <a:path w="1912" h="2902" extrusionOk="0">
                    <a:moveTo>
                      <a:pt x="579" y="1"/>
                    </a:moveTo>
                    <a:cubicBezTo>
                      <a:pt x="303" y="1"/>
                      <a:pt x="0" y="261"/>
                      <a:pt x="168" y="547"/>
                    </a:cubicBezTo>
                    <a:cubicBezTo>
                      <a:pt x="481" y="1039"/>
                      <a:pt x="794" y="1545"/>
                      <a:pt x="1107" y="2037"/>
                    </a:cubicBezTo>
                    <a:cubicBezTo>
                      <a:pt x="1226" y="2231"/>
                      <a:pt x="1405" y="2469"/>
                      <a:pt x="1539" y="2722"/>
                    </a:cubicBezTo>
                    <a:cubicBezTo>
                      <a:pt x="1658" y="2782"/>
                      <a:pt x="1777" y="2782"/>
                      <a:pt x="1851" y="2901"/>
                    </a:cubicBezTo>
                    <a:lnTo>
                      <a:pt x="1911" y="2841"/>
                    </a:lnTo>
                    <a:lnTo>
                      <a:pt x="1851" y="2841"/>
                    </a:lnTo>
                    <a:cubicBezTo>
                      <a:pt x="1851" y="2782"/>
                      <a:pt x="1911" y="2603"/>
                      <a:pt x="1911" y="2529"/>
                    </a:cubicBezTo>
                    <a:cubicBezTo>
                      <a:pt x="1777" y="2290"/>
                      <a:pt x="1658" y="2037"/>
                      <a:pt x="1598" y="1724"/>
                    </a:cubicBezTo>
                    <a:cubicBezTo>
                      <a:pt x="1345" y="1233"/>
                      <a:pt x="1166" y="741"/>
                      <a:pt x="913" y="234"/>
                    </a:cubicBezTo>
                    <a:cubicBezTo>
                      <a:pt x="853" y="68"/>
                      <a:pt x="71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9"/>
              <p:cNvSpPr/>
              <p:nvPr/>
            </p:nvSpPr>
            <p:spPr>
              <a:xfrm>
                <a:off x="1070100" y="4196775"/>
                <a:ext cx="29450" cy="77175"/>
              </a:xfrm>
              <a:custGeom>
                <a:avLst/>
                <a:gdLst/>
                <a:ahLst/>
                <a:cxnLst/>
                <a:rect l="l" t="t" r="r" b="b"/>
                <a:pathLst>
                  <a:path w="1178" h="3087" extrusionOk="0">
                    <a:moveTo>
                      <a:pt x="381" y="1"/>
                    </a:moveTo>
                    <a:cubicBezTo>
                      <a:pt x="226" y="1"/>
                      <a:pt x="115" y="114"/>
                      <a:pt x="60" y="300"/>
                    </a:cubicBezTo>
                    <a:cubicBezTo>
                      <a:pt x="0" y="673"/>
                      <a:pt x="373" y="1224"/>
                      <a:pt x="507" y="1597"/>
                    </a:cubicBezTo>
                    <a:cubicBezTo>
                      <a:pt x="686" y="2088"/>
                      <a:pt x="686" y="2595"/>
                      <a:pt x="805" y="3086"/>
                    </a:cubicBezTo>
                    <a:lnTo>
                      <a:pt x="879" y="3086"/>
                    </a:lnTo>
                    <a:cubicBezTo>
                      <a:pt x="1177" y="2714"/>
                      <a:pt x="1177" y="2029"/>
                      <a:pt x="1177" y="1597"/>
                    </a:cubicBezTo>
                    <a:cubicBezTo>
                      <a:pt x="1118" y="1105"/>
                      <a:pt x="1118" y="166"/>
                      <a:pt x="566" y="47"/>
                    </a:cubicBezTo>
                    <a:cubicBezTo>
                      <a:pt x="499" y="16"/>
                      <a:pt x="437" y="1"/>
                      <a:pt x="3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p:cSld name="CUSTOM_3">
    <p:spTree>
      <p:nvGrpSpPr>
        <p:cNvPr id="1" name="Shape 4058"/>
        <p:cNvGrpSpPr/>
        <p:nvPr/>
      </p:nvGrpSpPr>
      <p:grpSpPr>
        <a:xfrm>
          <a:off x="0" y="0"/>
          <a:ext cx="0" cy="0"/>
          <a:chOff x="0" y="0"/>
          <a:chExt cx="0" cy="0"/>
        </a:xfrm>
      </p:grpSpPr>
      <p:sp>
        <p:nvSpPr>
          <p:cNvPr id="4059" name="Google Shape;4059;p27"/>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7"/>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7"/>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7"/>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7"/>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7"/>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7"/>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7"/>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7"/>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7"/>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7"/>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7"/>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7"/>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7"/>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7"/>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7"/>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7"/>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7"/>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7"/>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7"/>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7"/>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7"/>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7"/>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7"/>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7"/>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7"/>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7"/>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7"/>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7"/>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7"/>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7"/>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7"/>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7"/>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7"/>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7"/>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7"/>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7"/>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7"/>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7"/>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7"/>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27"/>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7"/>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7"/>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7"/>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7"/>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7"/>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27"/>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27"/>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7"/>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27"/>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27"/>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7"/>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7"/>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7"/>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7"/>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7"/>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7"/>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7"/>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7"/>
          <p:cNvSpPr txBox="1">
            <a:spLocks noGrp="1"/>
          </p:cNvSpPr>
          <p:nvPr>
            <p:ph type="title"/>
          </p:nvPr>
        </p:nvSpPr>
        <p:spPr>
          <a:xfrm>
            <a:off x="5215050" y="1219875"/>
            <a:ext cx="3218400" cy="1000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800"/>
              <a:buNone/>
              <a:defRPr sz="4000" b="1"/>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4119" name="Google Shape;4119;p27"/>
          <p:cNvSpPr txBox="1">
            <a:spLocks noGrp="1"/>
          </p:cNvSpPr>
          <p:nvPr>
            <p:ph type="subTitle" idx="1"/>
          </p:nvPr>
        </p:nvSpPr>
        <p:spPr>
          <a:xfrm>
            <a:off x="6594997" y="2077125"/>
            <a:ext cx="1838400" cy="7431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800"/>
              <a:buNone/>
              <a:defRPr sz="2000"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4538"/>
        <p:cNvGrpSpPr/>
        <p:nvPr/>
      </p:nvGrpSpPr>
      <p:grpSpPr>
        <a:xfrm>
          <a:off x="0" y="0"/>
          <a:ext cx="0" cy="0"/>
          <a:chOff x="0" y="0"/>
          <a:chExt cx="0" cy="0"/>
        </a:xfrm>
      </p:grpSpPr>
      <p:grpSp>
        <p:nvGrpSpPr>
          <p:cNvPr id="4539" name="Google Shape;4539;p29"/>
          <p:cNvGrpSpPr/>
          <p:nvPr/>
        </p:nvGrpSpPr>
        <p:grpSpPr>
          <a:xfrm>
            <a:off x="307951" y="646175"/>
            <a:ext cx="8340971" cy="4261144"/>
            <a:chOff x="307951" y="646175"/>
            <a:chExt cx="8340971" cy="4261144"/>
          </a:xfrm>
        </p:grpSpPr>
        <p:sp>
          <p:nvSpPr>
            <p:cNvPr id="4540" name="Google Shape;4540;p2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2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2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2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2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2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2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2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2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2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2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2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2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2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2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2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2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2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2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2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2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2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2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2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2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2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2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2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2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2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2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2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2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2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2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2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2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2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2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2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2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2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2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2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2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2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2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2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2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2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2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2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2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2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2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2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2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2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2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2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2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2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2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2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2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2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2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2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2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2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2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2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2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2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2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2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2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2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2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2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2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2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2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2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2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2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2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2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2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2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2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2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2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2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2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2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2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2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2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2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2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2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2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2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2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2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2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2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2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2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2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2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2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2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2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2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2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2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2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2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2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2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2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2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2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2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2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2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2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2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2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2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2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2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2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2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2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2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2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2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2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2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2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2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2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2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2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2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2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2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2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2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2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2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2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2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2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2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2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9" name="Google Shape;4699;p29"/>
          <p:cNvGrpSpPr/>
          <p:nvPr/>
        </p:nvGrpSpPr>
        <p:grpSpPr>
          <a:xfrm flipH="1">
            <a:off x="6545213" y="3963358"/>
            <a:ext cx="2051956" cy="901695"/>
            <a:chOff x="-3033227" y="446810"/>
            <a:chExt cx="2846776" cy="1250964"/>
          </a:xfrm>
        </p:grpSpPr>
        <p:sp>
          <p:nvSpPr>
            <p:cNvPr id="4700" name="Google Shape;4700;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02" name="Google Shape;4702;p29"/>
            <p:cNvGrpSpPr/>
            <p:nvPr/>
          </p:nvGrpSpPr>
          <p:grpSpPr>
            <a:xfrm flipH="1">
              <a:off x="-831033" y="1313889"/>
              <a:ext cx="644582" cy="275171"/>
              <a:chOff x="6010718" y="4529752"/>
              <a:chExt cx="644582" cy="275171"/>
            </a:xfrm>
          </p:grpSpPr>
          <p:sp>
            <p:nvSpPr>
              <p:cNvPr id="4703" name="Google Shape;4703;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05" name="Google Shape;4705;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7" name="Google Shape;4727;p29"/>
          <p:cNvGrpSpPr/>
          <p:nvPr/>
        </p:nvGrpSpPr>
        <p:grpSpPr>
          <a:xfrm rot="10800000" flipH="1">
            <a:off x="750188" y="701283"/>
            <a:ext cx="2051956" cy="901695"/>
            <a:chOff x="-3033227" y="446810"/>
            <a:chExt cx="2846776" cy="1250964"/>
          </a:xfrm>
        </p:grpSpPr>
        <p:sp>
          <p:nvSpPr>
            <p:cNvPr id="4728" name="Google Shape;4728;p29"/>
            <p:cNvSpPr/>
            <p:nvPr/>
          </p:nvSpPr>
          <p:spPr>
            <a:xfrm flipH="1">
              <a:off x="-1174467" y="1199465"/>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29"/>
            <p:cNvSpPr/>
            <p:nvPr/>
          </p:nvSpPr>
          <p:spPr>
            <a:xfrm flipH="1">
              <a:off x="-1180051" y="1357561"/>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30" name="Google Shape;4730;p29"/>
            <p:cNvGrpSpPr/>
            <p:nvPr/>
          </p:nvGrpSpPr>
          <p:grpSpPr>
            <a:xfrm flipH="1">
              <a:off x="-831033" y="1313889"/>
              <a:ext cx="644582" cy="275171"/>
              <a:chOff x="6010718" y="4529752"/>
              <a:chExt cx="644582" cy="275171"/>
            </a:xfrm>
          </p:grpSpPr>
          <p:sp>
            <p:nvSpPr>
              <p:cNvPr id="4731" name="Google Shape;4731;p29"/>
              <p:cNvSpPr/>
              <p:nvPr/>
            </p:nvSpPr>
            <p:spPr>
              <a:xfrm>
                <a:off x="6010718" y="4529752"/>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29"/>
              <p:cNvSpPr/>
              <p:nvPr/>
            </p:nvSpPr>
            <p:spPr>
              <a:xfrm>
                <a:off x="6035798" y="4564316"/>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3" name="Google Shape;4733;p29"/>
            <p:cNvSpPr/>
            <p:nvPr/>
          </p:nvSpPr>
          <p:spPr>
            <a:xfrm rot="1136767" flipH="1">
              <a:off x="-1378506" y="1352712"/>
              <a:ext cx="90619" cy="26775"/>
            </a:xfrm>
            <a:custGeom>
              <a:avLst/>
              <a:gdLst/>
              <a:ahLst/>
              <a:cxnLst/>
              <a:rect l="l" t="t" r="r" b="b"/>
              <a:pathLst>
                <a:path w="5713" h="1688" extrusionOk="0">
                  <a:moveTo>
                    <a:pt x="1590" y="1"/>
                  </a:moveTo>
                  <a:cubicBezTo>
                    <a:pt x="690" y="1"/>
                    <a:pt x="1" y="53"/>
                    <a:pt x="73" y="434"/>
                  </a:cubicBezTo>
                  <a:cubicBezTo>
                    <a:pt x="73" y="961"/>
                    <a:pt x="274" y="1161"/>
                    <a:pt x="700" y="1261"/>
                  </a:cubicBezTo>
                  <a:cubicBezTo>
                    <a:pt x="893" y="1261"/>
                    <a:pt x="1338" y="1200"/>
                    <a:pt x="1981" y="1200"/>
                  </a:cubicBezTo>
                  <a:cubicBezTo>
                    <a:pt x="2758" y="1200"/>
                    <a:pt x="3824" y="1290"/>
                    <a:pt x="5086" y="1687"/>
                  </a:cubicBezTo>
                  <a:lnTo>
                    <a:pt x="5186" y="1687"/>
                  </a:lnTo>
                  <a:cubicBezTo>
                    <a:pt x="5387" y="1487"/>
                    <a:pt x="5512" y="1261"/>
                    <a:pt x="5712" y="1161"/>
                  </a:cubicBezTo>
                  <a:cubicBezTo>
                    <a:pt x="5387" y="860"/>
                    <a:pt x="4259" y="108"/>
                    <a:pt x="2680" y="8"/>
                  </a:cubicBezTo>
                  <a:cubicBezTo>
                    <a:pt x="2306" y="8"/>
                    <a:pt x="1933" y="1"/>
                    <a:pt x="1590" y="1"/>
                  </a:cubicBezTo>
                  <a:close/>
                </a:path>
              </a:pathLst>
            </a:custGeom>
            <a:solidFill>
              <a:srgbClr val="7D3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29"/>
            <p:cNvSpPr/>
            <p:nvPr/>
          </p:nvSpPr>
          <p:spPr>
            <a:xfrm rot="1136767" flipH="1">
              <a:off x="-1571188" y="1323515"/>
              <a:ext cx="162203" cy="149640"/>
            </a:xfrm>
            <a:custGeom>
              <a:avLst/>
              <a:gdLst/>
              <a:ahLst/>
              <a:cxnLst/>
              <a:rect l="l" t="t" r="r" b="b"/>
              <a:pathLst>
                <a:path w="10226" h="9434" extrusionOk="0">
                  <a:moveTo>
                    <a:pt x="6266" y="0"/>
                  </a:moveTo>
                  <a:cubicBezTo>
                    <a:pt x="6266" y="1579"/>
                    <a:pt x="1153" y="6592"/>
                    <a:pt x="0" y="6893"/>
                  </a:cubicBezTo>
                  <a:lnTo>
                    <a:pt x="527" y="6893"/>
                  </a:lnTo>
                  <a:cubicBezTo>
                    <a:pt x="1695" y="8497"/>
                    <a:pt x="4015" y="9433"/>
                    <a:pt x="5850" y="9433"/>
                  </a:cubicBezTo>
                  <a:cubicBezTo>
                    <a:pt x="6654" y="9433"/>
                    <a:pt x="7364" y="9254"/>
                    <a:pt x="7845" y="8873"/>
                  </a:cubicBezTo>
                  <a:cubicBezTo>
                    <a:pt x="10226" y="6792"/>
                    <a:pt x="8146" y="953"/>
                    <a:pt x="6266" y="0"/>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29"/>
            <p:cNvSpPr/>
            <p:nvPr/>
          </p:nvSpPr>
          <p:spPr>
            <a:xfrm rot="1136767" flipH="1">
              <a:off x="-1498200" y="1302839"/>
              <a:ext cx="145913" cy="149958"/>
            </a:xfrm>
            <a:custGeom>
              <a:avLst/>
              <a:gdLst/>
              <a:ahLst/>
              <a:cxnLst/>
              <a:rect l="l" t="t" r="r" b="b"/>
              <a:pathLst>
                <a:path w="9199" h="9454" extrusionOk="0">
                  <a:moveTo>
                    <a:pt x="6164" y="0"/>
                  </a:moveTo>
                  <a:cubicBezTo>
                    <a:pt x="5664" y="0"/>
                    <a:pt x="5138" y="115"/>
                    <a:pt x="4612" y="381"/>
                  </a:cubicBezTo>
                  <a:cubicBezTo>
                    <a:pt x="3986" y="682"/>
                    <a:pt x="3033" y="1408"/>
                    <a:pt x="2206" y="2461"/>
                  </a:cubicBezTo>
                  <a:cubicBezTo>
                    <a:pt x="2006" y="2561"/>
                    <a:pt x="1881" y="2787"/>
                    <a:pt x="1680" y="2987"/>
                  </a:cubicBezTo>
                  <a:cubicBezTo>
                    <a:pt x="753" y="4341"/>
                    <a:pt x="1" y="5794"/>
                    <a:pt x="226" y="6947"/>
                  </a:cubicBezTo>
                  <a:cubicBezTo>
                    <a:pt x="527" y="9053"/>
                    <a:pt x="2106" y="9454"/>
                    <a:pt x="2733" y="9454"/>
                  </a:cubicBezTo>
                  <a:lnTo>
                    <a:pt x="2933" y="9454"/>
                  </a:lnTo>
                  <a:cubicBezTo>
                    <a:pt x="4086" y="9153"/>
                    <a:pt x="9199" y="4140"/>
                    <a:pt x="9199" y="2561"/>
                  </a:cubicBezTo>
                  <a:cubicBezTo>
                    <a:pt x="9199" y="1288"/>
                    <a:pt x="7833" y="0"/>
                    <a:pt x="6164"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29"/>
            <p:cNvSpPr/>
            <p:nvPr/>
          </p:nvSpPr>
          <p:spPr>
            <a:xfrm rot="1136767" flipH="1">
              <a:off x="-1474354" y="1439787"/>
              <a:ext cx="9961" cy="10659"/>
            </a:xfrm>
            <a:custGeom>
              <a:avLst/>
              <a:gdLst/>
              <a:ahLst/>
              <a:cxnLst/>
              <a:rect l="l" t="t" r="r" b="b"/>
              <a:pathLst>
                <a:path w="628" h="672" extrusionOk="0">
                  <a:moveTo>
                    <a:pt x="134" y="1"/>
                  </a:moveTo>
                  <a:cubicBezTo>
                    <a:pt x="90" y="1"/>
                    <a:pt x="68" y="45"/>
                    <a:pt x="1" y="45"/>
                  </a:cubicBezTo>
                  <a:lnTo>
                    <a:pt x="1" y="246"/>
                  </a:lnTo>
                  <a:cubicBezTo>
                    <a:pt x="101" y="371"/>
                    <a:pt x="101" y="371"/>
                    <a:pt x="101" y="471"/>
                  </a:cubicBezTo>
                  <a:cubicBezTo>
                    <a:pt x="226" y="572"/>
                    <a:pt x="327" y="572"/>
                    <a:pt x="427" y="672"/>
                  </a:cubicBezTo>
                  <a:lnTo>
                    <a:pt x="427" y="572"/>
                  </a:lnTo>
                  <a:cubicBezTo>
                    <a:pt x="527" y="572"/>
                    <a:pt x="627" y="572"/>
                    <a:pt x="627" y="471"/>
                  </a:cubicBezTo>
                  <a:cubicBezTo>
                    <a:pt x="527" y="371"/>
                    <a:pt x="527" y="246"/>
                    <a:pt x="427" y="146"/>
                  </a:cubicBezTo>
                  <a:lnTo>
                    <a:pt x="327" y="45"/>
                  </a:lnTo>
                  <a:lnTo>
                    <a:pt x="226" y="45"/>
                  </a:lnTo>
                  <a:cubicBezTo>
                    <a:pt x="185" y="12"/>
                    <a:pt x="157" y="1"/>
                    <a:pt x="134"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29"/>
            <p:cNvSpPr/>
            <p:nvPr/>
          </p:nvSpPr>
          <p:spPr>
            <a:xfrm rot="1136767" flipH="1">
              <a:off x="-1496956" y="1433145"/>
              <a:ext cx="11928" cy="11547"/>
            </a:xfrm>
            <a:custGeom>
              <a:avLst/>
              <a:gdLst/>
              <a:ahLst/>
              <a:cxnLst/>
              <a:rect l="l" t="t" r="r" b="b"/>
              <a:pathLst>
                <a:path w="752" h="728" extrusionOk="0">
                  <a:moveTo>
                    <a:pt x="226" y="0"/>
                  </a:moveTo>
                  <a:cubicBezTo>
                    <a:pt x="125" y="0"/>
                    <a:pt x="0" y="101"/>
                    <a:pt x="0" y="201"/>
                  </a:cubicBezTo>
                  <a:lnTo>
                    <a:pt x="125" y="326"/>
                  </a:lnTo>
                  <a:cubicBezTo>
                    <a:pt x="125" y="426"/>
                    <a:pt x="125" y="527"/>
                    <a:pt x="226" y="527"/>
                  </a:cubicBezTo>
                  <a:cubicBezTo>
                    <a:pt x="326" y="627"/>
                    <a:pt x="426" y="727"/>
                    <a:pt x="526" y="727"/>
                  </a:cubicBezTo>
                  <a:lnTo>
                    <a:pt x="627" y="727"/>
                  </a:lnTo>
                  <a:cubicBezTo>
                    <a:pt x="627" y="727"/>
                    <a:pt x="752" y="627"/>
                    <a:pt x="627" y="527"/>
                  </a:cubicBezTo>
                  <a:cubicBezTo>
                    <a:pt x="627" y="426"/>
                    <a:pt x="627" y="326"/>
                    <a:pt x="526" y="201"/>
                  </a:cubicBezTo>
                  <a:cubicBezTo>
                    <a:pt x="426" y="201"/>
                    <a:pt x="426" y="201"/>
                    <a:pt x="426" y="101"/>
                  </a:cubicBezTo>
                  <a:cubicBezTo>
                    <a:pt x="326" y="101"/>
                    <a:pt x="326" y="101"/>
                    <a:pt x="226"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29"/>
            <p:cNvSpPr/>
            <p:nvPr/>
          </p:nvSpPr>
          <p:spPr>
            <a:xfrm rot="1136767" flipH="1">
              <a:off x="-1490714" y="1410793"/>
              <a:ext cx="11547" cy="9961"/>
            </a:xfrm>
            <a:custGeom>
              <a:avLst/>
              <a:gdLst/>
              <a:ahLst/>
              <a:cxnLst/>
              <a:rect l="l" t="t" r="r" b="b"/>
              <a:pathLst>
                <a:path w="728" h="628" extrusionOk="0">
                  <a:moveTo>
                    <a:pt x="101" y="1"/>
                  </a:moveTo>
                  <a:cubicBezTo>
                    <a:pt x="0" y="1"/>
                    <a:pt x="0" y="101"/>
                    <a:pt x="0" y="101"/>
                  </a:cubicBezTo>
                  <a:cubicBezTo>
                    <a:pt x="0" y="201"/>
                    <a:pt x="101" y="302"/>
                    <a:pt x="101" y="302"/>
                  </a:cubicBezTo>
                  <a:cubicBezTo>
                    <a:pt x="101" y="402"/>
                    <a:pt x="201" y="402"/>
                    <a:pt x="201" y="527"/>
                  </a:cubicBezTo>
                  <a:cubicBezTo>
                    <a:pt x="301" y="527"/>
                    <a:pt x="401" y="627"/>
                    <a:pt x="502" y="627"/>
                  </a:cubicBezTo>
                  <a:lnTo>
                    <a:pt x="627" y="627"/>
                  </a:lnTo>
                  <a:cubicBezTo>
                    <a:pt x="627" y="627"/>
                    <a:pt x="727" y="527"/>
                    <a:pt x="627" y="527"/>
                  </a:cubicBezTo>
                  <a:cubicBezTo>
                    <a:pt x="627" y="302"/>
                    <a:pt x="502" y="201"/>
                    <a:pt x="502" y="201"/>
                  </a:cubicBezTo>
                  <a:cubicBezTo>
                    <a:pt x="401" y="101"/>
                    <a:pt x="401" y="101"/>
                    <a:pt x="301" y="101"/>
                  </a:cubicBezTo>
                  <a:cubicBezTo>
                    <a:pt x="301" y="1"/>
                    <a:pt x="201" y="1"/>
                    <a:pt x="1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29"/>
            <p:cNvSpPr/>
            <p:nvPr/>
          </p:nvSpPr>
          <p:spPr>
            <a:xfrm rot="1136767" flipH="1">
              <a:off x="-1520944" y="1427604"/>
              <a:ext cx="8359" cy="9961"/>
            </a:xfrm>
            <a:custGeom>
              <a:avLst/>
              <a:gdLst/>
              <a:ahLst/>
              <a:cxnLst/>
              <a:rect l="l" t="t" r="r" b="b"/>
              <a:pathLst>
                <a:path w="527" h="628" extrusionOk="0">
                  <a:moveTo>
                    <a:pt x="101" y="1"/>
                  </a:moveTo>
                  <a:cubicBezTo>
                    <a:pt x="101" y="1"/>
                    <a:pt x="1" y="1"/>
                    <a:pt x="1" y="126"/>
                  </a:cubicBezTo>
                  <a:lnTo>
                    <a:pt x="1" y="327"/>
                  </a:lnTo>
                  <a:lnTo>
                    <a:pt x="101" y="427"/>
                  </a:lnTo>
                  <a:cubicBezTo>
                    <a:pt x="226" y="527"/>
                    <a:pt x="326" y="627"/>
                    <a:pt x="427" y="627"/>
                  </a:cubicBezTo>
                  <a:cubicBezTo>
                    <a:pt x="527" y="527"/>
                    <a:pt x="527" y="527"/>
                    <a:pt x="527" y="427"/>
                  </a:cubicBezTo>
                  <a:cubicBezTo>
                    <a:pt x="527" y="327"/>
                    <a:pt x="527" y="226"/>
                    <a:pt x="427" y="226"/>
                  </a:cubicBezTo>
                  <a:cubicBezTo>
                    <a:pt x="427" y="126"/>
                    <a:pt x="326" y="126"/>
                    <a:pt x="326" y="126"/>
                  </a:cubicBezTo>
                  <a:cubicBezTo>
                    <a:pt x="326" y="1"/>
                    <a:pt x="226" y="1"/>
                    <a:pt x="226"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29"/>
            <p:cNvSpPr/>
            <p:nvPr/>
          </p:nvSpPr>
          <p:spPr>
            <a:xfrm rot="1136767" flipH="1">
              <a:off x="-1518274" y="1403682"/>
              <a:ext cx="15116" cy="11532"/>
            </a:xfrm>
            <a:custGeom>
              <a:avLst/>
              <a:gdLst/>
              <a:ahLst/>
              <a:cxnLst/>
              <a:rect l="l" t="t" r="r" b="b"/>
              <a:pathLst>
                <a:path w="953" h="727" extrusionOk="0">
                  <a:moveTo>
                    <a:pt x="101" y="0"/>
                  </a:moveTo>
                  <a:cubicBezTo>
                    <a:pt x="101" y="0"/>
                    <a:pt x="0" y="0"/>
                    <a:pt x="0" y="100"/>
                  </a:cubicBezTo>
                  <a:cubicBezTo>
                    <a:pt x="101" y="201"/>
                    <a:pt x="101" y="201"/>
                    <a:pt x="201" y="301"/>
                  </a:cubicBezTo>
                  <a:cubicBezTo>
                    <a:pt x="201" y="426"/>
                    <a:pt x="201" y="426"/>
                    <a:pt x="326" y="526"/>
                  </a:cubicBezTo>
                  <a:cubicBezTo>
                    <a:pt x="426" y="627"/>
                    <a:pt x="527" y="727"/>
                    <a:pt x="727" y="727"/>
                  </a:cubicBezTo>
                  <a:lnTo>
                    <a:pt x="827" y="727"/>
                  </a:lnTo>
                  <a:cubicBezTo>
                    <a:pt x="827" y="727"/>
                    <a:pt x="953" y="627"/>
                    <a:pt x="827" y="627"/>
                  </a:cubicBezTo>
                  <a:cubicBezTo>
                    <a:pt x="827" y="426"/>
                    <a:pt x="727" y="301"/>
                    <a:pt x="627" y="201"/>
                  </a:cubicBezTo>
                  <a:cubicBezTo>
                    <a:pt x="527" y="100"/>
                    <a:pt x="527" y="100"/>
                    <a:pt x="426" y="100"/>
                  </a:cubicBezTo>
                  <a:cubicBezTo>
                    <a:pt x="326" y="0"/>
                    <a:pt x="326" y="0"/>
                    <a:pt x="201"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29"/>
            <p:cNvSpPr/>
            <p:nvPr/>
          </p:nvSpPr>
          <p:spPr>
            <a:xfrm rot="1136767" flipH="1">
              <a:off x="-1502621" y="1378594"/>
              <a:ext cx="11547" cy="11547"/>
            </a:xfrm>
            <a:custGeom>
              <a:avLst/>
              <a:gdLst/>
              <a:ahLst/>
              <a:cxnLst/>
              <a:rect l="l" t="t" r="r" b="b"/>
              <a:pathLst>
                <a:path w="728" h="728" extrusionOk="0">
                  <a:moveTo>
                    <a:pt x="201" y="1"/>
                  </a:moveTo>
                  <a:cubicBezTo>
                    <a:pt x="101" y="1"/>
                    <a:pt x="1" y="101"/>
                    <a:pt x="101" y="201"/>
                  </a:cubicBezTo>
                  <a:lnTo>
                    <a:pt x="101" y="326"/>
                  </a:lnTo>
                  <a:cubicBezTo>
                    <a:pt x="201" y="427"/>
                    <a:pt x="201" y="427"/>
                    <a:pt x="201" y="527"/>
                  </a:cubicBezTo>
                  <a:cubicBezTo>
                    <a:pt x="302" y="627"/>
                    <a:pt x="402" y="727"/>
                    <a:pt x="527" y="727"/>
                  </a:cubicBezTo>
                  <a:lnTo>
                    <a:pt x="627" y="727"/>
                  </a:lnTo>
                  <a:cubicBezTo>
                    <a:pt x="627" y="727"/>
                    <a:pt x="728" y="727"/>
                    <a:pt x="728" y="627"/>
                  </a:cubicBezTo>
                  <a:cubicBezTo>
                    <a:pt x="728" y="427"/>
                    <a:pt x="627" y="326"/>
                    <a:pt x="527" y="201"/>
                  </a:cubicBezTo>
                  <a:lnTo>
                    <a:pt x="402" y="101"/>
                  </a:lnTo>
                  <a:cubicBezTo>
                    <a:pt x="302" y="101"/>
                    <a:pt x="302" y="1"/>
                    <a:pt x="201"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29"/>
            <p:cNvSpPr/>
            <p:nvPr/>
          </p:nvSpPr>
          <p:spPr>
            <a:xfrm rot="1136767" flipH="1">
              <a:off x="-1507799" y="1354081"/>
              <a:ext cx="11547" cy="9945"/>
            </a:xfrm>
            <a:custGeom>
              <a:avLst/>
              <a:gdLst/>
              <a:ahLst/>
              <a:cxnLst/>
              <a:rect l="l" t="t" r="r" b="b"/>
              <a:pathLst>
                <a:path w="728" h="627" extrusionOk="0">
                  <a:moveTo>
                    <a:pt x="101" y="0"/>
                  </a:moveTo>
                  <a:cubicBezTo>
                    <a:pt x="1" y="0"/>
                    <a:pt x="1" y="100"/>
                    <a:pt x="1" y="201"/>
                  </a:cubicBezTo>
                  <a:cubicBezTo>
                    <a:pt x="101" y="201"/>
                    <a:pt x="101" y="301"/>
                    <a:pt x="101" y="301"/>
                  </a:cubicBezTo>
                  <a:cubicBezTo>
                    <a:pt x="201" y="426"/>
                    <a:pt x="201" y="426"/>
                    <a:pt x="327" y="526"/>
                  </a:cubicBezTo>
                  <a:cubicBezTo>
                    <a:pt x="327" y="526"/>
                    <a:pt x="427" y="627"/>
                    <a:pt x="627" y="627"/>
                  </a:cubicBezTo>
                  <a:cubicBezTo>
                    <a:pt x="728" y="627"/>
                    <a:pt x="728" y="526"/>
                    <a:pt x="728" y="526"/>
                  </a:cubicBezTo>
                  <a:cubicBezTo>
                    <a:pt x="728" y="301"/>
                    <a:pt x="627" y="201"/>
                    <a:pt x="527" y="100"/>
                  </a:cubicBezTo>
                  <a:cubicBezTo>
                    <a:pt x="527" y="100"/>
                    <a:pt x="427" y="100"/>
                    <a:pt x="327" y="0"/>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29"/>
            <p:cNvSpPr/>
            <p:nvPr/>
          </p:nvSpPr>
          <p:spPr>
            <a:xfrm rot="1136767" flipH="1">
              <a:off x="-1532466" y="1384335"/>
              <a:ext cx="11944" cy="9961"/>
            </a:xfrm>
            <a:custGeom>
              <a:avLst/>
              <a:gdLst/>
              <a:ahLst/>
              <a:cxnLst/>
              <a:rect l="l" t="t" r="r" b="b"/>
              <a:pathLst>
                <a:path w="753" h="628" extrusionOk="0">
                  <a:moveTo>
                    <a:pt x="126" y="1"/>
                  </a:moveTo>
                  <a:cubicBezTo>
                    <a:pt x="126" y="1"/>
                    <a:pt x="1" y="1"/>
                    <a:pt x="1" y="101"/>
                  </a:cubicBezTo>
                  <a:lnTo>
                    <a:pt x="1" y="302"/>
                  </a:lnTo>
                  <a:lnTo>
                    <a:pt x="227" y="502"/>
                  </a:lnTo>
                  <a:cubicBezTo>
                    <a:pt x="227" y="628"/>
                    <a:pt x="427" y="628"/>
                    <a:pt x="527" y="628"/>
                  </a:cubicBezTo>
                  <a:lnTo>
                    <a:pt x="628" y="628"/>
                  </a:lnTo>
                  <a:cubicBezTo>
                    <a:pt x="628" y="628"/>
                    <a:pt x="753" y="628"/>
                    <a:pt x="628" y="502"/>
                  </a:cubicBezTo>
                  <a:cubicBezTo>
                    <a:pt x="628" y="402"/>
                    <a:pt x="527" y="302"/>
                    <a:pt x="427" y="201"/>
                  </a:cubicBezTo>
                  <a:cubicBezTo>
                    <a:pt x="427" y="101"/>
                    <a:pt x="427" y="101"/>
                    <a:pt x="327" y="101"/>
                  </a:cubicBezTo>
                  <a:cubicBezTo>
                    <a:pt x="327" y="1"/>
                    <a:pt x="227" y="1"/>
                    <a:pt x="227" y="1"/>
                  </a:cubicBez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29"/>
            <p:cNvSpPr/>
            <p:nvPr/>
          </p:nvSpPr>
          <p:spPr>
            <a:xfrm rot="1136767" flipH="1">
              <a:off x="-1545231" y="1417521"/>
              <a:ext cx="8375" cy="7487"/>
            </a:xfrm>
            <a:custGeom>
              <a:avLst/>
              <a:gdLst/>
              <a:ahLst/>
              <a:cxnLst/>
              <a:rect l="l" t="t" r="r" b="b"/>
              <a:pathLst>
                <a:path w="528" h="472" extrusionOk="0">
                  <a:moveTo>
                    <a:pt x="201" y="1"/>
                  </a:moveTo>
                  <a:cubicBezTo>
                    <a:pt x="101" y="1"/>
                    <a:pt x="1" y="1"/>
                    <a:pt x="1" y="101"/>
                  </a:cubicBezTo>
                  <a:lnTo>
                    <a:pt x="1" y="226"/>
                  </a:lnTo>
                  <a:cubicBezTo>
                    <a:pt x="1" y="326"/>
                    <a:pt x="101" y="326"/>
                    <a:pt x="101" y="427"/>
                  </a:cubicBezTo>
                  <a:cubicBezTo>
                    <a:pt x="101" y="427"/>
                    <a:pt x="146" y="471"/>
                    <a:pt x="205" y="471"/>
                  </a:cubicBezTo>
                  <a:cubicBezTo>
                    <a:pt x="235" y="471"/>
                    <a:pt x="268" y="460"/>
                    <a:pt x="302" y="427"/>
                  </a:cubicBezTo>
                  <a:cubicBezTo>
                    <a:pt x="427" y="427"/>
                    <a:pt x="527" y="427"/>
                    <a:pt x="527" y="326"/>
                  </a:cubicBezTo>
                  <a:lnTo>
                    <a:pt x="427" y="326"/>
                  </a:lnTo>
                  <a:lnTo>
                    <a:pt x="427" y="101"/>
                  </a:lnTo>
                  <a:lnTo>
                    <a:pt x="302" y="1"/>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29"/>
            <p:cNvSpPr/>
            <p:nvPr/>
          </p:nvSpPr>
          <p:spPr>
            <a:xfrm rot="1136767" flipH="1">
              <a:off x="-1521020" y="1450261"/>
              <a:ext cx="6376" cy="6376"/>
            </a:xfrm>
            <a:custGeom>
              <a:avLst/>
              <a:gdLst/>
              <a:ahLst/>
              <a:cxnLst/>
              <a:rect l="l" t="t" r="r" b="b"/>
              <a:pathLst>
                <a:path w="402" h="402" extrusionOk="0">
                  <a:moveTo>
                    <a:pt x="101" y="0"/>
                  </a:moveTo>
                  <a:cubicBezTo>
                    <a:pt x="101" y="101"/>
                    <a:pt x="1" y="101"/>
                    <a:pt x="1" y="201"/>
                  </a:cubicBezTo>
                  <a:lnTo>
                    <a:pt x="1" y="301"/>
                  </a:lnTo>
                  <a:lnTo>
                    <a:pt x="101" y="401"/>
                  </a:lnTo>
                  <a:lnTo>
                    <a:pt x="302" y="401"/>
                  </a:lnTo>
                  <a:cubicBezTo>
                    <a:pt x="402" y="401"/>
                    <a:pt x="402" y="301"/>
                    <a:pt x="402" y="301"/>
                  </a:cubicBezTo>
                  <a:cubicBezTo>
                    <a:pt x="402" y="201"/>
                    <a:pt x="402" y="101"/>
                    <a:pt x="302" y="101"/>
                  </a:cubicBezTo>
                  <a:lnTo>
                    <a:pt x="302" y="0"/>
                  </a:lnTo>
                  <a:close/>
                </a:path>
              </a:pathLst>
            </a:custGeom>
            <a:solidFill>
              <a:srgbClr val="7E3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29"/>
            <p:cNvSpPr/>
            <p:nvPr/>
          </p:nvSpPr>
          <p:spPr>
            <a:xfrm rot="957825">
              <a:off x="-2896803" y="515861"/>
              <a:ext cx="549021" cy="334331"/>
            </a:xfrm>
            <a:custGeom>
              <a:avLst/>
              <a:gdLst/>
              <a:ahLst/>
              <a:cxnLst/>
              <a:rect l="l" t="t" r="r" b="b"/>
              <a:pathLst>
                <a:path w="23284" h="14179" extrusionOk="0">
                  <a:moveTo>
                    <a:pt x="6420" y="1"/>
                  </a:moveTo>
                  <a:cubicBezTo>
                    <a:pt x="5898" y="1"/>
                    <a:pt x="5359" y="77"/>
                    <a:pt x="4812" y="265"/>
                  </a:cubicBezTo>
                  <a:cubicBezTo>
                    <a:pt x="1980" y="1317"/>
                    <a:pt x="0" y="4651"/>
                    <a:pt x="1779" y="6430"/>
                  </a:cubicBezTo>
                  <a:cubicBezTo>
                    <a:pt x="3559" y="8110"/>
                    <a:pt x="8045" y="7583"/>
                    <a:pt x="9925" y="8836"/>
                  </a:cubicBezTo>
                  <a:cubicBezTo>
                    <a:pt x="11718" y="10127"/>
                    <a:pt x="12553" y="14179"/>
                    <a:pt x="15172" y="14179"/>
                  </a:cubicBezTo>
                  <a:cubicBezTo>
                    <a:pt x="15299" y="14179"/>
                    <a:pt x="15429" y="14169"/>
                    <a:pt x="15564" y="14150"/>
                  </a:cubicBezTo>
                  <a:cubicBezTo>
                    <a:pt x="18597" y="13648"/>
                    <a:pt x="18697" y="11242"/>
                    <a:pt x="20476" y="10816"/>
                  </a:cubicBezTo>
                  <a:cubicBezTo>
                    <a:pt x="22231" y="10290"/>
                    <a:pt x="22757" y="10716"/>
                    <a:pt x="22983" y="10190"/>
                  </a:cubicBezTo>
                  <a:cubicBezTo>
                    <a:pt x="23283" y="9262"/>
                    <a:pt x="17544" y="2044"/>
                    <a:pt x="15238" y="1744"/>
                  </a:cubicBezTo>
                  <a:cubicBezTo>
                    <a:pt x="14596" y="1624"/>
                    <a:pt x="14100" y="1587"/>
                    <a:pt x="13692" y="1587"/>
                  </a:cubicBezTo>
                  <a:cubicBezTo>
                    <a:pt x="13060" y="1587"/>
                    <a:pt x="12637" y="1675"/>
                    <a:pt x="12201" y="1675"/>
                  </a:cubicBezTo>
                  <a:cubicBezTo>
                    <a:pt x="11919" y="1675"/>
                    <a:pt x="11631" y="1638"/>
                    <a:pt x="11278" y="1518"/>
                  </a:cubicBezTo>
                  <a:cubicBezTo>
                    <a:pt x="10278" y="1198"/>
                    <a:pt x="8481" y="1"/>
                    <a:pt x="6420" y="1"/>
                  </a:cubicBezTo>
                  <a:close/>
                </a:path>
              </a:pathLst>
            </a:custGeom>
            <a:solidFill>
              <a:srgbClr val="86BC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29"/>
            <p:cNvSpPr/>
            <p:nvPr/>
          </p:nvSpPr>
          <p:spPr>
            <a:xfrm rot="957825">
              <a:off x="-2847095" y="598532"/>
              <a:ext cx="520065" cy="191228"/>
            </a:xfrm>
            <a:custGeom>
              <a:avLst/>
              <a:gdLst/>
              <a:ahLst/>
              <a:cxnLst/>
              <a:rect l="l" t="t" r="r" b="b"/>
              <a:pathLst>
                <a:path w="22056" h="8110" extrusionOk="0">
                  <a:moveTo>
                    <a:pt x="1013" y="0"/>
                  </a:moveTo>
                  <a:cubicBezTo>
                    <a:pt x="752" y="0"/>
                    <a:pt x="490" y="7"/>
                    <a:pt x="226" y="20"/>
                  </a:cubicBezTo>
                  <a:cubicBezTo>
                    <a:pt x="126" y="20"/>
                    <a:pt x="0" y="120"/>
                    <a:pt x="0" y="220"/>
                  </a:cubicBezTo>
                  <a:cubicBezTo>
                    <a:pt x="0" y="321"/>
                    <a:pt x="0" y="421"/>
                    <a:pt x="226" y="421"/>
                  </a:cubicBezTo>
                  <a:cubicBezTo>
                    <a:pt x="1153" y="421"/>
                    <a:pt x="2106" y="546"/>
                    <a:pt x="3033" y="747"/>
                  </a:cubicBezTo>
                  <a:lnTo>
                    <a:pt x="3760" y="847"/>
                  </a:lnTo>
                  <a:lnTo>
                    <a:pt x="4512" y="947"/>
                  </a:lnTo>
                  <a:cubicBezTo>
                    <a:pt x="4913" y="1048"/>
                    <a:pt x="5439" y="1173"/>
                    <a:pt x="5865" y="1273"/>
                  </a:cubicBezTo>
                  <a:cubicBezTo>
                    <a:pt x="7745" y="1674"/>
                    <a:pt x="9524" y="2301"/>
                    <a:pt x="11404" y="2927"/>
                  </a:cubicBezTo>
                  <a:cubicBezTo>
                    <a:pt x="13158" y="3679"/>
                    <a:pt x="14938" y="4406"/>
                    <a:pt x="16617" y="5333"/>
                  </a:cubicBezTo>
                  <a:cubicBezTo>
                    <a:pt x="17043" y="5434"/>
                    <a:pt x="17544" y="5759"/>
                    <a:pt x="17971" y="5960"/>
                  </a:cubicBezTo>
                  <a:lnTo>
                    <a:pt x="19224" y="6586"/>
                  </a:lnTo>
                  <a:cubicBezTo>
                    <a:pt x="20051" y="7113"/>
                    <a:pt x="20903" y="7639"/>
                    <a:pt x="21730" y="8065"/>
                  </a:cubicBezTo>
                  <a:cubicBezTo>
                    <a:pt x="21763" y="8099"/>
                    <a:pt x="21797" y="8110"/>
                    <a:pt x="21826" y="8110"/>
                  </a:cubicBezTo>
                  <a:cubicBezTo>
                    <a:pt x="21886" y="8110"/>
                    <a:pt x="21930" y="8065"/>
                    <a:pt x="21930" y="8065"/>
                  </a:cubicBezTo>
                  <a:cubicBezTo>
                    <a:pt x="22056" y="7940"/>
                    <a:pt x="22056" y="7840"/>
                    <a:pt x="21930" y="7739"/>
                  </a:cubicBezTo>
                  <a:cubicBezTo>
                    <a:pt x="21103" y="7213"/>
                    <a:pt x="20377" y="6586"/>
                    <a:pt x="19549" y="6060"/>
                  </a:cubicBezTo>
                  <a:lnTo>
                    <a:pt x="18296" y="5333"/>
                  </a:lnTo>
                  <a:cubicBezTo>
                    <a:pt x="17870" y="5133"/>
                    <a:pt x="17444" y="4807"/>
                    <a:pt x="16918" y="4606"/>
                  </a:cubicBezTo>
                  <a:lnTo>
                    <a:pt x="15665" y="3980"/>
                  </a:lnTo>
                  <a:cubicBezTo>
                    <a:pt x="15264" y="3779"/>
                    <a:pt x="14838" y="3554"/>
                    <a:pt x="14311" y="3353"/>
                  </a:cubicBezTo>
                  <a:cubicBezTo>
                    <a:pt x="13484" y="2927"/>
                    <a:pt x="12532" y="2526"/>
                    <a:pt x="11605" y="2200"/>
                  </a:cubicBezTo>
                  <a:cubicBezTo>
                    <a:pt x="9825" y="1574"/>
                    <a:pt x="7945" y="947"/>
                    <a:pt x="6066" y="546"/>
                  </a:cubicBezTo>
                  <a:cubicBezTo>
                    <a:pt x="4350" y="264"/>
                    <a:pt x="2709" y="0"/>
                    <a:pt x="101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29"/>
            <p:cNvSpPr/>
            <p:nvPr/>
          </p:nvSpPr>
          <p:spPr>
            <a:xfrm rot="957825">
              <a:off x="-2762874" y="513966"/>
              <a:ext cx="108158" cy="109172"/>
            </a:xfrm>
            <a:custGeom>
              <a:avLst/>
              <a:gdLst/>
              <a:ahLst/>
              <a:cxnLst/>
              <a:rect l="l" t="t" r="r" b="b"/>
              <a:pathLst>
                <a:path w="4587" h="4630" extrusionOk="0">
                  <a:moveTo>
                    <a:pt x="2507" y="1"/>
                  </a:moveTo>
                  <a:cubicBezTo>
                    <a:pt x="2406" y="101"/>
                    <a:pt x="2406" y="201"/>
                    <a:pt x="2406" y="302"/>
                  </a:cubicBezTo>
                  <a:cubicBezTo>
                    <a:pt x="2507" y="828"/>
                    <a:pt x="2607" y="1354"/>
                    <a:pt x="2832" y="1881"/>
                  </a:cubicBezTo>
                  <a:cubicBezTo>
                    <a:pt x="3003" y="2165"/>
                    <a:pt x="3181" y="2457"/>
                    <a:pt x="3377" y="2735"/>
                  </a:cubicBezTo>
                  <a:lnTo>
                    <a:pt x="3377" y="2735"/>
                  </a:lnTo>
                  <a:cubicBezTo>
                    <a:pt x="2881" y="2848"/>
                    <a:pt x="2407" y="3012"/>
                    <a:pt x="1980" y="3234"/>
                  </a:cubicBezTo>
                  <a:cubicBezTo>
                    <a:pt x="1679" y="3334"/>
                    <a:pt x="1354" y="3435"/>
                    <a:pt x="1053" y="3635"/>
                  </a:cubicBezTo>
                  <a:cubicBezTo>
                    <a:pt x="727" y="3861"/>
                    <a:pt x="426" y="4061"/>
                    <a:pt x="101" y="4262"/>
                  </a:cubicBezTo>
                  <a:cubicBezTo>
                    <a:pt x="101" y="4387"/>
                    <a:pt x="0" y="4487"/>
                    <a:pt x="101" y="4487"/>
                  </a:cubicBezTo>
                  <a:cubicBezTo>
                    <a:pt x="101" y="4558"/>
                    <a:pt x="151" y="4629"/>
                    <a:pt x="224" y="4629"/>
                  </a:cubicBezTo>
                  <a:cubicBezTo>
                    <a:pt x="255" y="4629"/>
                    <a:pt x="289" y="4617"/>
                    <a:pt x="326" y="4587"/>
                  </a:cubicBezTo>
                  <a:cubicBezTo>
                    <a:pt x="627" y="4487"/>
                    <a:pt x="953" y="4387"/>
                    <a:pt x="1253" y="4262"/>
                  </a:cubicBezTo>
                  <a:cubicBezTo>
                    <a:pt x="1579" y="4161"/>
                    <a:pt x="1880" y="3961"/>
                    <a:pt x="2306" y="3861"/>
                  </a:cubicBezTo>
                  <a:cubicBezTo>
                    <a:pt x="2933" y="3635"/>
                    <a:pt x="3559" y="3535"/>
                    <a:pt x="4186" y="3435"/>
                  </a:cubicBezTo>
                  <a:cubicBezTo>
                    <a:pt x="4286" y="3435"/>
                    <a:pt x="4386" y="3334"/>
                    <a:pt x="4487" y="3234"/>
                  </a:cubicBezTo>
                  <a:cubicBezTo>
                    <a:pt x="4587" y="3134"/>
                    <a:pt x="4587" y="2808"/>
                    <a:pt x="4386" y="2708"/>
                  </a:cubicBezTo>
                  <a:cubicBezTo>
                    <a:pt x="4086" y="2382"/>
                    <a:pt x="3760" y="1981"/>
                    <a:pt x="3559" y="1555"/>
                  </a:cubicBezTo>
                  <a:cubicBezTo>
                    <a:pt x="3233" y="1129"/>
                    <a:pt x="3033" y="628"/>
                    <a:pt x="2832" y="101"/>
                  </a:cubicBezTo>
                  <a:cubicBezTo>
                    <a:pt x="2707" y="101"/>
                    <a:pt x="2607" y="1"/>
                    <a:pt x="250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29"/>
            <p:cNvSpPr/>
            <p:nvPr/>
          </p:nvSpPr>
          <p:spPr>
            <a:xfrm rot="957825">
              <a:off x="-2681338" y="572775"/>
              <a:ext cx="147772" cy="127517"/>
            </a:xfrm>
            <a:custGeom>
              <a:avLst/>
              <a:gdLst/>
              <a:ahLst/>
              <a:cxnLst/>
              <a:rect l="l" t="t" r="r" b="b"/>
              <a:pathLst>
                <a:path w="6267" h="5408" extrusionOk="0">
                  <a:moveTo>
                    <a:pt x="4254" y="1"/>
                  </a:moveTo>
                  <a:cubicBezTo>
                    <a:pt x="4223" y="1"/>
                    <a:pt x="4191" y="16"/>
                    <a:pt x="4161" y="53"/>
                  </a:cubicBezTo>
                  <a:cubicBezTo>
                    <a:pt x="4061" y="53"/>
                    <a:pt x="3960" y="153"/>
                    <a:pt x="3960" y="254"/>
                  </a:cubicBezTo>
                  <a:cubicBezTo>
                    <a:pt x="4210" y="1293"/>
                    <a:pt x="4614" y="2332"/>
                    <a:pt x="5103" y="3314"/>
                  </a:cubicBezTo>
                  <a:lnTo>
                    <a:pt x="5103" y="3314"/>
                  </a:lnTo>
                  <a:cubicBezTo>
                    <a:pt x="4340" y="3380"/>
                    <a:pt x="3551" y="3558"/>
                    <a:pt x="2808" y="3813"/>
                  </a:cubicBezTo>
                  <a:cubicBezTo>
                    <a:pt x="1880" y="4013"/>
                    <a:pt x="928" y="4539"/>
                    <a:pt x="201" y="5066"/>
                  </a:cubicBezTo>
                  <a:cubicBezTo>
                    <a:pt x="101" y="5166"/>
                    <a:pt x="1" y="5266"/>
                    <a:pt x="101" y="5266"/>
                  </a:cubicBezTo>
                  <a:cubicBezTo>
                    <a:pt x="101" y="5337"/>
                    <a:pt x="151" y="5408"/>
                    <a:pt x="216" y="5408"/>
                  </a:cubicBezTo>
                  <a:cubicBezTo>
                    <a:pt x="243" y="5408"/>
                    <a:pt x="272" y="5396"/>
                    <a:pt x="301" y="5366"/>
                  </a:cubicBezTo>
                  <a:cubicBezTo>
                    <a:pt x="1254" y="5066"/>
                    <a:pt x="2081" y="4740"/>
                    <a:pt x="3008" y="4539"/>
                  </a:cubicBezTo>
                  <a:cubicBezTo>
                    <a:pt x="3960" y="4314"/>
                    <a:pt x="4888" y="4113"/>
                    <a:pt x="5840" y="4113"/>
                  </a:cubicBezTo>
                  <a:cubicBezTo>
                    <a:pt x="5940" y="4013"/>
                    <a:pt x="5940" y="4013"/>
                    <a:pt x="6041" y="4013"/>
                  </a:cubicBezTo>
                  <a:cubicBezTo>
                    <a:pt x="6141" y="3913"/>
                    <a:pt x="6266" y="3687"/>
                    <a:pt x="6141" y="3487"/>
                  </a:cubicBezTo>
                  <a:cubicBezTo>
                    <a:pt x="5514" y="2334"/>
                    <a:pt x="4888" y="1306"/>
                    <a:pt x="4386" y="153"/>
                  </a:cubicBezTo>
                  <a:cubicBezTo>
                    <a:pt x="4386" y="83"/>
                    <a:pt x="4325" y="1"/>
                    <a:pt x="42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29"/>
            <p:cNvSpPr/>
            <p:nvPr/>
          </p:nvSpPr>
          <p:spPr>
            <a:xfrm rot="957825">
              <a:off x="-2550236" y="647865"/>
              <a:ext cx="127682" cy="149516"/>
            </a:xfrm>
            <a:custGeom>
              <a:avLst/>
              <a:gdLst/>
              <a:ahLst/>
              <a:cxnLst/>
              <a:rect l="l" t="t" r="r" b="b"/>
              <a:pathLst>
                <a:path w="5415" h="6341" extrusionOk="0">
                  <a:moveTo>
                    <a:pt x="1705" y="0"/>
                  </a:moveTo>
                  <a:cubicBezTo>
                    <a:pt x="1661" y="0"/>
                    <a:pt x="1604" y="25"/>
                    <a:pt x="1554" y="75"/>
                  </a:cubicBezTo>
                  <a:cubicBezTo>
                    <a:pt x="1454" y="176"/>
                    <a:pt x="1454" y="301"/>
                    <a:pt x="1554" y="401"/>
                  </a:cubicBezTo>
                  <a:cubicBezTo>
                    <a:pt x="1880" y="702"/>
                    <a:pt x="2181" y="1028"/>
                    <a:pt x="2406" y="1328"/>
                  </a:cubicBezTo>
                  <a:cubicBezTo>
                    <a:pt x="2707" y="1654"/>
                    <a:pt x="3033" y="2055"/>
                    <a:pt x="3234" y="2381"/>
                  </a:cubicBezTo>
                  <a:cubicBezTo>
                    <a:pt x="3600" y="2887"/>
                    <a:pt x="3905" y="3392"/>
                    <a:pt x="4201" y="3940"/>
                  </a:cubicBezTo>
                  <a:lnTo>
                    <a:pt x="4201" y="3940"/>
                  </a:lnTo>
                  <a:cubicBezTo>
                    <a:pt x="3988" y="3964"/>
                    <a:pt x="3732" y="4060"/>
                    <a:pt x="3534" y="4060"/>
                  </a:cubicBezTo>
                  <a:cubicBezTo>
                    <a:pt x="3133" y="4261"/>
                    <a:pt x="2707" y="4361"/>
                    <a:pt x="2281" y="4562"/>
                  </a:cubicBezTo>
                  <a:cubicBezTo>
                    <a:pt x="1880" y="4787"/>
                    <a:pt x="1554" y="4988"/>
                    <a:pt x="1153" y="5313"/>
                  </a:cubicBezTo>
                  <a:cubicBezTo>
                    <a:pt x="828" y="5514"/>
                    <a:pt x="401" y="5714"/>
                    <a:pt x="101" y="6040"/>
                  </a:cubicBezTo>
                  <a:cubicBezTo>
                    <a:pt x="0" y="6040"/>
                    <a:pt x="0" y="6140"/>
                    <a:pt x="0" y="6241"/>
                  </a:cubicBezTo>
                  <a:cubicBezTo>
                    <a:pt x="0" y="6341"/>
                    <a:pt x="101" y="6341"/>
                    <a:pt x="201" y="6341"/>
                  </a:cubicBezTo>
                  <a:cubicBezTo>
                    <a:pt x="627" y="6140"/>
                    <a:pt x="1028" y="5940"/>
                    <a:pt x="1454" y="5815"/>
                  </a:cubicBezTo>
                  <a:cubicBezTo>
                    <a:pt x="1880" y="5614"/>
                    <a:pt x="2181" y="5414"/>
                    <a:pt x="2607" y="5313"/>
                  </a:cubicBezTo>
                  <a:cubicBezTo>
                    <a:pt x="3033" y="5088"/>
                    <a:pt x="3434" y="4988"/>
                    <a:pt x="3760" y="4887"/>
                  </a:cubicBezTo>
                  <a:cubicBezTo>
                    <a:pt x="3960" y="4837"/>
                    <a:pt x="4142" y="4812"/>
                    <a:pt x="4299" y="4812"/>
                  </a:cubicBezTo>
                  <a:cubicBezTo>
                    <a:pt x="4455" y="4812"/>
                    <a:pt x="4587" y="4837"/>
                    <a:pt x="4687" y="4887"/>
                  </a:cubicBezTo>
                  <a:cubicBezTo>
                    <a:pt x="4754" y="4887"/>
                    <a:pt x="4877" y="4932"/>
                    <a:pt x="4981" y="4932"/>
                  </a:cubicBezTo>
                  <a:cubicBezTo>
                    <a:pt x="5033" y="4932"/>
                    <a:pt x="5080" y="4921"/>
                    <a:pt x="5113" y="4887"/>
                  </a:cubicBezTo>
                  <a:cubicBezTo>
                    <a:pt x="5314" y="4787"/>
                    <a:pt x="5414" y="4562"/>
                    <a:pt x="5314" y="4361"/>
                  </a:cubicBezTo>
                  <a:cubicBezTo>
                    <a:pt x="4913" y="3434"/>
                    <a:pt x="4386" y="2682"/>
                    <a:pt x="3860" y="1955"/>
                  </a:cubicBezTo>
                  <a:cubicBezTo>
                    <a:pt x="3534" y="1554"/>
                    <a:pt x="3234" y="1228"/>
                    <a:pt x="2908" y="927"/>
                  </a:cubicBezTo>
                  <a:cubicBezTo>
                    <a:pt x="2507" y="602"/>
                    <a:pt x="2181" y="301"/>
                    <a:pt x="1780" y="75"/>
                  </a:cubicBezTo>
                  <a:cubicBezTo>
                    <a:pt x="1780" y="25"/>
                    <a:pt x="1749" y="0"/>
                    <a:pt x="170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29"/>
            <p:cNvSpPr/>
            <p:nvPr/>
          </p:nvSpPr>
          <p:spPr>
            <a:xfrm rot="957825">
              <a:off x="-2969945" y="822706"/>
              <a:ext cx="384154" cy="514053"/>
            </a:xfrm>
            <a:custGeom>
              <a:avLst/>
              <a:gdLst/>
              <a:ahLst/>
              <a:cxnLst/>
              <a:rect l="l" t="t" r="r" b="b"/>
              <a:pathLst>
                <a:path w="16292" h="21801" extrusionOk="0">
                  <a:moveTo>
                    <a:pt x="7375" y="0"/>
                  </a:moveTo>
                  <a:cubicBezTo>
                    <a:pt x="6934" y="0"/>
                    <a:pt x="6455" y="90"/>
                    <a:pt x="5940" y="296"/>
                  </a:cubicBezTo>
                  <a:cubicBezTo>
                    <a:pt x="2908" y="1650"/>
                    <a:pt x="4787" y="8342"/>
                    <a:pt x="4286" y="8743"/>
                  </a:cubicBezTo>
                  <a:cubicBezTo>
                    <a:pt x="4235" y="8794"/>
                    <a:pt x="4173" y="8815"/>
                    <a:pt x="4102" y="8815"/>
                  </a:cubicBezTo>
                  <a:cubicBezTo>
                    <a:pt x="3796" y="8815"/>
                    <a:pt x="3313" y="8432"/>
                    <a:pt x="2725" y="8432"/>
                  </a:cubicBezTo>
                  <a:cubicBezTo>
                    <a:pt x="2311" y="8432"/>
                    <a:pt x="1846" y="8622"/>
                    <a:pt x="1354" y="9269"/>
                  </a:cubicBezTo>
                  <a:cubicBezTo>
                    <a:pt x="0" y="11048"/>
                    <a:pt x="928" y="14507"/>
                    <a:pt x="3860" y="18041"/>
                  </a:cubicBezTo>
                  <a:cubicBezTo>
                    <a:pt x="6893" y="21600"/>
                    <a:pt x="12006" y="21800"/>
                    <a:pt x="12006" y="21800"/>
                  </a:cubicBezTo>
                  <a:cubicBezTo>
                    <a:pt x="12006" y="20347"/>
                    <a:pt x="12833" y="18266"/>
                    <a:pt x="14412" y="15234"/>
                  </a:cubicBezTo>
                  <a:cubicBezTo>
                    <a:pt x="15239" y="13655"/>
                    <a:pt x="16291" y="10422"/>
                    <a:pt x="15239" y="8968"/>
                  </a:cubicBezTo>
                  <a:cubicBezTo>
                    <a:pt x="14888" y="8475"/>
                    <a:pt x="14492" y="8311"/>
                    <a:pt x="14102" y="8311"/>
                  </a:cubicBezTo>
                  <a:cubicBezTo>
                    <a:pt x="13320" y="8311"/>
                    <a:pt x="12557" y="8968"/>
                    <a:pt x="12206" y="8968"/>
                  </a:cubicBezTo>
                  <a:cubicBezTo>
                    <a:pt x="11680" y="8968"/>
                    <a:pt x="11680" y="5209"/>
                    <a:pt x="11279" y="3630"/>
                  </a:cubicBezTo>
                  <a:cubicBezTo>
                    <a:pt x="10923" y="2331"/>
                    <a:pt x="9622" y="0"/>
                    <a:pt x="73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29"/>
            <p:cNvSpPr/>
            <p:nvPr/>
          </p:nvSpPr>
          <p:spPr>
            <a:xfrm rot="957825">
              <a:off x="-2838264" y="1072984"/>
              <a:ext cx="251190" cy="453760"/>
            </a:xfrm>
            <a:custGeom>
              <a:avLst/>
              <a:gdLst/>
              <a:ahLst/>
              <a:cxnLst/>
              <a:rect l="l" t="t" r="r" b="b"/>
              <a:pathLst>
                <a:path w="10653" h="19244" extrusionOk="0">
                  <a:moveTo>
                    <a:pt x="201" y="1"/>
                  </a:moveTo>
                  <a:cubicBezTo>
                    <a:pt x="101" y="1"/>
                    <a:pt x="1" y="101"/>
                    <a:pt x="1" y="201"/>
                  </a:cubicBezTo>
                  <a:cubicBezTo>
                    <a:pt x="101" y="2081"/>
                    <a:pt x="402" y="3860"/>
                    <a:pt x="828" y="5740"/>
                  </a:cubicBezTo>
                  <a:cubicBezTo>
                    <a:pt x="1354" y="7519"/>
                    <a:pt x="1981" y="9274"/>
                    <a:pt x="2808" y="10953"/>
                  </a:cubicBezTo>
                  <a:cubicBezTo>
                    <a:pt x="3234" y="11780"/>
                    <a:pt x="3760" y="12632"/>
                    <a:pt x="4261" y="13459"/>
                  </a:cubicBezTo>
                  <a:cubicBezTo>
                    <a:pt x="4687" y="14186"/>
                    <a:pt x="5314" y="14913"/>
                    <a:pt x="5941" y="15665"/>
                  </a:cubicBezTo>
                  <a:cubicBezTo>
                    <a:pt x="6567" y="16392"/>
                    <a:pt x="7194" y="17018"/>
                    <a:pt x="7920" y="17645"/>
                  </a:cubicBezTo>
                  <a:cubicBezTo>
                    <a:pt x="8647" y="18271"/>
                    <a:pt x="9499" y="18798"/>
                    <a:pt x="10327" y="19199"/>
                  </a:cubicBezTo>
                  <a:cubicBezTo>
                    <a:pt x="10327" y="19232"/>
                    <a:pt x="10338" y="19243"/>
                    <a:pt x="10356" y="19243"/>
                  </a:cubicBezTo>
                  <a:cubicBezTo>
                    <a:pt x="10393" y="19243"/>
                    <a:pt x="10460" y="19199"/>
                    <a:pt x="10527" y="19199"/>
                  </a:cubicBezTo>
                  <a:cubicBezTo>
                    <a:pt x="10652" y="19098"/>
                    <a:pt x="10527" y="18998"/>
                    <a:pt x="10527" y="18898"/>
                  </a:cubicBezTo>
                  <a:cubicBezTo>
                    <a:pt x="8973" y="17845"/>
                    <a:pt x="7620" y="16592"/>
                    <a:pt x="6467" y="15138"/>
                  </a:cubicBezTo>
                  <a:cubicBezTo>
                    <a:pt x="5314" y="13785"/>
                    <a:pt x="4387" y="12206"/>
                    <a:pt x="3534" y="10652"/>
                  </a:cubicBezTo>
                  <a:cubicBezTo>
                    <a:pt x="2707" y="8973"/>
                    <a:pt x="2081" y="7294"/>
                    <a:pt x="1555" y="5514"/>
                  </a:cubicBezTo>
                  <a:cubicBezTo>
                    <a:pt x="1254" y="4587"/>
                    <a:pt x="1028" y="3760"/>
                    <a:pt x="828" y="2808"/>
                  </a:cubicBezTo>
                  <a:cubicBezTo>
                    <a:pt x="627" y="1980"/>
                    <a:pt x="502" y="1028"/>
                    <a:pt x="402" y="201"/>
                  </a:cubicBezTo>
                  <a:lnTo>
                    <a:pt x="402" y="101"/>
                  </a:lnTo>
                  <a:cubicBezTo>
                    <a:pt x="301" y="1"/>
                    <a:pt x="301" y="1"/>
                    <a:pt x="20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29"/>
            <p:cNvSpPr/>
            <p:nvPr/>
          </p:nvSpPr>
          <p:spPr>
            <a:xfrm rot="957825">
              <a:off x="-2275503" y="1287996"/>
              <a:ext cx="302853" cy="265079"/>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29"/>
            <p:cNvSpPr/>
            <p:nvPr/>
          </p:nvSpPr>
          <p:spPr>
            <a:xfrm rot="957825">
              <a:off x="-2338504" y="1331752"/>
              <a:ext cx="238764" cy="252417"/>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4755"/>
        <p:cNvGrpSpPr/>
        <p:nvPr/>
      </p:nvGrpSpPr>
      <p:grpSpPr>
        <a:xfrm>
          <a:off x="0" y="0"/>
          <a:ext cx="0" cy="0"/>
          <a:chOff x="0" y="0"/>
          <a:chExt cx="0" cy="0"/>
        </a:xfrm>
      </p:grpSpPr>
      <p:grpSp>
        <p:nvGrpSpPr>
          <p:cNvPr id="4756" name="Google Shape;4756;p30"/>
          <p:cNvGrpSpPr/>
          <p:nvPr/>
        </p:nvGrpSpPr>
        <p:grpSpPr>
          <a:xfrm>
            <a:off x="307951" y="646175"/>
            <a:ext cx="8340971" cy="4261144"/>
            <a:chOff x="307951" y="646175"/>
            <a:chExt cx="8340971" cy="4261144"/>
          </a:xfrm>
        </p:grpSpPr>
        <p:sp>
          <p:nvSpPr>
            <p:cNvPr id="4757" name="Google Shape;4757;p3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3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3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3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3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3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3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3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3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3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3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3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3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3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3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3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3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3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3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3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3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3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3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3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3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3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3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3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3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3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3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3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3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3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3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3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3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3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3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3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3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3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3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3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3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3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3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3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3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3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3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3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3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3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3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3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3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3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3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3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3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3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3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3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3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3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3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3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3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3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3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3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3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3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3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3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3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3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3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3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3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3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3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3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3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3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3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3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3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3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3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3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3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3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3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3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3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3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3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3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3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3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3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3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3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3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3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3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3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3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3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3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3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3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3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3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3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3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3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3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3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3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3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3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3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3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3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3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3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3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3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3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3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3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1" name="Google Shape;4911;p3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3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3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3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3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6" name="Google Shape;4916;p30"/>
          <p:cNvGrpSpPr/>
          <p:nvPr/>
        </p:nvGrpSpPr>
        <p:grpSpPr>
          <a:xfrm>
            <a:off x="857119" y="716222"/>
            <a:ext cx="2159504" cy="4048269"/>
            <a:chOff x="933319" y="716222"/>
            <a:chExt cx="2159504" cy="4048269"/>
          </a:xfrm>
        </p:grpSpPr>
        <p:sp>
          <p:nvSpPr>
            <p:cNvPr id="4917" name="Google Shape;4917;p30"/>
            <p:cNvSpPr/>
            <p:nvPr/>
          </p:nvSpPr>
          <p:spPr>
            <a:xfrm>
              <a:off x="1022537" y="751722"/>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30"/>
            <p:cNvSpPr/>
            <p:nvPr/>
          </p:nvSpPr>
          <p:spPr>
            <a:xfrm>
              <a:off x="1072730" y="813519"/>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30"/>
            <p:cNvSpPr/>
            <p:nvPr/>
          </p:nvSpPr>
          <p:spPr>
            <a:xfrm>
              <a:off x="1125231" y="760363"/>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30"/>
            <p:cNvSpPr/>
            <p:nvPr/>
          </p:nvSpPr>
          <p:spPr>
            <a:xfrm>
              <a:off x="1193080" y="780983"/>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30"/>
            <p:cNvSpPr/>
            <p:nvPr/>
          </p:nvSpPr>
          <p:spPr>
            <a:xfrm>
              <a:off x="1128943" y="864928"/>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30"/>
            <p:cNvSpPr/>
            <p:nvPr/>
          </p:nvSpPr>
          <p:spPr>
            <a:xfrm>
              <a:off x="1018825" y="848208"/>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30"/>
            <p:cNvSpPr/>
            <p:nvPr/>
          </p:nvSpPr>
          <p:spPr>
            <a:xfrm>
              <a:off x="1646187" y="751722"/>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30"/>
            <p:cNvSpPr/>
            <p:nvPr/>
          </p:nvSpPr>
          <p:spPr>
            <a:xfrm>
              <a:off x="1696380" y="813519"/>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30"/>
            <p:cNvSpPr/>
            <p:nvPr/>
          </p:nvSpPr>
          <p:spPr>
            <a:xfrm>
              <a:off x="1748445" y="760363"/>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30"/>
            <p:cNvSpPr/>
            <p:nvPr/>
          </p:nvSpPr>
          <p:spPr>
            <a:xfrm>
              <a:off x="1816294" y="780983"/>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30"/>
            <p:cNvSpPr/>
            <p:nvPr/>
          </p:nvSpPr>
          <p:spPr>
            <a:xfrm>
              <a:off x="1752625" y="864928"/>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30"/>
            <p:cNvSpPr/>
            <p:nvPr/>
          </p:nvSpPr>
          <p:spPr>
            <a:xfrm>
              <a:off x="1642007" y="848208"/>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30"/>
            <p:cNvSpPr/>
            <p:nvPr/>
          </p:nvSpPr>
          <p:spPr>
            <a:xfrm>
              <a:off x="1097811" y="768099"/>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30"/>
            <p:cNvSpPr/>
            <p:nvPr/>
          </p:nvSpPr>
          <p:spPr>
            <a:xfrm>
              <a:off x="1181476" y="757119"/>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30"/>
            <p:cNvSpPr/>
            <p:nvPr/>
          </p:nvSpPr>
          <p:spPr>
            <a:xfrm>
              <a:off x="1399903" y="924168"/>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30"/>
            <p:cNvSpPr/>
            <p:nvPr/>
          </p:nvSpPr>
          <p:spPr>
            <a:xfrm>
              <a:off x="1268385" y="1167894"/>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30"/>
            <p:cNvSpPr/>
            <p:nvPr/>
          </p:nvSpPr>
          <p:spPr>
            <a:xfrm>
              <a:off x="1293466" y="1267874"/>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30"/>
            <p:cNvSpPr/>
            <p:nvPr/>
          </p:nvSpPr>
          <p:spPr>
            <a:xfrm>
              <a:off x="1431036" y="985310"/>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30"/>
            <p:cNvSpPr/>
            <p:nvPr/>
          </p:nvSpPr>
          <p:spPr>
            <a:xfrm>
              <a:off x="1530828" y="1153794"/>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30"/>
            <p:cNvSpPr/>
            <p:nvPr/>
          </p:nvSpPr>
          <p:spPr>
            <a:xfrm>
              <a:off x="1541653" y="1176785"/>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30"/>
            <p:cNvSpPr/>
            <p:nvPr/>
          </p:nvSpPr>
          <p:spPr>
            <a:xfrm>
              <a:off x="1568606" y="893222"/>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30"/>
            <p:cNvSpPr/>
            <p:nvPr/>
          </p:nvSpPr>
          <p:spPr>
            <a:xfrm>
              <a:off x="1591815" y="985310"/>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30"/>
            <p:cNvSpPr/>
            <p:nvPr/>
          </p:nvSpPr>
          <p:spPr>
            <a:xfrm>
              <a:off x="974216" y="1077491"/>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30"/>
            <p:cNvSpPr/>
            <p:nvPr/>
          </p:nvSpPr>
          <p:spPr>
            <a:xfrm>
              <a:off x="1425452" y="1240891"/>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30"/>
            <p:cNvSpPr/>
            <p:nvPr/>
          </p:nvSpPr>
          <p:spPr>
            <a:xfrm>
              <a:off x="1464040" y="1088004"/>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30"/>
            <p:cNvSpPr/>
            <p:nvPr/>
          </p:nvSpPr>
          <p:spPr>
            <a:xfrm>
              <a:off x="1286041" y="1361272"/>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30"/>
            <p:cNvSpPr/>
            <p:nvPr/>
          </p:nvSpPr>
          <p:spPr>
            <a:xfrm>
              <a:off x="1069018" y="3058467"/>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30"/>
            <p:cNvSpPr/>
            <p:nvPr/>
          </p:nvSpPr>
          <p:spPr>
            <a:xfrm>
              <a:off x="1049490" y="3064956"/>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30"/>
            <p:cNvSpPr/>
            <p:nvPr/>
          </p:nvSpPr>
          <p:spPr>
            <a:xfrm>
              <a:off x="1178294" y="1628520"/>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30"/>
            <p:cNvSpPr/>
            <p:nvPr/>
          </p:nvSpPr>
          <p:spPr>
            <a:xfrm>
              <a:off x="1245145" y="1692157"/>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30"/>
            <p:cNvSpPr/>
            <p:nvPr/>
          </p:nvSpPr>
          <p:spPr>
            <a:xfrm>
              <a:off x="1262801" y="1635913"/>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8" name="Google Shape;4948;p30"/>
            <p:cNvSpPr/>
            <p:nvPr/>
          </p:nvSpPr>
          <p:spPr>
            <a:xfrm>
              <a:off x="1328342" y="1677465"/>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30"/>
            <p:cNvSpPr/>
            <p:nvPr/>
          </p:nvSpPr>
          <p:spPr>
            <a:xfrm>
              <a:off x="1306942" y="2036519"/>
              <a:ext cx="141781" cy="141313"/>
            </a:xfrm>
            <a:custGeom>
              <a:avLst/>
              <a:gdLst/>
              <a:ahLst/>
              <a:cxnLst/>
              <a:rect l="l" t="t" r="r" b="b"/>
              <a:pathLst>
                <a:path w="4545" h="4530" extrusionOk="0">
                  <a:moveTo>
                    <a:pt x="1937" y="1684"/>
                  </a:moveTo>
                  <a:cubicBezTo>
                    <a:pt x="1937" y="1684"/>
                    <a:pt x="2116" y="1743"/>
                    <a:pt x="2310" y="1922"/>
                  </a:cubicBezTo>
                  <a:cubicBezTo>
                    <a:pt x="2429" y="1997"/>
                    <a:pt x="2548" y="2056"/>
                    <a:pt x="2682" y="2176"/>
                  </a:cubicBezTo>
                  <a:lnTo>
                    <a:pt x="3055" y="2548"/>
                  </a:lnTo>
                  <a:cubicBezTo>
                    <a:pt x="3174" y="2667"/>
                    <a:pt x="3293" y="2801"/>
                    <a:pt x="3353" y="2920"/>
                  </a:cubicBezTo>
                  <a:cubicBezTo>
                    <a:pt x="3427" y="2980"/>
                    <a:pt x="3487" y="3040"/>
                    <a:pt x="3487" y="3114"/>
                  </a:cubicBezTo>
                  <a:cubicBezTo>
                    <a:pt x="3546" y="3233"/>
                    <a:pt x="3546" y="3293"/>
                    <a:pt x="3606" y="3352"/>
                  </a:cubicBezTo>
                  <a:lnTo>
                    <a:pt x="3606" y="3546"/>
                  </a:lnTo>
                  <a:cubicBezTo>
                    <a:pt x="3666" y="3546"/>
                    <a:pt x="3666" y="3606"/>
                    <a:pt x="3666" y="3665"/>
                  </a:cubicBezTo>
                  <a:lnTo>
                    <a:pt x="3666" y="3784"/>
                  </a:lnTo>
                  <a:cubicBezTo>
                    <a:pt x="3666" y="3784"/>
                    <a:pt x="3666" y="3859"/>
                    <a:pt x="3606" y="3859"/>
                  </a:cubicBezTo>
                  <a:lnTo>
                    <a:pt x="3546" y="3784"/>
                  </a:lnTo>
                  <a:lnTo>
                    <a:pt x="3546" y="3665"/>
                  </a:lnTo>
                  <a:cubicBezTo>
                    <a:pt x="3546" y="3665"/>
                    <a:pt x="3546" y="3606"/>
                    <a:pt x="3487" y="3546"/>
                  </a:cubicBezTo>
                  <a:cubicBezTo>
                    <a:pt x="3487" y="3486"/>
                    <a:pt x="3427" y="3486"/>
                    <a:pt x="3427" y="3412"/>
                  </a:cubicBezTo>
                  <a:cubicBezTo>
                    <a:pt x="3427" y="3352"/>
                    <a:pt x="3353" y="3293"/>
                    <a:pt x="3353" y="3233"/>
                  </a:cubicBezTo>
                  <a:cubicBezTo>
                    <a:pt x="3293" y="3174"/>
                    <a:pt x="3234" y="3114"/>
                    <a:pt x="3234" y="3040"/>
                  </a:cubicBezTo>
                  <a:cubicBezTo>
                    <a:pt x="3114" y="2920"/>
                    <a:pt x="2980" y="2801"/>
                    <a:pt x="2921" y="2667"/>
                  </a:cubicBezTo>
                  <a:cubicBezTo>
                    <a:pt x="2682" y="2429"/>
                    <a:pt x="2429" y="2176"/>
                    <a:pt x="2235" y="2056"/>
                  </a:cubicBezTo>
                  <a:cubicBezTo>
                    <a:pt x="1997" y="1863"/>
                    <a:pt x="1863" y="1803"/>
                    <a:pt x="1863" y="1803"/>
                  </a:cubicBezTo>
                  <a:lnTo>
                    <a:pt x="1863" y="1684"/>
                  </a:lnTo>
                  <a:close/>
                  <a:moveTo>
                    <a:pt x="2310" y="0"/>
                  </a:moveTo>
                  <a:cubicBezTo>
                    <a:pt x="194" y="60"/>
                    <a:pt x="1" y="2488"/>
                    <a:pt x="567" y="3293"/>
                  </a:cubicBezTo>
                  <a:cubicBezTo>
                    <a:pt x="1312" y="4470"/>
                    <a:pt x="2369" y="4529"/>
                    <a:pt x="2801" y="4529"/>
                  </a:cubicBezTo>
                  <a:lnTo>
                    <a:pt x="2921" y="4529"/>
                  </a:lnTo>
                  <a:cubicBezTo>
                    <a:pt x="3293" y="4529"/>
                    <a:pt x="4232" y="4097"/>
                    <a:pt x="4545" y="3486"/>
                  </a:cubicBezTo>
                  <a:cubicBezTo>
                    <a:pt x="4291" y="3352"/>
                    <a:pt x="4038" y="3293"/>
                    <a:pt x="3978" y="3174"/>
                  </a:cubicBezTo>
                  <a:cubicBezTo>
                    <a:pt x="3978" y="3174"/>
                    <a:pt x="2801" y="2369"/>
                    <a:pt x="3055" y="626"/>
                  </a:cubicBezTo>
                  <a:cubicBezTo>
                    <a:pt x="3055" y="507"/>
                    <a:pt x="3114" y="313"/>
                    <a:pt x="3234" y="194"/>
                  </a:cubicBezTo>
                  <a:cubicBezTo>
                    <a:pt x="2980" y="60"/>
                    <a:pt x="2742" y="0"/>
                    <a:pt x="2369" y="0"/>
                  </a:cubicBezTo>
                  <a:close/>
                </a:path>
              </a:pathLst>
            </a:custGeom>
            <a:solidFill>
              <a:srgbClr val="DAE6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30"/>
            <p:cNvSpPr/>
            <p:nvPr/>
          </p:nvSpPr>
          <p:spPr>
            <a:xfrm>
              <a:off x="1365027" y="2089020"/>
              <a:ext cx="56276" cy="67880"/>
            </a:xfrm>
            <a:custGeom>
              <a:avLst/>
              <a:gdLst/>
              <a:ahLst/>
              <a:cxnLst/>
              <a:rect l="l" t="t" r="r" b="b"/>
              <a:pathLst>
                <a:path w="1804" h="2176" extrusionOk="0">
                  <a:moveTo>
                    <a:pt x="1" y="1"/>
                  </a:moveTo>
                  <a:lnTo>
                    <a:pt x="1" y="120"/>
                  </a:lnTo>
                  <a:cubicBezTo>
                    <a:pt x="1" y="120"/>
                    <a:pt x="135" y="180"/>
                    <a:pt x="373" y="373"/>
                  </a:cubicBezTo>
                  <a:cubicBezTo>
                    <a:pt x="567" y="493"/>
                    <a:pt x="820" y="746"/>
                    <a:pt x="1059" y="984"/>
                  </a:cubicBezTo>
                  <a:cubicBezTo>
                    <a:pt x="1118" y="1118"/>
                    <a:pt x="1252" y="1237"/>
                    <a:pt x="1372" y="1357"/>
                  </a:cubicBezTo>
                  <a:cubicBezTo>
                    <a:pt x="1372" y="1431"/>
                    <a:pt x="1431" y="1491"/>
                    <a:pt x="1491" y="1550"/>
                  </a:cubicBezTo>
                  <a:cubicBezTo>
                    <a:pt x="1491" y="1610"/>
                    <a:pt x="1565" y="1669"/>
                    <a:pt x="1565" y="1729"/>
                  </a:cubicBezTo>
                  <a:cubicBezTo>
                    <a:pt x="1565" y="1803"/>
                    <a:pt x="1625" y="1803"/>
                    <a:pt x="1625" y="1863"/>
                  </a:cubicBezTo>
                  <a:cubicBezTo>
                    <a:pt x="1684" y="1923"/>
                    <a:pt x="1684" y="1982"/>
                    <a:pt x="1684" y="1982"/>
                  </a:cubicBezTo>
                  <a:lnTo>
                    <a:pt x="1684" y="2101"/>
                  </a:lnTo>
                  <a:cubicBezTo>
                    <a:pt x="1684" y="2176"/>
                    <a:pt x="1744" y="2176"/>
                    <a:pt x="1744" y="2176"/>
                  </a:cubicBezTo>
                  <a:cubicBezTo>
                    <a:pt x="1804" y="2176"/>
                    <a:pt x="1804" y="2101"/>
                    <a:pt x="1804" y="2101"/>
                  </a:cubicBezTo>
                  <a:lnTo>
                    <a:pt x="1804" y="1982"/>
                  </a:lnTo>
                  <a:cubicBezTo>
                    <a:pt x="1804" y="1923"/>
                    <a:pt x="1804" y="1863"/>
                    <a:pt x="1744" y="1863"/>
                  </a:cubicBezTo>
                  <a:lnTo>
                    <a:pt x="1744" y="1669"/>
                  </a:lnTo>
                  <a:cubicBezTo>
                    <a:pt x="1684" y="1610"/>
                    <a:pt x="1684" y="1550"/>
                    <a:pt x="1625" y="1431"/>
                  </a:cubicBezTo>
                  <a:cubicBezTo>
                    <a:pt x="1625" y="1357"/>
                    <a:pt x="1565" y="1297"/>
                    <a:pt x="1491" y="1237"/>
                  </a:cubicBezTo>
                  <a:cubicBezTo>
                    <a:pt x="1431" y="1118"/>
                    <a:pt x="1312" y="984"/>
                    <a:pt x="1193" y="865"/>
                  </a:cubicBezTo>
                  <a:lnTo>
                    <a:pt x="820" y="493"/>
                  </a:lnTo>
                  <a:cubicBezTo>
                    <a:pt x="686" y="373"/>
                    <a:pt x="567" y="314"/>
                    <a:pt x="448" y="239"/>
                  </a:cubicBezTo>
                  <a:cubicBezTo>
                    <a:pt x="254" y="60"/>
                    <a:pt x="75" y="1"/>
                    <a:pt x="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30"/>
            <p:cNvSpPr/>
            <p:nvPr/>
          </p:nvSpPr>
          <p:spPr>
            <a:xfrm>
              <a:off x="1407795" y="2001674"/>
              <a:ext cx="160841" cy="147334"/>
            </a:xfrm>
            <a:custGeom>
              <a:avLst/>
              <a:gdLst/>
              <a:ahLst/>
              <a:cxnLst/>
              <a:rect l="l" t="t" r="r" b="b"/>
              <a:pathLst>
                <a:path w="5156" h="4723" extrusionOk="0">
                  <a:moveTo>
                    <a:pt x="1982" y="0"/>
                  </a:moveTo>
                  <a:cubicBezTo>
                    <a:pt x="1118" y="0"/>
                    <a:pt x="313" y="685"/>
                    <a:pt x="1" y="1311"/>
                  </a:cubicBezTo>
                  <a:cubicBezTo>
                    <a:pt x="1490" y="1862"/>
                    <a:pt x="1490" y="4097"/>
                    <a:pt x="1490" y="4097"/>
                  </a:cubicBezTo>
                  <a:cubicBezTo>
                    <a:pt x="1490" y="4231"/>
                    <a:pt x="1431" y="4410"/>
                    <a:pt x="1312" y="4603"/>
                  </a:cubicBezTo>
                  <a:cubicBezTo>
                    <a:pt x="1550" y="4663"/>
                    <a:pt x="1803" y="4723"/>
                    <a:pt x="2116" y="4723"/>
                  </a:cubicBezTo>
                  <a:cubicBezTo>
                    <a:pt x="2488" y="4723"/>
                    <a:pt x="2861" y="4603"/>
                    <a:pt x="3099" y="4350"/>
                  </a:cubicBezTo>
                  <a:cubicBezTo>
                    <a:pt x="3099" y="4350"/>
                    <a:pt x="5155" y="2175"/>
                    <a:pt x="3352" y="566"/>
                  </a:cubicBezTo>
                  <a:cubicBezTo>
                    <a:pt x="2861" y="194"/>
                    <a:pt x="2429" y="0"/>
                    <a:pt x="1982" y="0"/>
                  </a:cubicBezTo>
                  <a:close/>
                </a:path>
              </a:pathLst>
            </a:custGeom>
            <a:solidFill>
              <a:srgbClr val="E7E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30"/>
            <p:cNvSpPr/>
            <p:nvPr/>
          </p:nvSpPr>
          <p:spPr>
            <a:xfrm>
              <a:off x="1394319" y="2042571"/>
              <a:ext cx="59988" cy="102725"/>
            </a:xfrm>
            <a:custGeom>
              <a:avLst/>
              <a:gdLst/>
              <a:ahLst/>
              <a:cxnLst/>
              <a:rect l="l" t="t" r="r" b="b"/>
              <a:pathLst>
                <a:path w="1923" h="3293" extrusionOk="0">
                  <a:moveTo>
                    <a:pt x="433" y="0"/>
                  </a:moveTo>
                  <a:cubicBezTo>
                    <a:pt x="313" y="119"/>
                    <a:pt x="254" y="313"/>
                    <a:pt x="254" y="432"/>
                  </a:cubicBezTo>
                  <a:cubicBezTo>
                    <a:pt x="0" y="2175"/>
                    <a:pt x="1177" y="2980"/>
                    <a:pt x="1177" y="2980"/>
                  </a:cubicBezTo>
                  <a:cubicBezTo>
                    <a:pt x="1237" y="3099"/>
                    <a:pt x="1490" y="3158"/>
                    <a:pt x="1744" y="3292"/>
                  </a:cubicBezTo>
                  <a:cubicBezTo>
                    <a:pt x="1863" y="3099"/>
                    <a:pt x="1922" y="2920"/>
                    <a:pt x="1922" y="2786"/>
                  </a:cubicBezTo>
                  <a:cubicBezTo>
                    <a:pt x="1922" y="2786"/>
                    <a:pt x="1922" y="551"/>
                    <a:pt x="433" y="0"/>
                  </a:cubicBezTo>
                  <a:close/>
                </a:path>
              </a:pathLst>
            </a:custGeom>
            <a:solidFill>
              <a:srgbClr val="C5DC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30"/>
            <p:cNvSpPr/>
            <p:nvPr/>
          </p:nvSpPr>
          <p:spPr>
            <a:xfrm>
              <a:off x="1460296" y="2048124"/>
              <a:ext cx="15379" cy="86940"/>
            </a:xfrm>
            <a:custGeom>
              <a:avLst/>
              <a:gdLst/>
              <a:ahLst/>
              <a:cxnLst/>
              <a:rect l="l" t="t" r="r" b="b"/>
              <a:pathLst>
                <a:path w="493" h="2787" extrusionOk="0">
                  <a:moveTo>
                    <a:pt x="180" y="1"/>
                  </a:moveTo>
                  <a:lnTo>
                    <a:pt x="120" y="60"/>
                  </a:lnTo>
                  <a:cubicBezTo>
                    <a:pt x="120" y="60"/>
                    <a:pt x="180" y="254"/>
                    <a:pt x="180" y="507"/>
                  </a:cubicBezTo>
                  <a:cubicBezTo>
                    <a:pt x="239" y="746"/>
                    <a:pt x="299" y="1059"/>
                    <a:pt x="299" y="1431"/>
                  </a:cubicBezTo>
                  <a:cubicBezTo>
                    <a:pt x="299" y="1550"/>
                    <a:pt x="299" y="1744"/>
                    <a:pt x="239" y="1863"/>
                  </a:cubicBezTo>
                  <a:lnTo>
                    <a:pt x="239" y="2116"/>
                  </a:lnTo>
                  <a:cubicBezTo>
                    <a:pt x="180" y="2176"/>
                    <a:pt x="180" y="2236"/>
                    <a:pt x="180" y="2295"/>
                  </a:cubicBezTo>
                  <a:cubicBezTo>
                    <a:pt x="180" y="2370"/>
                    <a:pt x="120" y="2429"/>
                    <a:pt x="120" y="2489"/>
                  </a:cubicBezTo>
                  <a:lnTo>
                    <a:pt x="61" y="2548"/>
                  </a:lnTo>
                  <a:cubicBezTo>
                    <a:pt x="61" y="2668"/>
                    <a:pt x="1" y="2668"/>
                    <a:pt x="1" y="2668"/>
                  </a:cubicBezTo>
                  <a:lnTo>
                    <a:pt x="1" y="2742"/>
                  </a:lnTo>
                  <a:cubicBezTo>
                    <a:pt x="31" y="2772"/>
                    <a:pt x="46" y="2787"/>
                    <a:pt x="61" y="2787"/>
                  </a:cubicBezTo>
                  <a:cubicBezTo>
                    <a:pt x="75" y="2787"/>
                    <a:pt x="90" y="2772"/>
                    <a:pt x="120" y="2742"/>
                  </a:cubicBezTo>
                  <a:lnTo>
                    <a:pt x="180" y="2668"/>
                  </a:lnTo>
                  <a:cubicBezTo>
                    <a:pt x="180" y="2608"/>
                    <a:pt x="239" y="2548"/>
                    <a:pt x="239" y="2548"/>
                  </a:cubicBezTo>
                  <a:cubicBezTo>
                    <a:pt x="299" y="2489"/>
                    <a:pt x="299" y="2429"/>
                    <a:pt x="299" y="2370"/>
                  </a:cubicBezTo>
                  <a:cubicBezTo>
                    <a:pt x="373" y="2295"/>
                    <a:pt x="373" y="2236"/>
                    <a:pt x="433" y="2176"/>
                  </a:cubicBezTo>
                  <a:lnTo>
                    <a:pt x="433" y="1923"/>
                  </a:lnTo>
                  <a:cubicBezTo>
                    <a:pt x="493" y="1744"/>
                    <a:pt x="493" y="1550"/>
                    <a:pt x="493" y="1431"/>
                  </a:cubicBezTo>
                  <a:lnTo>
                    <a:pt x="493" y="880"/>
                  </a:lnTo>
                  <a:cubicBezTo>
                    <a:pt x="433" y="746"/>
                    <a:pt x="433" y="567"/>
                    <a:pt x="373" y="433"/>
                  </a:cubicBezTo>
                  <a:cubicBezTo>
                    <a:pt x="299" y="195"/>
                    <a:pt x="239" y="60"/>
                    <a:pt x="239" y="60"/>
                  </a:cubicBezTo>
                  <a:cubicBezTo>
                    <a:pt x="239" y="1"/>
                    <a:pt x="239" y="1"/>
                    <a:pt x="180" y="1"/>
                  </a:cubicBezTo>
                  <a:close/>
                </a:path>
              </a:pathLst>
            </a:custGeom>
            <a:solidFill>
              <a:srgbClr val="4E85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30"/>
            <p:cNvSpPr/>
            <p:nvPr/>
          </p:nvSpPr>
          <p:spPr>
            <a:xfrm>
              <a:off x="1272097" y="2268891"/>
              <a:ext cx="95301" cy="48727"/>
            </a:xfrm>
            <a:custGeom>
              <a:avLst/>
              <a:gdLst/>
              <a:ahLst/>
              <a:cxnLst/>
              <a:rect l="l" t="t" r="r" b="b"/>
              <a:pathLst>
                <a:path w="3055" h="1562" extrusionOk="0">
                  <a:moveTo>
                    <a:pt x="2742" y="0"/>
                  </a:moveTo>
                  <a:cubicBezTo>
                    <a:pt x="2742" y="0"/>
                    <a:pt x="0" y="1490"/>
                    <a:pt x="75" y="1550"/>
                  </a:cubicBezTo>
                  <a:cubicBezTo>
                    <a:pt x="75" y="1558"/>
                    <a:pt x="87" y="1562"/>
                    <a:pt x="109" y="1562"/>
                  </a:cubicBezTo>
                  <a:cubicBezTo>
                    <a:pt x="438" y="1562"/>
                    <a:pt x="3054" y="685"/>
                    <a:pt x="3054" y="685"/>
                  </a:cubicBezTo>
                  <a:cubicBezTo>
                    <a:pt x="2980" y="626"/>
                    <a:pt x="2980" y="566"/>
                    <a:pt x="2920" y="566"/>
                  </a:cubicBezTo>
                  <a:cubicBezTo>
                    <a:pt x="2861" y="373"/>
                    <a:pt x="2801" y="194"/>
                    <a:pt x="274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30"/>
            <p:cNvSpPr/>
            <p:nvPr/>
          </p:nvSpPr>
          <p:spPr>
            <a:xfrm>
              <a:off x="1349710" y="2193586"/>
              <a:ext cx="92961" cy="125997"/>
            </a:xfrm>
            <a:custGeom>
              <a:avLst/>
              <a:gdLst/>
              <a:ahLst/>
              <a:cxnLst/>
              <a:rect l="l" t="t" r="r" b="b"/>
              <a:pathLst>
                <a:path w="2980" h="4039" extrusionOk="0">
                  <a:moveTo>
                    <a:pt x="864" y="1"/>
                  </a:moveTo>
                  <a:cubicBezTo>
                    <a:pt x="254" y="924"/>
                    <a:pt x="0" y="1863"/>
                    <a:pt x="120" y="2474"/>
                  </a:cubicBezTo>
                  <a:cubicBezTo>
                    <a:pt x="194" y="2727"/>
                    <a:pt x="254" y="2846"/>
                    <a:pt x="313" y="3040"/>
                  </a:cubicBezTo>
                  <a:cubicBezTo>
                    <a:pt x="373" y="3040"/>
                    <a:pt x="373" y="3099"/>
                    <a:pt x="432" y="3159"/>
                  </a:cubicBezTo>
                  <a:cubicBezTo>
                    <a:pt x="939" y="3725"/>
                    <a:pt x="1863" y="4038"/>
                    <a:pt x="2980" y="4038"/>
                  </a:cubicBezTo>
                  <a:cubicBezTo>
                    <a:pt x="492" y="3040"/>
                    <a:pt x="939" y="60"/>
                    <a:pt x="939" y="60"/>
                  </a:cubicBezTo>
                  <a:lnTo>
                    <a:pt x="864"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30"/>
            <p:cNvSpPr/>
            <p:nvPr/>
          </p:nvSpPr>
          <p:spPr>
            <a:xfrm>
              <a:off x="1388267" y="2119716"/>
              <a:ext cx="139473" cy="195655"/>
            </a:xfrm>
            <a:custGeom>
              <a:avLst/>
              <a:gdLst/>
              <a:ahLst/>
              <a:cxnLst/>
              <a:rect l="l" t="t" r="r" b="b"/>
              <a:pathLst>
                <a:path w="4471" h="6272" extrusionOk="0">
                  <a:moveTo>
                    <a:pt x="2802" y="0"/>
                  </a:moveTo>
                  <a:lnTo>
                    <a:pt x="2802" y="0"/>
                  </a:lnTo>
                  <a:cubicBezTo>
                    <a:pt x="2429" y="134"/>
                    <a:pt x="2116" y="253"/>
                    <a:pt x="1744" y="507"/>
                  </a:cubicBezTo>
                  <a:cubicBezTo>
                    <a:pt x="1565" y="626"/>
                    <a:pt x="1312" y="745"/>
                    <a:pt x="1118" y="879"/>
                  </a:cubicBezTo>
                  <a:cubicBezTo>
                    <a:pt x="939" y="1371"/>
                    <a:pt x="1" y="3978"/>
                    <a:pt x="3055" y="6212"/>
                  </a:cubicBezTo>
                  <a:lnTo>
                    <a:pt x="3055" y="6272"/>
                  </a:lnTo>
                  <a:cubicBezTo>
                    <a:pt x="3546" y="6153"/>
                    <a:pt x="4038" y="6034"/>
                    <a:pt x="4470" y="5780"/>
                  </a:cubicBezTo>
                  <a:cubicBezTo>
                    <a:pt x="1431" y="3546"/>
                    <a:pt x="2548" y="566"/>
                    <a:pt x="280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30"/>
            <p:cNvSpPr/>
            <p:nvPr/>
          </p:nvSpPr>
          <p:spPr>
            <a:xfrm>
              <a:off x="1365027" y="2147137"/>
              <a:ext cx="118541" cy="172446"/>
            </a:xfrm>
            <a:custGeom>
              <a:avLst/>
              <a:gdLst/>
              <a:ahLst/>
              <a:cxnLst/>
              <a:rect l="l" t="t" r="r" b="b"/>
              <a:pathLst>
                <a:path w="3800" h="5528" extrusionOk="0">
                  <a:moveTo>
                    <a:pt x="1863" y="0"/>
                  </a:moveTo>
                  <a:cubicBezTo>
                    <a:pt x="1252" y="492"/>
                    <a:pt x="746" y="983"/>
                    <a:pt x="373" y="1490"/>
                  </a:cubicBezTo>
                  <a:lnTo>
                    <a:pt x="448" y="1549"/>
                  </a:lnTo>
                  <a:cubicBezTo>
                    <a:pt x="448" y="1549"/>
                    <a:pt x="1" y="4529"/>
                    <a:pt x="2489" y="5527"/>
                  </a:cubicBezTo>
                  <a:cubicBezTo>
                    <a:pt x="2921" y="5527"/>
                    <a:pt x="3353" y="5453"/>
                    <a:pt x="3800" y="5393"/>
                  </a:cubicBezTo>
                  <a:lnTo>
                    <a:pt x="3800" y="5333"/>
                  </a:lnTo>
                  <a:cubicBezTo>
                    <a:pt x="746" y="3099"/>
                    <a:pt x="1684" y="492"/>
                    <a:pt x="1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30"/>
            <p:cNvSpPr/>
            <p:nvPr/>
          </p:nvSpPr>
          <p:spPr>
            <a:xfrm>
              <a:off x="1432876" y="2114039"/>
              <a:ext cx="170605" cy="186016"/>
            </a:xfrm>
            <a:custGeom>
              <a:avLst/>
              <a:gdLst/>
              <a:ahLst/>
              <a:cxnLst/>
              <a:rect l="l" t="t" r="r" b="b"/>
              <a:pathLst>
                <a:path w="5469" h="5963" extrusionOk="0">
                  <a:moveTo>
                    <a:pt x="2485" y="0"/>
                  </a:moveTo>
                  <a:cubicBezTo>
                    <a:pt x="2134" y="0"/>
                    <a:pt x="1760" y="59"/>
                    <a:pt x="1372" y="182"/>
                  </a:cubicBezTo>
                  <a:cubicBezTo>
                    <a:pt x="1118" y="748"/>
                    <a:pt x="1" y="3728"/>
                    <a:pt x="3040" y="5962"/>
                  </a:cubicBezTo>
                  <a:cubicBezTo>
                    <a:pt x="4470" y="5277"/>
                    <a:pt x="5468" y="4041"/>
                    <a:pt x="5156" y="2298"/>
                  </a:cubicBezTo>
                  <a:cubicBezTo>
                    <a:pt x="4906" y="907"/>
                    <a:pt x="3870" y="0"/>
                    <a:pt x="24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30"/>
            <p:cNvSpPr/>
            <p:nvPr/>
          </p:nvSpPr>
          <p:spPr>
            <a:xfrm>
              <a:off x="1492833" y="2181981"/>
              <a:ext cx="46512" cy="46512"/>
            </a:xfrm>
            <a:custGeom>
              <a:avLst/>
              <a:gdLst/>
              <a:ahLst/>
              <a:cxnLst/>
              <a:rect l="l" t="t" r="r" b="b"/>
              <a:pathLst>
                <a:path w="1491" h="1491" extrusionOk="0">
                  <a:moveTo>
                    <a:pt x="746" y="0"/>
                  </a:moveTo>
                  <a:cubicBezTo>
                    <a:pt x="314" y="0"/>
                    <a:pt x="1" y="313"/>
                    <a:pt x="1" y="745"/>
                  </a:cubicBezTo>
                  <a:cubicBezTo>
                    <a:pt x="1" y="1118"/>
                    <a:pt x="314" y="1490"/>
                    <a:pt x="746" y="1490"/>
                  </a:cubicBezTo>
                  <a:cubicBezTo>
                    <a:pt x="1193" y="1490"/>
                    <a:pt x="1491" y="1118"/>
                    <a:pt x="1491" y="745"/>
                  </a:cubicBezTo>
                  <a:cubicBezTo>
                    <a:pt x="1491" y="313"/>
                    <a:pt x="1193" y="0"/>
                    <a:pt x="746" y="0"/>
                  </a:cubicBezTo>
                  <a:close/>
                </a:path>
              </a:pathLst>
            </a:custGeom>
            <a:solidFill>
              <a:srgbClr val="C670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30"/>
            <p:cNvSpPr/>
            <p:nvPr/>
          </p:nvSpPr>
          <p:spPr>
            <a:xfrm>
              <a:off x="1541653" y="2160613"/>
              <a:ext cx="46481" cy="30571"/>
            </a:xfrm>
            <a:custGeom>
              <a:avLst/>
              <a:gdLst/>
              <a:ahLst/>
              <a:cxnLst/>
              <a:rect l="l" t="t" r="r" b="b"/>
              <a:pathLst>
                <a:path w="1490" h="980" extrusionOk="0">
                  <a:moveTo>
                    <a:pt x="1415" y="0"/>
                  </a:moveTo>
                  <a:cubicBezTo>
                    <a:pt x="1415" y="0"/>
                    <a:pt x="1356" y="0"/>
                    <a:pt x="1356" y="60"/>
                  </a:cubicBezTo>
                  <a:lnTo>
                    <a:pt x="1356" y="119"/>
                  </a:lnTo>
                  <a:cubicBezTo>
                    <a:pt x="1356" y="179"/>
                    <a:pt x="1356" y="253"/>
                    <a:pt x="1296" y="313"/>
                  </a:cubicBezTo>
                  <a:cubicBezTo>
                    <a:pt x="1296" y="373"/>
                    <a:pt x="1237" y="492"/>
                    <a:pt x="1177" y="551"/>
                  </a:cubicBezTo>
                  <a:cubicBezTo>
                    <a:pt x="1177" y="626"/>
                    <a:pt x="1117" y="626"/>
                    <a:pt x="1043" y="685"/>
                  </a:cubicBezTo>
                  <a:lnTo>
                    <a:pt x="983" y="685"/>
                  </a:lnTo>
                  <a:lnTo>
                    <a:pt x="924" y="745"/>
                  </a:lnTo>
                  <a:lnTo>
                    <a:pt x="611" y="745"/>
                  </a:lnTo>
                  <a:cubicBezTo>
                    <a:pt x="551" y="745"/>
                    <a:pt x="432" y="685"/>
                    <a:pt x="372" y="626"/>
                  </a:cubicBezTo>
                  <a:cubicBezTo>
                    <a:pt x="238" y="551"/>
                    <a:pt x="119" y="492"/>
                    <a:pt x="119" y="492"/>
                  </a:cubicBezTo>
                  <a:lnTo>
                    <a:pt x="60" y="492"/>
                  </a:lnTo>
                  <a:cubicBezTo>
                    <a:pt x="0" y="551"/>
                    <a:pt x="0" y="551"/>
                    <a:pt x="60" y="626"/>
                  </a:cubicBezTo>
                  <a:cubicBezTo>
                    <a:pt x="60" y="626"/>
                    <a:pt x="119" y="685"/>
                    <a:pt x="298" y="805"/>
                  </a:cubicBezTo>
                  <a:cubicBezTo>
                    <a:pt x="372" y="864"/>
                    <a:pt x="492" y="924"/>
                    <a:pt x="611" y="924"/>
                  </a:cubicBezTo>
                  <a:cubicBezTo>
                    <a:pt x="678" y="961"/>
                    <a:pt x="741" y="980"/>
                    <a:pt x="803" y="980"/>
                  </a:cubicBezTo>
                  <a:cubicBezTo>
                    <a:pt x="864" y="980"/>
                    <a:pt x="924" y="961"/>
                    <a:pt x="983" y="924"/>
                  </a:cubicBezTo>
                  <a:cubicBezTo>
                    <a:pt x="1043" y="924"/>
                    <a:pt x="1043" y="924"/>
                    <a:pt x="1117" y="864"/>
                  </a:cubicBezTo>
                  <a:cubicBezTo>
                    <a:pt x="1117" y="864"/>
                    <a:pt x="1177" y="864"/>
                    <a:pt x="1177" y="805"/>
                  </a:cubicBezTo>
                  <a:cubicBezTo>
                    <a:pt x="1237" y="805"/>
                    <a:pt x="1296" y="745"/>
                    <a:pt x="1356" y="685"/>
                  </a:cubicBezTo>
                  <a:cubicBezTo>
                    <a:pt x="1415" y="551"/>
                    <a:pt x="1415" y="432"/>
                    <a:pt x="1490" y="373"/>
                  </a:cubicBezTo>
                  <a:lnTo>
                    <a:pt x="1490" y="119"/>
                  </a:lnTo>
                  <a:lnTo>
                    <a:pt x="1490" y="60"/>
                  </a:lnTo>
                  <a:cubicBezTo>
                    <a:pt x="1490" y="0"/>
                    <a:pt x="1490" y="0"/>
                    <a:pt x="1415"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30"/>
            <p:cNvSpPr/>
            <p:nvPr/>
          </p:nvSpPr>
          <p:spPr>
            <a:xfrm>
              <a:off x="1520253" y="2160613"/>
              <a:ext cx="15379" cy="15348"/>
            </a:xfrm>
            <a:custGeom>
              <a:avLst/>
              <a:gdLst/>
              <a:ahLst/>
              <a:cxnLst/>
              <a:rect l="l" t="t" r="r" b="b"/>
              <a:pathLst>
                <a:path w="493" h="492" extrusionOk="0">
                  <a:moveTo>
                    <a:pt x="239" y="0"/>
                  </a:moveTo>
                  <a:cubicBezTo>
                    <a:pt x="120" y="0"/>
                    <a:pt x="1" y="119"/>
                    <a:pt x="1" y="253"/>
                  </a:cubicBezTo>
                  <a:cubicBezTo>
                    <a:pt x="1" y="373"/>
                    <a:pt x="120" y="492"/>
                    <a:pt x="239" y="492"/>
                  </a:cubicBezTo>
                  <a:cubicBezTo>
                    <a:pt x="373" y="492"/>
                    <a:pt x="492" y="373"/>
                    <a:pt x="492" y="253"/>
                  </a:cubicBezTo>
                  <a:cubicBezTo>
                    <a:pt x="492" y="119"/>
                    <a:pt x="373" y="0"/>
                    <a:pt x="239" y="0"/>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30"/>
            <p:cNvSpPr/>
            <p:nvPr/>
          </p:nvSpPr>
          <p:spPr>
            <a:xfrm>
              <a:off x="1196824" y="2350684"/>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30"/>
            <p:cNvSpPr/>
            <p:nvPr/>
          </p:nvSpPr>
          <p:spPr>
            <a:xfrm>
              <a:off x="1152183" y="2402717"/>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30"/>
            <p:cNvSpPr/>
            <p:nvPr/>
          </p:nvSpPr>
          <p:spPr>
            <a:xfrm>
              <a:off x="1140579" y="247056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30"/>
            <p:cNvSpPr/>
            <p:nvPr/>
          </p:nvSpPr>
          <p:spPr>
            <a:xfrm>
              <a:off x="1160107" y="2540287"/>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30"/>
            <p:cNvSpPr/>
            <p:nvPr/>
          </p:nvSpPr>
          <p:spPr>
            <a:xfrm>
              <a:off x="1212140" y="2589700"/>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30"/>
            <p:cNvSpPr/>
            <p:nvPr/>
          </p:nvSpPr>
          <p:spPr>
            <a:xfrm>
              <a:off x="1281861" y="2613720"/>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30"/>
            <p:cNvSpPr/>
            <p:nvPr/>
          </p:nvSpPr>
          <p:spPr>
            <a:xfrm>
              <a:off x="1355731" y="2624826"/>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30"/>
            <p:cNvSpPr/>
            <p:nvPr/>
          </p:nvSpPr>
          <p:spPr>
            <a:xfrm>
              <a:off x="1427323" y="2636212"/>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30"/>
            <p:cNvSpPr/>
            <p:nvPr/>
          </p:nvSpPr>
          <p:spPr>
            <a:xfrm>
              <a:off x="1498885" y="2657580"/>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30"/>
            <p:cNvSpPr/>
            <p:nvPr/>
          </p:nvSpPr>
          <p:spPr>
            <a:xfrm>
              <a:off x="1558841" y="2701191"/>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30"/>
            <p:cNvSpPr/>
            <p:nvPr/>
          </p:nvSpPr>
          <p:spPr>
            <a:xfrm>
              <a:off x="1595558" y="2764735"/>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30"/>
            <p:cNvSpPr/>
            <p:nvPr/>
          </p:nvSpPr>
          <p:spPr>
            <a:xfrm>
              <a:off x="1611343" y="2836328"/>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30"/>
            <p:cNvSpPr/>
            <p:nvPr/>
          </p:nvSpPr>
          <p:spPr>
            <a:xfrm>
              <a:off x="1603450" y="2911383"/>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30"/>
            <p:cNvSpPr/>
            <p:nvPr/>
          </p:nvSpPr>
          <p:spPr>
            <a:xfrm>
              <a:off x="1580210" y="2982913"/>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30"/>
            <p:cNvSpPr/>
            <p:nvPr/>
          </p:nvSpPr>
          <p:spPr>
            <a:xfrm>
              <a:off x="1549077" y="3052571"/>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30"/>
            <p:cNvSpPr/>
            <p:nvPr/>
          </p:nvSpPr>
          <p:spPr>
            <a:xfrm>
              <a:off x="1510489" y="3117675"/>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30"/>
            <p:cNvSpPr/>
            <p:nvPr/>
          </p:nvSpPr>
          <p:spPr>
            <a:xfrm>
              <a:off x="1467752" y="3179909"/>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30"/>
            <p:cNvSpPr/>
            <p:nvPr/>
          </p:nvSpPr>
          <p:spPr>
            <a:xfrm>
              <a:off x="1423143" y="3239710"/>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30"/>
            <p:cNvSpPr/>
            <p:nvPr/>
          </p:nvSpPr>
          <p:spPr>
            <a:xfrm>
              <a:off x="1378971" y="3298419"/>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30"/>
            <p:cNvSpPr/>
            <p:nvPr/>
          </p:nvSpPr>
          <p:spPr>
            <a:xfrm>
              <a:off x="1334362" y="3357908"/>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30"/>
            <p:cNvSpPr/>
            <p:nvPr/>
          </p:nvSpPr>
          <p:spPr>
            <a:xfrm>
              <a:off x="1295337" y="3419081"/>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30"/>
            <p:cNvSpPr/>
            <p:nvPr/>
          </p:nvSpPr>
          <p:spPr>
            <a:xfrm>
              <a:off x="1262801" y="3484310"/>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30"/>
            <p:cNvSpPr/>
            <p:nvPr/>
          </p:nvSpPr>
          <p:spPr>
            <a:xfrm>
              <a:off x="1253037" y="3554780"/>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30"/>
            <p:cNvSpPr/>
            <p:nvPr/>
          </p:nvSpPr>
          <p:spPr>
            <a:xfrm>
              <a:off x="1258621" y="3629305"/>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30"/>
            <p:cNvSpPr/>
            <p:nvPr/>
          </p:nvSpPr>
          <p:spPr>
            <a:xfrm>
              <a:off x="1297646" y="3692818"/>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30"/>
            <p:cNvSpPr/>
            <p:nvPr/>
          </p:nvSpPr>
          <p:spPr>
            <a:xfrm>
              <a:off x="1361315" y="373090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30"/>
            <p:cNvSpPr/>
            <p:nvPr/>
          </p:nvSpPr>
          <p:spPr>
            <a:xfrm>
              <a:off x="1434748" y="3734619"/>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30"/>
            <p:cNvSpPr/>
            <p:nvPr/>
          </p:nvSpPr>
          <p:spPr>
            <a:xfrm>
              <a:off x="1508649" y="3712689"/>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30"/>
            <p:cNvSpPr/>
            <p:nvPr/>
          </p:nvSpPr>
          <p:spPr>
            <a:xfrm>
              <a:off x="1090386" y="247349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30"/>
            <p:cNvSpPr/>
            <p:nvPr/>
          </p:nvSpPr>
          <p:spPr>
            <a:xfrm>
              <a:off x="1057382" y="2563527"/>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30"/>
            <p:cNvSpPr/>
            <p:nvPr/>
          </p:nvSpPr>
          <p:spPr>
            <a:xfrm>
              <a:off x="1218192" y="2599464"/>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30"/>
            <p:cNvSpPr/>
            <p:nvPr/>
          </p:nvSpPr>
          <p:spPr>
            <a:xfrm>
              <a:off x="1179136" y="2703406"/>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30"/>
            <p:cNvSpPr/>
            <p:nvPr/>
          </p:nvSpPr>
          <p:spPr>
            <a:xfrm>
              <a:off x="1115467" y="2768479"/>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30"/>
            <p:cNvSpPr/>
            <p:nvPr/>
          </p:nvSpPr>
          <p:spPr>
            <a:xfrm>
              <a:off x="1117339" y="2878285"/>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30"/>
            <p:cNvSpPr/>
            <p:nvPr/>
          </p:nvSpPr>
          <p:spPr>
            <a:xfrm>
              <a:off x="1180103" y="3884854"/>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30"/>
            <p:cNvSpPr/>
            <p:nvPr/>
          </p:nvSpPr>
          <p:spPr>
            <a:xfrm>
              <a:off x="1229797" y="3897301"/>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30"/>
            <p:cNvSpPr/>
            <p:nvPr/>
          </p:nvSpPr>
          <p:spPr>
            <a:xfrm>
              <a:off x="1196824" y="3729597"/>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30"/>
            <p:cNvSpPr/>
            <p:nvPr/>
          </p:nvSpPr>
          <p:spPr>
            <a:xfrm>
              <a:off x="1243273" y="3759169"/>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30"/>
            <p:cNvSpPr/>
            <p:nvPr/>
          </p:nvSpPr>
          <p:spPr>
            <a:xfrm>
              <a:off x="1338074" y="4681044"/>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30"/>
            <p:cNvSpPr/>
            <p:nvPr/>
          </p:nvSpPr>
          <p:spPr>
            <a:xfrm>
              <a:off x="1315146" y="4661859"/>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30"/>
            <p:cNvSpPr/>
            <p:nvPr/>
          </p:nvSpPr>
          <p:spPr>
            <a:xfrm>
              <a:off x="1184002" y="4110581"/>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30"/>
            <p:cNvSpPr/>
            <p:nvPr/>
          </p:nvSpPr>
          <p:spPr>
            <a:xfrm>
              <a:off x="1338074" y="2972650"/>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30"/>
            <p:cNvSpPr/>
            <p:nvPr/>
          </p:nvSpPr>
          <p:spPr>
            <a:xfrm>
              <a:off x="1262801" y="2237290"/>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30"/>
            <p:cNvSpPr/>
            <p:nvPr/>
          </p:nvSpPr>
          <p:spPr>
            <a:xfrm>
              <a:off x="1421272" y="1891525"/>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30"/>
            <p:cNvSpPr/>
            <p:nvPr/>
          </p:nvSpPr>
          <p:spPr>
            <a:xfrm>
              <a:off x="1119210" y="1064764"/>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30"/>
            <p:cNvSpPr/>
            <p:nvPr/>
          </p:nvSpPr>
          <p:spPr>
            <a:xfrm>
              <a:off x="1216320" y="1186518"/>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30"/>
            <p:cNvSpPr/>
            <p:nvPr/>
          </p:nvSpPr>
          <p:spPr>
            <a:xfrm>
              <a:off x="1188900" y="1166615"/>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30"/>
            <p:cNvSpPr/>
            <p:nvPr/>
          </p:nvSpPr>
          <p:spPr>
            <a:xfrm>
              <a:off x="1518413" y="1347328"/>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30"/>
            <p:cNvSpPr/>
            <p:nvPr/>
          </p:nvSpPr>
          <p:spPr>
            <a:xfrm>
              <a:off x="1537442" y="1385885"/>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30"/>
            <p:cNvSpPr/>
            <p:nvPr/>
          </p:nvSpPr>
          <p:spPr>
            <a:xfrm>
              <a:off x="1537442" y="1385885"/>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30"/>
            <p:cNvSpPr/>
            <p:nvPr/>
          </p:nvSpPr>
          <p:spPr>
            <a:xfrm>
              <a:off x="1646187" y="138732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30"/>
            <p:cNvSpPr/>
            <p:nvPr/>
          </p:nvSpPr>
          <p:spPr>
            <a:xfrm>
              <a:off x="1113626" y="3388105"/>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30"/>
            <p:cNvSpPr/>
            <p:nvPr/>
          </p:nvSpPr>
          <p:spPr>
            <a:xfrm>
              <a:off x="1127103" y="3498878"/>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30"/>
            <p:cNvSpPr/>
            <p:nvPr/>
          </p:nvSpPr>
          <p:spPr>
            <a:xfrm>
              <a:off x="1231856" y="1882291"/>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30"/>
            <p:cNvSpPr/>
            <p:nvPr/>
          </p:nvSpPr>
          <p:spPr>
            <a:xfrm>
              <a:off x="1316706" y="137137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30"/>
            <p:cNvSpPr/>
            <p:nvPr/>
          </p:nvSpPr>
          <p:spPr>
            <a:xfrm>
              <a:off x="1851139" y="1207980"/>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8" name="Google Shape;5018;p30"/>
            <p:cNvGrpSpPr/>
            <p:nvPr/>
          </p:nvGrpSpPr>
          <p:grpSpPr>
            <a:xfrm>
              <a:off x="1785222" y="716222"/>
              <a:ext cx="1307601" cy="590241"/>
              <a:chOff x="1314344" y="705547"/>
              <a:chExt cx="1307601" cy="590241"/>
            </a:xfrm>
          </p:grpSpPr>
          <p:sp>
            <p:nvSpPr>
              <p:cNvPr id="5019" name="Google Shape;5019;p30"/>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30"/>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30"/>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30"/>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30"/>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30"/>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30"/>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30"/>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30"/>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30"/>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30"/>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30"/>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30"/>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30"/>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30"/>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30"/>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35" name="Google Shape;5035;p30"/>
            <p:cNvSpPr/>
            <p:nvPr/>
          </p:nvSpPr>
          <p:spPr>
            <a:xfrm>
              <a:off x="1212140" y="4276601"/>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30"/>
            <p:cNvSpPr/>
            <p:nvPr/>
          </p:nvSpPr>
          <p:spPr>
            <a:xfrm>
              <a:off x="1245145" y="4241631"/>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30"/>
            <p:cNvSpPr/>
            <p:nvPr/>
          </p:nvSpPr>
          <p:spPr>
            <a:xfrm>
              <a:off x="1271224" y="4402909"/>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30"/>
            <p:cNvSpPr/>
            <p:nvPr/>
          </p:nvSpPr>
          <p:spPr>
            <a:xfrm>
              <a:off x="1185188" y="4348536"/>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30"/>
            <p:cNvSpPr/>
            <p:nvPr/>
          </p:nvSpPr>
          <p:spPr>
            <a:xfrm>
              <a:off x="933319" y="1201273"/>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040"/>
        <p:cNvGrpSpPr/>
        <p:nvPr/>
      </p:nvGrpSpPr>
      <p:grpSpPr>
        <a:xfrm>
          <a:off x="0" y="0"/>
          <a:ext cx="0" cy="0"/>
          <a:chOff x="0" y="0"/>
          <a:chExt cx="0" cy="0"/>
        </a:xfrm>
      </p:grpSpPr>
      <p:grpSp>
        <p:nvGrpSpPr>
          <p:cNvPr id="5041" name="Google Shape;5041;p31"/>
          <p:cNvGrpSpPr/>
          <p:nvPr/>
        </p:nvGrpSpPr>
        <p:grpSpPr>
          <a:xfrm>
            <a:off x="307951" y="646175"/>
            <a:ext cx="8340971" cy="4261144"/>
            <a:chOff x="307951" y="646175"/>
            <a:chExt cx="8340971" cy="4261144"/>
          </a:xfrm>
        </p:grpSpPr>
        <p:sp>
          <p:nvSpPr>
            <p:cNvPr id="5042" name="Google Shape;5042;p31"/>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31"/>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31"/>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31"/>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31"/>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31"/>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31"/>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31"/>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31"/>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31"/>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31"/>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31"/>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31"/>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31"/>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31"/>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31"/>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31"/>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31"/>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31"/>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31"/>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31"/>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31"/>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31"/>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31"/>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31"/>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31"/>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31"/>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31"/>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31"/>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31"/>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31"/>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31"/>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31"/>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31"/>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31"/>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31"/>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31"/>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31"/>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31"/>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31"/>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31"/>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31"/>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31"/>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31"/>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31"/>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31"/>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31"/>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31"/>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31"/>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31"/>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31"/>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31"/>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31"/>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31"/>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31"/>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31"/>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31"/>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31"/>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31"/>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31"/>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31"/>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31"/>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31"/>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3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3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3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3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3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3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3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3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3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3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3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31"/>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31"/>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31"/>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31"/>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3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31"/>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31"/>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31"/>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31"/>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31"/>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31"/>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31"/>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31"/>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31"/>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31"/>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31"/>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31"/>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31"/>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31"/>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31"/>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31"/>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31"/>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31"/>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31"/>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31"/>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31"/>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31"/>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31"/>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31"/>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31"/>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31"/>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31"/>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3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3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3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3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3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3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3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3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3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3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3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3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3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3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3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3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3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3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3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3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3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3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3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3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3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3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3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5" name="Google Shape;5175;p3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6" name="Google Shape;5176;p3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3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3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3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3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3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3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3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3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3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3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3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3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3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3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3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3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3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3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3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3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3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3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3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3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1" name="Google Shape;5201;p31"/>
          <p:cNvGrpSpPr/>
          <p:nvPr/>
        </p:nvGrpSpPr>
        <p:grpSpPr>
          <a:xfrm>
            <a:off x="858034" y="2725284"/>
            <a:ext cx="683202" cy="2054815"/>
            <a:chOff x="848509" y="753609"/>
            <a:chExt cx="683202" cy="2054815"/>
          </a:xfrm>
        </p:grpSpPr>
        <p:sp>
          <p:nvSpPr>
            <p:cNvPr id="5202" name="Google Shape;5202;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2" name="Google Shape;5232;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7" name="Google Shape;5237;p31"/>
          <p:cNvGrpSpPr/>
          <p:nvPr/>
        </p:nvGrpSpPr>
        <p:grpSpPr>
          <a:xfrm>
            <a:off x="7858909" y="753609"/>
            <a:ext cx="683202" cy="2054815"/>
            <a:chOff x="848509" y="753609"/>
            <a:chExt cx="683202" cy="2054815"/>
          </a:xfrm>
        </p:grpSpPr>
        <p:sp>
          <p:nvSpPr>
            <p:cNvPr id="5238" name="Google Shape;5238;p31"/>
            <p:cNvSpPr/>
            <p:nvPr/>
          </p:nvSpPr>
          <p:spPr>
            <a:xfrm flipH="1">
              <a:off x="1342077" y="7749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31"/>
            <p:cNvSpPr/>
            <p:nvPr/>
          </p:nvSpPr>
          <p:spPr>
            <a:xfrm flipH="1">
              <a:off x="1303488" y="8226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31"/>
            <p:cNvSpPr/>
            <p:nvPr/>
          </p:nvSpPr>
          <p:spPr>
            <a:xfrm flipH="1">
              <a:off x="1250987" y="7780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31"/>
            <p:cNvSpPr/>
            <p:nvPr/>
          </p:nvSpPr>
          <p:spPr>
            <a:xfrm flipH="1">
              <a:off x="1252828" y="8845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31"/>
            <p:cNvSpPr/>
            <p:nvPr/>
          </p:nvSpPr>
          <p:spPr>
            <a:xfrm flipH="1">
              <a:off x="1202635" y="8311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31"/>
            <p:cNvSpPr/>
            <p:nvPr/>
          </p:nvSpPr>
          <p:spPr>
            <a:xfrm flipH="1">
              <a:off x="1152442" y="7712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31"/>
            <p:cNvSpPr/>
            <p:nvPr/>
          </p:nvSpPr>
          <p:spPr>
            <a:xfrm flipH="1">
              <a:off x="1080881" y="7536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31"/>
            <p:cNvSpPr/>
            <p:nvPr/>
          </p:nvSpPr>
          <p:spPr>
            <a:xfrm flipH="1">
              <a:off x="1132945" y="8519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31"/>
            <p:cNvSpPr/>
            <p:nvPr/>
          </p:nvSpPr>
          <p:spPr>
            <a:xfrm flipH="1">
              <a:off x="1197082" y="9352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31"/>
            <p:cNvSpPr/>
            <p:nvPr/>
          </p:nvSpPr>
          <p:spPr>
            <a:xfrm flipH="1">
              <a:off x="1307201" y="9194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31"/>
            <p:cNvSpPr/>
            <p:nvPr/>
          </p:nvSpPr>
          <p:spPr>
            <a:xfrm flipH="1">
              <a:off x="1197082" y="2270996"/>
              <a:ext cx="124406" cy="96829"/>
            </a:xfrm>
            <a:custGeom>
              <a:avLst/>
              <a:gdLst/>
              <a:ahLst/>
              <a:cxnLst/>
              <a:rect l="l" t="t" r="r" b="b"/>
              <a:pathLst>
                <a:path w="3988" h="3104" extrusionOk="0">
                  <a:moveTo>
                    <a:pt x="3165" y="0"/>
                  </a:moveTo>
                  <a:cubicBezTo>
                    <a:pt x="2616" y="0"/>
                    <a:pt x="2112" y="1000"/>
                    <a:pt x="2007" y="1661"/>
                  </a:cubicBezTo>
                  <a:cubicBezTo>
                    <a:pt x="2007" y="1661"/>
                    <a:pt x="1486" y="393"/>
                    <a:pt x="987" y="393"/>
                  </a:cubicBezTo>
                  <a:cubicBezTo>
                    <a:pt x="914" y="393"/>
                    <a:pt x="841" y="421"/>
                    <a:pt x="770" y="484"/>
                  </a:cubicBezTo>
                  <a:cubicBezTo>
                    <a:pt x="1" y="1139"/>
                    <a:pt x="1044" y="3103"/>
                    <a:pt x="1997" y="3103"/>
                  </a:cubicBezTo>
                  <a:cubicBezTo>
                    <a:pt x="2040" y="3103"/>
                    <a:pt x="2083" y="3099"/>
                    <a:pt x="2126" y="3091"/>
                  </a:cubicBezTo>
                  <a:cubicBezTo>
                    <a:pt x="3184" y="2838"/>
                    <a:pt x="3988" y="424"/>
                    <a:pt x="3377" y="52"/>
                  </a:cubicBezTo>
                  <a:cubicBezTo>
                    <a:pt x="3306" y="16"/>
                    <a:pt x="3235" y="0"/>
                    <a:pt x="31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9" name="Google Shape;5249;p31"/>
            <p:cNvSpPr/>
            <p:nvPr/>
          </p:nvSpPr>
          <p:spPr>
            <a:xfrm flipH="1">
              <a:off x="1192871" y="2415554"/>
              <a:ext cx="120132" cy="97391"/>
            </a:xfrm>
            <a:custGeom>
              <a:avLst/>
              <a:gdLst/>
              <a:ahLst/>
              <a:cxnLst/>
              <a:rect l="l" t="t" r="r" b="b"/>
              <a:pathLst>
                <a:path w="3851" h="3122" extrusionOk="0">
                  <a:moveTo>
                    <a:pt x="2951" y="1"/>
                  </a:moveTo>
                  <a:cubicBezTo>
                    <a:pt x="2454" y="1"/>
                    <a:pt x="2159" y="1101"/>
                    <a:pt x="2107" y="1809"/>
                  </a:cubicBezTo>
                  <a:cubicBezTo>
                    <a:pt x="2107" y="1809"/>
                    <a:pt x="1494" y="480"/>
                    <a:pt x="882" y="480"/>
                  </a:cubicBezTo>
                  <a:cubicBezTo>
                    <a:pt x="793" y="480"/>
                    <a:pt x="704" y="508"/>
                    <a:pt x="617" y="572"/>
                  </a:cubicBezTo>
                  <a:cubicBezTo>
                    <a:pt x="0" y="1057"/>
                    <a:pt x="1325" y="3121"/>
                    <a:pt x="2190" y="3121"/>
                  </a:cubicBezTo>
                  <a:cubicBezTo>
                    <a:pt x="2202" y="3121"/>
                    <a:pt x="2214" y="3121"/>
                    <a:pt x="2226" y="3120"/>
                  </a:cubicBezTo>
                  <a:cubicBezTo>
                    <a:pt x="3105" y="3120"/>
                    <a:pt x="3850" y="513"/>
                    <a:pt x="3165" y="66"/>
                  </a:cubicBezTo>
                  <a:cubicBezTo>
                    <a:pt x="3090" y="21"/>
                    <a:pt x="3018" y="1"/>
                    <a:pt x="29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31"/>
            <p:cNvSpPr/>
            <p:nvPr/>
          </p:nvSpPr>
          <p:spPr>
            <a:xfrm flipH="1">
              <a:off x="1198923" y="2559955"/>
              <a:ext cx="113862" cy="86504"/>
            </a:xfrm>
            <a:custGeom>
              <a:avLst/>
              <a:gdLst/>
              <a:ahLst/>
              <a:cxnLst/>
              <a:rect l="l" t="t" r="r" b="b"/>
              <a:pathLst>
                <a:path w="3650" h="2773" extrusionOk="0">
                  <a:moveTo>
                    <a:pt x="2999" y="0"/>
                  </a:moveTo>
                  <a:cubicBezTo>
                    <a:pt x="2612" y="0"/>
                    <a:pt x="2183" y="779"/>
                    <a:pt x="2040" y="1530"/>
                  </a:cubicBezTo>
                  <a:cubicBezTo>
                    <a:pt x="2040" y="1530"/>
                    <a:pt x="1288" y="333"/>
                    <a:pt x="758" y="333"/>
                  </a:cubicBezTo>
                  <a:cubicBezTo>
                    <a:pt x="659" y="333"/>
                    <a:pt x="568" y="374"/>
                    <a:pt x="491" y="472"/>
                  </a:cubicBezTo>
                  <a:cubicBezTo>
                    <a:pt x="1" y="1078"/>
                    <a:pt x="1506" y="2772"/>
                    <a:pt x="2157" y="2772"/>
                  </a:cubicBezTo>
                  <a:cubicBezTo>
                    <a:pt x="2179" y="2772"/>
                    <a:pt x="2200" y="2770"/>
                    <a:pt x="2219" y="2766"/>
                  </a:cubicBezTo>
                  <a:cubicBezTo>
                    <a:pt x="2845" y="2707"/>
                    <a:pt x="3649" y="651"/>
                    <a:pt x="3277" y="159"/>
                  </a:cubicBezTo>
                  <a:cubicBezTo>
                    <a:pt x="3190" y="49"/>
                    <a:pt x="3096" y="0"/>
                    <a:pt x="2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31"/>
            <p:cNvSpPr/>
            <p:nvPr/>
          </p:nvSpPr>
          <p:spPr>
            <a:xfrm flipH="1">
              <a:off x="1016744" y="1696852"/>
              <a:ext cx="73464" cy="149611"/>
            </a:xfrm>
            <a:custGeom>
              <a:avLst/>
              <a:gdLst/>
              <a:ahLst/>
              <a:cxnLst/>
              <a:rect l="l" t="t" r="r" b="b"/>
              <a:pathLst>
                <a:path w="2355" h="4796" extrusionOk="0">
                  <a:moveTo>
                    <a:pt x="1414" y="0"/>
                  </a:moveTo>
                  <a:cubicBezTo>
                    <a:pt x="1242" y="0"/>
                    <a:pt x="1084" y="90"/>
                    <a:pt x="984" y="267"/>
                  </a:cubicBezTo>
                  <a:cubicBezTo>
                    <a:pt x="0" y="2248"/>
                    <a:pt x="2041" y="4796"/>
                    <a:pt x="2041" y="4796"/>
                  </a:cubicBezTo>
                  <a:cubicBezTo>
                    <a:pt x="2235" y="3991"/>
                    <a:pt x="2354" y="2382"/>
                    <a:pt x="2295" y="1206"/>
                  </a:cubicBezTo>
                  <a:cubicBezTo>
                    <a:pt x="2204" y="397"/>
                    <a:pt x="1777" y="0"/>
                    <a:pt x="1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31"/>
            <p:cNvSpPr/>
            <p:nvPr/>
          </p:nvSpPr>
          <p:spPr>
            <a:xfrm flipH="1">
              <a:off x="898702" y="1727080"/>
              <a:ext cx="114891" cy="167736"/>
            </a:xfrm>
            <a:custGeom>
              <a:avLst/>
              <a:gdLst/>
              <a:ahLst/>
              <a:cxnLst/>
              <a:rect l="l" t="t" r="r" b="b"/>
              <a:pathLst>
                <a:path w="3683" h="5377" extrusionOk="0">
                  <a:moveTo>
                    <a:pt x="2485" y="1"/>
                  </a:moveTo>
                  <a:cubicBezTo>
                    <a:pt x="1818" y="1"/>
                    <a:pt x="1" y="2059"/>
                    <a:pt x="524" y="5376"/>
                  </a:cubicBezTo>
                  <a:cubicBezTo>
                    <a:pt x="524" y="5376"/>
                    <a:pt x="703" y="4140"/>
                    <a:pt x="1328" y="3454"/>
                  </a:cubicBezTo>
                  <a:cubicBezTo>
                    <a:pt x="1880" y="2769"/>
                    <a:pt x="3682" y="907"/>
                    <a:pt x="2624" y="43"/>
                  </a:cubicBezTo>
                  <a:cubicBezTo>
                    <a:pt x="2587" y="15"/>
                    <a:pt x="2540" y="1"/>
                    <a:pt x="24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31"/>
            <p:cNvSpPr/>
            <p:nvPr/>
          </p:nvSpPr>
          <p:spPr>
            <a:xfrm flipH="1">
              <a:off x="1053461" y="1970526"/>
              <a:ext cx="33036" cy="33316"/>
            </a:xfrm>
            <a:custGeom>
              <a:avLst/>
              <a:gdLst/>
              <a:ahLst/>
              <a:cxnLst/>
              <a:rect l="l" t="t" r="r" b="b"/>
              <a:pathLst>
                <a:path w="1059" h="1068" extrusionOk="0">
                  <a:moveTo>
                    <a:pt x="433" y="0"/>
                  </a:moveTo>
                  <a:cubicBezTo>
                    <a:pt x="313" y="60"/>
                    <a:pt x="179" y="120"/>
                    <a:pt x="60" y="254"/>
                  </a:cubicBezTo>
                  <a:cubicBezTo>
                    <a:pt x="1" y="313"/>
                    <a:pt x="1" y="433"/>
                    <a:pt x="1" y="626"/>
                  </a:cubicBezTo>
                  <a:cubicBezTo>
                    <a:pt x="1" y="841"/>
                    <a:pt x="254" y="1067"/>
                    <a:pt x="478" y="1067"/>
                  </a:cubicBezTo>
                  <a:cubicBezTo>
                    <a:pt x="503" y="1067"/>
                    <a:pt x="528" y="1064"/>
                    <a:pt x="552" y="1058"/>
                  </a:cubicBezTo>
                  <a:cubicBezTo>
                    <a:pt x="686" y="1058"/>
                    <a:pt x="865" y="999"/>
                    <a:pt x="924" y="865"/>
                  </a:cubicBezTo>
                  <a:cubicBezTo>
                    <a:pt x="999" y="745"/>
                    <a:pt x="1058" y="626"/>
                    <a:pt x="1058" y="492"/>
                  </a:cubicBezTo>
                  <a:cubicBezTo>
                    <a:pt x="1058" y="179"/>
                    <a:pt x="686" y="0"/>
                    <a:pt x="4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31"/>
            <p:cNvSpPr/>
            <p:nvPr/>
          </p:nvSpPr>
          <p:spPr>
            <a:xfrm flipH="1">
              <a:off x="1123181" y="20690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31"/>
            <p:cNvSpPr/>
            <p:nvPr/>
          </p:nvSpPr>
          <p:spPr>
            <a:xfrm flipH="1">
              <a:off x="863857" y="2176382"/>
              <a:ext cx="151077" cy="264471"/>
            </a:xfrm>
            <a:custGeom>
              <a:avLst/>
              <a:gdLst/>
              <a:ahLst/>
              <a:cxnLst/>
              <a:rect l="l" t="t" r="r" b="b"/>
              <a:pathLst>
                <a:path w="4843" h="8478" extrusionOk="0">
                  <a:moveTo>
                    <a:pt x="4190" y="1"/>
                  </a:moveTo>
                  <a:cubicBezTo>
                    <a:pt x="3999" y="1"/>
                    <a:pt x="3787" y="128"/>
                    <a:pt x="3725" y="359"/>
                  </a:cubicBezTo>
                  <a:cubicBezTo>
                    <a:pt x="3666" y="597"/>
                    <a:pt x="3606" y="850"/>
                    <a:pt x="3546" y="1163"/>
                  </a:cubicBezTo>
                  <a:lnTo>
                    <a:pt x="3472" y="1163"/>
                  </a:lnTo>
                  <a:cubicBezTo>
                    <a:pt x="2727" y="3204"/>
                    <a:pt x="254" y="5066"/>
                    <a:pt x="120" y="7301"/>
                  </a:cubicBezTo>
                  <a:cubicBezTo>
                    <a:pt x="1" y="7495"/>
                    <a:pt x="60" y="7673"/>
                    <a:pt x="195" y="7807"/>
                  </a:cubicBezTo>
                  <a:lnTo>
                    <a:pt x="195" y="8046"/>
                  </a:lnTo>
                  <a:cubicBezTo>
                    <a:pt x="254" y="8299"/>
                    <a:pt x="433" y="8478"/>
                    <a:pt x="746" y="8478"/>
                  </a:cubicBezTo>
                  <a:cubicBezTo>
                    <a:pt x="4411" y="7927"/>
                    <a:pt x="4843" y="3264"/>
                    <a:pt x="4530" y="359"/>
                  </a:cubicBezTo>
                  <a:cubicBezTo>
                    <a:pt x="4530" y="113"/>
                    <a:pt x="4369" y="1"/>
                    <a:pt x="4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31"/>
            <p:cNvSpPr/>
            <p:nvPr/>
          </p:nvSpPr>
          <p:spPr>
            <a:xfrm flipH="1">
              <a:off x="879205" y="2063456"/>
              <a:ext cx="27452" cy="21431"/>
            </a:xfrm>
            <a:custGeom>
              <a:avLst/>
              <a:gdLst/>
              <a:ahLst/>
              <a:cxnLst/>
              <a:rect l="l" t="t" r="r" b="b"/>
              <a:pathLst>
                <a:path w="880" h="687" extrusionOk="0">
                  <a:moveTo>
                    <a:pt x="448" y="1"/>
                  </a:moveTo>
                  <a:cubicBezTo>
                    <a:pt x="1" y="1"/>
                    <a:pt x="75" y="686"/>
                    <a:pt x="507" y="686"/>
                  </a:cubicBezTo>
                  <a:cubicBezTo>
                    <a:pt x="880" y="686"/>
                    <a:pt x="820"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31"/>
            <p:cNvSpPr/>
            <p:nvPr/>
          </p:nvSpPr>
          <p:spPr>
            <a:xfrm flipH="1">
              <a:off x="902414" y="2661589"/>
              <a:ext cx="176221" cy="146835"/>
            </a:xfrm>
            <a:custGeom>
              <a:avLst/>
              <a:gdLst/>
              <a:ahLst/>
              <a:cxnLst/>
              <a:rect l="l" t="t" r="r" b="b"/>
              <a:pathLst>
                <a:path w="5649" h="4707" extrusionOk="0">
                  <a:moveTo>
                    <a:pt x="5142" y="0"/>
                  </a:moveTo>
                  <a:cubicBezTo>
                    <a:pt x="4590" y="879"/>
                    <a:pt x="4099" y="1624"/>
                    <a:pt x="3279" y="2309"/>
                  </a:cubicBezTo>
                  <a:cubicBezTo>
                    <a:pt x="2475" y="2980"/>
                    <a:pt x="1492" y="3426"/>
                    <a:pt x="553" y="3799"/>
                  </a:cubicBezTo>
                  <a:cubicBezTo>
                    <a:pt x="1" y="3957"/>
                    <a:pt x="330" y="4706"/>
                    <a:pt x="794" y="4706"/>
                  </a:cubicBezTo>
                  <a:cubicBezTo>
                    <a:pt x="856" y="4706"/>
                    <a:pt x="920" y="4693"/>
                    <a:pt x="985" y="4663"/>
                  </a:cubicBezTo>
                  <a:cubicBezTo>
                    <a:pt x="2669" y="3978"/>
                    <a:pt x="5648" y="2175"/>
                    <a:pt x="52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31"/>
            <p:cNvSpPr/>
            <p:nvPr/>
          </p:nvSpPr>
          <p:spPr>
            <a:xfrm flipH="1">
              <a:off x="865729" y="904905"/>
              <a:ext cx="42020" cy="96954"/>
            </a:xfrm>
            <a:custGeom>
              <a:avLst/>
              <a:gdLst/>
              <a:ahLst/>
              <a:cxnLst/>
              <a:rect l="l" t="t" r="r" b="b"/>
              <a:pathLst>
                <a:path w="1347" h="3108" extrusionOk="0">
                  <a:moveTo>
                    <a:pt x="670" y="1"/>
                  </a:moveTo>
                  <a:cubicBezTo>
                    <a:pt x="348" y="1"/>
                    <a:pt x="0" y="264"/>
                    <a:pt x="36" y="641"/>
                  </a:cubicBezTo>
                  <a:lnTo>
                    <a:pt x="36" y="1014"/>
                  </a:lnTo>
                  <a:cubicBezTo>
                    <a:pt x="110" y="1326"/>
                    <a:pt x="170" y="1639"/>
                    <a:pt x="170" y="1937"/>
                  </a:cubicBezTo>
                  <a:cubicBezTo>
                    <a:pt x="223" y="2161"/>
                    <a:pt x="369" y="3107"/>
                    <a:pt x="752" y="3107"/>
                  </a:cubicBezTo>
                  <a:cubicBezTo>
                    <a:pt x="802" y="3107"/>
                    <a:pt x="856" y="3091"/>
                    <a:pt x="915" y="3055"/>
                  </a:cubicBezTo>
                  <a:cubicBezTo>
                    <a:pt x="1347" y="2816"/>
                    <a:pt x="1228" y="2071"/>
                    <a:pt x="1287" y="1639"/>
                  </a:cubicBezTo>
                  <a:cubicBezTo>
                    <a:pt x="1287" y="1192"/>
                    <a:pt x="1347" y="760"/>
                    <a:pt x="1153" y="388"/>
                  </a:cubicBezTo>
                  <a:cubicBezTo>
                    <a:pt x="1082" y="115"/>
                    <a:pt x="882" y="1"/>
                    <a:pt x="6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31"/>
            <p:cNvSpPr/>
            <p:nvPr/>
          </p:nvSpPr>
          <p:spPr>
            <a:xfrm flipH="1">
              <a:off x="848509" y="1850612"/>
              <a:ext cx="46512" cy="152544"/>
            </a:xfrm>
            <a:custGeom>
              <a:avLst/>
              <a:gdLst/>
              <a:ahLst/>
              <a:cxnLst/>
              <a:rect l="l" t="t" r="r" b="b"/>
              <a:pathLst>
                <a:path w="1491" h="4890" extrusionOk="0">
                  <a:moveTo>
                    <a:pt x="1371" y="1"/>
                  </a:moveTo>
                  <a:cubicBezTo>
                    <a:pt x="626" y="180"/>
                    <a:pt x="507" y="746"/>
                    <a:pt x="313" y="1416"/>
                  </a:cubicBezTo>
                  <a:cubicBezTo>
                    <a:pt x="134" y="2355"/>
                    <a:pt x="0" y="3785"/>
                    <a:pt x="447" y="4589"/>
                  </a:cubicBezTo>
                  <a:cubicBezTo>
                    <a:pt x="569" y="4790"/>
                    <a:pt x="765" y="4889"/>
                    <a:pt x="955" y="4889"/>
                  </a:cubicBezTo>
                  <a:cubicBezTo>
                    <a:pt x="1230" y="4889"/>
                    <a:pt x="1490" y="4682"/>
                    <a:pt x="1490" y="4277"/>
                  </a:cubicBezTo>
                  <a:cubicBezTo>
                    <a:pt x="1490" y="3532"/>
                    <a:pt x="1192" y="2727"/>
                    <a:pt x="1192" y="1923"/>
                  </a:cubicBezTo>
                  <a:cubicBezTo>
                    <a:pt x="1192" y="1550"/>
                    <a:pt x="1252" y="1118"/>
                    <a:pt x="1311" y="746"/>
                  </a:cubicBezTo>
                  <a:cubicBezTo>
                    <a:pt x="1371" y="552"/>
                    <a:pt x="1371" y="239"/>
                    <a:pt x="1431" y="61"/>
                  </a:cubicBezTo>
                  <a:cubicBezTo>
                    <a:pt x="1431" y="1"/>
                    <a:pt x="1371"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31"/>
            <p:cNvSpPr/>
            <p:nvPr/>
          </p:nvSpPr>
          <p:spPr>
            <a:xfrm flipH="1">
              <a:off x="898702" y="811725"/>
              <a:ext cx="423878" cy="330792"/>
            </a:xfrm>
            <a:custGeom>
              <a:avLst/>
              <a:gdLst/>
              <a:ahLst/>
              <a:cxnLst/>
              <a:rect l="l" t="t" r="r" b="b"/>
              <a:pathLst>
                <a:path w="13588" h="10604" extrusionOk="0">
                  <a:moveTo>
                    <a:pt x="4717" y="1"/>
                  </a:moveTo>
                  <a:cubicBezTo>
                    <a:pt x="3560" y="1"/>
                    <a:pt x="2413" y="453"/>
                    <a:pt x="1356" y="961"/>
                  </a:cubicBezTo>
                  <a:cubicBezTo>
                    <a:pt x="671" y="1334"/>
                    <a:pt x="1" y="2079"/>
                    <a:pt x="239" y="2883"/>
                  </a:cubicBezTo>
                  <a:cubicBezTo>
                    <a:pt x="239" y="2943"/>
                    <a:pt x="179" y="3002"/>
                    <a:pt x="179" y="3062"/>
                  </a:cubicBezTo>
                  <a:cubicBezTo>
                    <a:pt x="239" y="3941"/>
                    <a:pt x="1237" y="4433"/>
                    <a:pt x="1982" y="4552"/>
                  </a:cubicBezTo>
                  <a:cubicBezTo>
                    <a:pt x="2126" y="4577"/>
                    <a:pt x="2270" y="4585"/>
                    <a:pt x="2414" y="4585"/>
                  </a:cubicBezTo>
                  <a:cubicBezTo>
                    <a:pt x="2702" y="4585"/>
                    <a:pt x="2990" y="4552"/>
                    <a:pt x="3278" y="4552"/>
                  </a:cubicBezTo>
                  <a:cubicBezTo>
                    <a:pt x="3725" y="4552"/>
                    <a:pt x="4157" y="4552"/>
                    <a:pt x="4589" y="4686"/>
                  </a:cubicBezTo>
                  <a:cubicBezTo>
                    <a:pt x="5394" y="4805"/>
                    <a:pt x="6198" y="5118"/>
                    <a:pt x="6883" y="5550"/>
                  </a:cubicBezTo>
                  <a:cubicBezTo>
                    <a:pt x="7628" y="5982"/>
                    <a:pt x="8313" y="6548"/>
                    <a:pt x="8805" y="7233"/>
                  </a:cubicBezTo>
                  <a:cubicBezTo>
                    <a:pt x="9431" y="8038"/>
                    <a:pt x="9863" y="8842"/>
                    <a:pt x="10489" y="9647"/>
                  </a:cubicBezTo>
                  <a:cubicBezTo>
                    <a:pt x="10823" y="10155"/>
                    <a:pt x="11349" y="10603"/>
                    <a:pt x="11993" y="10603"/>
                  </a:cubicBezTo>
                  <a:cubicBezTo>
                    <a:pt x="12066" y="10603"/>
                    <a:pt x="12141" y="10597"/>
                    <a:pt x="12217" y="10585"/>
                  </a:cubicBezTo>
                  <a:cubicBezTo>
                    <a:pt x="13215" y="10451"/>
                    <a:pt x="13587" y="9468"/>
                    <a:pt x="13468" y="8649"/>
                  </a:cubicBezTo>
                  <a:cubicBezTo>
                    <a:pt x="13334" y="7785"/>
                    <a:pt x="12842" y="6861"/>
                    <a:pt x="12410" y="6116"/>
                  </a:cubicBezTo>
                  <a:cubicBezTo>
                    <a:pt x="11978" y="5297"/>
                    <a:pt x="11412" y="4492"/>
                    <a:pt x="10801" y="3747"/>
                  </a:cubicBezTo>
                  <a:cubicBezTo>
                    <a:pt x="9550" y="2392"/>
                    <a:pt x="8001" y="1081"/>
                    <a:pt x="6332" y="336"/>
                  </a:cubicBezTo>
                  <a:cubicBezTo>
                    <a:pt x="5797" y="99"/>
                    <a:pt x="5256" y="1"/>
                    <a:pt x="47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31"/>
            <p:cNvSpPr/>
            <p:nvPr/>
          </p:nvSpPr>
          <p:spPr>
            <a:xfrm flipH="1">
              <a:off x="933578" y="1193677"/>
              <a:ext cx="336095" cy="257764"/>
            </a:xfrm>
            <a:custGeom>
              <a:avLst/>
              <a:gdLst/>
              <a:ahLst/>
              <a:cxnLst/>
              <a:rect l="l" t="t" r="r" b="b"/>
              <a:pathLst>
                <a:path w="10774" h="8263" extrusionOk="0">
                  <a:moveTo>
                    <a:pt x="2437" y="1"/>
                  </a:moveTo>
                  <a:cubicBezTo>
                    <a:pt x="476" y="1"/>
                    <a:pt x="1" y="1728"/>
                    <a:pt x="718" y="2617"/>
                  </a:cubicBezTo>
                  <a:cubicBezTo>
                    <a:pt x="2148" y="4539"/>
                    <a:pt x="7675" y="5224"/>
                    <a:pt x="10774" y="8263"/>
                  </a:cubicBezTo>
                  <a:cubicBezTo>
                    <a:pt x="10774" y="8263"/>
                    <a:pt x="9910" y="3302"/>
                    <a:pt x="5441" y="948"/>
                  </a:cubicBezTo>
                  <a:cubicBezTo>
                    <a:pt x="4200" y="265"/>
                    <a:pt x="3205" y="1"/>
                    <a:pt x="2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31"/>
            <p:cNvSpPr/>
            <p:nvPr/>
          </p:nvSpPr>
          <p:spPr>
            <a:xfrm flipH="1">
              <a:off x="887098" y="1263678"/>
              <a:ext cx="286776" cy="258326"/>
            </a:xfrm>
            <a:custGeom>
              <a:avLst/>
              <a:gdLst/>
              <a:ahLst/>
              <a:cxnLst/>
              <a:rect l="l" t="t" r="r" b="b"/>
              <a:pathLst>
                <a:path w="9193" h="8281" extrusionOk="0">
                  <a:moveTo>
                    <a:pt x="135" y="0"/>
                  </a:moveTo>
                  <a:cubicBezTo>
                    <a:pt x="75" y="0"/>
                    <a:pt x="75" y="0"/>
                    <a:pt x="1" y="60"/>
                  </a:cubicBezTo>
                  <a:cubicBezTo>
                    <a:pt x="1" y="120"/>
                    <a:pt x="75" y="194"/>
                    <a:pt x="135" y="254"/>
                  </a:cubicBezTo>
                  <a:cubicBezTo>
                    <a:pt x="627" y="313"/>
                    <a:pt x="1118" y="492"/>
                    <a:pt x="1565" y="745"/>
                  </a:cubicBezTo>
                  <a:cubicBezTo>
                    <a:pt x="1997" y="939"/>
                    <a:pt x="2429" y="1177"/>
                    <a:pt x="2861" y="1431"/>
                  </a:cubicBezTo>
                  <a:cubicBezTo>
                    <a:pt x="3725" y="1982"/>
                    <a:pt x="4545" y="2667"/>
                    <a:pt x="5215" y="3352"/>
                  </a:cubicBezTo>
                  <a:lnTo>
                    <a:pt x="5781" y="3918"/>
                  </a:lnTo>
                  <a:lnTo>
                    <a:pt x="6273" y="4470"/>
                  </a:lnTo>
                  <a:lnTo>
                    <a:pt x="6526" y="4782"/>
                  </a:lnTo>
                  <a:lnTo>
                    <a:pt x="6779" y="5095"/>
                  </a:lnTo>
                  <a:cubicBezTo>
                    <a:pt x="6898" y="5274"/>
                    <a:pt x="7077" y="5468"/>
                    <a:pt x="7211" y="5647"/>
                  </a:cubicBezTo>
                  <a:cubicBezTo>
                    <a:pt x="7524" y="6079"/>
                    <a:pt x="7822" y="6526"/>
                    <a:pt x="8135" y="6958"/>
                  </a:cubicBezTo>
                  <a:cubicBezTo>
                    <a:pt x="8388" y="7390"/>
                    <a:pt x="8641" y="7822"/>
                    <a:pt x="8939" y="8254"/>
                  </a:cubicBezTo>
                  <a:cubicBezTo>
                    <a:pt x="8939" y="8254"/>
                    <a:pt x="8973" y="8280"/>
                    <a:pt x="9012" y="8280"/>
                  </a:cubicBezTo>
                  <a:cubicBezTo>
                    <a:pt x="9032" y="8280"/>
                    <a:pt x="9054" y="8273"/>
                    <a:pt x="9073" y="8254"/>
                  </a:cubicBezTo>
                  <a:cubicBezTo>
                    <a:pt x="9133" y="8254"/>
                    <a:pt x="9193" y="8194"/>
                    <a:pt x="9133" y="8134"/>
                  </a:cubicBezTo>
                  <a:cubicBezTo>
                    <a:pt x="8880" y="7643"/>
                    <a:pt x="8641" y="7196"/>
                    <a:pt x="8448" y="6704"/>
                  </a:cubicBezTo>
                  <a:cubicBezTo>
                    <a:pt x="8135" y="6272"/>
                    <a:pt x="7897" y="5840"/>
                    <a:pt x="7584" y="5408"/>
                  </a:cubicBezTo>
                  <a:cubicBezTo>
                    <a:pt x="7450" y="5215"/>
                    <a:pt x="7271" y="4961"/>
                    <a:pt x="7152" y="4782"/>
                  </a:cubicBezTo>
                  <a:lnTo>
                    <a:pt x="6898" y="4470"/>
                  </a:lnTo>
                  <a:lnTo>
                    <a:pt x="6645" y="4157"/>
                  </a:lnTo>
                  <a:lnTo>
                    <a:pt x="6154" y="3606"/>
                  </a:lnTo>
                  <a:lnTo>
                    <a:pt x="5587" y="3039"/>
                  </a:lnTo>
                  <a:cubicBezTo>
                    <a:pt x="4843" y="2295"/>
                    <a:pt x="4038" y="1609"/>
                    <a:pt x="3114" y="1058"/>
                  </a:cubicBezTo>
                  <a:cubicBezTo>
                    <a:pt x="2176" y="567"/>
                    <a:pt x="1252" y="120"/>
                    <a:pt x="13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31"/>
            <p:cNvSpPr/>
            <p:nvPr/>
          </p:nvSpPr>
          <p:spPr>
            <a:xfrm flipH="1">
              <a:off x="1187318" y="1436686"/>
              <a:ext cx="344393" cy="364358"/>
            </a:xfrm>
            <a:custGeom>
              <a:avLst/>
              <a:gdLst/>
              <a:ahLst/>
              <a:cxnLst/>
              <a:rect l="l" t="t" r="r" b="b"/>
              <a:pathLst>
                <a:path w="11040" h="11680" extrusionOk="0">
                  <a:moveTo>
                    <a:pt x="7057" y="0"/>
                  </a:moveTo>
                  <a:cubicBezTo>
                    <a:pt x="5196" y="0"/>
                    <a:pt x="2852" y="1528"/>
                    <a:pt x="1491" y="4823"/>
                  </a:cubicBezTo>
                  <a:cubicBezTo>
                    <a:pt x="60" y="8056"/>
                    <a:pt x="1" y="8979"/>
                    <a:pt x="373" y="9471"/>
                  </a:cubicBezTo>
                  <a:cubicBezTo>
                    <a:pt x="433" y="9546"/>
                    <a:pt x="433" y="9605"/>
                    <a:pt x="492" y="9665"/>
                  </a:cubicBezTo>
                  <a:cubicBezTo>
                    <a:pt x="924" y="10037"/>
                    <a:pt x="2846" y="9724"/>
                    <a:pt x="4023" y="10156"/>
                  </a:cubicBezTo>
                  <a:cubicBezTo>
                    <a:pt x="4157" y="10216"/>
                    <a:pt x="4276" y="10290"/>
                    <a:pt x="4396" y="10350"/>
                  </a:cubicBezTo>
                  <a:cubicBezTo>
                    <a:pt x="4768" y="10588"/>
                    <a:pt x="5215" y="10782"/>
                    <a:pt x="5587" y="10961"/>
                  </a:cubicBezTo>
                  <a:cubicBezTo>
                    <a:pt x="6677" y="11444"/>
                    <a:pt x="7785" y="11680"/>
                    <a:pt x="8676" y="11680"/>
                  </a:cubicBezTo>
                  <a:cubicBezTo>
                    <a:pt x="9404" y="11680"/>
                    <a:pt x="9987" y="11522"/>
                    <a:pt x="10295" y="11214"/>
                  </a:cubicBezTo>
                  <a:lnTo>
                    <a:pt x="10355" y="11214"/>
                  </a:lnTo>
                  <a:cubicBezTo>
                    <a:pt x="10355" y="11154"/>
                    <a:pt x="10429" y="11095"/>
                    <a:pt x="10489" y="11035"/>
                  </a:cubicBezTo>
                  <a:cubicBezTo>
                    <a:pt x="11040" y="10037"/>
                    <a:pt x="9863" y="7683"/>
                    <a:pt x="9803" y="5136"/>
                  </a:cubicBezTo>
                  <a:cubicBezTo>
                    <a:pt x="9684" y="2648"/>
                    <a:pt x="9610" y="413"/>
                    <a:pt x="7569" y="41"/>
                  </a:cubicBezTo>
                  <a:cubicBezTo>
                    <a:pt x="7403" y="14"/>
                    <a:pt x="7232" y="0"/>
                    <a:pt x="7057"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31"/>
            <p:cNvSpPr/>
            <p:nvPr/>
          </p:nvSpPr>
          <p:spPr>
            <a:xfrm flipH="1">
              <a:off x="1210559" y="1778583"/>
              <a:ext cx="151046" cy="46668"/>
            </a:xfrm>
            <a:custGeom>
              <a:avLst/>
              <a:gdLst/>
              <a:ahLst/>
              <a:cxnLst/>
              <a:rect l="l" t="t" r="r" b="b"/>
              <a:pathLst>
                <a:path w="4842" h="1496" extrusionOk="0">
                  <a:moveTo>
                    <a:pt x="134" y="1"/>
                  </a:moveTo>
                  <a:cubicBezTo>
                    <a:pt x="134" y="507"/>
                    <a:pt x="60" y="999"/>
                    <a:pt x="0" y="1431"/>
                  </a:cubicBezTo>
                  <a:cubicBezTo>
                    <a:pt x="395" y="1476"/>
                    <a:pt x="762" y="1495"/>
                    <a:pt x="1104" y="1495"/>
                  </a:cubicBezTo>
                  <a:cubicBezTo>
                    <a:pt x="3616" y="1495"/>
                    <a:pt x="4737" y="425"/>
                    <a:pt x="4842" y="254"/>
                  </a:cubicBezTo>
                  <a:lnTo>
                    <a:pt x="4842" y="254"/>
                  </a:lnTo>
                  <a:cubicBezTo>
                    <a:pt x="4534" y="562"/>
                    <a:pt x="3951" y="720"/>
                    <a:pt x="3223" y="720"/>
                  </a:cubicBezTo>
                  <a:cubicBezTo>
                    <a:pt x="2332" y="720"/>
                    <a:pt x="1224" y="484"/>
                    <a:pt x="134" y="1"/>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31"/>
            <p:cNvSpPr/>
            <p:nvPr/>
          </p:nvSpPr>
          <p:spPr>
            <a:xfrm flipH="1">
              <a:off x="1357393" y="1753502"/>
              <a:ext cx="147365" cy="245879"/>
            </a:xfrm>
            <a:custGeom>
              <a:avLst/>
              <a:gdLst/>
              <a:ahLst/>
              <a:cxnLst/>
              <a:rect l="l" t="t" r="r" b="b"/>
              <a:pathLst>
                <a:path w="4724" h="7882" extrusionOk="0">
                  <a:moveTo>
                    <a:pt x="3159" y="0"/>
                  </a:moveTo>
                  <a:cubicBezTo>
                    <a:pt x="3159" y="0"/>
                    <a:pt x="2861" y="805"/>
                    <a:pt x="2489" y="1803"/>
                  </a:cubicBezTo>
                  <a:cubicBezTo>
                    <a:pt x="1863" y="3412"/>
                    <a:pt x="865" y="5647"/>
                    <a:pt x="314" y="6332"/>
                  </a:cubicBezTo>
                  <a:cubicBezTo>
                    <a:pt x="1" y="6764"/>
                    <a:pt x="1237" y="7822"/>
                    <a:pt x="2489" y="7881"/>
                  </a:cubicBezTo>
                  <a:cubicBezTo>
                    <a:pt x="3666" y="7881"/>
                    <a:pt x="4157" y="7702"/>
                    <a:pt x="4276" y="7330"/>
                  </a:cubicBezTo>
                  <a:cubicBezTo>
                    <a:pt x="4410" y="7077"/>
                    <a:pt x="4410" y="4842"/>
                    <a:pt x="4589" y="2235"/>
                  </a:cubicBezTo>
                  <a:cubicBezTo>
                    <a:pt x="4649" y="1803"/>
                    <a:pt x="4723" y="1311"/>
                    <a:pt x="4723" y="805"/>
                  </a:cubicBezTo>
                  <a:cubicBezTo>
                    <a:pt x="4351" y="626"/>
                    <a:pt x="3904" y="432"/>
                    <a:pt x="3532" y="194"/>
                  </a:cubicBezTo>
                  <a:cubicBezTo>
                    <a:pt x="3412" y="134"/>
                    <a:pt x="3293" y="60"/>
                    <a:pt x="3159" y="0"/>
                  </a:cubicBezTo>
                  <a:close/>
                </a:path>
              </a:pathLst>
            </a:custGeom>
            <a:solidFill>
              <a:srgbClr val="AE6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31"/>
            <p:cNvSpPr/>
            <p:nvPr/>
          </p:nvSpPr>
          <p:spPr>
            <a:xfrm flipH="1">
              <a:off x="1406182" y="1732134"/>
              <a:ext cx="113893" cy="77613"/>
            </a:xfrm>
            <a:custGeom>
              <a:avLst/>
              <a:gdLst/>
              <a:ahLst/>
              <a:cxnLst/>
              <a:rect l="l" t="t" r="r" b="b"/>
              <a:pathLst>
                <a:path w="3651" h="2488" extrusionOk="0">
                  <a:moveTo>
                    <a:pt x="0" y="0"/>
                  </a:moveTo>
                  <a:lnTo>
                    <a:pt x="0" y="0"/>
                  </a:lnTo>
                  <a:cubicBezTo>
                    <a:pt x="60" y="134"/>
                    <a:pt x="864" y="1564"/>
                    <a:pt x="2980" y="2488"/>
                  </a:cubicBezTo>
                  <a:cubicBezTo>
                    <a:pt x="3352" y="1490"/>
                    <a:pt x="3650" y="685"/>
                    <a:pt x="3650" y="685"/>
                  </a:cubicBezTo>
                  <a:cubicBezTo>
                    <a:pt x="2473" y="253"/>
                    <a:pt x="551" y="566"/>
                    <a:pt x="119" y="194"/>
                  </a:cubicBezTo>
                  <a:cubicBezTo>
                    <a:pt x="60" y="134"/>
                    <a:pt x="60" y="75"/>
                    <a:pt x="0" y="0"/>
                  </a:cubicBezTo>
                  <a:close/>
                </a:path>
              </a:pathLst>
            </a:custGeom>
            <a:solidFill>
              <a:srgbClr val="EE7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31"/>
            <p:cNvSpPr/>
            <p:nvPr/>
          </p:nvSpPr>
          <p:spPr>
            <a:xfrm flipH="1">
              <a:off x="1310913" y="1437934"/>
              <a:ext cx="141781" cy="310016"/>
            </a:xfrm>
            <a:custGeom>
              <a:avLst/>
              <a:gdLst/>
              <a:ahLst/>
              <a:cxnLst/>
              <a:rect l="l" t="t" r="r" b="b"/>
              <a:pathLst>
                <a:path w="4545" h="9938" extrusionOk="0">
                  <a:moveTo>
                    <a:pt x="4470" y="1"/>
                  </a:moveTo>
                  <a:cubicBezTo>
                    <a:pt x="4410" y="61"/>
                    <a:pt x="4410" y="61"/>
                    <a:pt x="4350" y="120"/>
                  </a:cubicBezTo>
                  <a:cubicBezTo>
                    <a:pt x="4291" y="195"/>
                    <a:pt x="4231" y="195"/>
                    <a:pt x="4231" y="254"/>
                  </a:cubicBezTo>
                  <a:cubicBezTo>
                    <a:pt x="4097" y="314"/>
                    <a:pt x="4038" y="373"/>
                    <a:pt x="3978" y="493"/>
                  </a:cubicBezTo>
                  <a:cubicBezTo>
                    <a:pt x="3799" y="686"/>
                    <a:pt x="3665" y="865"/>
                    <a:pt x="3546" y="1059"/>
                  </a:cubicBezTo>
                  <a:cubicBezTo>
                    <a:pt x="3293" y="1431"/>
                    <a:pt x="3054" y="1804"/>
                    <a:pt x="2801" y="2176"/>
                  </a:cubicBezTo>
                  <a:cubicBezTo>
                    <a:pt x="2309" y="2980"/>
                    <a:pt x="1863" y="3785"/>
                    <a:pt x="1430" y="4589"/>
                  </a:cubicBezTo>
                  <a:cubicBezTo>
                    <a:pt x="1058" y="5409"/>
                    <a:pt x="745" y="6273"/>
                    <a:pt x="447" y="7137"/>
                  </a:cubicBezTo>
                  <a:cubicBezTo>
                    <a:pt x="194" y="8016"/>
                    <a:pt x="0" y="8939"/>
                    <a:pt x="134" y="9878"/>
                  </a:cubicBezTo>
                  <a:lnTo>
                    <a:pt x="134" y="9938"/>
                  </a:lnTo>
                  <a:lnTo>
                    <a:pt x="194" y="9878"/>
                  </a:lnTo>
                  <a:cubicBezTo>
                    <a:pt x="134" y="9431"/>
                    <a:pt x="194" y="8939"/>
                    <a:pt x="254" y="8507"/>
                  </a:cubicBezTo>
                  <a:cubicBezTo>
                    <a:pt x="313" y="8075"/>
                    <a:pt x="447" y="7643"/>
                    <a:pt x="566" y="7196"/>
                  </a:cubicBezTo>
                  <a:cubicBezTo>
                    <a:pt x="820" y="6332"/>
                    <a:pt x="1192" y="5468"/>
                    <a:pt x="1565" y="4664"/>
                  </a:cubicBezTo>
                  <a:cubicBezTo>
                    <a:pt x="1997" y="3845"/>
                    <a:pt x="2429" y="3040"/>
                    <a:pt x="2920" y="2236"/>
                  </a:cubicBezTo>
                  <a:cubicBezTo>
                    <a:pt x="3114" y="1863"/>
                    <a:pt x="3352" y="1491"/>
                    <a:pt x="3665" y="1118"/>
                  </a:cubicBezTo>
                  <a:cubicBezTo>
                    <a:pt x="3799" y="940"/>
                    <a:pt x="3918" y="746"/>
                    <a:pt x="4038" y="567"/>
                  </a:cubicBezTo>
                  <a:cubicBezTo>
                    <a:pt x="4097" y="433"/>
                    <a:pt x="4172" y="373"/>
                    <a:pt x="4291" y="314"/>
                  </a:cubicBezTo>
                  <a:cubicBezTo>
                    <a:pt x="4350" y="254"/>
                    <a:pt x="4410" y="120"/>
                    <a:pt x="4544" y="120"/>
                  </a:cubicBezTo>
                  <a:lnTo>
                    <a:pt x="4544" y="61"/>
                  </a:lnTo>
                  <a:lnTo>
                    <a:pt x="44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31"/>
            <p:cNvSpPr/>
            <p:nvPr/>
          </p:nvSpPr>
          <p:spPr>
            <a:xfrm flipH="1">
              <a:off x="1326729" y="1453282"/>
              <a:ext cx="154790" cy="290488"/>
            </a:xfrm>
            <a:custGeom>
              <a:avLst/>
              <a:gdLst/>
              <a:ahLst/>
              <a:cxnLst/>
              <a:rect l="l" t="t" r="r" b="b"/>
              <a:pathLst>
                <a:path w="4962" h="9312" extrusionOk="0">
                  <a:moveTo>
                    <a:pt x="4902" y="1"/>
                  </a:moveTo>
                  <a:cubicBezTo>
                    <a:pt x="4038" y="313"/>
                    <a:pt x="3353" y="939"/>
                    <a:pt x="2727" y="1624"/>
                  </a:cubicBezTo>
                  <a:cubicBezTo>
                    <a:pt x="2116" y="2310"/>
                    <a:pt x="1550" y="3114"/>
                    <a:pt x="1118" y="3919"/>
                  </a:cubicBezTo>
                  <a:cubicBezTo>
                    <a:pt x="999" y="4097"/>
                    <a:pt x="924" y="4351"/>
                    <a:pt x="805" y="4544"/>
                  </a:cubicBezTo>
                  <a:cubicBezTo>
                    <a:pt x="686" y="4723"/>
                    <a:pt x="626" y="4976"/>
                    <a:pt x="552" y="5155"/>
                  </a:cubicBezTo>
                  <a:cubicBezTo>
                    <a:pt x="373" y="5587"/>
                    <a:pt x="254" y="6034"/>
                    <a:pt x="179" y="6526"/>
                  </a:cubicBezTo>
                  <a:cubicBezTo>
                    <a:pt x="60" y="6958"/>
                    <a:pt x="1" y="7449"/>
                    <a:pt x="1" y="7896"/>
                  </a:cubicBezTo>
                  <a:cubicBezTo>
                    <a:pt x="1" y="8135"/>
                    <a:pt x="60" y="8388"/>
                    <a:pt x="60" y="8567"/>
                  </a:cubicBezTo>
                  <a:cubicBezTo>
                    <a:pt x="60" y="8701"/>
                    <a:pt x="120" y="8820"/>
                    <a:pt x="120" y="8939"/>
                  </a:cubicBezTo>
                  <a:cubicBezTo>
                    <a:pt x="179" y="9073"/>
                    <a:pt x="179" y="9192"/>
                    <a:pt x="179" y="9252"/>
                  </a:cubicBezTo>
                  <a:lnTo>
                    <a:pt x="254" y="9312"/>
                  </a:lnTo>
                  <a:lnTo>
                    <a:pt x="314" y="9252"/>
                  </a:lnTo>
                  <a:cubicBezTo>
                    <a:pt x="60" y="8328"/>
                    <a:pt x="60" y="7449"/>
                    <a:pt x="254" y="6526"/>
                  </a:cubicBezTo>
                  <a:cubicBezTo>
                    <a:pt x="433" y="5662"/>
                    <a:pt x="805" y="4783"/>
                    <a:pt x="1237" y="3978"/>
                  </a:cubicBezTo>
                  <a:cubicBezTo>
                    <a:pt x="1669" y="3174"/>
                    <a:pt x="2176" y="2369"/>
                    <a:pt x="2787" y="1684"/>
                  </a:cubicBezTo>
                  <a:cubicBezTo>
                    <a:pt x="3099" y="1371"/>
                    <a:pt x="3412" y="1058"/>
                    <a:pt x="3785" y="745"/>
                  </a:cubicBezTo>
                  <a:cubicBezTo>
                    <a:pt x="4157" y="507"/>
                    <a:pt x="4530" y="254"/>
                    <a:pt x="4962" y="75"/>
                  </a:cubicBezTo>
                  <a:lnTo>
                    <a:pt x="496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31"/>
            <p:cNvSpPr/>
            <p:nvPr/>
          </p:nvSpPr>
          <p:spPr>
            <a:xfrm flipH="1">
              <a:off x="1287704" y="1439805"/>
              <a:ext cx="112489" cy="319780"/>
            </a:xfrm>
            <a:custGeom>
              <a:avLst/>
              <a:gdLst/>
              <a:ahLst/>
              <a:cxnLst/>
              <a:rect l="l" t="t" r="r" b="b"/>
              <a:pathLst>
                <a:path w="3606" h="10251" extrusionOk="0">
                  <a:moveTo>
                    <a:pt x="3531" y="1"/>
                  </a:moveTo>
                  <a:cubicBezTo>
                    <a:pt x="2921" y="626"/>
                    <a:pt x="2414" y="1431"/>
                    <a:pt x="2042" y="2235"/>
                  </a:cubicBezTo>
                  <a:cubicBezTo>
                    <a:pt x="1610" y="3040"/>
                    <a:pt x="1297" y="3919"/>
                    <a:pt x="1058" y="4783"/>
                  </a:cubicBezTo>
                  <a:cubicBezTo>
                    <a:pt x="805" y="5647"/>
                    <a:pt x="626" y="6585"/>
                    <a:pt x="373" y="7449"/>
                  </a:cubicBezTo>
                  <a:cubicBezTo>
                    <a:pt x="314" y="7881"/>
                    <a:pt x="254" y="8388"/>
                    <a:pt x="120" y="8820"/>
                  </a:cubicBezTo>
                  <a:cubicBezTo>
                    <a:pt x="120" y="9073"/>
                    <a:pt x="60" y="9252"/>
                    <a:pt x="60" y="9505"/>
                  </a:cubicBezTo>
                  <a:cubicBezTo>
                    <a:pt x="60" y="9684"/>
                    <a:pt x="1" y="9937"/>
                    <a:pt x="60" y="10190"/>
                  </a:cubicBezTo>
                  <a:lnTo>
                    <a:pt x="60" y="10250"/>
                  </a:lnTo>
                  <a:lnTo>
                    <a:pt x="120" y="10190"/>
                  </a:lnTo>
                  <a:cubicBezTo>
                    <a:pt x="120" y="9937"/>
                    <a:pt x="120" y="9744"/>
                    <a:pt x="180" y="9505"/>
                  </a:cubicBezTo>
                  <a:cubicBezTo>
                    <a:pt x="180" y="9252"/>
                    <a:pt x="254" y="9073"/>
                    <a:pt x="254" y="8820"/>
                  </a:cubicBezTo>
                  <a:cubicBezTo>
                    <a:pt x="314" y="8388"/>
                    <a:pt x="433" y="7956"/>
                    <a:pt x="492" y="7509"/>
                  </a:cubicBezTo>
                  <a:cubicBezTo>
                    <a:pt x="686" y="6585"/>
                    <a:pt x="924" y="5721"/>
                    <a:pt x="1178" y="4842"/>
                  </a:cubicBezTo>
                  <a:cubicBezTo>
                    <a:pt x="1297" y="4410"/>
                    <a:pt x="1431" y="3978"/>
                    <a:pt x="1610" y="3546"/>
                  </a:cubicBezTo>
                  <a:cubicBezTo>
                    <a:pt x="1744" y="3114"/>
                    <a:pt x="1923" y="2742"/>
                    <a:pt x="2116" y="2295"/>
                  </a:cubicBezTo>
                  <a:cubicBezTo>
                    <a:pt x="2295" y="1863"/>
                    <a:pt x="2548" y="1490"/>
                    <a:pt x="2787" y="1118"/>
                  </a:cubicBezTo>
                  <a:cubicBezTo>
                    <a:pt x="3040" y="745"/>
                    <a:pt x="3293" y="373"/>
                    <a:pt x="3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31"/>
            <p:cNvSpPr/>
            <p:nvPr/>
          </p:nvSpPr>
          <p:spPr>
            <a:xfrm flipH="1">
              <a:off x="1268644" y="1445857"/>
              <a:ext cx="75305" cy="342521"/>
            </a:xfrm>
            <a:custGeom>
              <a:avLst/>
              <a:gdLst/>
              <a:ahLst/>
              <a:cxnLst/>
              <a:rect l="l" t="t" r="r" b="b"/>
              <a:pathLst>
                <a:path w="2414" h="10980" extrusionOk="0">
                  <a:moveTo>
                    <a:pt x="2354" y="0"/>
                  </a:moveTo>
                  <a:lnTo>
                    <a:pt x="2295" y="60"/>
                  </a:lnTo>
                  <a:cubicBezTo>
                    <a:pt x="1863" y="864"/>
                    <a:pt x="1609" y="1728"/>
                    <a:pt x="1356" y="2667"/>
                  </a:cubicBezTo>
                  <a:cubicBezTo>
                    <a:pt x="1118" y="3531"/>
                    <a:pt x="864" y="4469"/>
                    <a:pt x="745" y="5393"/>
                  </a:cubicBezTo>
                  <a:cubicBezTo>
                    <a:pt x="552" y="6332"/>
                    <a:pt x="432" y="7255"/>
                    <a:pt x="313" y="8134"/>
                  </a:cubicBezTo>
                  <a:cubicBezTo>
                    <a:pt x="179" y="9058"/>
                    <a:pt x="60" y="9996"/>
                    <a:pt x="0" y="10920"/>
                  </a:cubicBezTo>
                  <a:lnTo>
                    <a:pt x="0" y="10980"/>
                  </a:lnTo>
                  <a:lnTo>
                    <a:pt x="60" y="10920"/>
                  </a:lnTo>
                  <a:lnTo>
                    <a:pt x="239" y="9550"/>
                  </a:lnTo>
                  <a:lnTo>
                    <a:pt x="432" y="8194"/>
                  </a:lnTo>
                  <a:cubicBezTo>
                    <a:pt x="492" y="7255"/>
                    <a:pt x="686" y="6332"/>
                    <a:pt x="864" y="5393"/>
                  </a:cubicBezTo>
                  <a:cubicBezTo>
                    <a:pt x="984" y="4469"/>
                    <a:pt x="1177" y="3591"/>
                    <a:pt x="1431" y="2667"/>
                  </a:cubicBezTo>
                  <a:cubicBezTo>
                    <a:pt x="1550" y="2235"/>
                    <a:pt x="1728" y="1803"/>
                    <a:pt x="1863" y="1356"/>
                  </a:cubicBezTo>
                  <a:cubicBezTo>
                    <a:pt x="2041" y="924"/>
                    <a:pt x="2175" y="492"/>
                    <a:pt x="2414" y="60"/>
                  </a:cubicBezTo>
                  <a:lnTo>
                    <a:pt x="23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31"/>
            <p:cNvSpPr/>
            <p:nvPr/>
          </p:nvSpPr>
          <p:spPr>
            <a:xfrm flipH="1">
              <a:off x="1249116" y="1467226"/>
              <a:ext cx="44640" cy="332788"/>
            </a:xfrm>
            <a:custGeom>
              <a:avLst/>
              <a:gdLst/>
              <a:ahLst/>
              <a:cxnLst/>
              <a:rect l="l" t="t" r="r" b="b"/>
              <a:pathLst>
                <a:path w="1431" h="10668" extrusionOk="0">
                  <a:moveTo>
                    <a:pt x="1430" y="1"/>
                  </a:moveTo>
                  <a:lnTo>
                    <a:pt x="1371" y="60"/>
                  </a:lnTo>
                  <a:cubicBezTo>
                    <a:pt x="1118" y="865"/>
                    <a:pt x="864" y="1729"/>
                    <a:pt x="686" y="2608"/>
                  </a:cubicBezTo>
                  <a:cubicBezTo>
                    <a:pt x="566" y="3472"/>
                    <a:pt x="373" y="4395"/>
                    <a:pt x="254" y="5274"/>
                  </a:cubicBezTo>
                  <a:cubicBezTo>
                    <a:pt x="194" y="6138"/>
                    <a:pt x="119" y="7077"/>
                    <a:pt x="60" y="7941"/>
                  </a:cubicBezTo>
                  <a:cubicBezTo>
                    <a:pt x="0" y="8805"/>
                    <a:pt x="0" y="9743"/>
                    <a:pt x="0" y="10608"/>
                  </a:cubicBezTo>
                  <a:lnTo>
                    <a:pt x="0" y="10667"/>
                  </a:lnTo>
                  <a:lnTo>
                    <a:pt x="60" y="10608"/>
                  </a:lnTo>
                  <a:cubicBezTo>
                    <a:pt x="60" y="10175"/>
                    <a:pt x="60" y="9743"/>
                    <a:pt x="119" y="9311"/>
                  </a:cubicBezTo>
                  <a:cubicBezTo>
                    <a:pt x="119" y="8805"/>
                    <a:pt x="119" y="8373"/>
                    <a:pt x="194" y="7941"/>
                  </a:cubicBezTo>
                  <a:cubicBezTo>
                    <a:pt x="194" y="7077"/>
                    <a:pt x="313" y="6138"/>
                    <a:pt x="432" y="5274"/>
                  </a:cubicBezTo>
                  <a:cubicBezTo>
                    <a:pt x="492" y="4395"/>
                    <a:pt x="626" y="3531"/>
                    <a:pt x="805" y="2667"/>
                  </a:cubicBezTo>
                  <a:cubicBezTo>
                    <a:pt x="939" y="2235"/>
                    <a:pt x="998" y="1788"/>
                    <a:pt x="1118" y="1356"/>
                  </a:cubicBezTo>
                  <a:cubicBezTo>
                    <a:pt x="1237" y="924"/>
                    <a:pt x="1371" y="492"/>
                    <a:pt x="1430" y="60"/>
                  </a:cubicBezTo>
                  <a:lnTo>
                    <a:pt x="14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31"/>
            <p:cNvSpPr/>
            <p:nvPr/>
          </p:nvSpPr>
          <p:spPr>
            <a:xfrm flipH="1">
              <a:off x="1227747" y="1534607"/>
              <a:ext cx="29292" cy="265407"/>
            </a:xfrm>
            <a:custGeom>
              <a:avLst/>
              <a:gdLst/>
              <a:ahLst/>
              <a:cxnLst/>
              <a:rect l="l" t="t" r="r" b="b"/>
              <a:pathLst>
                <a:path w="939" h="8508" extrusionOk="0">
                  <a:moveTo>
                    <a:pt x="805" y="1"/>
                  </a:moveTo>
                  <a:cubicBezTo>
                    <a:pt x="566" y="686"/>
                    <a:pt x="373" y="1371"/>
                    <a:pt x="194" y="2056"/>
                  </a:cubicBezTo>
                  <a:cubicBezTo>
                    <a:pt x="60" y="2801"/>
                    <a:pt x="0" y="3487"/>
                    <a:pt x="60" y="4232"/>
                  </a:cubicBezTo>
                  <a:cubicBezTo>
                    <a:pt x="60" y="4604"/>
                    <a:pt x="134" y="4917"/>
                    <a:pt x="194" y="5289"/>
                  </a:cubicBezTo>
                  <a:cubicBezTo>
                    <a:pt x="253" y="5662"/>
                    <a:pt x="373" y="5960"/>
                    <a:pt x="373" y="6332"/>
                  </a:cubicBezTo>
                  <a:cubicBezTo>
                    <a:pt x="566" y="7017"/>
                    <a:pt x="566" y="7762"/>
                    <a:pt x="507" y="8448"/>
                  </a:cubicBezTo>
                  <a:lnTo>
                    <a:pt x="507" y="8507"/>
                  </a:lnTo>
                  <a:lnTo>
                    <a:pt x="566" y="8448"/>
                  </a:lnTo>
                  <a:cubicBezTo>
                    <a:pt x="626" y="8075"/>
                    <a:pt x="626" y="7762"/>
                    <a:pt x="626" y="7390"/>
                  </a:cubicBezTo>
                  <a:cubicBezTo>
                    <a:pt x="626" y="7017"/>
                    <a:pt x="566" y="6645"/>
                    <a:pt x="507" y="6332"/>
                  </a:cubicBezTo>
                  <a:cubicBezTo>
                    <a:pt x="373" y="5587"/>
                    <a:pt x="253" y="4917"/>
                    <a:pt x="194" y="4232"/>
                  </a:cubicBezTo>
                  <a:cubicBezTo>
                    <a:pt x="134" y="3487"/>
                    <a:pt x="194" y="2801"/>
                    <a:pt x="313" y="2116"/>
                  </a:cubicBezTo>
                  <a:cubicBezTo>
                    <a:pt x="373" y="1744"/>
                    <a:pt x="507" y="1371"/>
                    <a:pt x="566" y="1058"/>
                  </a:cubicBezTo>
                  <a:cubicBezTo>
                    <a:pt x="685" y="686"/>
                    <a:pt x="805" y="373"/>
                    <a:pt x="939" y="75"/>
                  </a:cubicBezTo>
                  <a:lnTo>
                    <a:pt x="87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273"/>
        <p:cNvGrpSpPr/>
        <p:nvPr/>
      </p:nvGrpSpPr>
      <p:grpSpPr>
        <a:xfrm>
          <a:off x="0" y="0"/>
          <a:ext cx="0" cy="0"/>
          <a:chOff x="0" y="0"/>
          <a:chExt cx="0" cy="0"/>
        </a:xfrm>
      </p:grpSpPr>
      <p:grpSp>
        <p:nvGrpSpPr>
          <p:cNvPr id="5274" name="Google Shape;5274;p32"/>
          <p:cNvGrpSpPr/>
          <p:nvPr/>
        </p:nvGrpSpPr>
        <p:grpSpPr>
          <a:xfrm>
            <a:off x="307951" y="646175"/>
            <a:ext cx="8340971" cy="4261144"/>
            <a:chOff x="307951" y="646175"/>
            <a:chExt cx="8340971" cy="4261144"/>
          </a:xfrm>
        </p:grpSpPr>
        <p:sp>
          <p:nvSpPr>
            <p:cNvPr id="5275" name="Google Shape;5275;p32"/>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32"/>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32"/>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32"/>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32"/>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32"/>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1" name="Google Shape;5281;p32"/>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2" name="Google Shape;5282;p32"/>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32"/>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32"/>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32"/>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32"/>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32"/>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32"/>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32"/>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32"/>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32"/>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32"/>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32"/>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32"/>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32"/>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32"/>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32"/>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32"/>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32"/>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32"/>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32"/>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32"/>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32"/>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32"/>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32"/>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32"/>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32"/>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32"/>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32"/>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32"/>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32"/>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32"/>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32"/>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32"/>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32"/>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32"/>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32"/>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32"/>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32"/>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32"/>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32"/>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32"/>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32"/>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32"/>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32"/>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32"/>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32"/>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32"/>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32"/>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32"/>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32"/>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32"/>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32"/>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32"/>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32"/>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32"/>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32"/>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32"/>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32"/>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32"/>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32"/>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32"/>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32"/>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32"/>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32"/>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32"/>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32"/>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32"/>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32"/>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32"/>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32"/>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32"/>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32"/>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32"/>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32"/>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32"/>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32"/>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32"/>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32"/>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32"/>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32"/>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32"/>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32"/>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32"/>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32"/>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32"/>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32"/>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32"/>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32"/>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32"/>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32"/>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32"/>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32"/>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32"/>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32"/>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32"/>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32"/>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32"/>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32"/>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32"/>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32"/>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32"/>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32"/>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32"/>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32"/>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32"/>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32"/>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32"/>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32"/>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32"/>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32"/>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32"/>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32"/>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32"/>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32"/>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32"/>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32"/>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32"/>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32"/>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32"/>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32"/>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32"/>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32"/>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32"/>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32"/>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32"/>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32"/>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32"/>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32"/>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32"/>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32"/>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32"/>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32"/>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32"/>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32"/>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32"/>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32"/>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32"/>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32"/>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32"/>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32"/>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32"/>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32"/>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32"/>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32"/>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32"/>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32"/>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32"/>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32"/>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32"/>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32"/>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32"/>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32"/>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4" name="Google Shape;5434;p32"/>
          <p:cNvGrpSpPr/>
          <p:nvPr/>
        </p:nvGrpSpPr>
        <p:grpSpPr>
          <a:xfrm>
            <a:off x="6410194" y="752622"/>
            <a:ext cx="2159504" cy="4048269"/>
            <a:chOff x="6410194" y="752622"/>
            <a:chExt cx="2159504" cy="4048269"/>
          </a:xfrm>
        </p:grpSpPr>
        <p:sp>
          <p:nvSpPr>
            <p:cNvPr id="5435" name="Google Shape;5435;p32"/>
            <p:cNvSpPr/>
            <p:nvPr/>
          </p:nvSpPr>
          <p:spPr>
            <a:xfrm rot="10800000">
              <a:off x="8460921" y="4727426"/>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32"/>
            <p:cNvSpPr/>
            <p:nvPr/>
          </p:nvSpPr>
          <p:spPr>
            <a:xfrm rot="10800000">
              <a:off x="8410728" y="4671650"/>
              <a:ext cx="19559" cy="31944"/>
            </a:xfrm>
            <a:custGeom>
              <a:avLst/>
              <a:gdLst/>
              <a:ahLst/>
              <a:cxnLst/>
              <a:rect l="l" t="t" r="r" b="b"/>
              <a:pathLst>
                <a:path w="627" h="1024" extrusionOk="0">
                  <a:moveTo>
                    <a:pt x="339" y="1"/>
                  </a:moveTo>
                  <a:cubicBezTo>
                    <a:pt x="293" y="1"/>
                    <a:pt x="243" y="15"/>
                    <a:pt x="194" y="40"/>
                  </a:cubicBezTo>
                  <a:cubicBezTo>
                    <a:pt x="134" y="100"/>
                    <a:pt x="60" y="159"/>
                    <a:pt x="60" y="293"/>
                  </a:cubicBezTo>
                  <a:cubicBezTo>
                    <a:pt x="0" y="353"/>
                    <a:pt x="0" y="412"/>
                    <a:pt x="0" y="472"/>
                  </a:cubicBezTo>
                  <a:cubicBezTo>
                    <a:pt x="0" y="666"/>
                    <a:pt x="0" y="844"/>
                    <a:pt x="194" y="979"/>
                  </a:cubicBezTo>
                  <a:cubicBezTo>
                    <a:pt x="224" y="1008"/>
                    <a:pt x="269" y="1023"/>
                    <a:pt x="313" y="1023"/>
                  </a:cubicBezTo>
                  <a:cubicBezTo>
                    <a:pt x="358" y="1023"/>
                    <a:pt x="403" y="1008"/>
                    <a:pt x="432" y="979"/>
                  </a:cubicBezTo>
                  <a:cubicBezTo>
                    <a:pt x="566" y="785"/>
                    <a:pt x="566" y="666"/>
                    <a:pt x="626" y="532"/>
                  </a:cubicBezTo>
                  <a:cubicBezTo>
                    <a:pt x="626" y="472"/>
                    <a:pt x="626" y="412"/>
                    <a:pt x="566" y="353"/>
                  </a:cubicBezTo>
                  <a:cubicBezTo>
                    <a:pt x="566" y="293"/>
                    <a:pt x="566" y="159"/>
                    <a:pt x="507" y="100"/>
                  </a:cubicBezTo>
                  <a:cubicBezTo>
                    <a:pt x="463" y="30"/>
                    <a:pt x="404" y="1"/>
                    <a:pt x="3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32"/>
            <p:cNvSpPr/>
            <p:nvPr/>
          </p:nvSpPr>
          <p:spPr>
            <a:xfrm rot="10800000">
              <a:off x="8360535" y="470789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32"/>
            <p:cNvSpPr/>
            <p:nvPr/>
          </p:nvSpPr>
          <p:spPr>
            <a:xfrm rot="10800000">
              <a:off x="8290846" y="4696294"/>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32"/>
            <p:cNvSpPr/>
            <p:nvPr/>
          </p:nvSpPr>
          <p:spPr>
            <a:xfrm rot="10800000">
              <a:off x="8354515" y="4627166"/>
              <a:ext cx="19559" cy="25018"/>
            </a:xfrm>
            <a:custGeom>
              <a:avLst/>
              <a:gdLst/>
              <a:ahLst/>
              <a:cxnLst/>
              <a:rect l="l" t="t" r="r" b="b"/>
              <a:pathLst>
                <a:path w="627" h="802" extrusionOk="0">
                  <a:moveTo>
                    <a:pt x="254" y="1"/>
                  </a:moveTo>
                  <a:cubicBezTo>
                    <a:pt x="120" y="75"/>
                    <a:pt x="120" y="135"/>
                    <a:pt x="61" y="195"/>
                  </a:cubicBezTo>
                  <a:cubicBezTo>
                    <a:pt x="61" y="254"/>
                    <a:pt x="1" y="314"/>
                    <a:pt x="1" y="373"/>
                  </a:cubicBezTo>
                  <a:cubicBezTo>
                    <a:pt x="1" y="507"/>
                    <a:pt x="61" y="627"/>
                    <a:pt x="195" y="746"/>
                  </a:cubicBezTo>
                  <a:cubicBezTo>
                    <a:pt x="224" y="783"/>
                    <a:pt x="269" y="802"/>
                    <a:pt x="321" y="802"/>
                  </a:cubicBezTo>
                  <a:cubicBezTo>
                    <a:pt x="373" y="802"/>
                    <a:pt x="433" y="783"/>
                    <a:pt x="493" y="746"/>
                  </a:cubicBezTo>
                  <a:lnTo>
                    <a:pt x="493" y="686"/>
                  </a:lnTo>
                  <a:cubicBezTo>
                    <a:pt x="567" y="627"/>
                    <a:pt x="627" y="507"/>
                    <a:pt x="627" y="448"/>
                  </a:cubicBezTo>
                  <a:lnTo>
                    <a:pt x="627" y="254"/>
                  </a:lnTo>
                  <a:cubicBezTo>
                    <a:pt x="567" y="195"/>
                    <a:pt x="567" y="135"/>
                    <a:pt x="493" y="75"/>
                  </a:cubicBezTo>
                  <a:cubicBezTo>
                    <a:pt x="433" y="1"/>
                    <a:pt x="314"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32"/>
            <p:cNvSpPr/>
            <p:nvPr/>
          </p:nvSpPr>
          <p:spPr>
            <a:xfrm rot="10800000">
              <a:off x="8465101" y="4648409"/>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32"/>
            <p:cNvSpPr/>
            <p:nvPr/>
          </p:nvSpPr>
          <p:spPr>
            <a:xfrm rot="10800000">
              <a:off x="7837738" y="4727426"/>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32"/>
            <p:cNvSpPr/>
            <p:nvPr/>
          </p:nvSpPr>
          <p:spPr>
            <a:xfrm rot="10800000">
              <a:off x="7787078" y="4671650"/>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32"/>
            <p:cNvSpPr/>
            <p:nvPr/>
          </p:nvSpPr>
          <p:spPr>
            <a:xfrm rot="10800000">
              <a:off x="7736885" y="470789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32"/>
            <p:cNvSpPr/>
            <p:nvPr/>
          </p:nvSpPr>
          <p:spPr>
            <a:xfrm rot="10800000">
              <a:off x="7667164" y="4696294"/>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32"/>
            <p:cNvSpPr/>
            <p:nvPr/>
          </p:nvSpPr>
          <p:spPr>
            <a:xfrm rot="10800000">
              <a:off x="7731301" y="46271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32"/>
            <p:cNvSpPr/>
            <p:nvPr/>
          </p:nvSpPr>
          <p:spPr>
            <a:xfrm rot="10800000">
              <a:off x="7841451" y="4648409"/>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32"/>
            <p:cNvSpPr/>
            <p:nvPr/>
          </p:nvSpPr>
          <p:spPr>
            <a:xfrm rot="10800000">
              <a:off x="8114719" y="4566616"/>
              <a:ext cx="290488" cy="182397"/>
            </a:xfrm>
            <a:custGeom>
              <a:avLst/>
              <a:gdLst/>
              <a:ahLst/>
              <a:cxnLst/>
              <a:rect l="l" t="t" r="r" b="b"/>
              <a:pathLst>
                <a:path w="9312" h="5847" extrusionOk="0">
                  <a:moveTo>
                    <a:pt x="5731" y="1"/>
                  </a:moveTo>
                  <a:cubicBezTo>
                    <a:pt x="3403" y="1"/>
                    <a:pt x="1232" y="1731"/>
                    <a:pt x="627" y="2986"/>
                  </a:cubicBezTo>
                  <a:cubicBezTo>
                    <a:pt x="1" y="4356"/>
                    <a:pt x="2429" y="5846"/>
                    <a:pt x="4783" y="5846"/>
                  </a:cubicBezTo>
                  <a:cubicBezTo>
                    <a:pt x="4805" y="5847"/>
                    <a:pt x="4827" y="5847"/>
                    <a:pt x="4849" y="5847"/>
                  </a:cubicBezTo>
                  <a:cubicBezTo>
                    <a:pt x="7187" y="5847"/>
                    <a:pt x="9075" y="2727"/>
                    <a:pt x="9193" y="2122"/>
                  </a:cubicBezTo>
                  <a:cubicBezTo>
                    <a:pt x="9312" y="1615"/>
                    <a:pt x="8388" y="125"/>
                    <a:pt x="5960" y="6"/>
                  </a:cubicBezTo>
                  <a:cubicBezTo>
                    <a:pt x="5884" y="2"/>
                    <a:pt x="5807" y="1"/>
                    <a:pt x="57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32"/>
            <p:cNvSpPr/>
            <p:nvPr/>
          </p:nvSpPr>
          <p:spPr>
            <a:xfrm rot="10800000">
              <a:off x="8007814" y="4646101"/>
              <a:ext cx="313728" cy="113893"/>
            </a:xfrm>
            <a:custGeom>
              <a:avLst/>
              <a:gdLst/>
              <a:ahLst/>
              <a:cxnLst/>
              <a:rect l="l" t="t" r="r" b="b"/>
              <a:pathLst>
                <a:path w="10057" h="3651" extrusionOk="0">
                  <a:moveTo>
                    <a:pt x="9863" y="1"/>
                  </a:moveTo>
                  <a:cubicBezTo>
                    <a:pt x="9818" y="1"/>
                    <a:pt x="9773" y="16"/>
                    <a:pt x="9743" y="45"/>
                  </a:cubicBezTo>
                  <a:cubicBezTo>
                    <a:pt x="9743" y="45"/>
                    <a:pt x="9609" y="105"/>
                    <a:pt x="9431" y="358"/>
                  </a:cubicBezTo>
                  <a:cubicBezTo>
                    <a:pt x="9311" y="418"/>
                    <a:pt x="9177" y="552"/>
                    <a:pt x="9058" y="671"/>
                  </a:cubicBezTo>
                  <a:cubicBezTo>
                    <a:pt x="8864" y="790"/>
                    <a:pt x="8686" y="924"/>
                    <a:pt x="8492" y="1044"/>
                  </a:cubicBezTo>
                  <a:cubicBezTo>
                    <a:pt x="8373" y="1103"/>
                    <a:pt x="8313" y="1163"/>
                    <a:pt x="8194" y="1222"/>
                  </a:cubicBezTo>
                  <a:cubicBezTo>
                    <a:pt x="8060" y="1297"/>
                    <a:pt x="7941" y="1356"/>
                    <a:pt x="7822" y="1416"/>
                  </a:cubicBezTo>
                  <a:cubicBezTo>
                    <a:pt x="7568" y="1535"/>
                    <a:pt x="7315" y="1669"/>
                    <a:pt x="7077" y="1788"/>
                  </a:cubicBezTo>
                  <a:cubicBezTo>
                    <a:pt x="6764" y="1848"/>
                    <a:pt x="6451" y="1967"/>
                    <a:pt x="6198" y="2101"/>
                  </a:cubicBezTo>
                  <a:cubicBezTo>
                    <a:pt x="5885" y="2161"/>
                    <a:pt x="5587" y="2280"/>
                    <a:pt x="5274" y="2340"/>
                  </a:cubicBezTo>
                  <a:cubicBezTo>
                    <a:pt x="4961" y="2414"/>
                    <a:pt x="4648" y="2533"/>
                    <a:pt x="4336" y="2593"/>
                  </a:cubicBezTo>
                  <a:cubicBezTo>
                    <a:pt x="3963" y="2652"/>
                    <a:pt x="3650" y="2712"/>
                    <a:pt x="3412" y="2787"/>
                  </a:cubicBezTo>
                  <a:cubicBezTo>
                    <a:pt x="3099" y="2846"/>
                    <a:pt x="2786" y="2906"/>
                    <a:pt x="2533" y="2906"/>
                  </a:cubicBezTo>
                  <a:cubicBezTo>
                    <a:pt x="2235" y="2965"/>
                    <a:pt x="1982" y="3025"/>
                    <a:pt x="1729" y="3084"/>
                  </a:cubicBezTo>
                  <a:cubicBezTo>
                    <a:pt x="1237" y="3159"/>
                    <a:pt x="864" y="3219"/>
                    <a:pt x="552" y="3278"/>
                  </a:cubicBezTo>
                  <a:cubicBezTo>
                    <a:pt x="298" y="3278"/>
                    <a:pt x="120" y="3338"/>
                    <a:pt x="120" y="3338"/>
                  </a:cubicBezTo>
                  <a:cubicBezTo>
                    <a:pt x="60" y="3338"/>
                    <a:pt x="0" y="3397"/>
                    <a:pt x="0" y="3457"/>
                  </a:cubicBezTo>
                  <a:cubicBezTo>
                    <a:pt x="0" y="3591"/>
                    <a:pt x="60" y="3651"/>
                    <a:pt x="179" y="3651"/>
                  </a:cubicBezTo>
                  <a:lnTo>
                    <a:pt x="1118" y="3651"/>
                  </a:lnTo>
                  <a:cubicBezTo>
                    <a:pt x="1297" y="3651"/>
                    <a:pt x="1550" y="3591"/>
                    <a:pt x="1788" y="3591"/>
                  </a:cubicBezTo>
                  <a:cubicBezTo>
                    <a:pt x="2041" y="3591"/>
                    <a:pt x="2295" y="3531"/>
                    <a:pt x="2607" y="3531"/>
                  </a:cubicBezTo>
                  <a:cubicBezTo>
                    <a:pt x="2905" y="3457"/>
                    <a:pt x="3159" y="3397"/>
                    <a:pt x="3472" y="3397"/>
                  </a:cubicBezTo>
                  <a:cubicBezTo>
                    <a:pt x="3784" y="3338"/>
                    <a:pt x="4097" y="3278"/>
                    <a:pt x="4470" y="3219"/>
                  </a:cubicBezTo>
                  <a:cubicBezTo>
                    <a:pt x="4768" y="3159"/>
                    <a:pt x="5080" y="3084"/>
                    <a:pt x="5393" y="2965"/>
                  </a:cubicBezTo>
                  <a:cubicBezTo>
                    <a:pt x="5766" y="2906"/>
                    <a:pt x="6079" y="2787"/>
                    <a:pt x="6391" y="2652"/>
                  </a:cubicBezTo>
                  <a:cubicBezTo>
                    <a:pt x="6704" y="2593"/>
                    <a:pt x="7002" y="2474"/>
                    <a:pt x="7256" y="2340"/>
                  </a:cubicBezTo>
                  <a:cubicBezTo>
                    <a:pt x="7568" y="2220"/>
                    <a:pt x="7881" y="2042"/>
                    <a:pt x="8120" y="1908"/>
                  </a:cubicBezTo>
                  <a:cubicBezTo>
                    <a:pt x="8254" y="1848"/>
                    <a:pt x="8373" y="1788"/>
                    <a:pt x="8432" y="1669"/>
                  </a:cubicBezTo>
                  <a:cubicBezTo>
                    <a:pt x="8567" y="1595"/>
                    <a:pt x="8686" y="1535"/>
                    <a:pt x="8805" y="1476"/>
                  </a:cubicBezTo>
                  <a:cubicBezTo>
                    <a:pt x="8999" y="1297"/>
                    <a:pt x="9177" y="1163"/>
                    <a:pt x="9311" y="984"/>
                  </a:cubicBezTo>
                  <a:cubicBezTo>
                    <a:pt x="9490" y="850"/>
                    <a:pt x="9609" y="731"/>
                    <a:pt x="9684" y="611"/>
                  </a:cubicBezTo>
                  <a:cubicBezTo>
                    <a:pt x="9803" y="477"/>
                    <a:pt x="9863" y="418"/>
                    <a:pt x="9922" y="358"/>
                  </a:cubicBezTo>
                  <a:lnTo>
                    <a:pt x="9982" y="299"/>
                  </a:lnTo>
                  <a:cubicBezTo>
                    <a:pt x="10056" y="179"/>
                    <a:pt x="10056" y="105"/>
                    <a:pt x="9982" y="45"/>
                  </a:cubicBezTo>
                  <a:cubicBezTo>
                    <a:pt x="9952" y="16"/>
                    <a:pt x="9907" y="1"/>
                    <a:pt x="986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32"/>
            <p:cNvSpPr/>
            <p:nvPr/>
          </p:nvSpPr>
          <p:spPr>
            <a:xfrm rot="10800000">
              <a:off x="7942304" y="4409175"/>
              <a:ext cx="160810" cy="183770"/>
            </a:xfrm>
            <a:custGeom>
              <a:avLst/>
              <a:gdLst/>
              <a:ahLst/>
              <a:cxnLst/>
              <a:rect l="l" t="t" r="r" b="b"/>
              <a:pathLst>
                <a:path w="5155" h="5891" extrusionOk="0">
                  <a:moveTo>
                    <a:pt x="1850" y="0"/>
                  </a:moveTo>
                  <a:cubicBezTo>
                    <a:pt x="1611" y="0"/>
                    <a:pt x="1388" y="49"/>
                    <a:pt x="1192" y="158"/>
                  </a:cubicBezTo>
                  <a:cubicBezTo>
                    <a:pt x="0" y="843"/>
                    <a:pt x="447" y="4061"/>
                    <a:pt x="1058" y="4880"/>
                  </a:cubicBezTo>
                  <a:cubicBezTo>
                    <a:pt x="1599" y="5525"/>
                    <a:pt x="2364" y="5890"/>
                    <a:pt x="2888" y="5890"/>
                  </a:cubicBezTo>
                  <a:cubicBezTo>
                    <a:pt x="2970" y="5890"/>
                    <a:pt x="3046" y="5882"/>
                    <a:pt x="3114" y="5863"/>
                  </a:cubicBezTo>
                  <a:cubicBezTo>
                    <a:pt x="4097" y="5685"/>
                    <a:pt x="5155" y="4061"/>
                    <a:pt x="4976" y="2646"/>
                  </a:cubicBezTo>
                  <a:cubicBezTo>
                    <a:pt x="4813" y="1392"/>
                    <a:pt x="3119" y="0"/>
                    <a:pt x="18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32"/>
            <p:cNvSpPr/>
            <p:nvPr/>
          </p:nvSpPr>
          <p:spPr>
            <a:xfrm rot="10800000">
              <a:off x="8075663" y="4128826"/>
              <a:ext cx="158970" cy="220393"/>
            </a:xfrm>
            <a:custGeom>
              <a:avLst/>
              <a:gdLst/>
              <a:ahLst/>
              <a:cxnLst/>
              <a:rect l="l" t="t" r="r" b="b"/>
              <a:pathLst>
                <a:path w="5096" h="7065" extrusionOk="0">
                  <a:moveTo>
                    <a:pt x="2710" y="1"/>
                  </a:moveTo>
                  <a:cubicBezTo>
                    <a:pt x="2569" y="1"/>
                    <a:pt x="2429" y="34"/>
                    <a:pt x="2294" y="106"/>
                  </a:cubicBezTo>
                  <a:cubicBezTo>
                    <a:pt x="1311" y="658"/>
                    <a:pt x="0" y="2654"/>
                    <a:pt x="254" y="4576"/>
                  </a:cubicBezTo>
                  <a:cubicBezTo>
                    <a:pt x="541" y="6343"/>
                    <a:pt x="1611" y="7065"/>
                    <a:pt x="2070" y="7065"/>
                  </a:cubicBezTo>
                  <a:cubicBezTo>
                    <a:pt x="2110" y="7065"/>
                    <a:pt x="2145" y="7059"/>
                    <a:pt x="2175" y="7049"/>
                  </a:cubicBezTo>
                  <a:cubicBezTo>
                    <a:pt x="2667" y="6929"/>
                    <a:pt x="5095" y="5186"/>
                    <a:pt x="4902" y="3265"/>
                  </a:cubicBezTo>
                  <a:cubicBezTo>
                    <a:pt x="4746" y="1587"/>
                    <a:pt x="3682" y="1"/>
                    <a:pt x="27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32"/>
            <p:cNvSpPr/>
            <p:nvPr/>
          </p:nvSpPr>
          <p:spPr>
            <a:xfrm rot="10800000">
              <a:off x="8103083" y="4131196"/>
              <a:ext cx="106469" cy="118042"/>
            </a:xfrm>
            <a:custGeom>
              <a:avLst/>
              <a:gdLst/>
              <a:ahLst/>
              <a:cxnLst/>
              <a:rect l="l" t="t" r="r" b="b"/>
              <a:pathLst>
                <a:path w="3413" h="3784" extrusionOk="0">
                  <a:moveTo>
                    <a:pt x="939" y="2667"/>
                  </a:moveTo>
                  <a:lnTo>
                    <a:pt x="939" y="2667"/>
                  </a:lnTo>
                  <a:cubicBezTo>
                    <a:pt x="999" y="2726"/>
                    <a:pt x="999" y="2726"/>
                    <a:pt x="999" y="2801"/>
                  </a:cubicBezTo>
                  <a:cubicBezTo>
                    <a:pt x="999" y="2726"/>
                    <a:pt x="939" y="2726"/>
                    <a:pt x="939" y="2667"/>
                  </a:cubicBezTo>
                  <a:close/>
                  <a:moveTo>
                    <a:pt x="2369" y="0"/>
                  </a:moveTo>
                  <a:cubicBezTo>
                    <a:pt x="2235" y="0"/>
                    <a:pt x="2176" y="60"/>
                    <a:pt x="2116" y="119"/>
                  </a:cubicBezTo>
                  <a:lnTo>
                    <a:pt x="2116" y="313"/>
                  </a:lnTo>
                  <a:cubicBezTo>
                    <a:pt x="2057" y="372"/>
                    <a:pt x="2057" y="492"/>
                    <a:pt x="1997" y="685"/>
                  </a:cubicBezTo>
                  <a:cubicBezTo>
                    <a:pt x="1997" y="864"/>
                    <a:pt x="1923" y="1058"/>
                    <a:pt x="1863" y="1237"/>
                  </a:cubicBezTo>
                  <a:cubicBezTo>
                    <a:pt x="1863" y="1371"/>
                    <a:pt x="1803" y="1430"/>
                    <a:pt x="1803" y="1549"/>
                  </a:cubicBezTo>
                  <a:cubicBezTo>
                    <a:pt x="1803" y="1683"/>
                    <a:pt x="1744" y="1743"/>
                    <a:pt x="1744" y="1862"/>
                  </a:cubicBezTo>
                  <a:cubicBezTo>
                    <a:pt x="1744" y="1981"/>
                    <a:pt x="1684" y="2115"/>
                    <a:pt x="1684" y="2175"/>
                  </a:cubicBezTo>
                  <a:cubicBezTo>
                    <a:pt x="1625" y="2294"/>
                    <a:pt x="1625" y="2428"/>
                    <a:pt x="1625" y="2488"/>
                  </a:cubicBezTo>
                  <a:cubicBezTo>
                    <a:pt x="1550" y="2547"/>
                    <a:pt x="1550" y="2607"/>
                    <a:pt x="1550" y="2667"/>
                  </a:cubicBezTo>
                  <a:lnTo>
                    <a:pt x="1550" y="2547"/>
                  </a:lnTo>
                  <a:cubicBezTo>
                    <a:pt x="1490" y="2428"/>
                    <a:pt x="1490" y="2235"/>
                    <a:pt x="1490" y="2056"/>
                  </a:cubicBezTo>
                  <a:lnTo>
                    <a:pt x="1490" y="1549"/>
                  </a:lnTo>
                  <a:cubicBezTo>
                    <a:pt x="1431" y="1371"/>
                    <a:pt x="1431" y="1177"/>
                    <a:pt x="1431" y="1058"/>
                  </a:cubicBezTo>
                  <a:cubicBezTo>
                    <a:pt x="1431" y="804"/>
                    <a:pt x="1371" y="626"/>
                    <a:pt x="1371" y="626"/>
                  </a:cubicBezTo>
                  <a:cubicBezTo>
                    <a:pt x="1371" y="566"/>
                    <a:pt x="1312" y="492"/>
                    <a:pt x="1312" y="492"/>
                  </a:cubicBezTo>
                  <a:cubicBezTo>
                    <a:pt x="1273" y="475"/>
                    <a:pt x="1241" y="467"/>
                    <a:pt x="1213" y="467"/>
                  </a:cubicBezTo>
                  <a:cubicBezTo>
                    <a:pt x="1144" y="467"/>
                    <a:pt x="1101" y="513"/>
                    <a:pt x="1058" y="566"/>
                  </a:cubicBezTo>
                  <a:cubicBezTo>
                    <a:pt x="1058" y="566"/>
                    <a:pt x="999" y="745"/>
                    <a:pt x="939" y="1058"/>
                  </a:cubicBezTo>
                  <a:cubicBezTo>
                    <a:pt x="880" y="1311"/>
                    <a:pt x="880" y="1743"/>
                    <a:pt x="880" y="2115"/>
                  </a:cubicBezTo>
                  <a:cubicBezTo>
                    <a:pt x="880" y="2294"/>
                    <a:pt x="939" y="2488"/>
                    <a:pt x="939" y="2667"/>
                  </a:cubicBezTo>
                  <a:cubicBezTo>
                    <a:pt x="880" y="2607"/>
                    <a:pt x="880" y="2488"/>
                    <a:pt x="805" y="2428"/>
                  </a:cubicBezTo>
                  <a:cubicBezTo>
                    <a:pt x="805" y="2294"/>
                    <a:pt x="746" y="2235"/>
                    <a:pt x="746" y="2115"/>
                  </a:cubicBezTo>
                  <a:cubicBezTo>
                    <a:pt x="686" y="1981"/>
                    <a:pt x="686" y="1922"/>
                    <a:pt x="686" y="1803"/>
                  </a:cubicBezTo>
                  <a:cubicBezTo>
                    <a:pt x="626" y="1743"/>
                    <a:pt x="626" y="1609"/>
                    <a:pt x="626" y="1490"/>
                  </a:cubicBezTo>
                  <a:cubicBezTo>
                    <a:pt x="626" y="1430"/>
                    <a:pt x="567" y="1311"/>
                    <a:pt x="567" y="1237"/>
                  </a:cubicBezTo>
                  <a:lnTo>
                    <a:pt x="567" y="998"/>
                  </a:lnTo>
                  <a:cubicBezTo>
                    <a:pt x="567" y="804"/>
                    <a:pt x="507" y="685"/>
                    <a:pt x="507" y="566"/>
                  </a:cubicBezTo>
                  <a:lnTo>
                    <a:pt x="507" y="492"/>
                  </a:lnTo>
                  <a:lnTo>
                    <a:pt x="507" y="432"/>
                  </a:lnTo>
                  <a:cubicBezTo>
                    <a:pt x="507" y="372"/>
                    <a:pt x="507" y="313"/>
                    <a:pt x="433" y="253"/>
                  </a:cubicBezTo>
                  <a:cubicBezTo>
                    <a:pt x="314" y="253"/>
                    <a:pt x="254" y="313"/>
                    <a:pt x="194" y="372"/>
                  </a:cubicBezTo>
                  <a:lnTo>
                    <a:pt x="194" y="432"/>
                  </a:lnTo>
                  <a:cubicBezTo>
                    <a:pt x="194" y="432"/>
                    <a:pt x="194" y="492"/>
                    <a:pt x="135" y="492"/>
                  </a:cubicBezTo>
                  <a:cubicBezTo>
                    <a:pt x="135" y="626"/>
                    <a:pt x="60" y="745"/>
                    <a:pt x="60" y="939"/>
                  </a:cubicBezTo>
                  <a:cubicBezTo>
                    <a:pt x="60" y="1058"/>
                    <a:pt x="1" y="1117"/>
                    <a:pt x="1" y="1237"/>
                  </a:cubicBezTo>
                  <a:lnTo>
                    <a:pt x="1" y="1549"/>
                  </a:lnTo>
                  <a:cubicBezTo>
                    <a:pt x="1" y="1803"/>
                    <a:pt x="60" y="2056"/>
                    <a:pt x="135" y="2294"/>
                  </a:cubicBezTo>
                  <a:cubicBezTo>
                    <a:pt x="194" y="2428"/>
                    <a:pt x="194" y="2547"/>
                    <a:pt x="254" y="2607"/>
                  </a:cubicBezTo>
                  <a:cubicBezTo>
                    <a:pt x="314" y="2726"/>
                    <a:pt x="373" y="2860"/>
                    <a:pt x="433" y="2980"/>
                  </a:cubicBezTo>
                  <a:cubicBezTo>
                    <a:pt x="507" y="3039"/>
                    <a:pt x="567" y="3173"/>
                    <a:pt x="626" y="3233"/>
                  </a:cubicBezTo>
                  <a:cubicBezTo>
                    <a:pt x="686" y="3292"/>
                    <a:pt x="746" y="3412"/>
                    <a:pt x="805" y="3471"/>
                  </a:cubicBezTo>
                  <a:cubicBezTo>
                    <a:pt x="939" y="3546"/>
                    <a:pt x="999" y="3605"/>
                    <a:pt x="1058" y="3605"/>
                  </a:cubicBezTo>
                  <a:cubicBezTo>
                    <a:pt x="1118" y="3665"/>
                    <a:pt x="1178" y="3665"/>
                    <a:pt x="1178" y="3724"/>
                  </a:cubicBezTo>
                  <a:cubicBezTo>
                    <a:pt x="1312" y="3784"/>
                    <a:pt x="1371" y="3784"/>
                    <a:pt x="1371" y="3784"/>
                  </a:cubicBezTo>
                  <a:lnTo>
                    <a:pt x="1550" y="3784"/>
                  </a:lnTo>
                  <a:lnTo>
                    <a:pt x="1997" y="3352"/>
                  </a:lnTo>
                  <a:lnTo>
                    <a:pt x="2176" y="3173"/>
                  </a:lnTo>
                  <a:cubicBezTo>
                    <a:pt x="2235" y="3099"/>
                    <a:pt x="2295" y="3039"/>
                    <a:pt x="2369" y="2920"/>
                  </a:cubicBezTo>
                  <a:cubicBezTo>
                    <a:pt x="2429" y="2860"/>
                    <a:pt x="2489" y="2801"/>
                    <a:pt x="2548" y="2667"/>
                  </a:cubicBezTo>
                  <a:cubicBezTo>
                    <a:pt x="2608" y="2607"/>
                    <a:pt x="2667" y="2488"/>
                    <a:pt x="2742" y="2428"/>
                  </a:cubicBezTo>
                  <a:cubicBezTo>
                    <a:pt x="2861" y="2235"/>
                    <a:pt x="2980" y="2056"/>
                    <a:pt x="3040" y="1862"/>
                  </a:cubicBezTo>
                  <a:cubicBezTo>
                    <a:pt x="3114" y="1743"/>
                    <a:pt x="3174" y="1683"/>
                    <a:pt x="3174" y="1549"/>
                  </a:cubicBezTo>
                  <a:cubicBezTo>
                    <a:pt x="3233" y="1490"/>
                    <a:pt x="3233" y="1371"/>
                    <a:pt x="3293" y="1311"/>
                  </a:cubicBezTo>
                  <a:cubicBezTo>
                    <a:pt x="3353" y="1117"/>
                    <a:pt x="3353" y="998"/>
                    <a:pt x="3412" y="939"/>
                  </a:cubicBezTo>
                  <a:lnTo>
                    <a:pt x="3412" y="745"/>
                  </a:lnTo>
                  <a:cubicBezTo>
                    <a:pt x="3412" y="685"/>
                    <a:pt x="3412" y="626"/>
                    <a:pt x="3353" y="566"/>
                  </a:cubicBezTo>
                  <a:cubicBezTo>
                    <a:pt x="3233" y="566"/>
                    <a:pt x="3174" y="566"/>
                    <a:pt x="3114" y="626"/>
                  </a:cubicBezTo>
                  <a:cubicBezTo>
                    <a:pt x="3114" y="626"/>
                    <a:pt x="3114" y="685"/>
                    <a:pt x="3040" y="745"/>
                  </a:cubicBezTo>
                  <a:cubicBezTo>
                    <a:pt x="2980" y="864"/>
                    <a:pt x="2921" y="939"/>
                    <a:pt x="2801" y="1117"/>
                  </a:cubicBezTo>
                  <a:cubicBezTo>
                    <a:pt x="2742" y="1237"/>
                    <a:pt x="2667" y="1371"/>
                    <a:pt x="2548" y="1549"/>
                  </a:cubicBezTo>
                  <a:cubicBezTo>
                    <a:pt x="2489" y="1609"/>
                    <a:pt x="2429" y="1743"/>
                    <a:pt x="2369" y="1803"/>
                  </a:cubicBezTo>
                  <a:cubicBezTo>
                    <a:pt x="2369" y="1743"/>
                    <a:pt x="2429" y="1743"/>
                    <a:pt x="2429" y="1683"/>
                  </a:cubicBezTo>
                  <a:cubicBezTo>
                    <a:pt x="2429" y="1549"/>
                    <a:pt x="2429" y="1430"/>
                    <a:pt x="2489" y="1311"/>
                  </a:cubicBezTo>
                  <a:lnTo>
                    <a:pt x="2489" y="745"/>
                  </a:lnTo>
                  <a:lnTo>
                    <a:pt x="2489" y="313"/>
                  </a:lnTo>
                  <a:lnTo>
                    <a:pt x="2489" y="119"/>
                  </a:lnTo>
                  <a:cubicBezTo>
                    <a:pt x="2429" y="60"/>
                    <a:pt x="2429" y="0"/>
                    <a:pt x="2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32"/>
            <p:cNvSpPr/>
            <p:nvPr/>
          </p:nvSpPr>
          <p:spPr>
            <a:xfrm rot="10800000">
              <a:off x="7963673" y="4415601"/>
              <a:ext cx="108309" cy="116201"/>
            </a:xfrm>
            <a:custGeom>
              <a:avLst/>
              <a:gdLst/>
              <a:ahLst/>
              <a:cxnLst/>
              <a:rect l="l" t="t" r="r" b="b"/>
              <a:pathLst>
                <a:path w="3472" h="3725" extrusionOk="0">
                  <a:moveTo>
                    <a:pt x="1058" y="0"/>
                  </a:moveTo>
                  <a:cubicBezTo>
                    <a:pt x="999" y="60"/>
                    <a:pt x="939" y="60"/>
                    <a:pt x="939" y="120"/>
                  </a:cubicBezTo>
                  <a:lnTo>
                    <a:pt x="939" y="179"/>
                  </a:lnTo>
                  <a:lnTo>
                    <a:pt x="939" y="313"/>
                  </a:lnTo>
                  <a:lnTo>
                    <a:pt x="939" y="745"/>
                  </a:lnTo>
                  <a:cubicBezTo>
                    <a:pt x="939" y="924"/>
                    <a:pt x="999" y="1118"/>
                    <a:pt x="1058" y="1356"/>
                  </a:cubicBezTo>
                  <a:cubicBezTo>
                    <a:pt x="1058" y="1431"/>
                    <a:pt x="1058" y="1550"/>
                    <a:pt x="1118" y="1669"/>
                  </a:cubicBezTo>
                  <a:lnTo>
                    <a:pt x="1118" y="1803"/>
                  </a:lnTo>
                  <a:cubicBezTo>
                    <a:pt x="1118" y="1728"/>
                    <a:pt x="1058" y="1609"/>
                    <a:pt x="999" y="1550"/>
                  </a:cubicBezTo>
                  <a:cubicBezTo>
                    <a:pt x="864" y="1431"/>
                    <a:pt x="745" y="1237"/>
                    <a:pt x="626" y="1118"/>
                  </a:cubicBezTo>
                  <a:cubicBezTo>
                    <a:pt x="567" y="984"/>
                    <a:pt x="492" y="864"/>
                    <a:pt x="432" y="805"/>
                  </a:cubicBezTo>
                  <a:cubicBezTo>
                    <a:pt x="373" y="745"/>
                    <a:pt x="313" y="686"/>
                    <a:pt x="313" y="686"/>
                  </a:cubicBezTo>
                  <a:cubicBezTo>
                    <a:pt x="283" y="648"/>
                    <a:pt x="254" y="630"/>
                    <a:pt x="222" y="630"/>
                  </a:cubicBezTo>
                  <a:cubicBezTo>
                    <a:pt x="190" y="630"/>
                    <a:pt x="157" y="648"/>
                    <a:pt x="120" y="686"/>
                  </a:cubicBezTo>
                  <a:cubicBezTo>
                    <a:pt x="60" y="686"/>
                    <a:pt x="0" y="745"/>
                    <a:pt x="0" y="805"/>
                  </a:cubicBezTo>
                  <a:cubicBezTo>
                    <a:pt x="0" y="805"/>
                    <a:pt x="60" y="864"/>
                    <a:pt x="60" y="984"/>
                  </a:cubicBezTo>
                  <a:cubicBezTo>
                    <a:pt x="120" y="1118"/>
                    <a:pt x="120" y="1237"/>
                    <a:pt x="254" y="1356"/>
                  </a:cubicBezTo>
                  <a:cubicBezTo>
                    <a:pt x="254" y="1431"/>
                    <a:pt x="313" y="1550"/>
                    <a:pt x="313" y="1609"/>
                  </a:cubicBezTo>
                  <a:cubicBezTo>
                    <a:pt x="373" y="1728"/>
                    <a:pt x="432" y="1803"/>
                    <a:pt x="492" y="1863"/>
                  </a:cubicBezTo>
                  <a:cubicBezTo>
                    <a:pt x="626" y="2041"/>
                    <a:pt x="745" y="2235"/>
                    <a:pt x="864" y="2414"/>
                  </a:cubicBezTo>
                  <a:cubicBezTo>
                    <a:pt x="939" y="2548"/>
                    <a:pt x="999" y="2607"/>
                    <a:pt x="1058" y="2667"/>
                  </a:cubicBezTo>
                  <a:cubicBezTo>
                    <a:pt x="1118" y="2786"/>
                    <a:pt x="1177" y="2846"/>
                    <a:pt x="1311" y="2920"/>
                  </a:cubicBezTo>
                  <a:cubicBezTo>
                    <a:pt x="1371" y="3039"/>
                    <a:pt x="1431" y="3099"/>
                    <a:pt x="1490" y="3159"/>
                  </a:cubicBezTo>
                  <a:cubicBezTo>
                    <a:pt x="1550" y="3218"/>
                    <a:pt x="1609" y="3293"/>
                    <a:pt x="1684" y="3352"/>
                  </a:cubicBezTo>
                  <a:cubicBezTo>
                    <a:pt x="1922" y="3531"/>
                    <a:pt x="2116" y="3665"/>
                    <a:pt x="2116" y="3665"/>
                  </a:cubicBezTo>
                  <a:lnTo>
                    <a:pt x="2175" y="3725"/>
                  </a:lnTo>
                  <a:lnTo>
                    <a:pt x="2354" y="3725"/>
                  </a:lnTo>
                  <a:lnTo>
                    <a:pt x="2488" y="3591"/>
                  </a:lnTo>
                  <a:cubicBezTo>
                    <a:pt x="2548" y="3591"/>
                    <a:pt x="2607" y="3531"/>
                    <a:pt x="2667" y="3471"/>
                  </a:cubicBezTo>
                  <a:cubicBezTo>
                    <a:pt x="2667" y="3412"/>
                    <a:pt x="2727" y="3352"/>
                    <a:pt x="2861" y="3293"/>
                  </a:cubicBezTo>
                  <a:cubicBezTo>
                    <a:pt x="2920" y="3218"/>
                    <a:pt x="2980" y="3159"/>
                    <a:pt x="3040" y="3099"/>
                  </a:cubicBezTo>
                  <a:cubicBezTo>
                    <a:pt x="3099" y="2980"/>
                    <a:pt x="3174" y="2920"/>
                    <a:pt x="3174" y="2786"/>
                  </a:cubicBezTo>
                  <a:cubicBezTo>
                    <a:pt x="3233" y="2667"/>
                    <a:pt x="3293" y="2548"/>
                    <a:pt x="3352" y="2414"/>
                  </a:cubicBezTo>
                  <a:cubicBezTo>
                    <a:pt x="3352" y="2295"/>
                    <a:pt x="3412" y="2235"/>
                    <a:pt x="3412" y="2101"/>
                  </a:cubicBezTo>
                  <a:cubicBezTo>
                    <a:pt x="3472" y="1863"/>
                    <a:pt x="3472" y="1609"/>
                    <a:pt x="3472" y="1356"/>
                  </a:cubicBezTo>
                  <a:lnTo>
                    <a:pt x="3472" y="1058"/>
                  </a:lnTo>
                  <a:cubicBezTo>
                    <a:pt x="3412" y="924"/>
                    <a:pt x="3412" y="864"/>
                    <a:pt x="3412" y="745"/>
                  </a:cubicBezTo>
                  <a:cubicBezTo>
                    <a:pt x="3352" y="552"/>
                    <a:pt x="3293" y="432"/>
                    <a:pt x="3293" y="313"/>
                  </a:cubicBezTo>
                  <a:cubicBezTo>
                    <a:pt x="3233" y="313"/>
                    <a:pt x="3233" y="239"/>
                    <a:pt x="3233" y="239"/>
                  </a:cubicBezTo>
                  <a:lnTo>
                    <a:pt x="3233" y="179"/>
                  </a:lnTo>
                  <a:cubicBezTo>
                    <a:pt x="3191" y="137"/>
                    <a:pt x="3112" y="95"/>
                    <a:pt x="3048" y="95"/>
                  </a:cubicBezTo>
                  <a:cubicBezTo>
                    <a:pt x="3021" y="95"/>
                    <a:pt x="2997" y="102"/>
                    <a:pt x="2980" y="120"/>
                  </a:cubicBezTo>
                  <a:cubicBezTo>
                    <a:pt x="2920" y="120"/>
                    <a:pt x="2861" y="179"/>
                    <a:pt x="2861" y="239"/>
                  </a:cubicBezTo>
                  <a:cubicBezTo>
                    <a:pt x="2861" y="239"/>
                    <a:pt x="2861" y="313"/>
                    <a:pt x="2920" y="313"/>
                  </a:cubicBezTo>
                  <a:lnTo>
                    <a:pt x="2920" y="432"/>
                  </a:lnTo>
                  <a:lnTo>
                    <a:pt x="2920" y="805"/>
                  </a:lnTo>
                  <a:lnTo>
                    <a:pt x="2920" y="1058"/>
                  </a:lnTo>
                  <a:lnTo>
                    <a:pt x="2920" y="1356"/>
                  </a:lnTo>
                  <a:cubicBezTo>
                    <a:pt x="2920" y="1490"/>
                    <a:pt x="2861" y="1550"/>
                    <a:pt x="2861" y="1669"/>
                  </a:cubicBezTo>
                  <a:cubicBezTo>
                    <a:pt x="2861" y="1728"/>
                    <a:pt x="2861" y="1863"/>
                    <a:pt x="2801" y="1982"/>
                  </a:cubicBezTo>
                  <a:cubicBezTo>
                    <a:pt x="2801" y="2041"/>
                    <a:pt x="2801" y="2175"/>
                    <a:pt x="2727" y="2295"/>
                  </a:cubicBezTo>
                  <a:cubicBezTo>
                    <a:pt x="2727" y="2354"/>
                    <a:pt x="2727" y="2473"/>
                    <a:pt x="2667" y="2548"/>
                  </a:cubicBezTo>
                  <a:cubicBezTo>
                    <a:pt x="2667" y="2607"/>
                    <a:pt x="2607" y="2607"/>
                    <a:pt x="2607" y="2667"/>
                  </a:cubicBezTo>
                  <a:lnTo>
                    <a:pt x="2607" y="2548"/>
                  </a:lnTo>
                  <a:cubicBezTo>
                    <a:pt x="2667" y="2354"/>
                    <a:pt x="2667" y="2175"/>
                    <a:pt x="2667" y="1982"/>
                  </a:cubicBezTo>
                  <a:cubicBezTo>
                    <a:pt x="2667" y="1550"/>
                    <a:pt x="2607" y="1177"/>
                    <a:pt x="2548" y="924"/>
                  </a:cubicBezTo>
                  <a:cubicBezTo>
                    <a:pt x="2429" y="611"/>
                    <a:pt x="2354" y="432"/>
                    <a:pt x="2354" y="432"/>
                  </a:cubicBezTo>
                  <a:cubicBezTo>
                    <a:pt x="2295" y="373"/>
                    <a:pt x="2235" y="373"/>
                    <a:pt x="2116" y="373"/>
                  </a:cubicBezTo>
                  <a:cubicBezTo>
                    <a:pt x="2056" y="432"/>
                    <a:pt x="2056" y="492"/>
                    <a:pt x="2056" y="492"/>
                  </a:cubicBezTo>
                  <a:lnTo>
                    <a:pt x="2056" y="984"/>
                  </a:lnTo>
                  <a:lnTo>
                    <a:pt x="2056" y="1431"/>
                  </a:lnTo>
                  <a:lnTo>
                    <a:pt x="2056" y="1982"/>
                  </a:lnTo>
                  <a:lnTo>
                    <a:pt x="2056" y="2473"/>
                  </a:lnTo>
                  <a:lnTo>
                    <a:pt x="2056" y="2607"/>
                  </a:lnTo>
                  <a:cubicBezTo>
                    <a:pt x="2056" y="2548"/>
                    <a:pt x="2056" y="2473"/>
                    <a:pt x="1982" y="2414"/>
                  </a:cubicBezTo>
                  <a:cubicBezTo>
                    <a:pt x="1922" y="2354"/>
                    <a:pt x="1922" y="2235"/>
                    <a:pt x="1922" y="2101"/>
                  </a:cubicBezTo>
                  <a:cubicBezTo>
                    <a:pt x="1863" y="2041"/>
                    <a:pt x="1803" y="1922"/>
                    <a:pt x="1803" y="1803"/>
                  </a:cubicBezTo>
                  <a:cubicBezTo>
                    <a:pt x="1743" y="1728"/>
                    <a:pt x="1743" y="1609"/>
                    <a:pt x="1684" y="1490"/>
                  </a:cubicBezTo>
                  <a:cubicBezTo>
                    <a:pt x="1684" y="1356"/>
                    <a:pt x="1609" y="1296"/>
                    <a:pt x="1609" y="1177"/>
                  </a:cubicBezTo>
                  <a:cubicBezTo>
                    <a:pt x="1550" y="984"/>
                    <a:pt x="1490" y="805"/>
                    <a:pt x="1431" y="611"/>
                  </a:cubicBezTo>
                  <a:cubicBezTo>
                    <a:pt x="1371" y="492"/>
                    <a:pt x="1371" y="373"/>
                    <a:pt x="1311" y="239"/>
                  </a:cubicBezTo>
                  <a:cubicBezTo>
                    <a:pt x="1237" y="179"/>
                    <a:pt x="1237" y="120"/>
                    <a:pt x="1237" y="120"/>
                  </a:cubicBezTo>
                  <a:cubicBezTo>
                    <a:pt x="1237" y="0"/>
                    <a:pt x="1118" y="0"/>
                    <a:pt x="10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32"/>
            <p:cNvSpPr/>
            <p:nvPr/>
          </p:nvSpPr>
          <p:spPr>
            <a:xfrm rot="10800000">
              <a:off x="7758254" y="4241096"/>
              <a:ext cx="213935" cy="122222"/>
            </a:xfrm>
            <a:custGeom>
              <a:avLst/>
              <a:gdLst/>
              <a:ahLst/>
              <a:cxnLst/>
              <a:rect l="l" t="t" r="r" b="b"/>
              <a:pathLst>
                <a:path w="6858" h="3918" extrusionOk="0">
                  <a:moveTo>
                    <a:pt x="5335" y="0"/>
                  </a:moveTo>
                  <a:cubicBezTo>
                    <a:pt x="3545" y="0"/>
                    <a:pt x="1" y="1073"/>
                    <a:pt x="94" y="3404"/>
                  </a:cubicBezTo>
                  <a:cubicBezTo>
                    <a:pt x="94" y="3746"/>
                    <a:pt x="809" y="3918"/>
                    <a:pt x="1710" y="3918"/>
                  </a:cubicBezTo>
                  <a:cubicBezTo>
                    <a:pt x="2611" y="3918"/>
                    <a:pt x="3699" y="3746"/>
                    <a:pt x="4444" y="3404"/>
                  </a:cubicBezTo>
                  <a:cubicBezTo>
                    <a:pt x="5934" y="2733"/>
                    <a:pt x="6857" y="990"/>
                    <a:pt x="6306" y="246"/>
                  </a:cubicBezTo>
                  <a:cubicBezTo>
                    <a:pt x="6196" y="83"/>
                    <a:pt x="5833" y="0"/>
                    <a:pt x="53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32"/>
            <p:cNvSpPr/>
            <p:nvPr/>
          </p:nvSpPr>
          <p:spPr>
            <a:xfrm rot="10800000">
              <a:off x="7843322" y="4252950"/>
              <a:ext cx="118042" cy="87377"/>
            </a:xfrm>
            <a:custGeom>
              <a:avLst/>
              <a:gdLst/>
              <a:ahLst/>
              <a:cxnLst/>
              <a:rect l="l" t="t" r="r" b="b"/>
              <a:pathLst>
                <a:path w="3784" h="2801" extrusionOk="0">
                  <a:moveTo>
                    <a:pt x="3531" y="0"/>
                  </a:moveTo>
                  <a:cubicBezTo>
                    <a:pt x="3531" y="0"/>
                    <a:pt x="3277" y="60"/>
                    <a:pt x="2905" y="134"/>
                  </a:cubicBezTo>
                  <a:cubicBezTo>
                    <a:pt x="2667" y="194"/>
                    <a:pt x="2473" y="313"/>
                    <a:pt x="2235" y="373"/>
                  </a:cubicBezTo>
                  <a:cubicBezTo>
                    <a:pt x="2101" y="432"/>
                    <a:pt x="1981" y="507"/>
                    <a:pt x="1862" y="566"/>
                  </a:cubicBezTo>
                  <a:cubicBezTo>
                    <a:pt x="1728" y="626"/>
                    <a:pt x="1609" y="685"/>
                    <a:pt x="1549" y="745"/>
                  </a:cubicBezTo>
                  <a:cubicBezTo>
                    <a:pt x="1415" y="805"/>
                    <a:pt x="1296" y="879"/>
                    <a:pt x="1177" y="939"/>
                  </a:cubicBezTo>
                  <a:cubicBezTo>
                    <a:pt x="1043" y="998"/>
                    <a:pt x="924" y="1117"/>
                    <a:pt x="864" y="1177"/>
                  </a:cubicBezTo>
                  <a:cubicBezTo>
                    <a:pt x="745" y="1252"/>
                    <a:pt x="670" y="1371"/>
                    <a:pt x="551" y="1430"/>
                  </a:cubicBezTo>
                  <a:cubicBezTo>
                    <a:pt x="492" y="1490"/>
                    <a:pt x="432" y="1624"/>
                    <a:pt x="298" y="1684"/>
                  </a:cubicBezTo>
                  <a:cubicBezTo>
                    <a:pt x="238" y="1743"/>
                    <a:pt x="238" y="1862"/>
                    <a:pt x="179" y="1922"/>
                  </a:cubicBezTo>
                  <a:cubicBezTo>
                    <a:pt x="119" y="1922"/>
                    <a:pt x="119" y="1996"/>
                    <a:pt x="119" y="2056"/>
                  </a:cubicBezTo>
                  <a:cubicBezTo>
                    <a:pt x="60" y="2056"/>
                    <a:pt x="60" y="2116"/>
                    <a:pt x="60" y="2116"/>
                  </a:cubicBezTo>
                  <a:cubicBezTo>
                    <a:pt x="0" y="2235"/>
                    <a:pt x="0" y="2294"/>
                    <a:pt x="0" y="2294"/>
                  </a:cubicBezTo>
                  <a:cubicBezTo>
                    <a:pt x="0" y="2369"/>
                    <a:pt x="0" y="2428"/>
                    <a:pt x="60" y="2488"/>
                  </a:cubicBezTo>
                  <a:cubicBezTo>
                    <a:pt x="60" y="2488"/>
                    <a:pt x="60" y="2548"/>
                    <a:pt x="119" y="2548"/>
                  </a:cubicBezTo>
                  <a:cubicBezTo>
                    <a:pt x="119" y="2548"/>
                    <a:pt x="179" y="2548"/>
                    <a:pt x="238" y="2607"/>
                  </a:cubicBezTo>
                  <a:cubicBezTo>
                    <a:pt x="372" y="2607"/>
                    <a:pt x="492" y="2667"/>
                    <a:pt x="670" y="2741"/>
                  </a:cubicBezTo>
                  <a:lnTo>
                    <a:pt x="924" y="2741"/>
                  </a:lnTo>
                  <a:cubicBezTo>
                    <a:pt x="1043" y="2801"/>
                    <a:pt x="1117" y="2801"/>
                    <a:pt x="1237" y="2801"/>
                  </a:cubicBezTo>
                  <a:lnTo>
                    <a:pt x="1922" y="2801"/>
                  </a:lnTo>
                  <a:cubicBezTo>
                    <a:pt x="2041" y="2801"/>
                    <a:pt x="2160" y="2741"/>
                    <a:pt x="2294" y="2741"/>
                  </a:cubicBezTo>
                  <a:cubicBezTo>
                    <a:pt x="2413" y="2741"/>
                    <a:pt x="2473" y="2667"/>
                    <a:pt x="2607" y="2667"/>
                  </a:cubicBezTo>
                  <a:cubicBezTo>
                    <a:pt x="2845" y="2607"/>
                    <a:pt x="3039" y="2548"/>
                    <a:pt x="3158" y="2428"/>
                  </a:cubicBezTo>
                  <a:cubicBezTo>
                    <a:pt x="3352" y="2369"/>
                    <a:pt x="3471" y="2294"/>
                    <a:pt x="3531" y="2235"/>
                  </a:cubicBezTo>
                  <a:cubicBezTo>
                    <a:pt x="3650" y="2175"/>
                    <a:pt x="3650" y="2116"/>
                    <a:pt x="3650" y="2116"/>
                  </a:cubicBezTo>
                  <a:cubicBezTo>
                    <a:pt x="3784" y="2116"/>
                    <a:pt x="3784" y="1996"/>
                    <a:pt x="3724" y="1922"/>
                  </a:cubicBezTo>
                  <a:cubicBezTo>
                    <a:pt x="3724" y="1852"/>
                    <a:pt x="3678" y="1823"/>
                    <a:pt x="3628" y="1823"/>
                  </a:cubicBezTo>
                  <a:cubicBezTo>
                    <a:pt x="3593" y="1823"/>
                    <a:pt x="3555" y="1838"/>
                    <a:pt x="3531" y="1862"/>
                  </a:cubicBezTo>
                  <a:lnTo>
                    <a:pt x="3412" y="1862"/>
                  </a:lnTo>
                  <a:cubicBezTo>
                    <a:pt x="3277" y="1922"/>
                    <a:pt x="3158" y="1922"/>
                    <a:pt x="3039" y="1996"/>
                  </a:cubicBezTo>
                  <a:cubicBezTo>
                    <a:pt x="2845" y="1996"/>
                    <a:pt x="2667" y="2056"/>
                    <a:pt x="2473" y="2116"/>
                  </a:cubicBezTo>
                  <a:lnTo>
                    <a:pt x="2160" y="2116"/>
                  </a:lnTo>
                  <a:cubicBezTo>
                    <a:pt x="2101" y="2175"/>
                    <a:pt x="1981" y="2175"/>
                    <a:pt x="1862" y="2175"/>
                  </a:cubicBezTo>
                  <a:cubicBezTo>
                    <a:pt x="2101" y="2116"/>
                    <a:pt x="2294" y="1996"/>
                    <a:pt x="2473" y="1922"/>
                  </a:cubicBezTo>
                  <a:cubicBezTo>
                    <a:pt x="2667" y="1862"/>
                    <a:pt x="2845" y="1743"/>
                    <a:pt x="2980" y="1684"/>
                  </a:cubicBezTo>
                  <a:cubicBezTo>
                    <a:pt x="3099" y="1624"/>
                    <a:pt x="3218" y="1549"/>
                    <a:pt x="3277" y="1490"/>
                  </a:cubicBezTo>
                  <a:cubicBezTo>
                    <a:pt x="3412" y="1430"/>
                    <a:pt x="3412" y="1371"/>
                    <a:pt x="3412" y="1371"/>
                  </a:cubicBezTo>
                  <a:cubicBezTo>
                    <a:pt x="3471" y="1371"/>
                    <a:pt x="3471" y="1311"/>
                    <a:pt x="3471" y="1252"/>
                  </a:cubicBezTo>
                  <a:cubicBezTo>
                    <a:pt x="3471" y="1153"/>
                    <a:pt x="3439" y="1094"/>
                    <a:pt x="3368" y="1094"/>
                  </a:cubicBezTo>
                  <a:cubicBezTo>
                    <a:pt x="3343" y="1094"/>
                    <a:pt x="3313" y="1102"/>
                    <a:pt x="3277" y="1117"/>
                  </a:cubicBezTo>
                  <a:lnTo>
                    <a:pt x="3158" y="1117"/>
                  </a:lnTo>
                  <a:cubicBezTo>
                    <a:pt x="3039" y="1177"/>
                    <a:pt x="2905" y="1177"/>
                    <a:pt x="2786" y="1252"/>
                  </a:cubicBezTo>
                  <a:cubicBezTo>
                    <a:pt x="2607" y="1252"/>
                    <a:pt x="2413" y="1311"/>
                    <a:pt x="2235" y="1371"/>
                  </a:cubicBezTo>
                  <a:cubicBezTo>
                    <a:pt x="2160" y="1430"/>
                    <a:pt x="2041" y="1430"/>
                    <a:pt x="1981" y="1490"/>
                  </a:cubicBezTo>
                  <a:cubicBezTo>
                    <a:pt x="1862" y="1490"/>
                    <a:pt x="1788" y="1549"/>
                    <a:pt x="1669" y="1624"/>
                  </a:cubicBezTo>
                  <a:cubicBezTo>
                    <a:pt x="1549" y="1624"/>
                    <a:pt x="1490" y="1684"/>
                    <a:pt x="1356" y="1684"/>
                  </a:cubicBezTo>
                  <a:cubicBezTo>
                    <a:pt x="1296" y="1743"/>
                    <a:pt x="1177" y="1803"/>
                    <a:pt x="1117" y="1803"/>
                  </a:cubicBezTo>
                  <a:cubicBezTo>
                    <a:pt x="983" y="1862"/>
                    <a:pt x="924" y="1862"/>
                    <a:pt x="804" y="1922"/>
                  </a:cubicBezTo>
                  <a:lnTo>
                    <a:pt x="924" y="1803"/>
                  </a:lnTo>
                  <a:cubicBezTo>
                    <a:pt x="983" y="1743"/>
                    <a:pt x="1117" y="1684"/>
                    <a:pt x="1177" y="1624"/>
                  </a:cubicBezTo>
                  <a:cubicBezTo>
                    <a:pt x="1296" y="1549"/>
                    <a:pt x="1356" y="1490"/>
                    <a:pt x="1490" y="1430"/>
                  </a:cubicBezTo>
                  <a:cubicBezTo>
                    <a:pt x="1609" y="1371"/>
                    <a:pt x="1728" y="1311"/>
                    <a:pt x="1788" y="1252"/>
                  </a:cubicBezTo>
                  <a:cubicBezTo>
                    <a:pt x="2041" y="1117"/>
                    <a:pt x="2294" y="1058"/>
                    <a:pt x="2473" y="939"/>
                  </a:cubicBezTo>
                  <a:cubicBezTo>
                    <a:pt x="2667" y="805"/>
                    <a:pt x="2905" y="685"/>
                    <a:pt x="3039" y="626"/>
                  </a:cubicBezTo>
                  <a:lnTo>
                    <a:pt x="3650" y="313"/>
                  </a:lnTo>
                  <a:cubicBezTo>
                    <a:pt x="3724" y="313"/>
                    <a:pt x="3724" y="194"/>
                    <a:pt x="3724" y="134"/>
                  </a:cubicBezTo>
                  <a:cubicBezTo>
                    <a:pt x="3724" y="60"/>
                    <a:pt x="3650" y="0"/>
                    <a:pt x="35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32"/>
            <p:cNvSpPr/>
            <p:nvPr/>
          </p:nvSpPr>
          <p:spPr>
            <a:xfrm rot="10800000">
              <a:off x="7795407" y="4411327"/>
              <a:ext cx="139005" cy="212563"/>
            </a:xfrm>
            <a:custGeom>
              <a:avLst/>
              <a:gdLst/>
              <a:ahLst/>
              <a:cxnLst/>
              <a:rect l="l" t="t" r="r" b="b"/>
              <a:pathLst>
                <a:path w="4456" h="6814" extrusionOk="0">
                  <a:moveTo>
                    <a:pt x="2498" y="0"/>
                  </a:moveTo>
                  <a:cubicBezTo>
                    <a:pt x="2097" y="0"/>
                    <a:pt x="1695" y="265"/>
                    <a:pt x="1371" y="897"/>
                  </a:cubicBezTo>
                  <a:cubicBezTo>
                    <a:pt x="253" y="3131"/>
                    <a:pt x="0" y="6304"/>
                    <a:pt x="864" y="6796"/>
                  </a:cubicBezTo>
                  <a:cubicBezTo>
                    <a:pt x="895" y="6808"/>
                    <a:pt x="933" y="6813"/>
                    <a:pt x="979" y="6813"/>
                  </a:cubicBezTo>
                  <a:cubicBezTo>
                    <a:pt x="1684" y="6813"/>
                    <a:pt x="4052" y="5421"/>
                    <a:pt x="4276" y="3265"/>
                  </a:cubicBezTo>
                  <a:cubicBezTo>
                    <a:pt x="4455" y="1584"/>
                    <a:pt x="3479" y="0"/>
                    <a:pt x="24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32"/>
            <p:cNvSpPr/>
            <p:nvPr/>
          </p:nvSpPr>
          <p:spPr>
            <a:xfrm rot="10800000">
              <a:off x="7820082" y="4417442"/>
              <a:ext cx="91121" cy="114361"/>
            </a:xfrm>
            <a:custGeom>
              <a:avLst/>
              <a:gdLst/>
              <a:ahLst/>
              <a:cxnLst/>
              <a:rect l="l" t="t" r="r" b="b"/>
              <a:pathLst>
                <a:path w="2921" h="3666" extrusionOk="0">
                  <a:moveTo>
                    <a:pt x="924" y="2850"/>
                  </a:moveTo>
                  <a:cubicBezTo>
                    <a:pt x="923" y="2865"/>
                    <a:pt x="916" y="2920"/>
                    <a:pt x="865" y="2920"/>
                  </a:cubicBezTo>
                  <a:cubicBezTo>
                    <a:pt x="894" y="2885"/>
                    <a:pt x="908" y="2866"/>
                    <a:pt x="924" y="2850"/>
                  </a:cubicBezTo>
                  <a:close/>
                  <a:moveTo>
                    <a:pt x="1804" y="0"/>
                  </a:moveTo>
                  <a:cubicBezTo>
                    <a:pt x="1744" y="0"/>
                    <a:pt x="1669" y="60"/>
                    <a:pt x="1610" y="120"/>
                  </a:cubicBezTo>
                  <a:lnTo>
                    <a:pt x="1610" y="179"/>
                  </a:lnTo>
                  <a:lnTo>
                    <a:pt x="1610" y="239"/>
                  </a:lnTo>
                  <a:cubicBezTo>
                    <a:pt x="1550" y="313"/>
                    <a:pt x="1550" y="373"/>
                    <a:pt x="1550" y="432"/>
                  </a:cubicBezTo>
                  <a:cubicBezTo>
                    <a:pt x="1491" y="492"/>
                    <a:pt x="1491" y="552"/>
                    <a:pt x="1491" y="611"/>
                  </a:cubicBezTo>
                  <a:cubicBezTo>
                    <a:pt x="1431" y="686"/>
                    <a:pt x="1431" y="805"/>
                    <a:pt x="1372" y="864"/>
                  </a:cubicBezTo>
                  <a:cubicBezTo>
                    <a:pt x="1372" y="924"/>
                    <a:pt x="1297" y="1058"/>
                    <a:pt x="1237" y="1118"/>
                  </a:cubicBezTo>
                  <a:cubicBezTo>
                    <a:pt x="1178" y="1237"/>
                    <a:pt x="1178" y="1296"/>
                    <a:pt x="1118" y="1431"/>
                  </a:cubicBezTo>
                  <a:cubicBezTo>
                    <a:pt x="1059" y="1490"/>
                    <a:pt x="999" y="1609"/>
                    <a:pt x="999" y="1669"/>
                  </a:cubicBezTo>
                  <a:cubicBezTo>
                    <a:pt x="925" y="1803"/>
                    <a:pt x="865" y="1863"/>
                    <a:pt x="805" y="1982"/>
                  </a:cubicBezTo>
                  <a:cubicBezTo>
                    <a:pt x="746" y="2041"/>
                    <a:pt x="746" y="2175"/>
                    <a:pt x="686" y="2235"/>
                  </a:cubicBezTo>
                  <a:lnTo>
                    <a:pt x="686" y="1922"/>
                  </a:lnTo>
                  <a:cubicBezTo>
                    <a:pt x="746" y="1490"/>
                    <a:pt x="746" y="1058"/>
                    <a:pt x="686" y="745"/>
                  </a:cubicBezTo>
                  <a:cubicBezTo>
                    <a:pt x="686" y="611"/>
                    <a:pt x="686" y="492"/>
                    <a:pt x="627" y="373"/>
                  </a:cubicBezTo>
                  <a:lnTo>
                    <a:pt x="627" y="239"/>
                  </a:lnTo>
                  <a:cubicBezTo>
                    <a:pt x="552" y="179"/>
                    <a:pt x="552" y="120"/>
                    <a:pt x="493" y="120"/>
                  </a:cubicBezTo>
                  <a:cubicBezTo>
                    <a:pt x="373" y="120"/>
                    <a:pt x="314" y="179"/>
                    <a:pt x="254" y="239"/>
                  </a:cubicBezTo>
                  <a:lnTo>
                    <a:pt x="254" y="373"/>
                  </a:lnTo>
                  <a:cubicBezTo>
                    <a:pt x="254" y="492"/>
                    <a:pt x="180" y="611"/>
                    <a:pt x="180" y="745"/>
                  </a:cubicBezTo>
                  <a:cubicBezTo>
                    <a:pt x="180" y="924"/>
                    <a:pt x="180" y="1058"/>
                    <a:pt x="120" y="1237"/>
                  </a:cubicBezTo>
                  <a:lnTo>
                    <a:pt x="120" y="1550"/>
                  </a:lnTo>
                  <a:lnTo>
                    <a:pt x="120" y="1863"/>
                  </a:lnTo>
                  <a:cubicBezTo>
                    <a:pt x="61" y="2041"/>
                    <a:pt x="61" y="2235"/>
                    <a:pt x="61" y="2414"/>
                  </a:cubicBezTo>
                  <a:lnTo>
                    <a:pt x="61" y="2727"/>
                  </a:lnTo>
                  <a:cubicBezTo>
                    <a:pt x="1" y="2786"/>
                    <a:pt x="61" y="2846"/>
                    <a:pt x="1" y="2980"/>
                  </a:cubicBezTo>
                  <a:lnTo>
                    <a:pt x="1" y="3471"/>
                  </a:lnTo>
                  <a:cubicBezTo>
                    <a:pt x="1" y="3531"/>
                    <a:pt x="1" y="3531"/>
                    <a:pt x="61" y="3531"/>
                  </a:cubicBezTo>
                  <a:cubicBezTo>
                    <a:pt x="61" y="3591"/>
                    <a:pt x="120" y="3665"/>
                    <a:pt x="180" y="3665"/>
                  </a:cubicBezTo>
                  <a:cubicBezTo>
                    <a:pt x="180" y="3665"/>
                    <a:pt x="254" y="3665"/>
                    <a:pt x="433" y="3591"/>
                  </a:cubicBezTo>
                  <a:lnTo>
                    <a:pt x="627" y="3591"/>
                  </a:lnTo>
                  <a:cubicBezTo>
                    <a:pt x="746" y="3531"/>
                    <a:pt x="805" y="3531"/>
                    <a:pt x="925" y="3471"/>
                  </a:cubicBezTo>
                  <a:cubicBezTo>
                    <a:pt x="1059" y="3412"/>
                    <a:pt x="1118" y="3352"/>
                    <a:pt x="1237" y="3293"/>
                  </a:cubicBezTo>
                  <a:cubicBezTo>
                    <a:pt x="1372" y="3218"/>
                    <a:pt x="1491" y="3159"/>
                    <a:pt x="1610" y="3099"/>
                  </a:cubicBezTo>
                  <a:cubicBezTo>
                    <a:pt x="1669" y="2980"/>
                    <a:pt x="1804" y="2920"/>
                    <a:pt x="1923" y="2786"/>
                  </a:cubicBezTo>
                  <a:cubicBezTo>
                    <a:pt x="2042" y="2667"/>
                    <a:pt x="2116" y="2548"/>
                    <a:pt x="2236" y="2473"/>
                  </a:cubicBezTo>
                  <a:cubicBezTo>
                    <a:pt x="2295" y="2354"/>
                    <a:pt x="2414" y="2235"/>
                    <a:pt x="2489" y="2101"/>
                  </a:cubicBezTo>
                  <a:cubicBezTo>
                    <a:pt x="2548" y="1982"/>
                    <a:pt x="2608" y="1803"/>
                    <a:pt x="2668" y="1669"/>
                  </a:cubicBezTo>
                  <a:cubicBezTo>
                    <a:pt x="2727" y="1550"/>
                    <a:pt x="2787" y="1431"/>
                    <a:pt x="2787" y="1296"/>
                  </a:cubicBezTo>
                  <a:cubicBezTo>
                    <a:pt x="2861" y="1177"/>
                    <a:pt x="2861" y="1058"/>
                    <a:pt x="2921" y="924"/>
                  </a:cubicBezTo>
                  <a:lnTo>
                    <a:pt x="2921" y="686"/>
                  </a:lnTo>
                  <a:lnTo>
                    <a:pt x="2921" y="432"/>
                  </a:lnTo>
                  <a:lnTo>
                    <a:pt x="2921" y="239"/>
                  </a:lnTo>
                  <a:cubicBezTo>
                    <a:pt x="2921" y="179"/>
                    <a:pt x="2861" y="120"/>
                    <a:pt x="2787" y="60"/>
                  </a:cubicBezTo>
                  <a:cubicBezTo>
                    <a:pt x="2727" y="60"/>
                    <a:pt x="2608" y="120"/>
                    <a:pt x="2608" y="179"/>
                  </a:cubicBezTo>
                  <a:cubicBezTo>
                    <a:pt x="2608" y="179"/>
                    <a:pt x="2608" y="239"/>
                    <a:pt x="2548" y="373"/>
                  </a:cubicBezTo>
                  <a:cubicBezTo>
                    <a:pt x="2548" y="432"/>
                    <a:pt x="2548" y="492"/>
                    <a:pt x="2489" y="552"/>
                  </a:cubicBezTo>
                  <a:cubicBezTo>
                    <a:pt x="2489" y="686"/>
                    <a:pt x="2414" y="745"/>
                    <a:pt x="2414" y="805"/>
                  </a:cubicBezTo>
                  <a:cubicBezTo>
                    <a:pt x="2355" y="924"/>
                    <a:pt x="2355" y="984"/>
                    <a:pt x="2295" y="1118"/>
                  </a:cubicBezTo>
                  <a:cubicBezTo>
                    <a:pt x="2236" y="1237"/>
                    <a:pt x="2176" y="1296"/>
                    <a:pt x="2116" y="1431"/>
                  </a:cubicBezTo>
                  <a:cubicBezTo>
                    <a:pt x="2116" y="1550"/>
                    <a:pt x="2042" y="1669"/>
                    <a:pt x="1923" y="1728"/>
                  </a:cubicBezTo>
                  <a:cubicBezTo>
                    <a:pt x="1863" y="1863"/>
                    <a:pt x="1804" y="1982"/>
                    <a:pt x="1744" y="2101"/>
                  </a:cubicBezTo>
                  <a:lnTo>
                    <a:pt x="1491" y="2354"/>
                  </a:lnTo>
                  <a:cubicBezTo>
                    <a:pt x="1431" y="2473"/>
                    <a:pt x="1297" y="2548"/>
                    <a:pt x="1237" y="2667"/>
                  </a:cubicBezTo>
                  <a:cubicBezTo>
                    <a:pt x="1120" y="2726"/>
                    <a:pt x="1061" y="2784"/>
                    <a:pt x="932" y="2843"/>
                  </a:cubicBezTo>
                  <a:lnTo>
                    <a:pt x="932" y="2843"/>
                  </a:lnTo>
                  <a:cubicBezTo>
                    <a:pt x="947" y="2828"/>
                    <a:pt x="966" y="2813"/>
                    <a:pt x="999" y="2786"/>
                  </a:cubicBezTo>
                  <a:cubicBezTo>
                    <a:pt x="1059" y="2727"/>
                    <a:pt x="1118" y="2667"/>
                    <a:pt x="1178" y="2548"/>
                  </a:cubicBezTo>
                  <a:cubicBezTo>
                    <a:pt x="1237" y="2473"/>
                    <a:pt x="1297" y="2354"/>
                    <a:pt x="1372" y="2295"/>
                  </a:cubicBezTo>
                  <a:cubicBezTo>
                    <a:pt x="1431" y="2175"/>
                    <a:pt x="1491" y="2101"/>
                    <a:pt x="1550" y="1982"/>
                  </a:cubicBezTo>
                  <a:cubicBezTo>
                    <a:pt x="1550" y="1863"/>
                    <a:pt x="1610" y="1728"/>
                    <a:pt x="1669" y="1669"/>
                  </a:cubicBezTo>
                  <a:cubicBezTo>
                    <a:pt x="1744" y="1550"/>
                    <a:pt x="1744" y="1431"/>
                    <a:pt x="1804" y="1356"/>
                  </a:cubicBezTo>
                  <a:cubicBezTo>
                    <a:pt x="1863" y="1237"/>
                    <a:pt x="1863" y="1118"/>
                    <a:pt x="1863" y="1058"/>
                  </a:cubicBezTo>
                  <a:cubicBezTo>
                    <a:pt x="1923" y="924"/>
                    <a:pt x="1923" y="864"/>
                    <a:pt x="1923" y="745"/>
                  </a:cubicBezTo>
                  <a:cubicBezTo>
                    <a:pt x="1982" y="686"/>
                    <a:pt x="1982" y="552"/>
                    <a:pt x="1982" y="492"/>
                  </a:cubicBezTo>
                  <a:lnTo>
                    <a:pt x="1982" y="313"/>
                  </a:lnTo>
                  <a:cubicBezTo>
                    <a:pt x="1982" y="179"/>
                    <a:pt x="1923" y="120"/>
                    <a:pt x="1923" y="120"/>
                  </a:cubicBezTo>
                  <a:cubicBezTo>
                    <a:pt x="1923" y="60"/>
                    <a:pt x="1863" y="0"/>
                    <a:pt x="18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32"/>
            <p:cNvSpPr/>
            <p:nvPr/>
          </p:nvSpPr>
          <p:spPr>
            <a:xfrm rot="10800000">
              <a:off x="7895824" y="3875585"/>
              <a:ext cx="632978" cy="564037"/>
            </a:xfrm>
            <a:custGeom>
              <a:avLst/>
              <a:gdLst/>
              <a:ahLst/>
              <a:cxnLst/>
              <a:rect l="l" t="t" r="r" b="b"/>
              <a:pathLst>
                <a:path w="20291" h="18081" extrusionOk="0">
                  <a:moveTo>
                    <a:pt x="20140" y="0"/>
                  </a:moveTo>
                  <a:cubicBezTo>
                    <a:pt x="20076" y="0"/>
                    <a:pt x="20030" y="42"/>
                    <a:pt x="19978" y="84"/>
                  </a:cubicBezTo>
                  <a:cubicBezTo>
                    <a:pt x="19978" y="84"/>
                    <a:pt x="19918" y="144"/>
                    <a:pt x="19799" y="338"/>
                  </a:cubicBezTo>
                  <a:cubicBezTo>
                    <a:pt x="19739" y="516"/>
                    <a:pt x="19546" y="770"/>
                    <a:pt x="19367" y="1083"/>
                  </a:cubicBezTo>
                  <a:cubicBezTo>
                    <a:pt x="19173" y="1381"/>
                    <a:pt x="18935" y="1753"/>
                    <a:pt x="18622" y="2200"/>
                  </a:cubicBezTo>
                  <a:cubicBezTo>
                    <a:pt x="18309" y="2572"/>
                    <a:pt x="17996" y="3064"/>
                    <a:pt x="17624" y="3556"/>
                  </a:cubicBezTo>
                  <a:cubicBezTo>
                    <a:pt x="17445" y="3809"/>
                    <a:pt x="17192" y="4122"/>
                    <a:pt x="16998" y="4360"/>
                  </a:cubicBezTo>
                  <a:cubicBezTo>
                    <a:pt x="16819" y="4613"/>
                    <a:pt x="16566" y="4926"/>
                    <a:pt x="16387" y="5179"/>
                  </a:cubicBezTo>
                  <a:cubicBezTo>
                    <a:pt x="15881" y="5731"/>
                    <a:pt x="15389" y="6356"/>
                    <a:pt x="14898" y="6967"/>
                  </a:cubicBezTo>
                  <a:cubicBezTo>
                    <a:pt x="14391" y="7533"/>
                    <a:pt x="13840" y="8159"/>
                    <a:pt x="13274" y="8770"/>
                  </a:cubicBezTo>
                  <a:cubicBezTo>
                    <a:pt x="12976" y="9023"/>
                    <a:pt x="12663" y="9336"/>
                    <a:pt x="12350" y="9649"/>
                  </a:cubicBezTo>
                  <a:lnTo>
                    <a:pt x="11918" y="10081"/>
                  </a:lnTo>
                  <a:lnTo>
                    <a:pt x="11412" y="10513"/>
                  </a:lnTo>
                  <a:cubicBezTo>
                    <a:pt x="11114" y="10766"/>
                    <a:pt x="10801" y="11064"/>
                    <a:pt x="10548" y="11377"/>
                  </a:cubicBezTo>
                  <a:cubicBezTo>
                    <a:pt x="10175" y="11630"/>
                    <a:pt x="9862" y="11883"/>
                    <a:pt x="9549" y="12181"/>
                  </a:cubicBezTo>
                  <a:cubicBezTo>
                    <a:pt x="9371" y="12315"/>
                    <a:pt x="9251" y="12434"/>
                    <a:pt x="9058" y="12554"/>
                  </a:cubicBezTo>
                  <a:cubicBezTo>
                    <a:pt x="8939" y="12688"/>
                    <a:pt x="8745" y="12807"/>
                    <a:pt x="8626" y="12926"/>
                  </a:cubicBezTo>
                  <a:cubicBezTo>
                    <a:pt x="8253" y="13179"/>
                    <a:pt x="7941" y="13433"/>
                    <a:pt x="7628" y="13671"/>
                  </a:cubicBezTo>
                  <a:cubicBezTo>
                    <a:pt x="7017" y="14118"/>
                    <a:pt x="6332" y="14550"/>
                    <a:pt x="5765" y="14922"/>
                  </a:cubicBezTo>
                  <a:cubicBezTo>
                    <a:pt x="5155" y="15295"/>
                    <a:pt x="4529" y="15667"/>
                    <a:pt x="3963" y="15980"/>
                  </a:cubicBezTo>
                  <a:cubicBezTo>
                    <a:pt x="3412" y="16218"/>
                    <a:pt x="2920" y="16531"/>
                    <a:pt x="2473" y="16725"/>
                  </a:cubicBezTo>
                  <a:cubicBezTo>
                    <a:pt x="2354" y="16785"/>
                    <a:pt x="2235" y="16844"/>
                    <a:pt x="2101" y="16904"/>
                  </a:cubicBezTo>
                  <a:cubicBezTo>
                    <a:pt x="1981" y="16963"/>
                    <a:pt x="1922" y="17023"/>
                    <a:pt x="1803" y="17023"/>
                  </a:cubicBezTo>
                  <a:cubicBezTo>
                    <a:pt x="1609" y="17157"/>
                    <a:pt x="1430" y="17217"/>
                    <a:pt x="1237" y="17276"/>
                  </a:cubicBezTo>
                  <a:cubicBezTo>
                    <a:pt x="551" y="17589"/>
                    <a:pt x="179" y="17708"/>
                    <a:pt x="179" y="17708"/>
                  </a:cubicBezTo>
                  <a:lnTo>
                    <a:pt x="119" y="17708"/>
                  </a:lnTo>
                  <a:cubicBezTo>
                    <a:pt x="60" y="17768"/>
                    <a:pt x="0" y="17842"/>
                    <a:pt x="60" y="17961"/>
                  </a:cubicBezTo>
                  <a:cubicBezTo>
                    <a:pt x="60" y="18021"/>
                    <a:pt x="179" y="18081"/>
                    <a:pt x="313" y="18081"/>
                  </a:cubicBezTo>
                  <a:cubicBezTo>
                    <a:pt x="313" y="18081"/>
                    <a:pt x="685" y="17902"/>
                    <a:pt x="1356" y="17649"/>
                  </a:cubicBezTo>
                  <a:cubicBezTo>
                    <a:pt x="1549" y="17589"/>
                    <a:pt x="1728" y="17529"/>
                    <a:pt x="1981" y="17470"/>
                  </a:cubicBezTo>
                  <a:cubicBezTo>
                    <a:pt x="2041" y="17395"/>
                    <a:pt x="2175" y="17336"/>
                    <a:pt x="2294" y="17336"/>
                  </a:cubicBezTo>
                  <a:cubicBezTo>
                    <a:pt x="2414" y="17276"/>
                    <a:pt x="2548" y="17217"/>
                    <a:pt x="2667" y="17157"/>
                  </a:cubicBezTo>
                  <a:cubicBezTo>
                    <a:pt x="3099" y="16963"/>
                    <a:pt x="3665" y="16725"/>
                    <a:pt x="4216" y="16412"/>
                  </a:cubicBezTo>
                  <a:cubicBezTo>
                    <a:pt x="4782" y="16099"/>
                    <a:pt x="5393" y="15786"/>
                    <a:pt x="6019" y="15414"/>
                  </a:cubicBezTo>
                  <a:cubicBezTo>
                    <a:pt x="6332" y="15235"/>
                    <a:pt x="6704" y="14982"/>
                    <a:pt x="7017" y="14788"/>
                  </a:cubicBezTo>
                  <a:cubicBezTo>
                    <a:pt x="7315" y="14609"/>
                    <a:pt x="7687" y="14416"/>
                    <a:pt x="8000" y="14177"/>
                  </a:cubicBezTo>
                  <a:cubicBezTo>
                    <a:pt x="8313" y="13924"/>
                    <a:pt x="8626" y="13671"/>
                    <a:pt x="8998" y="13433"/>
                  </a:cubicBezTo>
                  <a:cubicBezTo>
                    <a:pt x="9117" y="13299"/>
                    <a:pt x="9311" y="13179"/>
                    <a:pt x="9490" y="13060"/>
                  </a:cubicBezTo>
                  <a:cubicBezTo>
                    <a:pt x="9624" y="12926"/>
                    <a:pt x="9803" y="12807"/>
                    <a:pt x="9922" y="12628"/>
                  </a:cubicBezTo>
                  <a:cubicBezTo>
                    <a:pt x="10294" y="12375"/>
                    <a:pt x="10607" y="12122"/>
                    <a:pt x="10920" y="11809"/>
                  </a:cubicBezTo>
                  <a:cubicBezTo>
                    <a:pt x="11233" y="11570"/>
                    <a:pt x="11546" y="11258"/>
                    <a:pt x="11918" y="11004"/>
                  </a:cubicBezTo>
                  <a:cubicBezTo>
                    <a:pt x="12037" y="10826"/>
                    <a:pt x="12231" y="10691"/>
                    <a:pt x="12350" y="10572"/>
                  </a:cubicBezTo>
                  <a:lnTo>
                    <a:pt x="12782" y="10081"/>
                  </a:lnTo>
                  <a:cubicBezTo>
                    <a:pt x="13095" y="9768"/>
                    <a:pt x="13408" y="9515"/>
                    <a:pt x="13721" y="9202"/>
                  </a:cubicBezTo>
                  <a:cubicBezTo>
                    <a:pt x="14272" y="8591"/>
                    <a:pt x="14838" y="7965"/>
                    <a:pt x="15330" y="7340"/>
                  </a:cubicBezTo>
                  <a:cubicBezTo>
                    <a:pt x="15643" y="7042"/>
                    <a:pt x="15881" y="6729"/>
                    <a:pt x="16134" y="6416"/>
                  </a:cubicBezTo>
                  <a:cubicBezTo>
                    <a:pt x="16328" y="6103"/>
                    <a:pt x="16566" y="5850"/>
                    <a:pt x="16819" y="5552"/>
                  </a:cubicBezTo>
                  <a:cubicBezTo>
                    <a:pt x="17073" y="5239"/>
                    <a:pt x="17251" y="4986"/>
                    <a:pt x="17445" y="4673"/>
                  </a:cubicBezTo>
                  <a:cubicBezTo>
                    <a:pt x="17624" y="4435"/>
                    <a:pt x="17877" y="4122"/>
                    <a:pt x="17996" y="3868"/>
                  </a:cubicBezTo>
                  <a:cubicBezTo>
                    <a:pt x="18190" y="3615"/>
                    <a:pt x="18369" y="3377"/>
                    <a:pt x="18562" y="3124"/>
                  </a:cubicBezTo>
                  <a:cubicBezTo>
                    <a:pt x="18682" y="2870"/>
                    <a:pt x="18860" y="2632"/>
                    <a:pt x="18994" y="2438"/>
                  </a:cubicBezTo>
                  <a:cubicBezTo>
                    <a:pt x="19307" y="2006"/>
                    <a:pt x="19486" y="1574"/>
                    <a:pt x="19680" y="1261"/>
                  </a:cubicBezTo>
                  <a:cubicBezTo>
                    <a:pt x="19918" y="948"/>
                    <a:pt x="20052" y="710"/>
                    <a:pt x="20112" y="516"/>
                  </a:cubicBezTo>
                  <a:cubicBezTo>
                    <a:pt x="20231" y="338"/>
                    <a:pt x="20291" y="263"/>
                    <a:pt x="20291" y="263"/>
                  </a:cubicBezTo>
                  <a:cubicBezTo>
                    <a:pt x="20291" y="144"/>
                    <a:pt x="20291" y="84"/>
                    <a:pt x="20231" y="25"/>
                  </a:cubicBezTo>
                  <a:cubicBezTo>
                    <a:pt x="20196" y="7"/>
                    <a:pt x="20166" y="0"/>
                    <a:pt x="2014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32"/>
            <p:cNvSpPr/>
            <p:nvPr/>
          </p:nvSpPr>
          <p:spPr>
            <a:xfrm rot="10800000">
              <a:off x="7944145" y="4186443"/>
              <a:ext cx="133421" cy="89779"/>
            </a:xfrm>
            <a:custGeom>
              <a:avLst/>
              <a:gdLst/>
              <a:ahLst/>
              <a:cxnLst/>
              <a:rect l="l" t="t" r="r" b="b"/>
              <a:pathLst>
                <a:path w="4277" h="2878" extrusionOk="0">
                  <a:moveTo>
                    <a:pt x="4023" y="1"/>
                  </a:moveTo>
                  <a:cubicBezTo>
                    <a:pt x="4023" y="1"/>
                    <a:pt x="3963" y="61"/>
                    <a:pt x="3844" y="61"/>
                  </a:cubicBezTo>
                  <a:cubicBezTo>
                    <a:pt x="3785" y="61"/>
                    <a:pt x="3725" y="120"/>
                    <a:pt x="3591" y="120"/>
                  </a:cubicBezTo>
                  <a:cubicBezTo>
                    <a:pt x="3531" y="180"/>
                    <a:pt x="3412" y="180"/>
                    <a:pt x="3278" y="239"/>
                  </a:cubicBezTo>
                  <a:cubicBezTo>
                    <a:pt x="3219" y="314"/>
                    <a:pt x="3099" y="373"/>
                    <a:pt x="2980" y="373"/>
                  </a:cubicBezTo>
                  <a:cubicBezTo>
                    <a:pt x="2846" y="433"/>
                    <a:pt x="2727" y="493"/>
                    <a:pt x="2608" y="552"/>
                  </a:cubicBezTo>
                  <a:cubicBezTo>
                    <a:pt x="2474" y="612"/>
                    <a:pt x="2354" y="746"/>
                    <a:pt x="2235" y="805"/>
                  </a:cubicBezTo>
                  <a:cubicBezTo>
                    <a:pt x="2101" y="865"/>
                    <a:pt x="1982" y="925"/>
                    <a:pt x="1863" y="1059"/>
                  </a:cubicBezTo>
                  <a:cubicBezTo>
                    <a:pt x="1729" y="1118"/>
                    <a:pt x="1610" y="1178"/>
                    <a:pt x="1490" y="1297"/>
                  </a:cubicBezTo>
                  <a:cubicBezTo>
                    <a:pt x="1416" y="1357"/>
                    <a:pt x="1297" y="1491"/>
                    <a:pt x="1178" y="1550"/>
                  </a:cubicBezTo>
                  <a:cubicBezTo>
                    <a:pt x="1043" y="1610"/>
                    <a:pt x="984" y="1729"/>
                    <a:pt x="865" y="1804"/>
                  </a:cubicBezTo>
                  <a:cubicBezTo>
                    <a:pt x="746" y="1863"/>
                    <a:pt x="671" y="1982"/>
                    <a:pt x="611" y="2042"/>
                  </a:cubicBezTo>
                  <a:cubicBezTo>
                    <a:pt x="299" y="2355"/>
                    <a:pt x="60" y="2608"/>
                    <a:pt x="60" y="2608"/>
                  </a:cubicBezTo>
                  <a:cubicBezTo>
                    <a:pt x="60" y="2668"/>
                    <a:pt x="1" y="2727"/>
                    <a:pt x="60" y="2787"/>
                  </a:cubicBezTo>
                  <a:cubicBezTo>
                    <a:pt x="102" y="2829"/>
                    <a:pt x="173" y="2878"/>
                    <a:pt x="232" y="2878"/>
                  </a:cubicBezTo>
                  <a:cubicBezTo>
                    <a:pt x="258" y="2878"/>
                    <a:pt x="281" y="2869"/>
                    <a:pt x="299" y="2846"/>
                  </a:cubicBezTo>
                  <a:cubicBezTo>
                    <a:pt x="299" y="2846"/>
                    <a:pt x="552" y="2727"/>
                    <a:pt x="924" y="2474"/>
                  </a:cubicBezTo>
                  <a:cubicBezTo>
                    <a:pt x="984" y="2414"/>
                    <a:pt x="1118" y="2355"/>
                    <a:pt x="1237" y="2236"/>
                  </a:cubicBezTo>
                  <a:cubicBezTo>
                    <a:pt x="1297" y="2176"/>
                    <a:pt x="1416" y="2102"/>
                    <a:pt x="1550" y="2042"/>
                  </a:cubicBezTo>
                  <a:cubicBezTo>
                    <a:pt x="1669" y="1982"/>
                    <a:pt x="1729" y="1863"/>
                    <a:pt x="1863" y="1804"/>
                  </a:cubicBezTo>
                  <a:cubicBezTo>
                    <a:pt x="1982" y="1729"/>
                    <a:pt x="2101" y="1669"/>
                    <a:pt x="2235" y="1550"/>
                  </a:cubicBezTo>
                  <a:cubicBezTo>
                    <a:pt x="2354" y="1491"/>
                    <a:pt x="2474" y="1431"/>
                    <a:pt x="2608" y="1357"/>
                  </a:cubicBezTo>
                  <a:cubicBezTo>
                    <a:pt x="2727" y="1237"/>
                    <a:pt x="2846" y="1178"/>
                    <a:pt x="2906" y="1118"/>
                  </a:cubicBezTo>
                  <a:cubicBezTo>
                    <a:pt x="3040" y="1059"/>
                    <a:pt x="3159" y="984"/>
                    <a:pt x="3278" y="925"/>
                  </a:cubicBezTo>
                  <a:cubicBezTo>
                    <a:pt x="3353" y="865"/>
                    <a:pt x="3472" y="805"/>
                    <a:pt x="3531" y="746"/>
                  </a:cubicBezTo>
                  <a:cubicBezTo>
                    <a:pt x="3725" y="612"/>
                    <a:pt x="3904" y="493"/>
                    <a:pt x="3963" y="433"/>
                  </a:cubicBezTo>
                  <a:cubicBezTo>
                    <a:pt x="4097" y="373"/>
                    <a:pt x="4157" y="373"/>
                    <a:pt x="4157" y="373"/>
                  </a:cubicBezTo>
                  <a:cubicBezTo>
                    <a:pt x="4217" y="314"/>
                    <a:pt x="4276" y="239"/>
                    <a:pt x="4217" y="180"/>
                  </a:cubicBezTo>
                  <a:cubicBezTo>
                    <a:pt x="4217" y="61"/>
                    <a:pt x="4157" y="1"/>
                    <a:pt x="40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32"/>
            <p:cNvSpPr/>
            <p:nvPr/>
          </p:nvSpPr>
          <p:spPr>
            <a:xfrm rot="10800000">
              <a:off x="7986913" y="4236386"/>
              <a:ext cx="52064" cy="192723"/>
            </a:xfrm>
            <a:custGeom>
              <a:avLst/>
              <a:gdLst/>
              <a:ahLst/>
              <a:cxnLst/>
              <a:rect l="l" t="t" r="r" b="b"/>
              <a:pathLst>
                <a:path w="1669" h="6178" extrusionOk="0">
                  <a:moveTo>
                    <a:pt x="1296" y="1"/>
                  </a:moveTo>
                  <a:cubicBezTo>
                    <a:pt x="1237" y="1"/>
                    <a:pt x="1117" y="60"/>
                    <a:pt x="1117" y="120"/>
                  </a:cubicBezTo>
                  <a:lnTo>
                    <a:pt x="1117" y="433"/>
                  </a:lnTo>
                  <a:lnTo>
                    <a:pt x="1117" y="746"/>
                  </a:lnTo>
                  <a:lnTo>
                    <a:pt x="1117" y="1118"/>
                  </a:lnTo>
                  <a:lnTo>
                    <a:pt x="1117" y="1550"/>
                  </a:lnTo>
                  <a:cubicBezTo>
                    <a:pt x="1058" y="1669"/>
                    <a:pt x="1058" y="1863"/>
                    <a:pt x="1058" y="2042"/>
                  </a:cubicBezTo>
                  <a:cubicBezTo>
                    <a:pt x="1058" y="2235"/>
                    <a:pt x="998" y="2355"/>
                    <a:pt x="998" y="2533"/>
                  </a:cubicBezTo>
                  <a:cubicBezTo>
                    <a:pt x="998" y="2667"/>
                    <a:pt x="924" y="2727"/>
                    <a:pt x="924" y="2846"/>
                  </a:cubicBezTo>
                  <a:lnTo>
                    <a:pt x="864" y="3099"/>
                  </a:lnTo>
                  <a:cubicBezTo>
                    <a:pt x="864" y="3278"/>
                    <a:pt x="805" y="3472"/>
                    <a:pt x="745" y="3651"/>
                  </a:cubicBezTo>
                  <a:cubicBezTo>
                    <a:pt x="745" y="3844"/>
                    <a:pt x="685" y="3963"/>
                    <a:pt x="626" y="4157"/>
                  </a:cubicBezTo>
                  <a:cubicBezTo>
                    <a:pt x="626" y="4336"/>
                    <a:pt x="551" y="4470"/>
                    <a:pt x="492" y="4649"/>
                  </a:cubicBezTo>
                  <a:cubicBezTo>
                    <a:pt x="432" y="4768"/>
                    <a:pt x="373" y="4902"/>
                    <a:pt x="373" y="5081"/>
                  </a:cubicBezTo>
                  <a:cubicBezTo>
                    <a:pt x="313" y="5215"/>
                    <a:pt x="253" y="5334"/>
                    <a:pt x="179" y="5394"/>
                  </a:cubicBezTo>
                  <a:cubicBezTo>
                    <a:pt x="179" y="5513"/>
                    <a:pt x="119" y="5647"/>
                    <a:pt x="119" y="5706"/>
                  </a:cubicBezTo>
                  <a:cubicBezTo>
                    <a:pt x="60" y="5826"/>
                    <a:pt x="0" y="5960"/>
                    <a:pt x="0" y="5960"/>
                  </a:cubicBezTo>
                  <a:cubicBezTo>
                    <a:pt x="0" y="6019"/>
                    <a:pt x="0" y="6079"/>
                    <a:pt x="60" y="6138"/>
                  </a:cubicBezTo>
                  <a:cubicBezTo>
                    <a:pt x="84" y="6163"/>
                    <a:pt x="122" y="6178"/>
                    <a:pt x="162" y="6178"/>
                  </a:cubicBezTo>
                  <a:cubicBezTo>
                    <a:pt x="218" y="6178"/>
                    <a:pt x="278" y="6149"/>
                    <a:pt x="313" y="6079"/>
                  </a:cubicBezTo>
                  <a:cubicBezTo>
                    <a:pt x="313" y="6079"/>
                    <a:pt x="373" y="6019"/>
                    <a:pt x="432" y="5885"/>
                  </a:cubicBezTo>
                  <a:cubicBezTo>
                    <a:pt x="492" y="5826"/>
                    <a:pt x="551" y="5706"/>
                    <a:pt x="626" y="5647"/>
                  </a:cubicBezTo>
                  <a:cubicBezTo>
                    <a:pt x="685" y="5513"/>
                    <a:pt x="745" y="5394"/>
                    <a:pt x="805" y="5274"/>
                  </a:cubicBezTo>
                  <a:cubicBezTo>
                    <a:pt x="864" y="5140"/>
                    <a:pt x="924" y="4962"/>
                    <a:pt x="998" y="4842"/>
                  </a:cubicBezTo>
                  <a:cubicBezTo>
                    <a:pt x="1058" y="4708"/>
                    <a:pt x="1177" y="4530"/>
                    <a:pt x="1237" y="4336"/>
                  </a:cubicBezTo>
                  <a:cubicBezTo>
                    <a:pt x="1237" y="4157"/>
                    <a:pt x="1296" y="3963"/>
                    <a:pt x="1371" y="3785"/>
                  </a:cubicBezTo>
                  <a:cubicBezTo>
                    <a:pt x="1430" y="3591"/>
                    <a:pt x="1490" y="3412"/>
                    <a:pt x="1549" y="3219"/>
                  </a:cubicBezTo>
                  <a:lnTo>
                    <a:pt x="1549" y="2906"/>
                  </a:lnTo>
                  <a:cubicBezTo>
                    <a:pt x="1609" y="2846"/>
                    <a:pt x="1609" y="2727"/>
                    <a:pt x="1609" y="2667"/>
                  </a:cubicBezTo>
                  <a:cubicBezTo>
                    <a:pt x="1609" y="2474"/>
                    <a:pt x="1669" y="2295"/>
                    <a:pt x="1669" y="2101"/>
                  </a:cubicBezTo>
                  <a:lnTo>
                    <a:pt x="1669" y="1550"/>
                  </a:lnTo>
                  <a:cubicBezTo>
                    <a:pt x="1669" y="1356"/>
                    <a:pt x="1669" y="1237"/>
                    <a:pt x="1609" y="1044"/>
                  </a:cubicBezTo>
                  <a:lnTo>
                    <a:pt x="1609" y="671"/>
                  </a:lnTo>
                  <a:cubicBezTo>
                    <a:pt x="1549" y="552"/>
                    <a:pt x="1549" y="433"/>
                    <a:pt x="1549" y="373"/>
                  </a:cubicBezTo>
                  <a:cubicBezTo>
                    <a:pt x="1490" y="179"/>
                    <a:pt x="1490" y="120"/>
                    <a:pt x="1490" y="120"/>
                  </a:cubicBezTo>
                  <a:cubicBezTo>
                    <a:pt x="1490" y="60"/>
                    <a:pt x="1371" y="1"/>
                    <a:pt x="1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32"/>
            <p:cNvSpPr/>
            <p:nvPr/>
          </p:nvSpPr>
          <p:spPr>
            <a:xfrm rot="10800000">
              <a:off x="8153276" y="4054207"/>
              <a:ext cx="63700" cy="101633"/>
            </a:xfrm>
            <a:custGeom>
              <a:avLst/>
              <a:gdLst/>
              <a:ahLst/>
              <a:cxnLst/>
              <a:rect l="l" t="t" r="r" b="b"/>
              <a:pathLst>
                <a:path w="2042" h="3258" extrusionOk="0">
                  <a:moveTo>
                    <a:pt x="1833" y="0"/>
                  </a:moveTo>
                  <a:cubicBezTo>
                    <a:pt x="1792" y="0"/>
                    <a:pt x="1758" y="15"/>
                    <a:pt x="1728" y="45"/>
                  </a:cubicBezTo>
                  <a:cubicBezTo>
                    <a:pt x="1728" y="45"/>
                    <a:pt x="1609" y="239"/>
                    <a:pt x="1416" y="552"/>
                  </a:cubicBezTo>
                  <a:cubicBezTo>
                    <a:pt x="1416" y="611"/>
                    <a:pt x="1356" y="671"/>
                    <a:pt x="1356" y="790"/>
                  </a:cubicBezTo>
                  <a:cubicBezTo>
                    <a:pt x="1296" y="850"/>
                    <a:pt x="1237" y="924"/>
                    <a:pt x="1177" y="1043"/>
                  </a:cubicBezTo>
                  <a:cubicBezTo>
                    <a:pt x="1118" y="1103"/>
                    <a:pt x="1118" y="1162"/>
                    <a:pt x="1043" y="1297"/>
                  </a:cubicBezTo>
                  <a:cubicBezTo>
                    <a:pt x="984" y="1356"/>
                    <a:pt x="984" y="1475"/>
                    <a:pt x="924" y="1535"/>
                  </a:cubicBezTo>
                  <a:cubicBezTo>
                    <a:pt x="805" y="1729"/>
                    <a:pt x="671" y="1907"/>
                    <a:pt x="611" y="2041"/>
                  </a:cubicBezTo>
                  <a:cubicBezTo>
                    <a:pt x="552" y="2101"/>
                    <a:pt x="552" y="2161"/>
                    <a:pt x="492" y="2161"/>
                  </a:cubicBezTo>
                  <a:cubicBezTo>
                    <a:pt x="492" y="2220"/>
                    <a:pt x="492" y="2280"/>
                    <a:pt x="432" y="2280"/>
                  </a:cubicBezTo>
                  <a:cubicBezTo>
                    <a:pt x="373" y="2339"/>
                    <a:pt x="373" y="2473"/>
                    <a:pt x="298" y="2533"/>
                  </a:cubicBezTo>
                  <a:cubicBezTo>
                    <a:pt x="120" y="2786"/>
                    <a:pt x="60" y="2965"/>
                    <a:pt x="60" y="2965"/>
                  </a:cubicBezTo>
                  <a:cubicBezTo>
                    <a:pt x="0" y="3025"/>
                    <a:pt x="0" y="3084"/>
                    <a:pt x="60" y="3159"/>
                  </a:cubicBezTo>
                  <a:cubicBezTo>
                    <a:pt x="95" y="3229"/>
                    <a:pt x="150" y="3257"/>
                    <a:pt x="202" y="3257"/>
                  </a:cubicBezTo>
                  <a:cubicBezTo>
                    <a:pt x="239" y="3257"/>
                    <a:pt x="274" y="3243"/>
                    <a:pt x="298" y="3218"/>
                  </a:cubicBezTo>
                  <a:cubicBezTo>
                    <a:pt x="298" y="3218"/>
                    <a:pt x="492" y="3084"/>
                    <a:pt x="745" y="2846"/>
                  </a:cubicBezTo>
                  <a:cubicBezTo>
                    <a:pt x="745" y="2786"/>
                    <a:pt x="864" y="2712"/>
                    <a:pt x="924" y="2652"/>
                  </a:cubicBezTo>
                  <a:cubicBezTo>
                    <a:pt x="924" y="2593"/>
                    <a:pt x="984" y="2593"/>
                    <a:pt x="984" y="2533"/>
                  </a:cubicBezTo>
                  <a:lnTo>
                    <a:pt x="1118" y="2414"/>
                  </a:lnTo>
                  <a:cubicBezTo>
                    <a:pt x="1237" y="2220"/>
                    <a:pt x="1356" y="2041"/>
                    <a:pt x="1490" y="1848"/>
                  </a:cubicBezTo>
                  <a:cubicBezTo>
                    <a:pt x="1550" y="1788"/>
                    <a:pt x="1550" y="1669"/>
                    <a:pt x="1609" y="1535"/>
                  </a:cubicBezTo>
                  <a:cubicBezTo>
                    <a:pt x="1669" y="1475"/>
                    <a:pt x="1728" y="1356"/>
                    <a:pt x="1728" y="1297"/>
                  </a:cubicBezTo>
                  <a:cubicBezTo>
                    <a:pt x="1788" y="1162"/>
                    <a:pt x="1863" y="1043"/>
                    <a:pt x="1863" y="984"/>
                  </a:cubicBezTo>
                  <a:cubicBezTo>
                    <a:pt x="1922" y="924"/>
                    <a:pt x="1922" y="790"/>
                    <a:pt x="1922" y="730"/>
                  </a:cubicBezTo>
                  <a:cubicBezTo>
                    <a:pt x="2041" y="418"/>
                    <a:pt x="2041" y="179"/>
                    <a:pt x="2041" y="179"/>
                  </a:cubicBezTo>
                  <a:cubicBezTo>
                    <a:pt x="2041" y="105"/>
                    <a:pt x="2041" y="45"/>
                    <a:pt x="1982" y="45"/>
                  </a:cubicBezTo>
                  <a:cubicBezTo>
                    <a:pt x="1922" y="15"/>
                    <a:pt x="1874" y="0"/>
                    <a:pt x="183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32"/>
            <p:cNvSpPr/>
            <p:nvPr/>
          </p:nvSpPr>
          <p:spPr>
            <a:xfrm rot="10800000">
              <a:off x="8114719" y="2133032"/>
              <a:ext cx="319281" cy="325613"/>
            </a:xfrm>
            <a:custGeom>
              <a:avLst/>
              <a:gdLst/>
              <a:ahLst/>
              <a:cxnLst/>
              <a:rect l="l" t="t" r="r" b="b"/>
              <a:pathLst>
                <a:path w="10235" h="10438" extrusionOk="0">
                  <a:moveTo>
                    <a:pt x="9233" y="0"/>
                  </a:moveTo>
                  <a:cubicBezTo>
                    <a:pt x="8434" y="0"/>
                    <a:pt x="3320" y="2597"/>
                    <a:pt x="1177" y="4797"/>
                  </a:cubicBezTo>
                  <a:cubicBezTo>
                    <a:pt x="0" y="6034"/>
                    <a:pt x="0" y="9326"/>
                    <a:pt x="432" y="9832"/>
                  </a:cubicBezTo>
                  <a:cubicBezTo>
                    <a:pt x="748" y="10174"/>
                    <a:pt x="1322" y="10438"/>
                    <a:pt x="2091" y="10438"/>
                  </a:cubicBezTo>
                  <a:cubicBezTo>
                    <a:pt x="3134" y="10438"/>
                    <a:pt x="4535" y="9953"/>
                    <a:pt x="6138" y="8521"/>
                  </a:cubicBezTo>
                  <a:cubicBezTo>
                    <a:pt x="8879" y="6034"/>
                    <a:pt x="10235" y="521"/>
                    <a:pt x="9311" y="15"/>
                  </a:cubicBezTo>
                  <a:cubicBezTo>
                    <a:pt x="9293" y="5"/>
                    <a:pt x="9267" y="0"/>
                    <a:pt x="9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32"/>
            <p:cNvSpPr/>
            <p:nvPr/>
          </p:nvSpPr>
          <p:spPr>
            <a:xfrm rot="10800000">
              <a:off x="8137959" y="2122332"/>
              <a:ext cx="315569" cy="329825"/>
            </a:xfrm>
            <a:custGeom>
              <a:avLst/>
              <a:gdLst/>
              <a:ahLst/>
              <a:cxnLst/>
              <a:rect l="l" t="t" r="r" b="b"/>
              <a:pathLst>
                <a:path w="10116" h="10573" extrusionOk="0">
                  <a:moveTo>
                    <a:pt x="9937" y="1"/>
                  </a:moveTo>
                  <a:cubicBezTo>
                    <a:pt x="9878" y="1"/>
                    <a:pt x="9744" y="1"/>
                    <a:pt x="9684" y="60"/>
                  </a:cubicBezTo>
                  <a:cubicBezTo>
                    <a:pt x="9684" y="60"/>
                    <a:pt x="9192" y="686"/>
                    <a:pt x="8447" y="1610"/>
                  </a:cubicBezTo>
                  <a:cubicBezTo>
                    <a:pt x="8388" y="1490"/>
                    <a:pt x="8388" y="1431"/>
                    <a:pt x="8388" y="1356"/>
                  </a:cubicBezTo>
                  <a:cubicBezTo>
                    <a:pt x="8328" y="1237"/>
                    <a:pt x="8254" y="1058"/>
                    <a:pt x="8135" y="924"/>
                  </a:cubicBezTo>
                  <a:cubicBezTo>
                    <a:pt x="8098" y="851"/>
                    <a:pt x="8038" y="800"/>
                    <a:pt x="7966" y="800"/>
                  </a:cubicBezTo>
                  <a:cubicBezTo>
                    <a:pt x="7922" y="800"/>
                    <a:pt x="7873" y="819"/>
                    <a:pt x="7822" y="865"/>
                  </a:cubicBezTo>
                  <a:cubicBezTo>
                    <a:pt x="7762" y="865"/>
                    <a:pt x="7762" y="924"/>
                    <a:pt x="7762" y="984"/>
                  </a:cubicBezTo>
                  <a:lnTo>
                    <a:pt x="7762" y="1058"/>
                  </a:lnTo>
                  <a:cubicBezTo>
                    <a:pt x="7762" y="1356"/>
                    <a:pt x="7762" y="1610"/>
                    <a:pt x="7703" y="1922"/>
                  </a:cubicBezTo>
                  <a:lnTo>
                    <a:pt x="7703" y="2295"/>
                  </a:lnTo>
                  <a:cubicBezTo>
                    <a:pt x="7703" y="2354"/>
                    <a:pt x="7703" y="2414"/>
                    <a:pt x="7643" y="2474"/>
                  </a:cubicBezTo>
                  <a:lnTo>
                    <a:pt x="7643" y="2548"/>
                  </a:lnTo>
                  <a:cubicBezTo>
                    <a:pt x="7390" y="2846"/>
                    <a:pt x="7136" y="3159"/>
                    <a:pt x="6838" y="3472"/>
                  </a:cubicBezTo>
                  <a:cubicBezTo>
                    <a:pt x="6645" y="3725"/>
                    <a:pt x="6392" y="3963"/>
                    <a:pt x="6213" y="4217"/>
                  </a:cubicBezTo>
                  <a:lnTo>
                    <a:pt x="6213" y="3904"/>
                  </a:lnTo>
                  <a:cubicBezTo>
                    <a:pt x="6272" y="3591"/>
                    <a:pt x="6272" y="3218"/>
                    <a:pt x="6272" y="2921"/>
                  </a:cubicBezTo>
                  <a:lnTo>
                    <a:pt x="6272" y="1982"/>
                  </a:lnTo>
                  <a:cubicBezTo>
                    <a:pt x="6272" y="1863"/>
                    <a:pt x="6153" y="1729"/>
                    <a:pt x="6019" y="1729"/>
                  </a:cubicBezTo>
                  <a:cubicBezTo>
                    <a:pt x="5960" y="1729"/>
                    <a:pt x="5900" y="1863"/>
                    <a:pt x="5840" y="1922"/>
                  </a:cubicBezTo>
                  <a:cubicBezTo>
                    <a:pt x="5781" y="2235"/>
                    <a:pt x="5721" y="2548"/>
                    <a:pt x="5647" y="2846"/>
                  </a:cubicBezTo>
                  <a:lnTo>
                    <a:pt x="5468" y="3785"/>
                  </a:lnTo>
                  <a:cubicBezTo>
                    <a:pt x="5468" y="3963"/>
                    <a:pt x="5468" y="4097"/>
                    <a:pt x="5408" y="4276"/>
                  </a:cubicBezTo>
                  <a:cubicBezTo>
                    <a:pt x="5349" y="4410"/>
                    <a:pt x="5349" y="4589"/>
                    <a:pt x="5349" y="4708"/>
                  </a:cubicBezTo>
                  <a:lnTo>
                    <a:pt x="5215" y="5155"/>
                  </a:lnTo>
                  <a:lnTo>
                    <a:pt x="5155" y="5453"/>
                  </a:lnTo>
                  <a:cubicBezTo>
                    <a:pt x="4842" y="5766"/>
                    <a:pt x="4604" y="6079"/>
                    <a:pt x="4291" y="6392"/>
                  </a:cubicBezTo>
                  <a:cubicBezTo>
                    <a:pt x="4157" y="6511"/>
                    <a:pt x="4038" y="6704"/>
                    <a:pt x="3859" y="6883"/>
                  </a:cubicBezTo>
                  <a:cubicBezTo>
                    <a:pt x="3784" y="6943"/>
                    <a:pt x="3725" y="7017"/>
                    <a:pt x="3606" y="7077"/>
                  </a:cubicBezTo>
                  <a:cubicBezTo>
                    <a:pt x="3665" y="6943"/>
                    <a:pt x="3665" y="6764"/>
                    <a:pt x="3725" y="6645"/>
                  </a:cubicBezTo>
                  <a:cubicBezTo>
                    <a:pt x="3725" y="6392"/>
                    <a:pt x="3725" y="6198"/>
                    <a:pt x="3784" y="5960"/>
                  </a:cubicBezTo>
                  <a:cubicBezTo>
                    <a:pt x="3784" y="5587"/>
                    <a:pt x="3859" y="5155"/>
                    <a:pt x="3859" y="4708"/>
                  </a:cubicBezTo>
                  <a:cubicBezTo>
                    <a:pt x="3859" y="4276"/>
                    <a:pt x="3859" y="3904"/>
                    <a:pt x="3784" y="3472"/>
                  </a:cubicBezTo>
                  <a:cubicBezTo>
                    <a:pt x="3784" y="3353"/>
                    <a:pt x="3665" y="3293"/>
                    <a:pt x="3546" y="3293"/>
                  </a:cubicBezTo>
                  <a:cubicBezTo>
                    <a:pt x="3487" y="3293"/>
                    <a:pt x="3352" y="3353"/>
                    <a:pt x="3352" y="3472"/>
                  </a:cubicBezTo>
                  <a:cubicBezTo>
                    <a:pt x="3293" y="3844"/>
                    <a:pt x="3233" y="4276"/>
                    <a:pt x="3174" y="4649"/>
                  </a:cubicBezTo>
                  <a:cubicBezTo>
                    <a:pt x="3174" y="4902"/>
                    <a:pt x="3114" y="5081"/>
                    <a:pt x="3114" y="5274"/>
                  </a:cubicBezTo>
                  <a:cubicBezTo>
                    <a:pt x="3040" y="5528"/>
                    <a:pt x="3040" y="5706"/>
                    <a:pt x="2980" y="5900"/>
                  </a:cubicBezTo>
                  <a:cubicBezTo>
                    <a:pt x="2980" y="6079"/>
                    <a:pt x="2980" y="6272"/>
                    <a:pt x="2920" y="6511"/>
                  </a:cubicBezTo>
                  <a:cubicBezTo>
                    <a:pt x="2861" y="6704"/>
                    <a:pt x="2861" y="6883"/>
                    <a:pt x="2801" y="7077"/>
                  </a:cubicBezTo>
                  <a:lnTo>
                    <a:pt x="2667" y="7688"/>
                  </a:lnTo>
                  <a:lnTo>
                    <a:pt x="2548" y="8194"/>
                  </a:lnTo>
                  <a:lnTo>
                    <a:pt x="2488" y="8254"/>
                  </a:lnTo>
                  <a:cubicBezTo>
                    <a:pt x="2295" y="8433"/>
                    <a:pt x="2056" y="8686"/>
                    <a:pt x="1863" y="8880"/>
                  </a:cubicBezTo>
                  <a:cubicBezTo>
                    <a:pt x="1624" y="9058"/>
                    <a:pt x="1371" y="9252"/>
                    <a:pt x="1177" y="9431"/>
                  </a:cubicBezTo>
                  <a:cubicBezTo>
                    <a:pt x="999" y="9624"/>
                    <a:pt x="805" y="9744"/>
                    <a:pt x="626" y="9863"/>
                  </a:cubicBezTo>
                  <a:cubicBezTo>
                    <a:pt x="313" y="10056"/>
                    <a:pt x="194" y="10176"/>
                    <a:pt x="194" y="10176"/>
                  </a:cubicBezTo>
                  <a:lnTo>
                    <a:pt x="135" y="10176"/>
                  </a:lnTo>
                  <a:cubicBezTo>
                    <a:pt x="60" y="10235"/>
                    <a:pt x="1" y="10369"/>
                    <a:pt x="60" y="10488"/>
                  </a:cubicBezTo>
                  <a:cubicBezTo>
                    <a:pt x="113" y="10531"/>
                    <a:pt x="188" y="10573"/>
                    <a:pt x="269" y="10573"/>
                  </a:cubicBezTo>
                  <a:cubicBezTo>
                    <a:pt x="303" y="10573"/>
                    <a:pt x="338" y="10565"/>
                    <a:pt x="373" y="10548"/>
                  </a:cubicBezTo>
                  <a:cubicBezTo>
                    <a:pt x="373" y="10548"/>
                    <a:pt x="567" y="10429"/>
                    <a:pt x="939" y="10235"/>
                  </a:cubicBezTo>
                  <a:cubicBezTo>
                    <a:pt x="1118" y="10176"/>
                    <a:pt x="1311" y="10056"/>
                    <a:pt x="1490" y="9863"/>
                  </a:cubicBezTo>
                  <a:cubicBezTo>
                    <a:pt x="1744" y="9744"/>
                    <a:pt x="1997" y="9550"/>
                    <a:pt x="2235" y="9371"/>
                  </a:cubicBezTo>
                  <a:cubicBezTo>
                    <a:pt x="2488" y="9177"/>
                    <a:pt x="2742" y="8999"/>
                    <a:pt x="2980" y="8745"/>
                  </a:cubicBezTo>
                  <a:lnTo>
                    <a:pt x="6272" y="8745"/>
                  </a:lnTo>
                  <a:cubicBezTo>
                    <a:pt x="6392" y="8745"/>
                    <a:pt x="6526" y="8626"/>
                    <a:pt x="6526" y="8507"/>
                  </a:cubicBezTo>
                  <a:cubicBezTo>
                    <a:pt x="6466" y="8373"/>
                    <a:pt x="6392" y="8313"/>
                    <a:pt x="6332" y="8313"/>
                  </a:cubicBezTo>
                  <a:cubicBezTo>
                    <a:pt x="6019" y="8254"/>
                    <a:pt x="5781" y="8194"/>
                    <a:pt x="5468" y="8135"/>
                  </a:cubicBezTo>
                  <a:cubicBezTo>
                    <a:pt x="5155" y="8135"/>
                    <a:pt x="4902" y="8060"/>
                    <a:pt x="4604" y="8060"/>
                  </a:cubicBezTo>
                  <a:cubicBezTo>
                    <a:pt x="4351" y="8001"/>
                    <a:pt x="4097" y="8001"/>
                    <a:pt x="3859" y="8001"/>
                  </a:cubicBezTo>
                  <a:cubicBezTo>
                    <a:pt x="3859" y="7941"/>
                    <a:pt x="3919" y="7881"/>
                    <a:pt x="3978" y="7822"/>
                  </a:cubicBezTo>
                  <a:cubicBezTo>
                    <a:pt x="4291" y="7569"/>
                    <a:pt x="4604" y="7256"/>
                    <a:pt x="4902" y="6943"/>
                  </a:cubicBezTo>
                  <a:cubicBezTo>
                    <a:pt x="5155" y="6645"/>
                    <a:pt x="5408" y="6392"/>
                    <a:pt x="5721" y="6079"/>
                  </a:cubicBezTo>
                  <a:cubicBezTo>
                    <a:pt x="5781" y="6019"/>
                    <a:pt x="5840" y="6019"/>
                    <a:pt x="5960" y="5960"/>
                  </a:cubicBezTo>
                  <a:cubicBezTo>
                    <a:pt x="6094" y="5960"/>
                    <a:pt x="6213" y="5900"/>
                    <a:pt x="6332" y="5900"/>
                  </a:cubicBezTo>
                  <a:cubicBezTo>
                    <a:pt x="6466" y="5826"/>
                    <a:pt x="6585" y="5766"/>
                    <a:pt x="6704" y="5766"/>
                  </a:cubicBezTo>
                  <a:cubicBezTo>
                    <a:pt x="6838" y="5706"/>
                    <a:pt x="6958" y="5706"/>
                    <a:pt x="7077" y="5706"/>
                  </a:cubicBezTo>
                  <a:cubicBezTo>
                    <a:pt x="7211" y="5647"/>
                    <a:pt x="7330" y="5647"/>
                    <a:pt x="7449" y="5587"/>
                  </a:cubicBezTo>
                  <a:lnTo>
                    <a:pt x="7822" y="5528"/>
                  </a:lnTo>
                  <a:cubicBezTo>
                    <a:pt x="7956" y="5528"/>
                    <a:pt x="8075" y="5453"/>
                    <a:pt x="8194" y="5453"/>
                  </a:cubicBezTo>
                  <a:cubicBezTo>
                    <a:pt x="8328" y="5453"/>
                    <a:pt x="8447" y="5453"/>
                    <a:pt x="8567" y="5394"/>
                  </a:cubicBezTo>
                  <a:cubicBezTo>
                    <a:pt x="8701" y="5394"/>
                    <a:pt x="8760" y="5274"/>
                    <a:pt x="8760" y="5155"/>
                  </a:cubicBezTo>
                  <a:cubicBezTo>
                    <a:pt x="8760" y="5081"/>
                    <a:pt x="8626" y="5021"/>
                    <a:pt x="8567" y="4961"/>
                  </a:cubicBezTo>
                  <a:lnTo>
                    <a:pt x="8135" y="4961"/>
                  </a:lnTo>
                  <a:cubicBezTo>
                    <a:pt x="8015" y="4902"/>
                    <a:pt x="7881" y="4902"/>
                    <a:pt x="7762" y="4902"/>
                  </a:cubicBezTo>
                  <a:cubicBezTo>
                    <a:pt x="7449" y="4902"/>
                    <a:pt x="7211" y="4961"/>
                    <a:pt x="6958" y="4961"/>
                  </a:cubicBezTo>
                  <a:cubicBezTo>
                    <a:pt x="6838" y="4961"/>
                    <a:pt x="6704" y="5021"/>
                    <a:pt x="6585" y="5021"/>
                  </a:cubicBezTo>
                  <a:lnTo>
                    <a:pt x="6645" y="4961"/>
                  </a:lnTo>
                  <a:cubicBezTo>
                    <a:pt x="6898" y="4649"/>
                    <a:pt x="7211" y="4276"/>
                    <a:pt x="7449" y="3963"/>
                  </a:cubicBezTo>
                  <a:cubicBezTo>
                    <a:pt x="7643" y="3725"/>
                    <a:pt x="7822" y="3472"/>
                    <a:pt x="8015" y="3218"/>
                  </a:cubicBezTo>
                  <a:lnTo>
                    <a:pt x="8328" y="3218"/>
                  </a:lnTo>
                  <a:cubicBezTo>
                    <a:pt x="8507" y="3218"/>
                    <a:pt x="8626" y="3218"/>
                    <a:pt x="8760" y="3159"/>
                  </a:cubicBezTo>
                  <a:lnTo>
                    <a:pt x="8939" y="3159"/>
                  </a:lnTo>
                  <a:cubicBezTo>
                    <a:pt x="8999" y="3159"/>
                    <a:pt x="9073" y="3099"/>
                    <a:pt x="9133" y="3099"/>
                  </a:cubicBezTo>
                  <a:cubicBezTo>
                    <a:pt x="9311" y="3040"/>
                    <a:pt x="9446" y="3040"/>
                    <a:pt x="9565" y="2980"/>
                  </a:cubicBezTo>
                  <a:cubicBezTo>
                    <a:pt x="9684" y="2921"/>
                    <a:pt x="9684" y="2786"/>
                    <a:pt x="9684" y="2667"/>
                  </a:cubicBezTo>
                  <a:cubicBezTo>
                    <a:pt x="9624" y="2608"/>
                    <a:pt x="9565" y="2548"/>
                    <a:pt x="9505" y="2548"/>
                  </a:cubicBezTo>
                  <a:lnTo>
                    <a:pt x="9446" y="2548"/>
                  </a:lnTo>
                  <a:cubicBezTo>
                    <a:pt x="9311" y="2548"/>
                    <a:pt x="9192" y="2474"/>
                    <a:pt x="9073" y="2474"/>
                  </a:cubicBezTo>
                  <a:lnTo>
                    <a:pt x="8567" y="2474"/>
                  </a:lnTo>
                  <a:cubicBezTo>
                    <a:pt x="8626" y="2354"/>
                    <a:pt x="8760" y="2235"/>
                    <a:pt x="8820" y="2176"/>
                  </a:cubicBezTo>
                  <a:cubicBezTo>
                    <a:pt x="9192" y="1610"/>
                    <a:pt x="9505" y="1178"/>
                    <a:pt x="9684" y="865"/>
                  </a:cubicBezTo>
                  <a:cubicBezTo>
                    <a:pt x="9937" y="492"/>
                    <a:pt x="10056" y="313"/>
                    <a:pt x="10056" y="313"/>
                  </a:cubicBezTo>
                  <a:cubicBezTo>
                    <a:pt x="10116" y="239"/>
                    <a:pt x="10056" y="60"/>
                    <a:pt x="993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32"/>
            <p:cNvSpPr/>
            <p:nvPr/>
          </p:nvSpPr>
          <p:spPr>
            <a:xfrm rot="10800000">
              <a:off x="7957621" y="3655566"/>
              <a:ext cx="367103" cy="233027"/>
            </a:xfrm>
            <a:custGeom>
              <a:avLst/>
              <a:gdLst/>
              <a:ahLst/>
              <a:cxnLst/>
              <a:rect l="l" t="t" r="r" b="b"/>
              <a:pathLst>
                <a:path w="11768" h="7470" extrusionOk="0">
                  <a:moveTo>
                    <a:pt x="4623" y="0"/>
                  </a:moveTo>
                  <a:cubicBezTo>
                    <a:pt x="1955" y="0"/>
                    <a:pt x="0" y="1999"/>
                    <a:pt x="1086" y="4394"/>
                  </a:cubicBezTo>
                  <a:cubicBezTo>
                    <a:pt x="2066" y="6577"/>
                    <a:pt x="7027" y="7470"/>
                    <a:pt x="9599" y="7470"/>
                  </a:cubicBezTo>
                  <a:cubicBezTo>
                    <a:pt x="10467" y="7470"/>
                    <a:pt x="11063" y="7368"/>
                    <a:pt x="11142" y="7180"/>
                  </a:cubicBezTo>
                  <a:cubicBezTo>
                    <a:pt x="11767" y="5824"/>
                    <a:pt x="9786" y="1161"/>
                    <a:pt x="6240" y="238"/>
                  </a:cubicBezTo>
                  <a:cubicBezTo>
                    <a:pt x="5686" y="76"/>
                    <a:pt x="5141" y="0"/>
                    <a:pt x="46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32"/>
            <p:cNvSpPr/>
            <p:nvPr/>
          </p:nvSpPr>
          <p:spPr>
            <a:xfrm rot="10800000">
              <a:off x="7946016" y="3623685"/>
              <a:ext cx="311856" cy="201270"/>
            </a:xfrm>
            <a:custGeom>
              <a:avLst/>
              <a:gdLst/>
              <a:ahLst/>
              <a:cxnLst/>
              <a:rect l="l" t="t" r="r" b="b"/>
              <a:pathLst>
                <a:path w="9997" h="6452" extrusionOk="0">
                  <a:moveTo>
                    <a:pt x="120" y="0"/>
                  </a:moveTo>
                  <a:cubicBezTo>
                    <a:pt x="120" y="0"/>
                    <a:pt x="60" y="60"/>
                    <a:pt x="0" y="60"/>
                  </a:cubicBezTo>
                  <a:cubicBezTo>
                    <a:pt x="0" y="120"/>
                    <a:pt x="60" y="179"/>
                    <a:pt x="120" y="239"/>
                  </a:cubicBezTo>
                  <a:cubicBezTo>
                    <a:pt x="120" y="239"/>
                    <a:pt x="254" y="298"/>
                    <a:pt x="566" y="373"/>
                  </a:cubicBezTo>
                  <a:cubicBezTo>
                    <a:pt x="864" y="492"/>
                    <a:pt x="1311" y="671"/>
                    <a:pt x="1803" y="864"/>
                  </a:cubicBezTo>
                  <a:cubicBezTo>
                    <a:pt x="2056" y="924"/>
                    <a:pt x="2354" y="1043"/>
                    <a:pt x="2607" y="1177"/>
                  </a:cubicBezTo>
                  <a:cubicBezTo>
                    <a:pt x="2920" y="1297"/>
                    <a:pt x="3233" y="1416"/>
                    <a:pt x="3546" y="1609"/>
                  </a:cubicBezTo>
                  <a:cubicBezTo>
                    <a:pt x="3844" y="1729"/>
                    <a:pt x="4157" y="1922"/>
                    <a:pt x="4470" y="2041"/>
                  </a:cubicBezTo>
                  <a:cubicBezTo>
                    <a:pt x="4782" y="2235"/>
                    <a:pt x="5095" y="2414"/>
                    <a:pt x="5408" y="2607"/>
                  </a:cubicBezTo>
                  <a:cubicBezTo>
                    <a:pt x="5706" y="2786"/>
                    <a:pt x="6079" y="2980"/>
                    <a:pt x="6332" y="3159"/>
                  </a:cubicBezTo>
                  <a:cubicBezTo>
                    <a:pt x="6645" y="3352"/>
                    <a:pt x="6958" y="3531"/>
                    <a:pt x="7196" y="3784"/>
                  </a:cubicBezTo>
                  <a:cubicBezTo>
                    <a:pt x="7330" y="3904"/>
                    <a:pt x="7449" y="3963"/>
                    <a:pt x="7568" y="4097"/>
                  </a:cubicBezTo>
                  <a:cubicBezTo>
                    <a:pt x="7762" y="4216"/>
                    <a:pt x="7881" y="4276"/>
                    <a:pt x="7941" y="4395"/>
                  </a:cubicBezTo>
                  <a:cubicBezTo>
                    <a:pt x="8194" y="4589"/>
                    <a:pt x="8447" y="4768"/>
                    <a:pt x="8626" y="5021"/>
                  </a:cubicBezTo>
                  <a:cubicBezTo>
                    <a:pt x="8820" y="5215"/>
                    <a:pt x="8939" y="5393"/>
                    <a:pt x="9133" y="5513"/>
                  </a:cubicBezTo>
                  <a:cubicBezTo>
                    <a:pt x="9252" y="5706"/>
                    <a:pt x="9371" y="5885"/>
                    <a:pt x="9431" y="6019"/>
                  </a:cubicBezTo>
                  <a:cubicBezTo>
                    <a:pt x="9684" y="6257"/>
                    <a:pt x="9743" y="6391"/>
                    <a:pt x="9743" y="6391"/>
                  </a:cubicBezTo>
                  <a:lnTo>
                    <a:pt x="9803" y="6391"/>
                  </a:lnTo>
                  <a:cubicBezTo>
                    <a:pt x="9803" y="6451"/>
                    <a:pt x="9877" y="6451"/>
                    <a:pt x="9937" y="6451"/>
                  </a:cubicBezTo>
                  <a:cubicBezTo>
                    <a:pt x="9997" y="6391"/>
                    <a:pt x="9997" y="6332"/>
                    <a:pt x="9997" y="6257"/>
                  </a:cubicBezTo>
                  <a:cubicBezTo>
                    <a:pt x="9997" y="6257"/>
                    <a:pt x="9877" y="6079"/>
                    <a:pt x="9684" y="5825"/>
                  </a:cubicBezTo>
                  <a:cubicBezTo>
                    <a:pt x="9565" y="5706"/>
                    <a:pt x="9505" y="5513"/>
                    <a:pt x="9371" y="5334"/>
                  </a:cubicBezTo>
                  <a:cubicBezTo>
                    <a:pt x="9192" y="5140"/>
                    <a:pt x="9058" y="4961"/>
                    <a:pt x="8879" y="4768"/>
                  </a:cubicBezTo>
                  <a:cubicBezTo>
                    <a:pt x="8686" y="4529"/>
                    <a:pt x="8447" y="4336"/>
                    <a:pt x="8194" y="4097"/>
                  </a:cubicBezTo>
                  <a:cubicBezTo>
                    <a:pt x="8134" y="4023"/>
                    <a:pt x="8015" y="3904"/>
                    <a:pt x="7822" y="3784"/>
                  </a:cubicBezTo>
                  <a:cubicBezTo>
                    <a:pt x="7702" y="3650"/>
                    <a:pt x="7568" y="3591"/>
                    <a:pt x="7449" y="3472"/>
                  </a:cubicBezTo>
                  <a:cubicBezTo>
                    <a:pt x="7196" y="3218"/>
                    <a:pt x="6898" y="3040"/>
                    <a:pt x="6585" y="2786"/>
                  </a:cubicBezTo>
                  <a:cubicBezTo>
                    <a:pt x="6272" y="2607"/>
                    <a:pt x="5959" y="2414"/>
                    <a:pt x="5647" y="2235"/>
                  </a:cubicBezTo>
                  <a:cubicBezTo>
                    <a:pt x="5334" y="2041"/>
                    <a:pt x="5036" y="1863"/>
                    <a:pt x="4663" y="1669"/>
                  </a:cubicBezTo>
                  <a:cubicBezTo>
                    <a:pt x="4350" y="1550"/>
                    <a:pt x="4038" y="1356"/>
                    <a:pt x="3725" y="1237"/>
                  </a:cubicBezTo>
                  <a:cubicBezTo>
                    <a:pt x="3546" y="1177"/>
                    <a:pt x="3412" y="1118"/>
                    <a:pt x="3233" y="984"/>
                  </a:cubicBezTo>
                  <a:cubicBezTo>
                    <a:pt x="3099" y="924"/>
                    <a:pt x="2920" y="924"/>
                    <a:pt x="2801" y="864"/>
                  </a:cubicBezTo>
                  <a:cubicBezTo>
                    <a:pt x="2488" y="745"/>
                    <a:pt x="2175" y="611"/>
                    <a:pt x="1922" y="552"/>
                  </a:cubicBezTo>
                  <a:cubicBezTo>
                    <a:pt x="864" y="179"/>
                    <a:pt x="12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32"/>
            <p:cNvSpPr/>
            <p:nvPr/>
          </p:nvSpPr>
          <p:spPr>
            <a:xfrm rot="10800000">
              <a:off x="8110539" y="3733335"/>
              <a:ext cx="129678" cy="147864"/>
            </a:xfrm>
            <a:custGeom>
              <a:avLst/>
              <a:gdLst/>
              <a:ahLst/>
              <a:cxnLst/>
              <a:rect l="l" t="t" r="r" b="b"/>
              <a:pathLst>
                <a:path w="4157" h="4740" extrusionOk="0">
                  <a:moveTo>
                    <a:pt x="2414" y="1"/>
                  </a:moveTo>
                  <a:cubicBezTo>
                    <a:pt x="2354" y="1"/>
                    <a:pt x="2354" y="60"/>
                    <a:pt x="2354" y="120"/>
                  </a:cubicBezTo>
                  <a:cubicBezTo>
                    <a:pt x="2354" y="314"/>
                    <a:pt x="2354" y="433"/>
                    <a:pt x="2414" y="612"/>
                  </a:cubicBezTo>
                  <a:lnTo>
                    <a:pt x="2414" y="865"/>
                  </a:lnTo>
                  <a:cubicBezTo>
                    <a:pt x="2414" y="924"/>
                    <a:pt x="2473" y="1059"/>
                    <a:pt x="2473" y="1118"/>
                  </a:cubicBezTo>
                  <a:lnTo>
                    <a:pt x="2608" y="1610"/>
                  </a:lnTo>
                  <a:cubicBezTo>
                    <a:pt x="2667" y="1669"/>
                    <a:pt x="2667" y="1729"/>
                    <a:pt x="2727" y="1803"/>
                  </a:cubicBezTo>
                  <a:lnTo>
                    <a:pt x="2786" y="2042"/>
                  </a:lnTo>
                  <a:cubicBezTo>
                    <a:pt x="2846" y="2235"/>
                    <a:pt x="2906" y="2355"/>
                    <a:pt x="2980" y="2474"/>
                  </a:cubicBezTo>
                  <a:lnTo>
                    <a:pt x="3099" y="2727"/>
                  </a:lnTo>
                  <a:cubicBezTo>
                    <a:pt x="3099" y="2787"/>
                    <a:pt x="3159" y="2846"/>
                    <a:pt x="3218" y="2980"/>
                  </a:cubicBezTo>
                  <a:cubicBezTo>
                    <a:pt x="3278" y="3100"/>
                    <a:pt x="3352" y="3219"/>
                    <a:pt x="3472" y="3353"/>
                  </a:cubicBezTo>
                  <a:cubicBezTo>
                    <a:pt x="3478" y="3373"/>
                    <a:pt x="3486" y="3393"/>
                    <a:pt x="3494" y="3412"/>
                  </a:cubicBezTo>
                  <a:lnTo>
                    <a:pt x="3159" y="3412"/>
                  </a:lnTo>
                  <a:cubicBezTo>
                    <a:pt x="3099" y="3412"/>
                    <a:pt x="2980" y="3472"/>
                    <a:pt x="2906" y="3472"/>
                  </a:cubicBezTo>
                  <a:lnTo>
                    <a:pt x="2667" y="3472"/>
                  </a:lnTo>
                  <a:cubicBezTo>
                    <a:pt x="2533" y="3532"/>
                    <a:pt x="2473" y="3532"/>
                    <a:pt x="2414" y="3532"/>
                  </a:cubicBezTo>
                  <a:cubicBezTo>
                    <a:pt x="2235" y="3591"/>
                    <a:pt x="2101" y="3666"/>
                    <a:pt x="1922" y="3666"/>
                  </a:cubicBezTo>
                  <a:cubicBezTo>
                    <a:pt x="1609" y="3785"/>
                    <a:pt x="1297" y="3904"/>
                    <a:pt x="984" y="4038"/>
                  </a:cubicBezTo>
                  <a:cubicBezTo>
                    <a:pt x="805" y="4098"/>
                    <a:pt x="671" y="4217"/>
                    <a:pt x="492" y="4276"/>
                  </a:cubicBezTo>
                  <a:cubicBezTo>
                    <a:pt x="373" y="4336"/>
                    <a:pt x="239" y="4470"/>
                    <a:pt x="60" y="4530"/>
                  </a:cubicBezTo>
                  <a:cubicBezTo>
                    <a:pt x="60" y="4530"/>
                    <a:pt x="0" y="4589"/>
                    <a:pt x="60" y="4649"/>
                  </a:cubicBezTo>
                  <a:cubicBezTo>
                    <a:pt x="60" y="4691"/>
                    <a:pt x="89" y="4740"/>
                    <a:pt x="127" y="4740"/>
                  </a:cubicBezTo>
                  <a:cubicBezTo>
                    <a:pt x="144" y="4740"/>
                    <a:pt x="161" y="4731"/>
                    <a:pt x="179" y="4708"/>
                  </a:cubicBezTo>
                  <a:cubicBezTo>
                    <a:pt x="492" y="4589"/>
                    <a:pt x="805" y="4470"/>
                    <a:pt x="1118" y="4336"/>
                  </a:cubicBezTo>
                  <a:cubicBezTo>
                    <a:pt x="1416" y="4217"/>
                    <a:pt x="1729" y="4157"/>
                    <a:pt x="2041" y="4038"/>
                  </a:cubicBezTo>
                  <a:lnTo>
                    <a:pt x="2235" y="4038"/>
                  </a:lnTo>
                  <a:cubicBezTo>
                    <a:pt x="2354" y="3964"/>
                    <a:pt x="2414" y="3964"/>
                    <a:pt x="2473" y="3964"/>
                  </a:cubicBezTo>
                  <a:cubicBezTo>
                    <a:pt x="2533" y="3904"/>
                    <a:pt x="2667" y="3904"/>
                    <a:pt x="2727" y="3904"/>
                  </a:cubicBezTo>
                  <a:lnTo>
                    <a:pt x="2980" y="3844"/>
                  </a:lnTo>
                  <a:lnTo>
                    <a:pt x="4023" y="3844"/>
                  </a:lnTo>
                  <a:cubicBezTo>
                    <a:pt x="4157" y="3725"/>
                    <a:pt x="4157" y="3591"/>
                    <a:pt x="4097" y="3532"/>
                  </a:cubicBezTo>
                  <a:cubicBezTo>
                    <a:pt x="4023" y="3412"/>
                    <a:pt x="3904" y="3293"/>
                    <a:pt x="3844" y="3159"/>
                  </a:cubicBezTo>
                  <a:cubicBezTo>
                    <a:pt x="3725" y="3040"/>
                    <a:pt x="3650" y="2846"/>
                    <a:pt x="3591" y="2727"/>
                  </a:cubicBezTo>
                  <a:cubicBezTo>
                    <a:pt x="3531" y="2667"/>
                    <a:pt x="3472" y="2608"/>
                    <a:pt x="3472" y="2548"/>
                  </a:cubicBezTo>
                  <a:lnTo>
                    <a:pt x="3352" y="2355"/>
                  </a:lnTo>
                  <a:lnTo>
                    <a:pt x="3218" y="2101"/>
                  </a:lnTo>
                  <a:cubicBezTo>
                    <a:pt x="3218" y="2042"/>
                    <a:pt x="3159" y="1982"/>
                    <a:pt x="3159" y="1923"/>
                  </a:cubicBezTo>
                  <a:lnTo>
                    <a:pt x="3040" y="1669"/>
                  </a:lnTo>
                  <a:cubicBezTo>
                    <a:pt x="3040" y="1610"/>
                    <a:pt x="2980" y="1550"/>
                    <a:pt x="2980" y="1491"/>
                  </a:cubicBezTo>
                  <a:lnTo>
                    <a:pt x="2786" y="984"/>
                  </a:lnTo>
                  <a:cubicBezTo>
                    <a:pt x="2786" y="924"/>
                    <a:pt x="2727" y="865"/>
                    <a:pt x="2727" y="805"/>
                  </a:cubicBezTo>
                  <a:lnTo>
                    <a:pt x="2667" y="552"/>
                  </a:lnTo>
                  <a:cubicBezTo>
                    <a:pt x="2667" y="433"/>
                    <a:pt x="2608" y="239"/>
                    <a:pt x="2533" y="120"/>
                  </a:cubicBezTo>
                  <a:lnTo>
                    <a:pt x="2533" y="60"/>
                  </a:lnTo>
                  <a:cubicBezTo>
                    <a:pt x="2533" y="60"/>
                    <a:pt x="2473" y="1"/>
                    <a:pt x="241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32"/>
            <p:cNvSpPr/>
            <p:nvPr/>
          </p:nvSpPr>
          <p:spPr>
            <a:xfrm rot="10800000">
              <a:off x="8019449" y="3683642"/>
              <a:ext cx="155226" cy="156006"/>
            </a:xfrm>
            <a:custGeom>
              <a:avLst/>
              <a:gdLst/>
              <a:ahLst/>
              <a:cxnLst/>
              <a:rect l="l" t="t" r="r" b="b"/>
              <a:pathLst>
                <a:path w="4976" h="5001" extrusionOk="0">
                  <a:moveTo>
                    <a:pt x="3595" y="0"/>
                  </a:moveTo>
                  <a:cubicBezTo>
                    <a:pt x="3580" y="0"/>
                    <a:pt x="3563" y="7"/>
                    <a:pt x="3546" y="25"/>
                  </a:cubicBezTo>
                  <a:cubicBezTo>
                    <a:pt x="3486" y="25"/>
                    <a:pt x="3412" y="99"/>
                    <a:pt x="3412" y="159"/>
                  </a:cubicBezTo>
                  <a:lnTo>
                    <a:pt x="3486" y="650"/>
                  </a:lnTo>
                  <a:cubicBezTo>
                    <a:pt x="3546" y="769"/>
                    <a:pt x="3546" y="844"/>
                    <a:pt x="3546" y="903"/>
                  </a:cubicBezTo>
                  <a:lnTo>
                    <a:pt x="3605" y="1142"/>
                  </a:lnTo>
                  <a:cubicBezTo>
                    <a:pt x="3665" y="1335"/>
                    <a:pt x="3665" y="1514"/>
                    <a:pt x="3724" y="1708"/>
                  </a:cubicBezTo>
                  <a:cubicBezTo>
                    <a:pt x="3784" y="1827"/>
                    <a:pt x="3784" y="2021"/>
                    <a:pt x="3859" y="2200"/>
                  </a:cubicBezTo>
                  <a:lnTo>
                    <a:pt x="4037" y="2706"/>
                  </a:lnTo>
                  <a:lnTo>
                    <a:pt x="4156" y="3198"/>
                  </a:lnTo>
                  <a:cubicBezTo>
                    <a:pt x="4244" y="3401"/>
                    <a:pt x="4324" y="3604"/>
                    <a:pt x="4403" y="3823"/>
                  </a:cubicBezTo>
                  <a:lnTo>
                    <a:pt x="3546" y="3823"/>
                  </a:lnTo>
                  <a:cubicBezTo>
                    <a:pt x="3352" y="3883"/>
                    <a:pt x="3173" y="3883"/>
                    <a:pt x="2920" y="3943"/>
                  </a:cubicBezTo>
                  <a:lnTo>
                    <a:pt x="2667" y="3943"/>
                  </a:lnTo>
                  <a:cubicBezTo>
                    <a:pt x="2548" y="4002"/>
                    <a:pt x="2488" y="4002"/>
                    <a:pt x="2369" y="4002"/>
                  </a:cubicBezTo>
                  <a:cubicBezTo>
                    <a:pt x="1996" y="4121"/>
                    <a:pt x="1549" y="4255"/>
                    <a:pt x="1177" y="4375"/>
                  </a:cubicBezTo>
                  <a:cubicBezTo>
                    <a:pt x="998" y="4434"/>
                    <a:pt x="805" y="4494"/>
                    <a:pt x="626" y="4568"/>
                  </a:cubicBezTo>
                  <a:cubicBezTo>
                    <a:pt x="432" y="4628"/>
                    <a:pt x="253" y="4687"/>
                    <a:pt x="60" y="4747"/>
                  </a:cubicBezTo>
                  <a:cubicBezTo>
                    <a:pt x="60" y="4807"/>
                    <a:pt x="0" y="4866"/>
                    <a:pt x="0" y="4941"/>
                  </a:cubicBezTo>
                  <a:cubicBezTo>
                    <a:pt x="60" y="5000"/>
                    <a:pt x="134" y="5000"/>
                    <a:pt x="194" y="5000"/>
                  </a:cubicBezTo>
                  <a:cubicBezTo>
                    <a:pt x="566" y="4866"/>
                    <a:pt x="939" y="4747"/>
                    <a:pt x="1311" y="4687"/>
                  </a:cubicBezTo>
                  <a:cubicBezTo>
                    <a:pt x="1683" y="4568"/>
                    <a:pt x="2056" y="4494"/>
                    <a:pt x="2428" y="4434"/>
                  </a:cubicBezTo>
                  <a:cubicBezTo>
                    <a:pt x="2548" y="4375"/>
                    <a:pt x="2607" y="4375"/>
                    <a:pt x="2741" y="4375"/>
                  </a:cubicBezTo>
                  <a:cubicBezTo>
                    <a:pt x="2801" y="4375"/>
                    <a:pt x="2920" y="4315"/>
                    <a:pt x="2980" y="4315"/>
                  </a:cubicBezTo>
                  <a:cubicBezTo>
                    <a:pt x="3233" y="4315"/>
                    <a:pt x="3412" y="4255"/>
                    <a:pt x="3605" y="4255"/>
                  </a:cubicBezTo>
                  <a:lnTo>
                    <a:pt x="4410" y="4255"/>
                  </a:lnTo>
                  <a:lnTo>
                    <a:pt x="4723" y="4315"/>
                  </a:lnTo>
                  <a:lnTo>
                    <a:pt x="4842" y="4315"/>
                  </a:lnTo>
                  <a:cubicBezTo>
                    <a:pt x="4901" y="4255"/>
                    <a:pt x="4976" y="4121"/>
                    <a:pt x="4976" y="4002"/>
                  </a:cubicBezTo>
                  <a:cubicBezTo>
                    <a:pt x="4663" y="3376"/>
                    <a:pt x="4469" y="2706"/>
                    <a:pt x="4231" y="2080"/>
                  </a:cubicBezTo>
                  <a:cubicBezTo>
                    <a:pt x="4156" y="1887"/>
                    <a:pt x="4097" y="1768"/>
                    <a:pt x="4097" y="1589"/>
                  </a:cubicBezTo>
                  <a:cubicBezTo>
                    <a:pt x="4037" y="1395"/>
                    <a:pt x="3978" y="1276"/>
                    <a:pt x="3918" y="1082"/>
                  </a:cubicBezTo>
                  <a:lnTo>
                    <a:pt x="3859" y="844"/>
                  </a:lnTo>
                  <a:cubicBezTo>
                    <a:pt x="3859" y="769"/>
                    <a:pt x="3784" y="710"/>
                    <a:pt x="3784" y="591"/>
                  </a:cubicBezTo>
                  <a:lnTo>
                    <a:pt x="3665" y="99"/>
                  </a:lnTo>
                  <a:cubicBezTo>
                    <a:pt x="3665" y="46"/>
                    <a:pt x="3634" y="0"/>
                    <a:pt x="3595"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32"/>
            <p:cNvSpPr/>
            <p:nvPr/>
          </p:nvSpPr>
          <p:spPr>
            <a:xfrm rot="10800000">
              <a:off x="8275030" y="3139445"/>
              <a:ext cx="31164" cy="26984"/>
            </a:xfrm>
            <a:custGeom>
              <a:avLst/>
              <a:gdLst/>
              <a:ahLst/>
              <a:cxnLst/>
              <a:rect l="l" t="t" r="r" b="b"/>
              <a:pathLst>
                <a:path w="999" h="865" extrusionOk="0">
                  <a:moveTo>
                    <a:pt x="926" y="0"/>
                  </a:moveTo>
                  <a:cubicBezTo>
                    <a:pt x="909" y="0"/>
                    <a:pt x="894" y="15"/>
                    <a:pt x="864" y="45"/>
                  </a:cubicBezTo>
                  <a:cubicBezTo>
                    <a:pt x="864" y="45"/>
                    <a:pt x="805" y="45"/>
                    <a:pt x="745" y="119"/>
                  </a:cubicBezTo>
                  <a:cubicBezTo>
                    <a:pt x="685" y="179"/>
                    <a:pt x="626" y="179"/>
                    <a:pt x="626" y="239"/>
                  </a:cubicBezTo>
                  <a:cubicBezTo>
                    <a:pt x="551" y="239"/>
                    <a:pt x="492" y="298"/>
                    <a:pt x="432" y="358"/>
                  </a:cubicBezTo>
                  <a:cubicBezTo>
                    <a:pt x="253" y="551"/>
                    <a:pt x="0" y="730"/>
                    <a:pt x="0" y="730"/>
                  </a:cubicBezTo>
                  <a:lnTo>
                    <a:pt x="0" y="864"/>
                  </a:lnTo>
                  <a:lnTo>
                    <a:pt x="119" y="864"/>
                  </a:lnTo>
                  <a:cubicBezTo>
                    <a:pt x="119" y="864"/>
                    <a:pt x="313" y="671"/>
                    <a:pt x="551" y="492"/>
                  </a:cubicBezTo>
                  <a:cubicBezTo>
                    <a:pt x="626" y="417"/>
                    <a:pt x="626" y="358"/>
                    <a:pt x="685" y="358"/>
                  </a:cubicBezTo>
                  <a:cubicBezTo>
                    <a:pt x="745" y="298"/>
                    <a:pt x="805" y="298"/>
                    <a:pt x="805" y="239"/>
                  </a:cubicBezTo>
                  <a:cubicBezTo>
                    <a:pt x="924" y="179"/>
                    <a:pt x="924" y="119"/>
                    <a:pt x="924" y="119"/>
                  </a:cubicBezTo>
                  <a:cubicBezTo>
                    <a:pt x="998" y="119"/>
                    <a:pt x="998" y="45"/>
                    <a:pt x="998" y="45"/>
                  </a:cubicBezTo>
                  <a:cubicBezTo>
                    <a:pt x="961" y="15"/>
                    <a:pt x="942" y="0"/>
                    <a:pt x="9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32"/>
            <p:cNvSpPr/>
            <p:nvPr/>
          </p:nvSpPr>
          <p:spPr>
            <a:xfrm rot="10800000">
              <a:off x="8327562" y="3079519"/>
              <a:ext cx="23271" cy="34876"/>
            </a:xfrm>
            <a:custGeom>
              <a:avLst/>
              <a:gdLst/>
              <a:ahLst/>
              <a:cxnLst/>
              <a:rect l="l" t="t" r="r" b="b"/>
              <a:pathLst>
                <a:path w="746" h="1118" extrusionOk="0">
                  <a:moveTo>
                    <a:pt x="567" y="1"/>
                  </a:moveTo>
                  <a:cubicBezTo>
                    <a:pt x="567" y="1"/>
                    <a:pt x="433" y="239"/>
                    <a:pt x="254" y="492"/>
                  </a:cubicBezTo>
                  <a:cubicBezTo>
                    <a:pt x="120" y="746"/>
                    <a:pt x="1" y="984"/>
                    <a:pt x="1" y="984"/>
                  </a:cubicBezTo>
                  <a:cubicBezTo>
                    <a:pt x="1" y="1058"/>
                    <a:pt x="1" y="1118"/>
                    <a:pt x="60" y="1118"/>
                  </a:cubicBezTo>
                  <a:cubicBezTo>
                    <a:pt x="120" y="1118"/>
                    <a:pt x="195" y="1118"/>
                    <a:pt x="195" y="1058"/>
                  </a:cubicBezTo>
                  <a:cubicBezTo>
                    <a:pt x="195" y="1058"/>
                    <a:pt x="314" y="805"/>
                    <a:pt x="433" y="552"/>
                  </a:cubicBezTo>
                  <a:cubicBezTo>
                    <a:pt x="567" y="373"/>
                    <a:pt x="746" y="120"/>
                    <a:pt x="746" y="120"/>
                  </a:cubicBezTo>
                  <a:cubicBezTo>
                    <a:pt x="746" y="60"/>
                    <a:pt x="746" y="1"/>
                    <a:pt x="6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32"/>
            <p:cNvSpPr/>
            <p:nvPr/>
          </p:nvSpPr>
          <p:spPr>
            <a:xfrm rot="10800000">
              <a:off x="8350803" y="3006086"/>
              <a:ext cx="11636" cy="40460"/>
            </a:xfrm>
            <a:custGeom>
              <a:avLst/>
              <a:gdLst/>
              <a:ahLst/>
              <a:cxnLst/>
              <a:rect l="l" t="t" r="r" b="b"/>
              <a:pathLst>
                <a:path w="373" h="1297" extrusionOk="0">
                  <a:moveTo>
                    <a:pt x="194" y="1"/>
                  </a:moveTo>
                  <a:cubicBezTo>
                    <a:pt x="120" y="1"/>
                    <a:pt x="60" y="1"/>
                    <a:pt x="60" y="60"/>
                  </a:cubicBezTo>
                  <a:lnTo>
                    <a:pt x="60" y="239"/>
                  </a:lnTo>
                  <a:cubicBezTo>
                    <a:pt x="0" y="373"/>
                    <a:pt x="60" y="492"/>
                    <a:pt x="60" y="612"/>
                  </a:cubicBezTo>
                  <a:lnTo>
                    <a:pt x="60" y="865"/>
                  </a:lnTo>
                  <a:cubicBezTo>
                    <a:pt x="60" y="924"/>
                    <a:pt x="60" y="984"/>
                    <a:pt x="120" y="1044"/>
                  </a:cubicBezTo>
                  <a:lnTo>
                    <a:pt x="120" y="1178"/>
                  </a:lnTo>
                  <a:cubicBezTo>
                    <a:pt x="120" y="1237"/>
                    <a:pt x="194" y="1297"/>
                    <a:pt x="313" y="1297"/>
                  </a:cubicBezTo>
                  <a:cubicBezTo>
                    <a:pt x="373" y="1297"/>
                    <a:pt x="373" y="1237"/>
                    <a:pt x="373" y="1118"/>
                  </a:cubicBezTo>
                  <a:cubicBezTo>
                    <a:pt x="373" y="1118"/>
                    <a:pt x="373" y="1044"/>
                    <a:pt x="313" y="984"/>
                  </a:cubicBezTo>
                  <a:lnTo>
                    <a:pt x="313" y="805"/>
                  </a:lnTo>
                  <a:lnTo>
                    <a:pt x="313" y="612"/>
                  </a:lnTo>
                  <a:cubicBezTo>
                    <a:pt x="254" y="492"/>
                    <a:pt x="254" y="373"/>
                    <a:pt x="254" y="239"/>
                  </a:cubicBezTo>
                  <a:lnTo>
                    <a:pt x="254" y="120"/>
                  </a:lnTo>
                  <a:cubicBezTo>
                    <a:pt x="254" y="60"/>
                    <a:pt x="254" y="1"/>
                    <a:pt x="1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32"/>
            <p:cNvSpPr/>
            <p:nvPr/>
          </p:nvSpPr>
          <p:spPr>
            <a:xfrm rot="10800000">
              <a:off x="8312214" y="2941949"/>
              <a:ext cx="30696" cy="34876"/>
            </a:xfrm>
            <a:custGeom>
              <a:avLst/>
              <a:gdLst/>
              <a:ahLst/>
              <a:cxnLst/>
              <a:rect l="l" t="t" r="r" b="b"/>
              <a:pathLst>
                <a:path w="984" h="1118" extrusionOk="0">
                  <a:moveTo>
                    <a:pt x="60" y="0"/>
                  </a:moveTo>
                  <a:cubicBezTo>
                    <a:pt x="0" y="60"/>
                    <a:pt x="0" y="120"/>
                    <a:pt x="0" y="179"/>
                  </a:cubicBezTo>
                  <a:cubicBezTo>
                    <a:pt x="0" y="179"/>
                    <a:pt x="179" y="432"/>
                    <a:pt x="313" y="611"/>
                  </a:cubicBezTo>
                  <a:cubicBezTo>
                    <a:pt x="492" y="864"/>
                    <a:pt x="685" y="1043"/>
                    <a:pt x="685" y="1043"/>
                  </a:cubicBezTo>
                  <a:cubicBezTo>
                    <a:pt x="745" y="1118"/>
                    <a:pt x="864" y="1118"/>
                    <a:pt x="924" y="1118"/>
                  </a:cubicBezTo>
                  <a:cubicBezTo>
                    <a:pt x="983" y="1043"/>
                    <a:pt x="983" y="924"/>
                    <a:pt x="924" y="864"/>
                  </a:cubicBezTo>
                  <a:lnTo>
                    <a:pt x="551" y="492"/>
                  </a:lnTo>
                  <a:cubicBezTo>
                    <a:pt x="432" y="239"/>
                    <a:pt x="238" y="60"/>
                    <a:pt x="238" y="60"/>
                  </a:cubicBezTo>
                  <a:cubicBezTo>
                    <a:pt x="179" y="0"/>
                    <a:pt x="119" y="0"/>
                    <a:pt x="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32"/>
            <p:cNvSpPr/>
            <p:nvPr/>
          </p:nvSpPr>
          <p:spPr>
            <a:xfrm rot="10800000">
              <a:off x="8248078" y="2904453"/>
              <a:ext cx="42800" cy="22960"/>
            </a:xfrm>
            <a:custGeom>
              <a:avLst/>
              <a:gdLst/>
              <a:ahLst/>
              <a:cxnLst/>
              <a:rect l="l" t="t" r="r" b="b"/>
              <a:pathLst>
                <a:path w="1372" h="736" extrusionOk="0">
                  <a:moveTo>
                    <a:pt x="188" y="1"/>
                  </a:moveTo>
                  <a:cubicBezTo>
                    <a:pt x="127" y="1"/>
                    <a:pt x="60" y="43"/>
                    <a:pt x="60" y="85"/>
                  </a:cubicBezTo>
                  <a:cubicBezTo>
                    <a:pt x="1" y="144"/>
                    <a:pt x="60" y="279"/>
                    <a:pt x="135" y="279"/>
                  </a:cubicBezTo>
                  <a:cubicBezTo>
                    <a:pt x="135" y="279"/>
                    <a:pt x="373" y="398"/>
                    <a:pt x="626" y="517"/>
                  </a:cubicBezTo>
                  <a:cubicBezTo>
                    <a:pt x="880" y="651"/>
                    <a:pt x="1118" y="711"/>
                    <a:pt x="1118" y="711"/>
                  </a:cubicBezTo>
                  <a:cubicBezTo>
                    <a:pt x="1135" y="728"/>
                    <a:pt x="1159" y="735"/>
                    <a:pt x="1184" y="735"/>
                  </a:cubicBezTo>
                  <a:cubicBezTo>
                    <a:pt x="1245" y="735"/>
                    <a:pt x="1312" y="693"/>
                    <a:pt x="1312" y="651"/>
                  </a:cubicBezTo>
                  <a:cubicBezTo>
                    <a:pt x="1371" y="576"/>
                    <a:pt x="1312" y="457"/>
                    <a:pt x="1252" y="457"/>
                  </a:cubicBezTo>
                  <a:lnTo>
                    <a:pt x="1252" y="398"/>
                  </a:lnTo>
                  <a:cubicBezTo>
                    <a:pt x="1252" y="398"/>
                    <a:pt x="999" y="338"/>
                    <a:pt x="746" y="279"/>
                  </a:cubicBezTo>
                  <a:cubicBezTo>
                    <a:pt x="507" y="144"/>
                    <a:pt x="254" y="25"/>
                    <a:pt x="254" y="25"/>
                  </a:cubicBezTo>
                  <a:cubicBezTo>
                    <a:pt x="236" y="8"/>
                    <a:pt x="213" y="1"/>
                    <a:pt x="1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32"/>
            <p:cNvSpPr/>
            <p:nvPr/>
          </p:nvSpPr>
          <p:spPr>
            <a:xfrm rot="10800000">
              <a:off x="8176516" y="2888044"/>
              <a:ext cx="44640" cy="15348"/>
            </a:xfrm>
            <a:custGeom>
              <a:avLst/>
              <a:gdLst/>
              <a:ahLst/>
              <a:cxnLst/>
              <a:rect l="l" t="t" r="r" b="b"/>
              <a:pathLst>
                <a:path w="1431" h="492" extrusionOk="0">
                  <a:moveTo>
                    <a:pt x="194" y="0"/>
                  </a:moveTo>
                  <a:cubicBezTo>
                    <a:pt x="134" y="0"/>
                    <a:pt x="60" y="0"/>
                    <a:pt x="0" y="119"/>
                  </a:cubicBezTo>
                  <a:cubicBezTo>
                    <a:pt x="0" y="179"/>
                    <a:pt x="60" y="313"/>
                    <a:pt x="194" y="313"/>
                  </a:cubicBezTo>
                  <a:lnTo>
                    <a:pt x="1252" y="492"/>
                  </a:lnTo>
                  <a:cubicBezTo>
                    <a:pt x="1311" y="492"/>
                    <a:pt x="1430" y="432"/>
                    <a:pt x="1430" y="373"/>
                  </a:cubicBezTo>
                  <a:cubicBezTo>
                    <a:pt x="1430" y="313"/>
                    <a:pt x="1371" y="179"/>
                    <a:pt x="1311" y="179"/>
                  </a:cubicBezTo>
                  <a:lnTo>
                    <a:pt x="1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32"/>
            <p:cNvSpPr/>
            <p:nvPr/>
          </p:nvSpPr>
          <p:spPr>
            <a:xfrm rot="10800000">
              <a:off x="8103083" y="2876409"/>
              <a:ext cx="44203" cy="15878"/>
            </a:xfrm>
            <a:custGeom>
              <a:avLst/>
              <a:gdLst/>
              <a:ahLst/>
              <a:cxnLst/>
              <a:rect l="l" t="t" r="r" b="b"/>
              <a:pathLst>
                <a:path w="1417" h="509" extrusionOk="0">
                  <a:moveTo>
                    <a:pt x="140" y="0"/>
                  </a:moveTo>
                  <a:cubicBezTo>
                    <a:pt x="79" y="0"/>
                    <a:pt x="1" y="88"/>
                    <a:pt x="1" y="136"/>
                  </a:cubicBezTo>
                  <a:cubicBezTo>
                    <a:pt x="1" y="270"/>
                    <a:pt x="61" y="329"/>
                    <a:pt x="120" y="329"/>
                  </a:cubicBezTo>
                  <a:lnTo>
                    <a:pt x="1237" y="508"/>
                  </a:lnTo>
                  <a:cubicBezTo>
                    <a:pt x="1297" y="508"/>
                    <a:pt x="1416" y="449"/>
                    <a:pt x="1416" y="329"/>
                  </a:cubicBezTo>
                  <a:cubicBezTo>
                    <a:pt x="1416" y="270"/>
                    <a:pt x="1357" y="136"/>
                    <a:pt x="1297" y="136"/>
                  </a:cubicBezTo>
                  <a:lnTo>
                    <a:pt x="180" y="17"/>
                  </a:lnTo>
                  <a:cubicBezTo>
                    <a:pt x="168" y="5"/>
                    <a:pt x="155" y="0"/>
                    <a:pt x="1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32"/>
            <p:cNvSpPr/>
            <p:nvPr/>
          </p:nvSpPr>
          <p:spPr>
            <a:xfrm rot="10800000">
              <a:off x="8029213" y="2860624"/>
              <a:ext cx="46481" cy="20277"/>
            </a:xfrm>
            <a:custGeom>
              <a:avLst/>
              <a:gdLst/>
              <a:ahLst/>
              <a:cxnLst/>
              <a:rect l="l" t="t" r="r" b="b"/>
              <a:pathLst>
                <a:path w="1490" h="650" extrusionOk="0">
                  <a:moveTo>
                    <a:pt x="181" y="1"/>
                  </a:moveTo>
                  <a:cubicBezTo>
                    <a:pt x="124" y="1"/>
                    <a:pt x="60" y="56"/>
                    <a:pt x="60" y="143"/>
                  </a:cubicBezTo>
                  <a:cubicBezTo>
                    <a:pt x="0" y="203"/>
                    <a:pt x="60" y="337"/>
                    <a:pt x="179" y="396"/>
                  </a:cubicBezTo>
                  <a:lnTo>
                    <a:pt x="1237" y="650"/>
                  </a:lnTo>
                  <a:cubicBezTo>
                    <a:pt x="1356" y="650"/>
                    <a:pt x="1430" y="575"/>
                    <a:pt x="1490" y="456"/>
                  </a:cubicBezTo>
                  <a:cubicBezTo>
                    <a:pt x="1490" y="396"/>
                    <a:pt x="1430" y="277"/>
                    <a:pt x="1296" y="277"/>
                  </a:cubicBezTo>
                  <a:lnTo>
                    <a:pt x="239" y="24"/>
                  </a:lnTo>
                  <a:cubicBezTo>
                    <a:pt x="223" y="8"/>
                    <a:pt x="202" y="1"/>
                    <a:pt x="1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32"/>
            <p:cNvSpPr/>
            <p:nvPr/>
          </p:nvSpPr>
          <p:spPr>
            <a:xfrm rot="10800000">
              <a:off x="7961333" y="2830583"/>
              <a:ext cx="42800" cy="28949"/>
            </a:xfrm>
            <a:custGeom>
              <a:avLst/>
              <a:gdLst/>
              <a:ahLst/>
              <a:cxnLst/>
              <a:rect l="l" t="t" r="r" b="b"/>
              <a:pathLst>
                <a:path w="1372" h="928" extrusionOk="0">
                  <a:moveTo>
                    <a:pt x="210" y="1"/>
                  </a:moveTo>
                  <a:cubicBezTo>
                    <a:pt x="120" y="1"/>
                    <a:pt x="44" y="56"/>
                    <a:pt x="0" y="143"/>
                  </a:cubicBezTo>
                  <a:cubicBezTo>
                    <a:pt x="0" y="203"/>
                    <a:pt x="0" y="337"/>
                    <a:pt x="120" y="397"/>
                  </a:cubicBezTo>
                  <a:cubicBezTo>
                    <a:pt x="120" y="397"/>
                    <a:pt x="373" y="516"/>
                    <a:pt x="626" y="635"/>
                  </a:cubicBezTo>
                  <a:cubicBezTo>
                    <a:pt x="805" y="769"/>
                    <a:pt x="1058" y="888"/>
                    <a:pt x="1058" y="888"/>
                  </a:cubicBezTo>
                  <a:cubicBezTo>
                    <a:pt x="1083" y="913"/>
                    <a:pt x="1118" y="928"/>
                    <a:pt x="1154" y="928"/>
                  </a:cubicBezTo>
                  <a:cubicBezTo>
                    <a:pt x="1206" y="928"/>
                    <a:pt x="1262" y="899"/>
                    <a:pt x="1297" y="829"/>
                  </a:cubicBezTo>
                  <a:cubicBezTo>
                    <a:pt x="1371" y="769"/>
                    <a:pt x="1371" y="635"/>
                    <a:pt x="1237" y="576"/>
                  </a:cubicBezTo>
                  <a:cubicBezTo>
                    <a:pt x="1237" y="576"/>
                    <a:pt x="999" y="397"/>
                    <a:pt x="805" y="263"/>
                  </a:cubicBezTo>
                  <a:cubicBezTo>
                    <a:pt x="552" y="143"/>
                    <a:pt x="313" y="24"/>
                    <a:pt x="313" y="24"/>
                  </a:cubicBezTo>
                  <a:cubicBezTo>
                    <a:pt x="277" y="8"/>
                    <a:pt x="243" y="1"/>
                    <a:pt x="2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32"/>
            <p:cNvSpPr/>
            <p:nvPr/>
          </p:nvSpPr>
          <p:spPr>
            <a:xfrm rot="10800000">
              <a:off x="7911172" y="2776210"/>
              <a:ext cx="33004" cy="39711"/>
            </a:xfrm>
            <a:custGeom>
              <a:avLst/>
              <a:gdLst/>
              <a:ahLst/>
              <a:cxnLst/>
              <a:rect l="l" t="t" r="r" b="b"/>
              <a:pathLst>
                <a:path w="1058" h="1273" extrusionOk="0">
                  <a:moveTo>
                    <a:pt x="244" y="1"/>
                  </a:moveTo>
                  <a:cubicBezTo>
                    <a:pt x="190" y="1"/>
                    <a:pt x="127" y="19"/>
                    <a:pt x="60" y="56"/>
                  </a:cubicBezTo>
                  <a:cubicBezTo>
                    <a:pt x="0" y="116"/>
                    <a:pt x="0" y="235"/>
                    <a:pt x="60" y="295"/>
                  </a:cubicBezTo>
                  <a:cubicBezTo>
                    <a:pt x="60" y="295"/>
                    <a:pt x="194" y="548"/>
                    <a:pt x="373" y="727"/>
                  </a:cubicBezTo>
                  <a:cubicBezTo>
                    <a:pt x="492" y="980"/>
                    <a:pt x="686" y="1174"/>
                    <a:pt x="686" y="1174"/>
                  </a:cubicBezTo>
                  <a:cubicBezTo>
                    <a:pt x="720" y="1244"/>
                    <a:pt x="776" y="1273"/>
                    <a:pt x="831" y="1273"/>
                  </a:cubicBezTo>
                  <a:cubicBezTo>
                    <a:pt x="869" y="1273"/>
                    <a:pt x="908" y="1258"/>
                    <a:pt x="939" y="1233"/>
                  </a:cubicBezTo>
                  <a:cubicBezTo>
                    <a:pt x="1058" y="1174"/>
                    <a:pt x="1058" y="1040"/>
                    <a:pt x="998" y="980"/>
                  </a:cubicBezTo>
                  <a:cubicBezTo>
                    <a:pt x="998" y="980"/>
                    <a:pt x="864" y="727"/>
                    <a:pt x="686" y="488"/>
                  </a:cubicBezTo>
                  <a:cubicBezTo>
                    <a:pt x="492" y="295"/>
                    <a:pt x="373" y="56"/>
                    <a:pt x="373" y="56"/>
                  </a:cubicBezTo>
                  <a:cubicBezTo>
                    <a:pt x="343" y="19"/>
                    <a:pt x="298"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32"/>
            <p:cNvSpPr/>
            <p:nvPr/>
          </p:nvSpPr>
          <p:spPr>
            <a:xfrm rot="10800000">
              <a:off x="7884188" y="2706989"/>
              <a:ext cx="23271" cy="45389"/>
            </a:xfrm>
            <a:custGeom>
              <a:avLst/>
              <a:gdLst/>
              <a:ahLst/>
              <a:cxnLst/>
              <a:rect l="l" t="t" r="r" b="b"/>
              <a:pathLst>
                <a:path w="746" h="1455" extrusionOk="0">
                  <a:moveTo>
                    <a:pt x="134" y="1"/>
                  </a:moveTo>
                  <a:cubicBezTo>
                    <a:pt x="60" y="60"/>
                    <a:pt x="0" y="120"/>
                    <a:pt x="0" y="254"/>
                  </a:cubicBezTo>
                  <a:cubicBezTo>
                    <a:pt x="0" y="254"/>
                    <a:pt x="60" y="492"/>
                    <a:pt x="194" y="805"/>
                  </a:cubicBezTo>
                  <a:cubicBezTo>
                    <a:pt x="194" y="865"/>
                    <a:pt x="194" y="924"/>
                    <a:pt x="253" y="999"/>
                  </a:cubicBezTo>
                  <a:lnTo>
                    <a:pt x="253" y="1059"/>
                  </a:lnTo>
                  <a:lnTo>
                    <a:pt x="253" y="1118"/>
                  </a:lnTo>
                  <a:cubicBezTo>
                    <a:pt x="313" y="1237"/>
                    <a:pt x="313" y="1297"/>
                    <a:pt x="313" y="1297"/>
                  </a:cubicBezTo>
                  <a:cubicBezTo>
                    <a:pt x="313" y="1396"/>
                    <a:pt x="378" y="1454"/>
                    <a:pt x="465" y="1454"/>
                  </a:cubicBezTo>
                  <a:cubicBezTo>
                    <a:pt x="497" y="1454"/>
                    <a:pt x="531" y="1447"/>
                    <a:pt x="566" y="1431"/>
                  </a:cubicBezTo>
                  <a:cubicBezTo>
                    <a:pt x="685" y="1431"/>
                    <a:pt x="745" y="1297"/>
                    <a:pt x="685" y="1178"/>
                  </a:cubicBezTo>
                  <a:lnTo>
                    <a:pt x="685" y="1059"/>
                  </a:lnTo>
                  <a:cubicBezTo>
                    <a:pt x="685" y="999"/>
                    <a:pt x="685" y="999"/>
                    <a:pt x="626" y="924"/>
                  </a:cubicBezTo>
                  <a:lnTo>
                    <a:pt x="626" y="865"/>
                  </a:lnTo>
                  <a:cubicBezTo>
                    <a:pt x="626" y="805"/>
                    <a:pt x="566" y="746"/>
                    <a:pt x="566" y="686"/>
                  </a:cubicBezTo>
                  <a:cubicBezTo>
                    <a:pt x="507" y="373"/>
                    <a:pt x="432" y="120"/>
                    <a:pt x="432" y="120"/>
                  </a:cubicBezTo>
                  <a:cubicBezTo>
                    <a:pt x="373" y="60"/>
                    <a:pt x="253" y="1"/>
                    <a:pt x="1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32"/>
            <p:cNvSpPr/>
            <p:nvPr/>
          </p:nvSpPr>
          <p:spPr>
            <a:xfrm rot="10800000">
              <a:off x="7878167" y="2633805"/>
              <a:ext cx="13507" cy="46980"/>
            </a:xfrm>
            <a:custGeom>
              <a:avLst/>
              <a:gdLst/>
              <a:ahLst/>
              <a:cxnLst/>
              <a:rect l="l" t="t" r="r" b="b"/>
              <a:pathLst>
                <a:path w="433" h="1506" extrusionOk="0">
                  <a:moveTo>
                    <a:pt x="179" y="0"/>
                  </a:moveTo>
                  <a:cubicBezTo>
                    <a:pt x="60" y="0"/>
                    <a:pt x="1" y="119"/>
                    <a:pt x="1" y="253"/>
                  </a:cubicBezTo>
                  <a:lnTo>
                    <a:pt x="60" y="1311"/>
                  </a:lnTo>
                  <a:cubicBezTo>
                    <a:pt x="60" y="1408"/>
                    <a:pt x="100" y="1506"/>
                    <a:pt x="179" y="1506"/>
                  </a:cubicBezTo>
                  <a:cubicBezTo>
                    <a:pt x="197" y="1506"/>
                    <a:pt x="217" y="1501"/>
                    <a:pt x="239" y="1490"/>
                  </a:cubicBezTo>
                  <a:cubicBezTo>
                    <a:pt x="373" y="1490"/>
                    <a:pt x="433" y="1430"/>
                    <a:pt x="433" y="1311"/>
                  </a:cubicBezTo>
                  <a:lnTo>
                    <a:pt x="433" y="253"/>
                  </a:lnTo>
                  <a:cubicBezTo>
                    <a:pt x="433" y="119"/>
                    <a:pt x="299" y="0"/>
                    <a:pt x="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32"/>
            <p:cNvSpPr/>
            <p:nvPr/>
          </p:nvSpPr>
          <p:spPr>
            <a:xfrm rot="10800000">
              <a:off x="7880008" y="2558532"/>
              <a:ext cx="19559" cy="47198"/>
            </a:xfrm>
            <a:custGeom>
              <a:avLst/>
              <a:gdLst/>
              <a:ahLst/>
              <a:cxnLst/>
              <a:rect l="l" t="t" r="r" b="b"/>
              <a:pathLst>
                <a:path w="627" h="1513" extrusionOk="0">
                  <a:moveTo>
                    <a:pt x="357" y="0"/>
                  </a:moveTo>
                  <a:cubicBezTo>
                    <a:pt x="263" y="0"/>
                    <a:pt x="179" y="94"/>
                    <a:pt x="179" y="142"/>
                  </a:cubicBezTo>
                  <a:lnTo>
                    <a:pt x="0" y="1259"/>
                  </a:lnTo>
                  <a:cubicBezTo>
                    <a:pt x="0" y="1318"/>
                    <a:pt x="60" y="1438"/>
                    <a:pt x="179" y="1512"/>
                  </a:cubicBezTo>
                  <a:cubicBezTo>
                    <a:pt x="313" y="1512"/>
                    <a:pt x="432" y="1438"/>
                    <a:pt x="432" y="1318"/>
                  </a:cubicBezTo>
                  <a:lnTo>
                    <a:pt x="626" y="261"/>
                  </a:lnTo>
                  <a:cubicBezTo>
                    <a:pt x="626" y="142"/>
                    <a:pt x="552" y="22"/>
                    <a:pt x="432" y="22"/>
                  </a:cubicBezTo>
                  <a:cubicBezTo>
                    <a:pt x="408" y="7"/>
                    <a:pt x="382" y="0"/>
                    <a:pt x="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32"/>
            <p:cNvSpPr/>
            <p:nvPr/>
          </p:nvSpPr>
          <p:spPr>
            <a:xfrm rot="10800000">
              <a:off x="7895824" y="2488125"/>
              <a:ext cx="26984" cy="46075"/>
            </a:xfrm>
            <a:custGeom>
              <a:avLst/>
              <a:gdLst/>
              <a:ahLst/>
              <a:cxnLst/>
              <a:rect l="l" t="t" r="r" b="b"/>
              <a:pathLst>
                <a:path w="865" h="1477" extrusionOk="0">
                  <a:moveTo>
                    <a:pt x="583" y="0"/>
                  </a:moveTo>
                  <a:cubicBezTo>
                    <a:pt x="496" y="0"/>
                    <a:pt x="433" y="55"/>
                    <a:pt x="433" y="143"/>
                  </a:cubicBezTo>
                  <a:lnTo>
                    <a:pt x="60" y="1141"/>
                  </a:lnTo>
                  <a:lnTo>
                    <a:pt x="60" y="1200"/>
                  </a:lnTo>
                  <a:cubicBezTo>
                    <a:pt x="1" y="1260"/>
                    <a:pt x="60" y="1379"/>
                    <a:pt x="179" y="1454"/>
                  </a:cubicBezTo>
                  <a:cubicBezTo>
                    <a:pt x="215" y="1469"/>
                    <a:pt x="249" y="1477"/>
                    <a:pt x="280" y="1477"/>
                  </a:cubicBezTo>
                  <a:cubicBezTo>
                    <a:pt x="368" y="1477"/>
                    <a:pt x="433" y="1418"/>
                    <a:pt x="433" y="1320"/>
                  </a:cubicBezTo>
                  <a:lnTo>
                    <a:pt x="805" y="262"/>
                  </a:lnTo>
                  <a:cubicBezTo>
                    <a:pt x="865" y="202"/>
                    <a:pt x="805" y="83"/>
                    <a:pt x="686" y="24"/>
                  </a:cubicBezTo>
                  <a:cubicBezTo>
                    <a:pt x="650" y="8"/>
                    <a:pt x="615" y="0"/>
                    <a:pt x="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32"/>
            <p:cNvSpPr/>
            <p:nvPr/>
          </p:nvSpPr>
          <p:spPr>
            <a:xfrm rot="10800000">
              <a:off x="7924648" y="2422085"/>
              <a:ext cx="29292" cy="42456"/>
            </a:xfrm>
            <a:custGeom>
              <a:avLst/>
              <a:gdLst/>
              <a:ahLst/>
              <a:cxnLst/>
              <a:rect l="l" t="t" r="r" b="b"/>
              <a:pathLst>
                <a:path w="939" h="1361" extrusionOk="0">
                  <a:moveTo>
                    <a:pt x="702" y="0"/>
                  </a:moveTo>
                  <a:cubicBezTo>
                    <a:pt x="621" y="0"/>
                    <a:pt x="549" y="43"/>
                    <a:pt x="507" y="85"/>
                  </a:cubicBezTo>
                  <a:lnTo>
                    <a:pt x="0" y="1083"/>
                  </a:lnTo>
                  <a:cubicBezTo>
                    <a:pt x="0" y="1142"/>
                    <a:pt x="0" y="1262"/>
                    <a:pt x="134" y="1321"/>
                  </a:cubicBezTo>
                  <a:cubicBezTo>
                    <a:pt x="184" y="1346"/>
                    <a:pt x="233" y="1360"/>
                    <a:pt x="274" y="1360"/>
                  </a:cubicBezTo>
                  <a:cubicBezTo>
                    <a:pt x="332" y="1360"/>
                    <a:pt x="373" y="1331"/>
                    <a:pt x="373" y="1262"/>
                  </a:cubicBezTo>
                  <a:lnTo>
                    <a:pt x="939" y="264"/>
                  </a:lnTo>
                  <a:cubicBezTo>
                    <a:pt x="939" y="204"/>
                    <a:pt x="939" y="85"/>
                    <a:pt x="805" y="25"/>
                  </a:cubicBezTo>
                  <a:cubicBezTo>
                    <a:pt x="770" y="8"/>
                    <a:pt x="735" y="0"/>
                    <a:pt x="7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32"/>
            <p:cNvSpPr/>
            <p:nvPr/>
          </p:nvSpPr>
          <p:spPr>
            <a:xfrm rot="10800000">
              <a:off x="7959493" y="2358416"/>
              <a:ext cx="33036" cy="41021"/>
            </a:xfrm>
            <a:custGeom>
              <a:avLst/>
              <a:gdLst/>
              <a:ahLst/>
              <a:cxnLst/>
              <a:rect l="l" t="t" r="r" b="b"/>
              <a:pathLst>
                <a:path w="1059" h="1315" extrusionOk="0">
                  <a:moveTo>
                    <a:pt x="785" y="1"/>
                  </a:moveTo>
                  <a:cubicBezTo>
                    <a:pt x="720" y="1"/>
                    <a:pt x="662" y="33"/>
                    <a:pt x="627" y="113"/>
                  </a:cubicBezTo>
                  <a:lnTo>
                    <a:pt x="60" y="977"/>
                  </a:lnTo>
                  <a:cubicBezTo>
                    <a:pt x="1" y="1096"/>
                    <a:pt x="1" y="1231"/>
                    <a:pt x="120" y="1290"/>
                  </a:cubicBezTo>
                  <a:cubicBezTo>
                    <a:pt x="138" y="1308"/>
                    <a:pt x="161" y="1315"/>
                    <a:pt x="188" y="1315"/>
                  </a:cubicBezTo>
                  <a:cubicBezTo>
                    <a:pt x="252" y="1315"/>
                    <a:pt x="331" y="1273"/>
                    <a:pt x="373" y="1231"/>
                  </a:cubicBezTo>
                  <a:lnTo>
                    <a:pt x="999" y="292"/>
                  </a:lnTo>
                  <a:cubicBezTo>
                    <a:pt x="1059" y="232"/>
                    <a:pt x="999" y="113"/>
                    <a:pt x="925" y="39"/>
                  </a:cubicBezTo>
                  <a:cubicBezTo>
                    <a:pt x="877" y="15"/>
                    <a:pt x="829" y="1"/>
                    <a:pt x="7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32"/>
            <p:cNvSpPr/>
            <p:nvPr/>
          </p:nvSpPr>
          <p:spPr>
            <a:xfrm rot="10800000">
              <a:off x="8000389" y="2297835"/>
              <a:ext cx="34876" cy="39368"/>
            </a:xfrm>
            <a:custGeom>
              <a:avLst/>
              <a:gdLst/>
              <a:ahLst/>
              <a:cxnLst/>
              <a:rect l="l" t="t" r="r" b="b"/>
              <a:pathLst>
                <a:path w="1118" h="1262" extrusionOk="0">
                  <a:moveTo>
                    <a:pt x="849" y="1"/>
                  </a:moveTo>
                  <a:cubicBezTo>
                    <a:pt x="781" y="1"/>
                    <a:pt x="721" y="30"/>
                    <a:pt x="686" y="100"/>
                  </a:cubicBezTo>
                  <a:lnTo>
                    <a:pt x="60" y="964"/>
                  </a:lnTo>
                  <a:cubicBezTo>
                    <a:pt x="0" y="1023"/>
                    <a:pt x="0" y="1157"/>
                    <a:pt x="134" y="1217"/>
                  </a:cubicBezTo>
                  <a:cubicBezTo>
                    <a:pt x="164" y="1247"/>
                    <a:pt x="209" y="1262"/>
                    <a:pt x="254" y="1262"/>
                  </a:cubicBezTo>
                  <a:cubicBezTo>
                    <a:pt x="298" y="1262"/>
                    <a:pt x="343" y="1247"/>
                    <a:pt x="373" y="1217"/>
                  </a:cubicBezTo>
                  <a:lnTo>
                    <a:pt x="1058" y="278"/>
                  </a:lnTo>
                  <a:cubicBezTo>
                    <a:pt x="1118" y="219"/>
                    <a:pt x="1058" y="100"/>
                    <a:pt x="998" y="40"/>
                  </a:cubicBezTo>
                  <a:cubicBezTo>
                    <a:pt x="949" y="15"/>
                    <a:pt x="897" y="1"/>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32"/>
            <p:cNvSpPr/>
            <p:nvPr/>
          </p:nvSpPr>
          <p:spPr>
            <a:xfrm rot="10800000">
              <a:off x="8044998" y="2238065"/>
              <a:ext cx="34876" cy="39337"/>
            </a:xfrm>
            <a:custGeom>
              <a:avLst/>
              <a:gdLst/>
              <a:ahLst/>
              <a:cxnLst/>
              <a:rect l="l" t="t" r="r" b="b"/>
              <a:pathLst>
                <a:path w="1118" h="1261" extrusionOk="0">
                  <a:moveTo>
                    <a:pt x="877" y="0"/>
                  </a:moveTo>
                  <a:cubicBezTo>
                    <a:pt x="831" y="0"/>
                    <a:pt x="782" y="15"/>
                    <a:pt x="745" y="45"/>
                  </a:cubicBezTo>
                  <a:lnTo>
                    <a:pt x="75" y="909"/>
                  </a:lnTo>
                  <a:cubicBezTo>
                    <a:pt x="0" y="1043"/>
                    <a:pt x="0" y="1162"/>
                    <a:pt x="134" y="1222"/>
                  </a:cubicBezTo>
                  <a:cubicBezTo>
                    <a:pt x="159" y="1246"/>
                    <a:pt x="194" y="1261"/>
                    <a:pt x="230" y="1261"/>
                  </a:cubicBezTo>
                  <a:cubicBezTo>
                    <a:pt x="282" y="1261"/>
                    <a:pt x="338" y="1232"/>
                    <a:pt x="373" y="1162"/>
                  </a:cubicBezTo>
                  <a:lnTo>
                    <a:pt x="1058" y="298"/>
                  </a:lnTo>
                  <a:cubicBezTo>
                    <a:pt x="1117" y="224"/>
                    <a:pt x="1117" y="104"/>
                    <a:pt x="998" y="45"/>
                  </a:cubicBezTo>
                  <a:cubicBezTo>
                    <a:pt x="968" y="15"/>
                    <a:pt x="924" y="0"/>
                    <a:pt x="8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32"/>
            <p:cNvSpPr/>
            <p:nvPr/>
          </p:nvSpPr>
          <p:spPr>
            <a:xfrm rot="10800000">
              <a:off x="8089139" y="2179793"/>
              <a:ext cx="34907" cy="38900"/>
            </a:xfrm>
            <a:custGeom>
              <a:avLst/>
              <a:gdLst/>
              <a:ahLst/>
              <a:cxnLst/>
              <a:rect l="l" t="t" r="r" b="b"/>
              <a:pathLst>
                <a:path w="1119" h="1247" extrusionOk="0">
                  <a:moveTo>
                    <a:pt x="918" y="0"/>
                  </a:moveTo>
                  <a:cubicBezTo>
                    <a:pt x="853" y="0"/>
                    <a:pt x="766" y="42"/>
                    <a:pt x="671" y="85"/>
                  </a:cubicBezTo>
                  <a:lnTo>
                    <a:pt x="60" y="949"/>
                  </a:lnTo>
                  <a:cubicBezTo>
                    <a:pt x="1" y="1023"/>
                    <a:pt x="1" y="1142"/>
                    <a:pt x="60" y="1202"/>
                  </a:cubicBezTo>
                  <a:cubicBezTo>
                    <a:pt x="120" y="1232"/>
                    <a:pt x="180" y="1247"/>
                    <a:pt x="234" y="1247"/>
                  </a:cubicBezTo>
                  <a:cubicBezTo>
                    <a:pt x="288" y="1247"/>
                    <a:pt x="336" y="1232"/>
                    <a:pt x="373" y="1202"/>
                  </a:cubicBezTo>
                  <a:lnTo>
                    <a:pt x="1044" y="338"/>
                  </a:lnTo>
                  <a:cubicBezTo>
                    <a:pt x="1118" y="204"/>
                    <a:pt x="1044" y="85"/>
                    <a:pt x="984" y="25"/>
                  </a:cubicBezTo>
                  <a:cubicBezTo>
                    <a:pt x="967" y="7"/>
                    <a:pt x="944" y="0"/>
                    <a:pt x="91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32"/>
            <p:cNvSpPr/>
            <p:nvPr/>
          </p:nvSpPr>
          <p:spPr>
            <a:xfrm rot="10800000">
              <a:off x="8135620" y="2119836"/>
              <a:ext cx="33036" cy="39368"/>
            </a:xfrm>
            <a:custGeom>
              <a:avLst/>
              <a:gdLst/>
              <a:ahLst/>
              <a:cxnLst/>
              <a:rect l="l" t="t" r="r" b="b"/>
              <a:pathLst>
                <a:path w="1059" h="1262" extrusionOk="0">
                  <a:moveTo>
                    <a:pt x="840" y="1"/>
                  </a:moveTo>
                  <a:cubicBezTo>
                    <a:pt x="776" y="1"/>
                    <a:pt x="721" y="29"/>
                    <a:pt x="686" y="99"/>
                  </a:cubicBezTo>
                  <a:lnTo>
                    <a:pt x="60" y="978"/>
                  </a:lnTo>
                  <a:cubicBezTo>
                    <a:pt x="1" y="1038"/>
                    <a:pt x="60" y="1157"/>
                    <a:pt x="120" y="1217"/>
                  </a:cubicBezTo>
                  <a:cubicBezTo>
                    <a:pt x="150" y="1246"/>
                    <a:pt x="198" y="1261"/>
                    <a:pt x="247" y="1261"/>
                  </a:cubicBezTo>
                  <a:cubicBezTo>
                    <a:pt x="295" y="1261"/>
                    <a:pt x="343" y="1246"/>
                    <a:pt x="373" y="1217"/>
                  </a:cubicBezTo>
                  <a:lnTo>
                    <a:pt x="984" y="293"/>
                  </a:lnTo>
                  <a:cubicBezTo>
                    <a:pt x="1058" y="233"/>
                    <a:pt x="1058" y="99"/>
                    <a:pt x="984" y="40"/>
                  </a:cubicBezTo>
                  <a:cubicBezTo>
                    <a:pt x="935" y="15"/>
                    <a:pt x="885" y="1"/>
                    <a:pt x="8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32"/>
            <p:cNvSpPr/>
            <p:nvPr/>
          </p:nvSpPr>
          <p:spPr>
            <a:xfrm rot="10800000">
              <a:off x="8178388" y="2057758"/>
              <a:ext cx="29292" cy="40273"/>
            </a:xfrm>
            <a:custGeom>
              <a:avLst/>
              <a:gdLst/>
              <a:ahLst/>
              <a:cxnLst/>
              <a:rect l="l" t="t" r="r" b="b"/>
              <a:pathLst>
                <a:path w="939" h="1291" extrusionOk="0">
                  <a:moveTo>
                    <a:pt x="879" y="0"/>
                  </a:moveTo>
                  <a:cubicBezTo>
                    <a:pt x="745" y="0"/>
                    <a:pt x="626" y="0"/>
                    <a:pt x="566" y="135"/>
                  </a:cubicBezTo>
                  <a:lnTo>
                    <a:pt x="0" y="999"/>
                  </a:lnTo>
                  <a:cubicBezTo>
                    <a:pt x="0" y="1118"/>
                    <a:pt x="0" y="1252"/>
                    <a:pt x="75" y="1252"/>
                  </a:cubicBezTo>
                  <a:cubicBezTo>
                    <a:pt x="122" y="1276"/>
                    <a:pt x="161" y="1290"/>
                    <a:pt x="193" y="1290"/>
                  </a:cubicBezTo>
                  <a:cubicBezTo>
                    <a:pt x="242" y="1290"/>
                    <a:pt x="277" y="1258"/>
                    <a:pt x="313" y="1177"/>
                  </a:cubicBezTo>
                  <a:lnTo>
                    <a:pt x="939" y="313"/>
                  </a:lnTo>
                  <a:cubicBezTo>
                    <a:pt x="939" y="194"/>
                    <a:pt x="939" y="60"/>
                    <a:pt x="8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32"/>
            <p:cNvSpPr/>
            <p:nvPr/>
          </p:nvSpPr>
          <p:spPr>
            <a:xfrm rot="10800000">
              <a:off x="8215104" y="1990595"/>
              <a:ext cx="25112" cy="42207"/>
            </a:xfrm>
            <a:custGeom>
              <a:avLst/>
              <a:gdLst/>
              <a:ahLst/>
              <a:cxnLst/>
              <a:rect l="l" t="t" r="r" b="b"/>
              <a:pathLst>
                <a:path w="805" h="1353" extrusionOk="0">
                  <a:moveTo>
                    <a:pt x="608" y="0"/>
                  </a:moveTo>
                  <a:cubicBezTo>
                    <a:pt x="552" y="0"/>
                    <a:pt x="492" y="42"/>
                    <a:pt x="492" y="85"/>
                  </a:cubicBezTo>
                  <a:lnTo>
                    <a:pt x="60" y="1142"/>
                  </a:lnTo>
                  <a:cubicBezTo>
                    <a:pt x="0" y="1202"/>
                    <a:pt x="60" y="1321"/>
                    <a:pt x="120" y="1321"/>
                  </a:cubicBezTo>
                  <a:cubicBezTo>
                    <a:pt x="155" y="1343"/>
                    <a:pt x="186" y="1352"/>
                    <a:pt x="213" y="1352"/>
                  </a:cubicBezTo>
                  <a:cubicBezTo>
                    <a:pt x="276" y="1352"/>
                    <a:pt x="321" y="1303"/>
                    <a:pt x="373" y="1261"/>
                  </a:cubicBezTo>
                  <a:lnTo>
                    <a:pt x="805" y="278"/>
                  </a:lnTo>
                  <a:lnTo>
                    <a:pt x="805" y="204"/>
                  </a:lnTo>
                  <a:cubicBezTo>
                    <a:pt x="805" y="144"/>
                    <a:pt x="805" y="25"/>
                    <a:pt x="671" y="25"/>
                  </a:cubicBezTo>
                  <a:cubicBezTo>
                    <a:pt x="653" y="7"/>
                    <a:pt x="631" y="0"/>
                    <a:pt x="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32"/>
            <p:cNvSpPr/>
            <p:nvPr/>
          </p:nvSpPr>
          <p:spPr>
            <a:xfrm rot="10800000">
              <a:off x="8238313" y="1917693"/>
              <a:ext cx="11667" cy="44640"/>
            </a:xfrm>
            <a:custGeom>
              <a:avLst/>
              <a:gdLst/>
              <a:ahLst/>
              <a:cxnLst/>
              <a:rect l="l" t="t" r="r" b="b"/>
              <a:pathLst>
                <a:path w="374" h="1431" extrusionOk="0">
                  <a:moveTo>
                    <a:pt x="179" y="1"/>
                  </a:moveTo>
                  <a:cubicBezTo>
                    <a:pt x="120" y="1"/>
                    <a:pt x="60" y="60"/>
                    <a:pt x="60" y="179"/>
                  </a:cubicBezTo>
                  <a:cubicBezTo>
                    <a:pt x="60" y="179"/>
                    <a:pt x="1" y="433"/>
                    <a:pt x="1" y="686"/>
                  </a:cubicBezTo>
                  <a:lnTo>
                    <a:pt x="1" y="1237"/>
                  </a:lnTo>
                  <a:cubicBezTo>
                    <a:pt x="1" y="1371"/>
                    <a:pt x="60" y="1431"/>
                    <a:pt x="120" y="1431"/>
                  </a:cubicBezTo>
                  <a:cubicBezTo>
                    <a:pt x="179" y="1431"/>
                    <a:pt x="313" y="1371"/>
                    <a:pt x="313" y="1237"/>
                  </a:cubicBezTo>
                  <a:lnTo>
                    <a:pt x="313" y="745"/>
                  </a:lnTo>
                  <a:cubicBezTo>
                    <a:pt x="313" y="433"/>
                    <a:pt x="373" y="179"/>
                    <a:pt x="373" y="179"/>
                  </a:cubicBezTo>
                  <a:cubicBezTo>
                    <a:pt x="373" y="120"/>
                    <a:pt x="313" y="1"/>
                    <a:pt x="1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32"/>
            <p:cNvSpPr/>
            <p:nvPr/>
          </p:nvSpPr>
          <p:spPr>
            <a:xfrm rot="10800000">
              <a:off x="8219285" y="1847972"/>
              <a:ext cx="25112" cy="39836"/>
            </a:xfrm>
            <a:custGeom>
              <a:avLst/>
              <a:gdLst/>
              <a:ahLst/>
              <a:cxnLst/>
              <a:rect l="l" t="t" r="r" b="b"/>
              <a:pathLst>
                <a:path w="805" h="1277" extrusionOk="0">
                  <a:moveTo>
                    <a:pt x="186" y="1"/>
                  </a:moveTo>
                  <a:cubicBezTo>
                    <a:pt x="169" y="1"/>
                    <a:pt x="152" y="8"/>
                    <a:pt x="134" y="25"/>
                  </a:cubicBezTo>
                  <a:cubicBezTo>
                    <a:pt x="60" y="25"/>
                    <a:pt x="0" y="99"/>
                    <a:pt x="60" y="219"/>
                  </a:cubicBezTo>
                  <a:cubicBezTo>
                    <a:pt x="60" y="219"/>
                    <a:pt x="134" y="472"/>
                    <a:pt x="254" y="710"/>
                  </a:cubicBezTo>
                  <a:cubicBezTo>
                    <a:pt x="373" y="963"/>
                    <a:pt x="507" y="1217"/>
                    <a:pt x="507" y="1217"/>
                  </a:cubicBezTo>
                  <a:cubicBezTo>
                    <a:pt x="567" y="1276"/>
                    <a:pt x="626" y="1276"/>
                    <a:pt x="686" y="1276"/>
                  </a:cubicBezTo>
                  <a:cubicBezTo>
                    <a:pt x="745" y="1217"/>
                    <a:pt x="805" y="1142"/>
                    <a:pt x="745" y="1083"/>
                  </a:cubicBezTo>
                  <a:lnTo>
                    <a:pt x="745" y="1023"/>
                  </a:lnTo>
                  <a:cubicBezTo>
                    <a:pt x="745" y="1023"/>
                    <a:pt x="626" y="844"/>
                    <a:pt x="507" y="591"/>
                  </a:cubicBezTo>
                  <a:cubicBezTo>
                    <a:pt x="432" y="338"/>
                    <a:pt x="313" y="99"/>
                    <a:pt x="313" y="99"/>
                  </a:cubicBezTo>
                  <a:cubicBezTo>
                    <a:pt x="271" y="46"/>
                    <a:pt x="228" y="1"/>
                    <a:pt x="1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32"/>
            <p:cNvSpPr/>
            <p:nvPr/>
          </p:nvSpPr>
          <p:spPr>
            <a:xfrm rot="10800000">
              <a:off x="8168624" y="1794535"/>
              <a:ext cx="36748" cy="29760"/>
            </a:xfrm>
            <a:custGeom>
              <a:avLst/>
              <a:gdLst/>
              <a:ahLst/>
              <a:cxnLst/>
              <a:rect l="l" t="t" r="r" b="b"/>
              <a:pathLst>
                <a:path w="1178" h="954" extrusionOk="0">
                  <a:moveTo>
                    <a:pt x="150" y="0"/>
                  </a:moveTo>
                  <a:cubicBezTo>
                    <a:pt x="120" y="0"/>
                    <a:pt x="90" y="15"/>
                    <a:pt x="60" y="45"/>
                  </a:cubicBezTo>
                  <a:cubicBezTo>
                    <a:pt x="1" y="104"/>
                    <a:pt x="1" y="164"/>
                    <a:pt x="60" y="224"/>
                  </a:cubicBezTo>
                  <a:cubicBezTo>
                    <a:pt x="60" y="224"/>
                    <a:pt x="239" y="417"/>
                    <a:pt x="492" y="596"/>
                  </a:cubicBezTo>
                  <a:cubicBezTo>
                    <a:pt x="552" y="671"/>
                    <a:pt x="671" y="730"/>
                    <a:pt x="805" y="790"/>
                  </a:cubicBezTo>
                  <a:cubicBezTo>
                    <a:pt x="865" y="849"/>
                    <a:pt x="924" y="909"/>
                    <a:pt x="924" y="909"/>
                  </a:cubicBezTo>
                  <a:cubicBezTo>
                    <a:pt x="954" y="939"/>
                    <a:pt x="984" y="954"/>
                    <a:pt x="1016" y="954"/>
                  </a:cubicBezTo>
                  <a:cubicBezTo>
                    <a:pt x="1047" y="954"/>
                    <a:pt x="1081" y="939"/>
                    <a:pt x="1118" y="909"/>
                  </a:cubicBezTo>
                  <a:cubicBezTo>
                    <a:pt x="1178" y="849"/>
                    <a:pt x="1118" y="730"/>
                    <a:pt x="1044" y="730"/>
                  </a:cubicBezTo>
                  <a:cubicBezTo>
                    <a:pt x="1044" y="730"/>
                    <a:pt x="865" y="536"/>
                    <a:pt x="671" y="417"/>
                  </a:cubicBezTo>
                  <a:cubicBezTo>
                    <a:pt x="433" y="224"/>
                    <a:pt x="239" y="45"/>
                    <a:pt x="239" y="45"/>
                  </a:cubicBezTo>
                  <a:cubicBezTo>
                    <a:pt x="209" y="15"/>
                    <a:pt x="180" y="0"/>
                    <a:pt x="1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32"/>
            <p:cNvSpPr/>
            <p:nvPr/>
          </p:nvSpPr>
          <p:spPr>
            <a:xfrm rot="10800000">
              <a:off x="8100775" y="1770827"/>
              <a:ext cx="40928" cy="15379"/>
            </a:xfrm>
            <a:custGeom>
              <a:avLst/>
              <a:gdLst/>
              <a:ahLst/>
              <a:cxnLst/>
              <a:rect l="l" t="t" r="r" b="b"/>
              <a:pathLst>
                <a:path w="1312" h="493" extrusionOk="0">
                  <a:moveTo>
                    <a:pt x="120" y="1"/>
                  </a:moveTo>
                  <a:cubicBezTo>
                    <a:pt x="60" y="1"/>
                    <a:pt x="1" y="60"/>
                    <a:pt x="1" y="120"/>
                  </a:cubicBezTo>
                  <a:cubicBezTo>
                    <a:pt x="1" y="194"/>
                    <a:pt x="1" y="254"/>
                    <a:pt x="60" y="254"/>
                  </a:cubicBezTo>
                  <a:cubicBezTo>
                    <a:pt x="60" y="254"/>
                    <a:pt x="373" y="314"/>
                    <a:pt x="626" y="373"/>
                  </a:cubicBezTo>
                  <a:cubicBezTo>
                    <a:pt x="865" y="433"/>
                    <a:pt x="1178" y="492"/>
                    <a:pt x="1178" y="492"/>
                  </a:cubicBezTo>
                  <a:cubicBezTo>
                    <a:pt x="1237" y="492"/>
                    <a:pt x="1312" y="433"/>
                    <a:pt x="1312" y="373"/>
                  </a:cubicBezTo>
                  <a:cubicBezTo>
                    <a:pt x="1312" y="314"/>
                    <a:pt x="1237" y="254"/>
                    <a:pt x="1178" y="254"/>
                  </a:cubicBezTo>
                  <a:cubicBezTo>
                    <a:pt x="1178" y="254"/>
                    <a:pt x="939" y="194"/>
                    <a:pt x="686" y="194"/>
                  </a:cubicBezTo>
                  <a:cubicBezTo>
                    <a:pt x="433" y="120"/>
                    <a:pt x="120" y="1"/>
                    <a:pt x="1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32"/>
            <p:cNvSpPr/>
            <p:nvPr/>
          </p:nvSpPr>
          <p:spPr>
            <a:xfrm rot="10800000">
              <a:off x="8027342" y="1770827"/>
              <a:ext cx="40928" cy="11667"/>
            </a:xfrm>
            <a:custGeom>
              <a:avLst/>
              <a:gdLst/>
              <a:ahLst/>
              <a:cxnLst/>
              <a:rect l="l" t="t" r="r" b="b"/>
              <a:pathLst>
                <a:path w="1312" h="374" extrusionOk="0">
                  <a:moveTo>
                    <a:pt x="1192" y="1"/>
                  </a:moveTo>
                  <a:cubicBezTo>
                    <a:pt x="1192" y="1"/>
                    <a:pt x="939" y="75"/>
                    <a:pt x="626" y="135"/>
                  </a:cubicBezTo>
                  <a:cubicBezTo>
                    <a:pt x="373" y="135"/>
                    <a:pt x="135" y="195"/>
                    <a:pt x="135" y="195"/>
                  </a:cubicBezTo>
                  <a:cubicBezTo>
                    <a:pt x="75" y="195"/>
                    <a:pt x="1" y="195"/>
                    <a:pt x="1" y="254"/>
                  </a:cubicBezTo>
                  <a:cubicBezTo>
                    <a:pt x="1" y="314"/>
                    <a:pt x="75" y="373"/>
                    <a:pt x="135" y="373"/>
                  </a:cubicBezTo>
                  <a:cubicBezTo>
                    <a:pt x="135" y="373"/>
                    <a:pt x="373" y="314"/>
                    <a:pt x="686" y="254"/>
                  </a:cubicBezTo>
                  <a:cubicBezTo>
                    <a:pt x="939" y="254"/>
                    <a:pt x="1192" y="195"/>
                    <a:pt x="1192" y="195"/>
                  </a:cubicBezTo>
                  <a:cubicBezTo>
                    <a:pt x="1252" y="195"/>
                    <a:pt x="1312" y="135"/>
                    <a:pt x="1312" y="75"/>
                  </a:cubicBezTo>
                  <a:cubicBezTo>
                    <a:pt x="1252" y="75"/>
                    <a:pt x="1252" y="1"/>
                    <a:pt x="11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32"/>
            <p:cNvSpPr/>
            <p:nvPr/>
          </p:nvSpPr>
          <p:spPr>
            <a:xfrm rot="10800000">
              <a:off x="7957621" y="1788015"/>
              <a:ext cx="36748" cy="16409"/>
            </a:xfrm>
            <a:custGeom>
              <a:avLst/>
              <a:gdLst/>
              <a:ahLst/>
              <a:cxnLst/>
              <a:rect l="l" t="t" r="r" b="b"/>
              <a:pathLst>
                <a:path w="1178" h="526" extrusionOk="0">
                  <a:moveTo>
                    <a:pt x="1102" y="0"/>
                  </a:moveTo>
                  <a:cubicBezTo>
                    <a:pt x="1091" y="0"/>
                    <a:pt x="1078" y="9"/>
                    <a:pt x="1058" y="34"/>
                  </a:cubicBezTo>
                  <a:lnTo>
                    <a:pt x="60" y="406"/>
                  </a:lnTo>
                  <a:cubicBezTo>
                    <a:pt x="0" y="406"/>
                    <a:pt x="0" y="466"/>
                    <a:pt x="0" y="466"/>
                  </a:cubicBezTo>
                  <a:cubicBezTo>
                    <a:pt x="0" y="525"/>
                    <a:pt x="60" y="525"/>
                    <a:pt x="119" y="525"/>
                  </a:cubicBezTo>
                  <a:lnTo>
                    <a:pt x="1118" y="153"/>
                  </a:lnTo>
                  <a:cubicBezTo>
                    <a:pt x="1177" y="93"/>
                    <a:pt x="1177" y="93"/>
                    <a:pt x="1177" y="34"/>
                  </a:cubicBezTo>
                  <a:cubicBezTo>
                    <a:pt x="1137" y="34"/>
                    <a:pt x="1124" y="0"/>
                    <a:pt x="1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32"/>
            <p:cNvSpPr/>
            <p:nvPr/>
          </p:nvSpPr>
          <p:spPr>
            <a:xfrm rot="10800000">
              <a:off x="8083586" y="2477019"/>
              <a:ext cx="329045" cy="566595"/>
            </a:xfrm>
            <a:custGeom>
              <a:avLst/>
              <a:gdLst/>
              <a:ahLst/>
              <a:cxnLst/>
              <a:rect l="l" t="t" r="r" b="b"/>
              <a:pathLst>
                <a:path w="10548" h="18163" extrusionOk="0">
                  <a:moveTo>
                    <a:pt x="8478" y="0"/>
                  </a:moveTo>
                  <a:cubicBezTo>
                    <a:pt x="7456" y="0"/>
                    <a:pt x="5902" y="1014"/>
                    <a:pt x="4529" y="2693"/>
                  </a:cubicBezTo>
                  <a:cubicBezTo>
                    <a:pt x="2846" y="4674"/>
                    <a:pt x="3099" y="8279"/>
                    <a:pt x="2295" y="8279"/>
                  </a:cubicBezTo>
                  <a:cubicBezTo>
                    <a:pt x="1431" y="8339"/>
                    <a:pt x="745" y="8160"/>
                    <a:pt x="373" y="9590"/>
                  </a:cubicBezTo>
                  <a:cubicBezTo>
                    <a:pt x="0" y="11005"/>
                    <a:pt x="552" y="17843"/>
                    <a:pt x="1803" y="18156"/>
                  </a:cubicBezTo>
                  <a:cubicBezTo>
                    <a:pt x="1825" y="18160"/>
                    <a:pt x="1851" y="18163"/>
                    <a:pt x="1878" y="18163"/>
                  </a:cubicBezTo>
                  <a:cubicBezTo>
                    <a:pt x="3013" y="18163"/>
                    <a:pt x="8745" y="14692"/>
                    <a:pt x="8745" y="13180"/>
                  </a:cubicBezTo>
                  <a:cubicBezTo>
                    <a:pt x="8686" y="11631"/>
                    <a:pt x="7628" y="12316"/>
                    <a:pt x="7390" y="11825"/>
                  </a:cubicBezTo>
                  <a:cubicBezTo>
                    <a:pt x="7196" y="11318"/>
                    <a:pt x="10548" y="7355"/>
                    <a:pt x="9922" y="5925"/>
                  </a:cubicBezTo>
                  <a:cubicBezTo>
                    <a:pt x="9311" y="4555"/>
                    <a:pt x="8135" y="4987"/>
                    <a:pt x="8000" y="4182"/>
                  </a:cubicBezTo>
                  <a:cubicBezTo>
                    <a:pt x="7881" y="3378"/>
                    <a:pt x="9922" y="711"/>
                    <a:pt x="9058" y="145"/>
                  </a:cubicBezTo>
                  <a:cubicBezTo>
                    <a:pt x="8894" y="47"/>
                    <a:pt x="8699" y="0"/>
                    <a:pt x="8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32"/>
            <p:cNvSpPr/>
            <p:nvPr/>
          </p:nvSpPr>
          <p:spPr>
            <a:xfrm rot="10800000">
              <a:off x="8211361" y="2397253"/>
              <a:ext cx="234274" cy="556332"/>
            </a:xfrm>
            <a:custGeom>
              <a:avLst/>
              <a:gdLst/>
              <a:ahLst/>
              <a:cxnLst/>
              <a:rect l="l" t="t" r="r" b="b"/>
              <a:pathLst>
                <a:path w="7510" h="17834" extrusionOk="0">
                  <a:moveTo>
                    <a:pt x="7256" y="0"/>
                  </a:moveTo>
                  <a:cubicBezTo>
                    <a:pt x="7196" y="0"/>
                    <a:pt x="7137" y="60"/>
                    <a:pt x="7137" y="179"/>
                  </a:cubicBezTo>
                  <a:cubicBezTo>
                    <a:pt x="7137" y="179"/>
                    <a:pt x="7137" y="492"/>
                    <a:pt x="7077" y="983"/>
                  </a:cubicBezTo>
                  <a:lnTo>
                    <a:pt x="7077" y="1922"/>
                  </a:lnTo>
                  <a:cubicBezTo>
                    <a:pt x="7077" y="2294"/>
                    <a:pt x="7018" y="2726"/>
                    <a:pt x="6958" y="3158"/>
                  </a:cubicBezTo>
                  <a:cubicBezTo>
                    <a:pt x="6883" y="3591"/>
                    <a:pt x="6824" y="4097"/>
                    <a:pt x="6764" y="4648"/>
                  </a:cubicBezTo>
                  <a:cubicBezTo>
                    <a:pt x="6764" y="4767"/>
                    <a:pt x="6705" y="4901"/>
                    <a:pt x="6705" y="5021"/>
                  </a:cubicBezTo>
                  <a:cubicBezTo>
                    <a:pt x="6645" y="5140"/>
                    <a:pt x="6645" y="5274"/>
                    <a:pt x="6645" y="5393"/>
                  </a:cubicBezTo>
                  <a:cubicBezTo>
                    <a:pt x="6585" y="5646"/>
                    <a:pt x="6511" y="5959"/>
                    <a:pt x="6451" y="6198"/>
                  </a:cubicBezTo>
                  <a:cubicBezTo>
                    <a:pt x="6392" y="6510"/>
                    <a:pt x="6332" y="6764"/>
                    <a:pt x="6213" y="7077"/>
                  </a:cubicBezTo>
                  <a:cubicBezTo>
                    <a:pt x="6139" y="7315"/>
                    <a:pt x="6079" y="7628"/>
                    <a:pt x="5960" y="7881"/>
                  </a:cubicBezTo>
                  <a:cubicBezTo>
                    <a:pt x="5900" y="8194"/>
                    <a:pt x="5766" y="8432"/>
                    <a:pt x="5707" y="8745"/>
                  </a:cubicBezTo>
                  <a:cubicBezTo>
                    <a:pt x="5587" y="8998"/>
                    <a:pt x="5468" y="9311"/>
                    <a:pt x="5334" y="9550"/>
                  </a:cubicBezTo>
                  <a:cubicBezTo>
                    <a:pt x="5155" y="10116"/>
                    <a:pt x="4902" y="10667"/>
                    <a:pt x="4649" y="11233"/>
                  </a:cubicBezTo>
                  <a:cubicBezTo>
                    <a:pt x="4351" y="11725"/>
                    <a:pt x="4098" y="12216"/>
                    <a:pt x="3785" y="12723"/>
                  </a:cubicBezTo>
                  <a:cubicBezTo>
                    <a:pt x="3234" y="13706"/>
                    <a:pt x="2667" y="14585"/>
                    <a:pt x="2116" y="15270"/>
                  </a:cubicBezTo>
                  <a:cubicBezTo>
                    <a:pt x="1803" y="15643"/>
                    <a:pt x="1550" y="15941"/>
                    <a:pt x="1297" y="16253"/>
                  </a:cubicBezTo>
                  <a:cubicBezTo>
                    <a:pt x="1058" y="16507"/>
                    <a:pt x="865" y="16760"/>
                    <a:pt x="686" y="16939"/>
                  </a:cubicBezTo>
                  <a:cubicBezTo>
                    <a:pt x="314" y="17311"/>
                    <a:pt x="120" y="17564"/>
                    <a:pt x="120" y="17564"/>
                  </a:cubicBezTo>
                  <a:cubicBezTo>
                    <a:pt x="60" y="17564"/>
                    <a:pt x="1" y="17684"/>
                    <a:pt x="60" y="17743"/>
                  </a:cubicBezTo>
                  <a:cubicBezTo>
                    <a:pt x="102" y="17785"/>
                    <a:pt x="180" y="17834"/>
                    <a:pt x="244" y="17834"/>
                  </a:cubicBezTo>
                  <a:cubicBezTo>
                    <a:pt x="271" y="17834"/>
                    <a:pt x="296" y="17825"/>
                    <a:pt x="314" y="17803"/>
                  </a:cubicBezTo>
                  <a:cubicBezTo>
                    <a:pt x="314" y="17803"/>
                    <a:pt x="552" y="17624"/>
                    <a:pt x="999" y="17252"/>
                  </a:cubicBezTo>
                  <a:cubicBezTo>
                    <a:pt x="1371" y="16879"/>
                    <a:pt x="1923" y="16313"/>
                    <a:pt x="2489" y="15643"/>
                  </a:cubicBezTo>
                  <a:cubicBezTo>
                    <a:pt x="2787" y="15270"/>
                    <a:pt x="3099" y="14823"/>
                    <a:pt x="3412" y="14451"/>
                  </a:cubicBezTo>
                  <a:cubicBezTo>
                    <a:pt x="3725" y="14019"/>
                    <a:pt x="4038" y="13527"/>
                    <a:pt x="4351" y="13036"/>
                  </a:cubicBezTo>
                  <a:cubicBezTo>
                    <a:pt x="4649" y="12529"/>
                    <a:pt x="4902" y="12037"/>
                    <a:pt x="5215" y="11471"/>
                  </a:cubicBezTo>
                  <a:cubicBezTo>
                    <a:pt x="5468" y="10920"/>
                    <a:pt x="5707" y="10354"/>
                    <a:pt x="5960" y="9803"/>
                  </a:cubicBezTo>
                  <a:cubicBezTo>
                    <a:pt x="6079" y="9490"/>
                    <a:pt x="6213" y="9237"/>
                    <a:pt x="6273" y="8939"/>
                  </a:cubicBezTo>
                  <a:cubicBezTo>
                    <a:pt x="6392" y="8626"/>
                    <a:pt x="6451" y="8373"/>
                    <a:pt x="6585" y="8060"/>
                  </a:cubicBezTo>
                  <a:cubicBezTo>
                    <a:pt x="6645" y="7747"/>
                    <a:pt x="6764" y="7509"/>
                    <a:pt x="6824" y="7196"/>
                  </a:cubicBezTo>
                  <a:cubicBezTo>
                    <a:pt x="6883" y="6942"/>
                    <a:pt x="6958" y="6630"/>
                    <a:pt x="7018" y="6332"/>
                  </a:cubicBezTo>
                  <a:cubicBezTo>
                    <a:pt x="7077" y="6078"/>
                    <a:pt x="7137" y="5766"/>
                    <a:pt x="7196" y="5512"/>
                  </a:cubicBezTo>
                  <a:cubicBezTo>
                    <a:pt x="7196" y="5393"/>
                    <a:pt x="7256" y="5214"/>
                    <a:pt x="7256" y="5080"/>
                  </a:cubicBezTo>
                  <a:cubicBezTo>
                    <a:pt x="7256" y="4961"/>
                    <a:pt x="7330" y="4842"/>
                    <a:pt x="7330" y="4708"/>
                  </a:cubicBezTo>
                  <a:cubicBezTo>
                    <a:pt x="7390" y="4157"/>
                    <a:pt x="7450" y="3650"/>
                    <a:pt x="7450" y="3218"/>
                  </a:cubicBezTo>
                  <a:cubicBezTo>
                    <a:pt x="7509" y="2786"/>
                    <a:pt x="7509" y="2354"/>
                    <a:pt x="7509" y="1982"/>
                  </a:cubicBezTo>
                  <a:lnTo>
                    <a:pt x="7509" y="983"/>
                  </a:lnTo>
                  <a:cubicBezTo>
                    <a:pt x="7450" y="432"/>
                    <a:pt x="7450" y="179"/>
                    <a:pt x="7450" y="179"/>
                  </a:cubicBezTo>
                  <a:cubicBezTo>
                    <a:pt x="7450" y="60"/>
                    <a:pt x="7390" y="0"/>
                    <a:pt x="725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32"/>
            <p:cNvSpPr/>
            <p:nvPr/>
          </p:nvSpPr>
          <p:spPr>
            <a:xfrm rot="10800000">
              <a:off x="8155148" y="2777302"/>
              <a:ext cx="129678" cy="140346"/>
            </a:xfrm>
            <a:custGeom>
              <a:avLst/>
              <a:gdLst/>
              <a:ahLst/>
              <a:cxnLst/>
              <a:rect l="l" t="t" r="r" b="b"/>
              <a:pathLst>
                <a:path w="4157" h="4499" extrusionOk="0">
                  <a:moveTo>
                    <a:pt x="186" y="0"/>
                  </a:moveTo>
                  <a:cubicBezTo>
                    <a:pt x="161" y="0"/>
                    <a:pt x="137" y="8"/>
                    <a:pt x="120" y="25"/>
                  </a:cubicBezTo>
                  <a:cubicBezTo>
                    <a:pt x="60" y="85"/>
                    <a:pt x="0" y="144"/>
                    <a:pt x="60" y="263"/>
                  </a:cubicBezTo>
                  <a:cubicBezTo>
                    <a:pt x="179" y="576"/>
                    <a:pt x="373" y="889"/>
                    <a:pt x="492" y="1202"/>
                  </a:cubicBezTo>
                  <a:lnTo>
                    <a:pt x="745" y="1694"/>
                  </a:lnTo>
                  <a:cubicBezTo>
                    <a:pt x="805" y="1887"/>
                    <a:pt x="864" y="2066"/>
                    <a:pt x="924" y="2200"/>
                  </a:cubicBezTo>
                  <a:cubicBezTo>
                    <a:pt x="984" y="2379"/>
                    <a:pt x="1058" y="2498"/>
                    <a:pt x="1118" y="2692"/>
                  </a:cubicBezTo>
                  <a:lnTo>
                    <a:pt x="1177" y="2945"/>
                  </a:lnTo>
                  <a:cubicBezTo>
                    <a:pt x="1237" y="3005"/>
                    <a:pt x="1237" y="3124"/>
                    <a:pt x="1237" y="3183"/>
                  </a:cubicBezTo>
                  <a:cubicBezTo>
                    <a:pt x="1296" y="3243"/>
                    <a:pt x="1296" y="3377"/>
                    <a:pt x="1296" y="3437"/>
                  </a:cubicBezTo>
                  <a:cubicBezTo>
                    <a:pt x="1356" y="3496"/>
                    <a:pt x="1356" y="3615"/>
                    <a:pt x="1356" y="3690"/>
                  </a:cubicBezTo>
                  <a:cubicBezTo>
                    <a:pt x="1356" y="3749"/>
                    <a:pt x="1430" y="3869"/>
                    <a:pt x="1430" y="3928"/>
                  </a:cubicBezTo>
                  <a:lnTo>
                    <a:pt x="1430" y="4182"/>
                  </a:lnTo>
                  <a:cubicBezTo>
                    <a:pt x="1430" y="4301"/>
                    <a:pt x="1490" y="4360"/>
                    <a:pt x="1550" y="4435"/>
                  </a:cubicBezTo>
                  <a:cubicBezTo>
                    <a:pt x="1617" y="4479"/>
                    <a:pt x="1686" y="4499"/>
                    <a:pt x="1749" y="4499"/>
                  </a:cubicBezTo>
                  <a:cubicBezTo>
                    <a:pt x="1855" y="4499"/>
                    <a:pt x="1944" y="4444"/>
                    <a:pt x="1982" y="4360"/>
                  </a:cubicBezTo>
                  <a:lnTo>
                    <a:pt x="2235" y="4062"/>
                  </a:lnTo>
                  <a:lnTo>
                    <a:pt x="2473" y="3749"/>
                  </a:lnTo>
                  <a:cubicBezTo>
                    <a:pt x="2607" y="3556"/>
                    <a:pt x="2786" y="3377"/>
                    <a:pt x="2920" y="3183"/>
                  </a:cubicBezTo>
                  <a:cubicBezTo>
                    <a:pt x="2980" y="3064"/>
                    <a:pt x="3099" y="3005"/>
                    <a:pt x="3159" y="2871"/>
                  </a:cubicBezTo>
                  <a:cubicBezTo>
                    <a:pt x="3218" y="2871"/>
                    <a:pt x="3293" y="2811"/>
                    <a:pt x="3293" y="2751"/>
                  </a:cubicBezTo>
                  <a:cubicBezTo>
                    <a:pt x="3352" y="2751"/>
                    <a:pt x="3412" y="2692"/>
                    <a:pt x="3412" y="2632"/>
                  </a:cubicBezTo>
                  <a:lnTo>
                    <a:pt x="3591" y="2498"/>
                  </a:lnTo>
                  <a:lnTo>
                    <a:pt x="3725" y="2439"/>
                  </a:lnTo>
                  <a:lnTo>
                    <a:pt x="3844" y="2319"/>
                  </a:lnTo>
                  <a:cubicBezTo>
                    <a:pt x="3903" y="2319"/>
                    <a:pt x="3963" y="2319"/>
                    <a:pt x="3963" y="2260"/>
                  </a:cubicBezTo>
                  <a:lnTo>
                    <a:pt x="4038" y="2260"/>
                  </a:lnTo>
                  <a:cubicBezTo>
                    <a:pt x="4097" y="2200"/>
                    <a:pt x="4157" y="2126"/>
                    <a:pt x="4157" y="2066"/>
                  </a:cubicBezTo>
                  <a:cubicBezTo>
                    <a:pt x="4113" y="1979"/>
                    <a:pt x="4069" y="1924"/>
                    <a:pt x="4020" y="1924"/>
                  </a:cubicBezTo>
                  <a:cubicBezTo>
                    <a:pt x="4002" y="1924"/>
                    <a:pt x="3983" y="1931"/>
                    <a:pt x="3963" y="1947"/>
                  </a:cubicBezTo>
                  <a:lnTo>
                    <a:pt x="3725" y="1947"/>
                  </a:lnTo>
                  <a:cubicBezTo>
                    <a:pt x="3665" y="2006"/>
                    <a:pt x="3591" y="2006"/>
                    <a:pt x="3531" y="2066"/>
                  </a:cubicBezTo>
                  <a:lnTo>
                    <a:pt x="3352" y="2126"/>
                  </a:lnTo>
                  <a:lnTo>
                    <a:pt x="3159" y="2260"/>
                  </a:lnTo>
                  <a:cubicBezTo>
                    <a:pt x="3099" y="2319"/>
                    <a:pt x="3039" y="2319"/>
                    <a:pt x="2980" y="2379"/>
                  </a:cubicBezTo>
                  <a:cubicBezTo>
                    <a:pt x="2920" y="2439"/>
                    <a:pt x="2846" y="2439"/>
                    <a:pt x="2846" y="2498"/>
                  </a:cubicBezTo>
                  <a:cubicBezTo>
                    <a:pt x="2727" y="2632"/>
                    <a:pt x="2607" y="2692"/>
                    <a:pt x="2548" y="2811"/>
                  </a:cubicBezTo>
                  <a:lnTo>
                    <a:pt x="1983" y="3376"/>
                  </a:lnTo>
                  <a:lnTo>
                    <a:pt x="1983" y="3376"/>
                  </a:lnTo>
                  <a:cubicBezTo>
                    <a:pt x="1982" y="3354"/>
                    <a:pt x="1982" y="3333"/>
                    <a:pt x="1982" y="3317"/>
                  </a:cubicBezTo>
                  <a:cubicBezTo>
                    <a:pt x="1922" y="3183"/>
                    <a:pt x="1922" y="3124"/>
                    <a:pt x="1863" y="3005"/>
                  </a:cubicBezTo>
                  <a:cubicBezTo>
                    <a:pt x="1863" y="2945"/>
                    <a:pt x="1863" y="2811"/>
                    <a:pt x="1803" y="2751"/>
                  </a:cubicBezTo>
                  <a:lnTo>
                    <a:pt x="1669" y="2498"/>
                  </a:lnTo>
                  <a:cubicBezTo>
                    <a:pt x="1609" y="2319"/>
                    <a:pt x="1550" y="2126"/>
                    <a:pt x="1490" y="1947"/>
                  </a:cubicBezTo>
                  <a:cubicBezTo>
                    <a:pt x="1430" y="1828"/>
                    <a:pt x="1296" y="1634"/>
                    <a:pt x="1237" y="1455"/>
                  </a:cubicBezTo>
                  <a:cubicBezTo>
                    <a:pt x="1118" y="1321"/>
                    <a:pt x="1058" y="1142"/>
                    <a:pt x="924" y="1008"/>
                  </a:cubicBezTo>
                  <a:cubicBezTo>
                    <a:pt x="745" y="636"/>
                    <a:pt x="552" y="398"/>
                    <a:pt x="313" y="85"/>
                  </a:cubicBezTo>
                  <a:cubicBezTo>
                    <a:pt x="313" y="43"/>
                    <a:pt x="246" y="0"/>
                    <a:pt x="1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32"/>
            <p:cNvSpPr/>
            <p:nvPr/>
          </p:nvSpPr>
          <p:spPr>
            <a:xfrm rot="10800000">
              <a:off x="8184409" y="2675762"/>
              <a:ext cx="139473" cy="137944"/>
            </a:xfrm>
            <a:custGeom>
              <a:avLst/>
              <a:gdLst/>
              <a:ahLst/>
              <a:cxnLst/>
              <a:rect l="l" t="t" r="r" b="b"/>
              <a:pathLst>
                <a:path w="4471" h="4422" extrusionOk="0">
                  <a:moveTo>
                    <a:pt x="224" y="0"/>
                  </a:moveTo>
                  <a:cubicBezTo>
                    <a:pt x="195" y="0"/>
                    <a:pt x="165" y="15"/>
                    <a:pt x="135" y="45"/>
                  </a:cubicBezTo>
                  <a:cubicBezTo>
                    <a:pt x="75" y="45"/>
                    <a:pt x="1" y="164"/>
                    <a:pt x="75" y="224"/>
                  </a:cubicBezTo>
                  <a:cubicBezTo>
                    <a:pt x="254" y="537"/>
                    <a:pt x="448" y="850"/>
                    <a:pt x="627" y="1222"/>
                  </a:cubicBezTo>
                  <a:cubicBezTo>
                    <a:pt x="820" y="1535"/>
                    <a:pt x="999" y="1848"/>
                    <a:pt x="1118" y="2146"/>
                  </a:cubicBezTo>
                  <a:cubicBezTo>
                    <a:pt x="1193" y="2339"/>
                    <a:pt x="1312" y="2458"/>
                    <a:pt x="1372" y="2652"/>
                  </a:cubicBezTo>
                  <a:cubicBezTo>
                    <a:pt x="1431" y="2771"/>
                    <a:pt x="1491" y="2965"/>
                    <a:pt x="1565" y="3144"/>
                  </a:cubicBezTo>
                  <a:cubicBezTo>
                    <a:pt x="1565" y="3203"/>
                    <a:pt x="1625" y="3263"/>
                    <a:pt x="1625" y="3397"/>
                  </a:cubicBezTo>
                  <a:cubicBezTo>
                    <a:pt x="1684" y="3457"/>
                    <a:pt x="1684" y="3516"/>
                    <a:pt x="1684" y="3635"/>
                  </a:cubicBezTo>
                  <a:cubicBezTo>
                    <a:pt x="1684" y="3710"/>
                    <a:pt x="1744" y="3769"/>
                    <a:pt x="1744" y="3889"/>
                  </a:cubicBezTo>
                  <a:lnTo>
                    <a:pt x="1744" y="4082"/>
                  </a:lnTo>
                  <a:lnTo>
                    <a:pt x="1744" y="4142"/>
                  </a:lnTo>
                  <a:cubicBezTo>
                    <a:pt x="1804" y="4201"/>
                    <a:pt x="1804" y="4261"/>
                    <a:pt x="1863" y="4321"/>
                  </a:cubicBezTo>
                  <a:cubicBezTo>
                    <a:pt x="1960" y="4388"/>
                    <a:pt x="2053" y="4421"/>
                    <a:pt x="2131" y="4421"/>
                  </a:cubicBezTo>
                  <a:cubicBezTo>
                    <a:pt x="2209" y="4421"/>
                    <a:pt x="2273" y="4388"/>
                    <a:pt x="2310" y="4321"/>
                  </a:cubicBezTo>
                  <a:cubicBezTo>
                    <a:pt x="2429" y="4201"/>
                    <a:pt x="2489" y="4142"/>
                    <a:pt x="2548" y="4008"/>
                  </a:cubicBezTo>
                  <a:cubicBezTo>
                    <a:pt x="2608" y="3948"/>
                    <a:pt x="2682" y="3829"/>
                    <a:pt x="2802" y="3769"/>
                  </a:cubicBezTo>
                  <a:cubicBezTo>
                    <a:pt x="2861" y="3710"/>
                    <a:pt x="2921" y="3576"/>
                    <a:pt x="3055" y="3516"/>
                  </a:cubicBezTo>
                  <a:lnTo>
                    <a:pt x="3293" y="3263"/>
                  </a:lnTo>
                  <a:cubicBezTo>
                    <a:pt x="3353" y="3203"/>
                    <a:pt x="3427" y="3084"/>
                    <a:pt x="3547" y="3025"/>
                  </a:cubicBezTo>
                  <a:cubicBezTo>
                    <a:pt x="3606" y="2965"/>
                    <a:pt x="3725" y="2890"/>
                    <a:pt x="3800" y="2771"/>
                  </a:cubicBezTo>
                  <a:cubicBezTo>
                    <a:pt x="3919" y="2712"/>
                    <a:pt x="3979" y="2652"/>
                    <a:pt x="4038" y="2593"/>
                  </a:cubicBezTo>
                  <a:cubicBezTo>
                    <a:pt x="4172" y="2518"/>
                    <a:pt x="4291" y="2458"/>
                    <a:pt x="4351" y="2399"/>
                  </a:cubicBezTo>
                  <a:lnTo>
                    <a:pt x="4411" y="2399"/>
                  </a:lnTo>
                  <a:cubicBezTo>
                    <a:pt x="4470" y="2339"/>
                    <a:pt x="4470" y="2280"/>
                    <a:pt x="4470" y="2220"/>
                  </a:cubicBezTo>
                  <a:cubicBezTo>
                    <a:pt x="4426" y="2121"/>
                    <a:pt x="4350" y="2063"/>
                    <a:pt x="4289" y="2063"/>
                  </a:cubicBezTo>
                  <a:cubicBezTo>
                    <a:pt x="4267" y="2063"/>
                    <a:pt x="4248" y="2070"/>
                    <a:pt x="4232" y="2086"/>
                  </a:cubicBezTo>
                  <a:cubicBezTo>
                    <a:pt x="4098" y="2146"/>
                    <a:pt x="3979" y="2220"/>
                    <a:pt x="3859" y="2220"/>
                  </a:cubicBezTo>
                  <a:cubicBezTo>
                    <a:pt x="3800" y="2280"/>
                    <a:pt x="3725" y="2280"/>
                    <a:pt x="3666" y="2339"/>
                  </a:cubicBezTo>
                  <a:lnTo>
                    <a:pt x="3547" y="2399"/>
                  </a:lnTo>
                  <a:cubicBezTo>
                    <a:pt x="3427" y="2458"/>
                    <a:pt x="3293" y="2518"/>
                    <a:pt x="3234" y="2652"/>
                  </a:cubicBezTo>
                  <a:cubicBezTo>
                    <a:pt x="3115" y="2712"/>
                    <a:pt x="2980" y="2771"/>
                    <a:pt x="2921" y="2831"/>
                  </a:cubicBezTo>
                  <a:lnTo>
                    <a:pt x="2608" y="3084"/>
                  </a:lnTo>
                  <a:cubicBezTo>
                    <a:pt x="2548" y="3203"/>
                    <a:pt x="2429" y="3263"/>
                    <a:pt x="2370" y="3337"/>
                  </a:cubicBezTo>
                  <a:cubicBezTo>
                    <a:pt x="2347" y="3357"/>
                    <a:pt x="2327" y="3375"/>
                    <a:pt x="2308" y="3393"/>
                  </a:cubicBezTo>
                  <a:lnTo>
                    <a:pt x="2308" y="3393"/>
                  </a:lnTo>
                  <a:cubicBezTo>
                    <a:pt x="2304" y="3328"/>
                    <a:pt x="2289" y="3246"/>
                    <a:pt x="2236" y="3203"/>
                  </a:cubicBezTo>
                  <a:cubicBezTo>
                    <a:pt x="2236" y="3084"/>
                    <a:pt x="2176" y="3025"/>
                    <a:pt x="2176" y="2890"/>
                  </a:cubicBezTo>
                  <a:cubicBezTo>
                    <a:pt x="2116" y="2712"/>
                    <a:pt x="1997" y="2518"/>
                    <a:pt x="1938" y="2399"/>
                  </a:cubicBezTo>
                  <a:cubicBezTo>
                    <a:pt x="1863" y="2280"/>
                    <a:pt x="1863" y="2220"/>
                    <a:pt x="1804" y="2086"/>
                  </a:cubicBezTo>
                  <a:cubicBezTo>
                    <a:pt x="1744" y="2026"/>
                    <a:pt x="1744" y="1967"/>
                    <a:pt x="1684" y="1848"/>
                  </a:cubicBezTo>
                  <a:cubicBezTo>
                    <a:pt x="1565" y="1714"/>
                    <a:pt x="1491" y="1535"/>
                    <a:pt x="1372" y="1341"/>
                  </a:cubicBezTo>
                  <a:cubicBezTo>
                    <a:pt x="1252" y="1222"/>
                    <a:pt x="1193" y="1028"/>
                    <a:pt x="1059" y="909"/>
                  </a:cubicBezTo>
                  <a:cubicBezTo>
                    <a:pt x="820" y="596"/>
                    <a:pt x="627" y="283"/>
                    <a:pt x="314" y="45"/>
                  </a:cubicBezTo>
                  <a:cubicBezTo>
                    <a:pt x="284" y="15"/>
                    <a:pt x="254" y="0"/>
                    <a:pt x="22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32"/>
            <p:cNvSpPr/>
            <p:nvPr/>
          </p:nvSpPr>
          <p:spPr>
            <a:xfrm rot="10800000">
              <a:off x="8201628" y="2585235"/>
              <a:ext cx="185922" cy="163399"/>
            </a:xfrm>
            <a:custGeom>
              <a:avLst/>
              <a:gdLst/>
              <a:ahLst/>
              <a:cxnLst/>
              <a:rect l="l" t="t" r="r" b="b"/>
              <a:pathLst>
                <a:path w="5960" h="5238" extrusionOk="0">
                  <a:moveTo>
                    <a:pt x="120" y="0"/>
                  </a:moveTo>
                  <a:cubicBezTo>
                    <a:pt x="1" y="60"/>
                    <a:pt x="1" y="194"/>
                    <a:pt x="61" y="253"/>
                  </a:cubicBezTo>
                  <a:lnTo>
                    <a:pt x="493" y="804"/>
                  </a:lnTo>
                  <a:cubicBezTo>
                    <a:pt x="552" y="939"/>
                    <a:pt x="627" y="998"/>
                    <a:pt x="686" y="1117"/>
                  </a:cubicBezTo>
                  <a:lnTo>
                    <a:pt x="925" y="1371"/>
                  </a:lnTo>
                  <a:cubicBezTo>
                    <a:pt x="1059" y="1549"/>
                    <a:pt x="1178" y="1743"/>
                    <a:pt x="1297" y="1922"/>
                  </a:cubicBezTo>
                  <a:lnTo>
                    <a:pt x="1491" y="2235"/>
                  </a:lnTo>
                  <a:cubicBezTo>
                    <a:pt x="1550" y="2294"/>
                    <a:pt x="1610" y="2428"/>
                    <a:pt x="1669" y="2547"/>
                  </a:cubicBezTo>
                  <a:cubicBezTo>
                    <a:pt x="1744" y="2607"/>
                    <a:pt x="1804" y="2741"/>
                    <a:pt x="1863" y="2801"/>
                  </a:cubicBezTo>
                  <a:lnTo>
                    <a:pt x="1982" y="3114"/>
                  </a:lnTo>
                  <a:lnTo>
                    <a:pt x="2176" y="3412"/>
                  </a:lnTo>
                  <a:cubicBezTo>
                    <a:pt x="2236" y="3486"/>
                    <a:pt x="2236" y="3605"/>
                    <a:pt x="2295" y="3724"/>
                  </a:cubicBezTo>
                  <a:cubicBezTo>
                    <a:pt x="2355" y="3784"/>
                    <a:pt x="2414" y="3918"/>
                    <a:pt x="2414" y="4037"/>
                  </a:cubicBezTo>
                  <a:cubicBezTo>
                    <a:pt x="2489" y="4097"/>
                    <a:pt x="2489" y="4231"/>
                    <a:pt x="2548" y="4350"/>
                  </a:cubicBezTo>
                  <a:cubicBezTo>
                    <a:pt x="2548" y="4410"/>
                    <a:pt x="2548" y="4529"/>
                    <a:pt x="2608" y="4663"/>
                  </a:cubicBezTo>
                  <a:lnTo>
                    <a:pt x="2608" y="4976"/>
                  </a:lnTo>
                  <a:cubicBezTo>
                    <a:pt x="2608" y="5035"/>
                    <a:pt x="2668" y="5035"/>
                    <a:pt x="2668" y="5095"/>
                  </a:cubicBezTo>
                  <a:cubicBezTo>
                    <a:pt x="2711" y="5182"/>
                    <a:pt x="2827" y="5238"/>
                    <a:pt x="2956" y="5238"/>
                  </a:cubicBezTo>
                  <a:cubicBezTo>
                    <a:pt x="3003" y="5238"/>
                    <a:pt x="3052" y="5230"/>
                    <a:pt x="3100" y="5214"/>
                  </a:cubicBezTo>
                  <a:cubicBezTo>
                    <a:pt x="3159" y="5155"/>
                    <a:pt x="3293" y="5095"/>
                    <a:pt x="3413" y="5035"/>
                  </a:cubicBezTo>
                  <a:cubicBezTo>
                    <a:pt x="3532" y="4976"/>
                    <a:pt x="3606" y="4901"/>
                    <a:pt x="3725" y="4842"/>
                  </a:cubicBezTo>
                  <a:cubicBezTo>
                    <a:pt x="3845" y="4842"/>
                    <a:pt x="3979" y="4782"/>
                    <a:pt x="4098" y="4723"/>
                  </a:cubicBezTo>
                  <a:lnTo>
                    <a:pt x="4411" y="4603"/>
                  </a:lnTo>
                  <a:lnTo>
                    <a:pt x="4783" y="4410"/>
                  </a:lnTo>
                  <a:cubicBezTo>
                    <a:pt x="4843" y="4410"/>
                    <a:pt x="4962" y="4350"/>
                    <a:pt x="5096" y="4350"/>
                  </a:cubicBezTo>
                  <a:lnTo>
                    <a:pt x="5275" y="4290"/>
                  </a:lnTo>
                  <a:cubicBezTo>
                    <a:pt x="5334" y="4231"/>
                    <a:pt x="5394" y="4231"/>
                    <a:pt x="5468" y="4231"/>
                  </a:cubicBezTo>
                  <a:cubicBezTo>
                    <a:pt x="5588" y="4231"/>
                    <a:pt x="5707" y="4156"/>
                    <a:pt x="5841" y="4156"/>
                  </a:cubicBezTo>
                  <a:cubicBezTo>
                    <a:pt x="5900" y="4097"/>
                    <a:pt x="5960" y="4037"/>
                    <a:pt x="5960" y="3978"/>
                  </a:cubicBezTo>
                  <a:cubicBezTo>
                    <a:pt x="5960" y="3858"/>
                    <a:pt x="5900" y="3784"/>
                    <a:pt x="5766" y="3784"/>
                  </a:cubicBezTo>
                  <a:cubicBezTo>
                    <a:pt x="5647" y="3784"/>
                    <a:pt x="5528" y="3784"/>
                    <a:pt x="5394" y="3858"/>
                  </a:cubicBezTo>
                  <a:lnTo>
                    <a:pt x="4962" y="3858"/>
                  </a:lnTo>
                  <a:cubicBezTo>
                    <a:pt x="4843" y="3918"/>
                    <a:pt x="4723" y="3918"/>
                    <a:pt x="4589" y="3978"/>
                  </a:cubicBezTo>
                  <a:lnTo>
                    <a:pt x="4217" y="4037"/>
                  </a:lnTo>
                  <a:cubicBezTo>
                    <a:pt x="4098" y="4097"/>
                    <a:pt x="3979" y="4156"/>
                    <a:pt x="3845" y="4231"/>
                  </a:cubicBezTo>
                  <a:cubicBezTo>
                    <a:pt x="3725" y="4231"/>
                    <a:pt x="3606" y="4290"/>
                    <a:pt x="3472" y="4350"/>
                  </a:cubicBezTo>
                  <a:cubicBezTo>
                    <a:pt x="3389" y="4391"/>
                    <a:pt x="3307" y="4404"/>
                    <a:pt x="3219" y="4428"/>
                  </a:cubicBezTo>
                  <a:lnTo>
                    <a:pt x="3219" y="4428"/>
                  </a:lnTo>
                  <a:cubicBezTo>
                    <a:pt x="3198" y="4341"/>
                    <a:pt x="3159" y="4253"/>
                    <a:pt x="3159" y="4156"/>
                  </a:cubicBezTo>
                  <a:cubicBezTo>
                    <a:pt x="3100" y="4037"/>
                    <a:pt x="3040" y="3918"/>
                    <a:pt x="3040" y="3784"/>
                  </a:cubicBezTo>
                  <a:cubicBezTo>
                    <a:pt x="2980" y="3665"/>
                    <a:pt x="2980" y="3605"/>
                    <a:pt x="2921" y="3486"/>
                  </a:cubicBezTo>
                  <a:cubicBezTo>
                    <a:pt x="2861" y="3352"/>
                    <a:pt x="2787" y="3233"/>
                    <a:pt x="2727" y="3114"/>
                  </a:cubicBezTo>
                  <a:lnTo>
                    <a:pt x="2608" y="2801"/>
                  </a:lnTo>
                  <a:cubicBezTo>
                    <a:pt x="2489" y="2607"/>
                    <a:pt x="2355" y="2369"/>
                    <a:pt x="2176" y="2175"/>
                  </a:cubicBezTo>
                  <a:cubicBezTo>
                    <a:pt x="2042" y="1996"/>
                    <a:pt x="1923" y="1803"/>
                    <a:pt x="1804" y="1624"/>
                  </a:cubicBezTo>
                  <a:cubicBezTo>
                    <a:pt x="1610" y="1430"/>
                    <a:pt x="1491" y="1251"/>
                    <a:pt x="1297" y="1058"/>
                  </a:cubicBezTo>
                  <a:cubicBezTo>
                    <a:pt x="1178" y="879"/>
                    <a:pt x="999" y="685"/>
                    <a:pt x="805" y="507"/>
                  </a:cubicBezTo>
                  <a:cubicBezTo>
                    <a:pt x="686" y="372"/>
                    <a:pt x="493" y="194"/>
                    <a:pt x="314" y="60"/>
                  </a:cubicBezTo>
                  <a:cubicBezTo>
                    <a:pt x="254" y="0"/>
                    <a:pt x="180" y="0"/>
                    <a:pt x="1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32"/>
            <p:cNvSpPr/>
            <p:nvPr/>
          </p:nvSpPr>
          <p:spPr>
            <a:xfrm rot="10800000">
              <a:off x="8254129" y="2515327"/>
              <a:ext cx="131549" cy="123501"/>
            </a:xfrm>
            <a:custGeom>
              <a:avLst/>
              <a:gdLst/>
              <a:ahLst/>
              <a:cxnLst/>
              <a:rect l="l" t="t" r="r" b="b"/>
              <a:pathLst>
                <a:path w="4217" h="3959" extrusionOk="0">
                  <a:moveTo>
                    <a:pt x="220" y="1"/>
                  </a:moveTo>
                  <a:cubicBezTo>
                    <a:pt x="192" y="1"/>
                    <a:pt x="159" y="8"/>
                    <a:pt x="120" y="26"/>
                  </a:cubicBezTo>
                  <a:cubicBezTo>
                    <a:pt x="60" y="26"/>
                    <a:pt x="1" y="145"/>
                    <a:pt x="60" y="204"/>
                  </a:cubicBezTo>
                  <a:cubicBezTo>
                    <a:pt x="313" y="830"/>
                    <a:pt x="626" y="1381"/>
                    <a:pt x="805" y="1947"/>
                  </a:cubicBezTo>
                  <a:cubicBezTo>
                    <a:pt x="865" y="2067"/>
                    <a:pt x="939" y="2260"/>
                    <a:pt x="999" y="2379"/>
                  </a:cubicBezTo>
                  <a:cubicBezTo>
                    <a:pt x="1058" y="2439"/>
                    <a:pt x="1058" y="2499"/>
                    <a:pt x="1058" y="2573"/>
                  </a:cubicBezTo>
                  <a:cubicBezTo>
                    <a:pt x="1118" y="2633"/>
                    <a:pt x="1118" y="2752"/>
                    <a:pt x="1177" y="2811"/>
                  </a:cubicBezTo>
                  <a:lnTo>
                    <a:pt x="1237" y="3005"/>
                  </a:lnTo>
                  <a:lnTo>
                    <a:pt x="1237" y="3184"/>
                  </a:lnTo>
                  <a:cubicBezTo>
                    <a:pt x="1312" y="3318"/>
                    <a:pt x="1312" y="3378"/>
                    <a:pt x="1312" y="3437"/>
                  </a:cubicBezTo>
                  <a:lnTo>
                    <a:pt x="1312" y="3556"/>
                  </a:lnTo>
                  <a:lnTo>
                    <a:pt x="1312" y="3616"/>
                  </a:lnTo>
                  <a:cubicBezTo>
                    <a:pt x="1312" y="3690"/>
                    <a:pt x="1312" y="3810"/>
                    <a:pt x="1371" y="3869"/>
                  </a:cubicBezTo>
                  <a:cubicBezTo>
                    <a:pt x="1431" y="3929"/>
                    <a:pt x="1524" y="3959"/>
                    <a:pt x="1617" y="3959"/>
                  </a:cubicBezTo>
                  <a:cubicBezTo>
                    <a:pt x="1710" y="3959"/>
                    <a:pt x="1803" y="3929"/>
                    <a:pt x="1863" y="3869"/>
                  </a:cubicBezTo>
                  <a:cubicBezTo>
                    <a:pt x="1922" y="3810"/>
                    <a:pt x="1982" y="3690"/>
                    <a:pt x="2056" y="3616"/>
                  </a:cubicBezTo>
                  <a:cubicBezTo>
                    <a:pt x="2176" y="3556"/>
                    <a:pt x="2235" y="3497"/>
                    <a:pt x="2295" y="3437"/>
                  </a:cubicBezTo>
                  <a:cubicBezTo>
                    <a:pt x="2429" y="3378"/>
                    <a:pt x="2488" y="3318"/>
                    <a:pt x="2608" y="3243"/>
                  </a:cubicBezTo>
                  <a:cubicBezTo>
                    <a:pt x="2667" y="3184"/>
                    <a:pt x="2801" y="3124"/>
                    <a:pt x="2861" y="3065"/>
                  </a:cubicBezTo>
                  <a:lnTo>
                    <a:pt x="3174" y="2871"/>
                  </a:lnTo>
                  <a:cubicBezTo>
                    <a:pt x="3174" y="2871"/>
                    <a:pt x="3233" y="2871"/>
                    <a:pt x="3293" y="2811"/>
                  </a:cubicBezTo>
                  <a:lnTo>
                    <a:pt x="3472" y="2752"/>
                  </a:lnTo>
                  <a:lnTo>
                    <a:pt x="3606" y="2692"/>
                  </a:lnTo>
                  <a:lnTo>
                    <a:pt x="3785" y="2633"/>
                  </a:lnTo>
                  <a:cubicBezTo>
                    <a:pt x="3844" y="2633"/>
                    <a:pt x="3978" y="2573"/>
                    <a:pt x="4097" y="2573"/>
                  </a:cubicBezTo>
                  <a:cubicBezTo>
                    <a:pt x="4157" y="2499"/>
                    <a:pt x="4217" y="2439"/>
                    <a:pt x="4217" y="2379"/>
                  </a:cubicBezTo>
                  <a:cubicBezTo>
                    <a:pt x="4217" y="2260"/>
                    <a:pt x="4157" y="2201"/>
                    <a:pt x="4038" y="2201"/>
                  </a:cubicBezTo>
                  <a:cubicBezTo>
                    <a:pt x="3919" y="2201"/>
                    <a:pt x="3785" y="2260"/>
                    <a:pt x="3665" y="2260"/>
                  </a:cubicBezTo>
                  <a:lnTo>
                    <a:pt x="3472" y="2260"/>
                  </a:lnTo>
                  <a:lnTo>
                    <a:pt x="3293" y="2320"/>
                  </a:lnTo>
                  <a:cubicBezTo>
                    <a:pt x="3174" y="2320"/>
                    <a:pt x="3040" y="2379"/>
                    <a:pt x="2920" y="2439"/>
                  </a:cubicBezTo>
                  <a:lnTo>
                    <a:pt x="2608" y="2573"/>
                  </a:lnTo>
                  <a:cubicBezTo>
                    <a:pt x="2488" y="2633"/>
                    <a:pt x="2354" y="2692"/>
                    <a:pt x="2295" y="2752"/>
                  </a:cubicBezTo>
                  <a:cubicBezTo>
                    <a:pt x="2235" y="2752"/>
                    <a:pt x="2176" y="2811"/>
                    <a:pt x="2116" y="2811"/>
                  </a:cubicBezTo>
                  <a:lnTo>
                    <a:pt x="1982" y="2946"/>
                  </a:lnTo>
                  <a:cubicBezTo>
                    <a:pt x="1946" y="2964"/>
                    <a:pt x="1910" y="2982"/>
                    <a:pt x="1875" y="3000"/>
                  </a:cubicBezTo>
                  <a:lnTo>
                    <a:pt x="1875" y="3000"/>
                  </a:lnTo>
                  <a:cubicBezTo>
                    <a:pt x="1863" y="2944"/>
                    <a:pt x="1863" y="2891"/>
                    <a:pt x="1863" y="2811"/>
                  </a:cubicBezTo>
                  <a:lnTo>
                    <a:pt x="1744" y="2633"/>
                  </a:lnTo>
                  <a:cubicBezTo>
                    <a:pt x="1744" y="2499"/>
                    <a:pt x="1684" y="2439"/>
                    <a:pt x="1684" y="2379"/>
                  </a:cubicBezTo>
                  <a:cubicBezTo>
                    <a:pt x="1684" y="2260"/>
                    <a:pt x="1609" y="2201"/>
                    <a:pt x="1609" y="2126"/>
                  </a:cubicBezTo>
                  <a:cubicBezTo>
                    <a:pt x="1550" y="2007"/>
                    <a:pt x="1431" y="1828"/>
                    <a:pt x="1371" y="1694"/>
                  </a:cubicBezTo>
                  <a:cubicBezTo>
                    <a:pt x="1237" y="1381"/>
                    <a:pt x="1058" y="1143"/>
                    <a:pt x="939" y="830"/>
                  </a:cubicBezTo>
                  <a:cubicBezTo>
                    <a:pt x="745" y="577"/>
                    <a:pt x="567" y="338"/>
                    <a:pt x="373" y="85"/>
                  </a:cubicBezTo>
                  <a:cubicBezTo>
                    <a:pt x="331" y="43"/>
                    <a:pt x="289" y="1"/>
                    <a:pt x="2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32"/>
            <p:cNvSpPr/>
            <p:nvPr/>
          </p:nvSpPr>
          <p:spPr>
            <a:xfrm rot="10800000">
              <a:off x="8139800" y="1560260"/>
              <a:ext cx="183115" cy="71998"/>
            </a:xfrm>
            <a:custGeom>
              <a:avLst/>
              <a:gdLst/>
              <a:ahLst/>
              <a:cxnLst/>
              <a:rect l="l" t="t" r="r" b="b"/>
              <a:pathLst>
                <a:path w="5870" h="2308" extrusionOk="0">
                  <a:moveTo>
                    <a:pt x="1860" y="1"/>
                  </a:moveTo>
                  <a:cubicBezTo>
                    <a:pt x="913" y="1"/>
                    <a:pt x="0" y="276"/>
                    <a:pt x="223" y="1338"/>
                  </a:cubicBezTo>
                  <a:cubicBezTo>
                    <a:pt x="355" y="2013"/>
                    <a:pt x="1087" y="2308"/>
                    <a:pt x="2012" y="2308"/>
                  </a:cubicBezTo>
                  <a:cubicBezTo>
                    <a:pt x="3290" y="2308"/>
                    <a:pt x="4936" y="1745"/>
                    <a:pt x="5869" y="846"/>
                  </a:cubicBezTo>
                  <a:cubicBezTo>
                    <a:pt x="5869" y="846"/>
                    <a:pt x="4007" y="339"/>
                    <a:pt x="2949" y="101"/>
                  </a:cubicBezTo>
                  <a:cubicBezTo>
                    <a:pt x="2629" y="45"/>
                    <a:pt x="2242" y="1"/>
                    <a:pt x="1860" y="1"/>
                  </a:cubicBezTo>
                  <a:close/>
                </a:path>
              </a:pathLst>
            </a:custGeom>
            <a:solidFill>
              <a:srgbClr val="FCDD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32"/>
            <p:cNvSpPr/>
            <p:nvPr/>
          </p:nvSpPr>
          <p:spPr>
            <a:xfrm rot="10800000">
              <a:off x="8114719" y="1586807"/>
              <a:ext cx="158502" cy="33004"/>
            </a:xfrm>
            <a:custGeom>
              <a:avLst/>
              <a:gdLst/>
              <a:ahLst/>
              <a:cxnLst/>
              <a:rect l="l" t="t" r="r" b="b"/>
              <a:pathLst>
                <a:path w="5081" h="1058" extrusionOk="0">
                  <a:moveTo>
                    <a:pt x="4962" y="0"/>
                  </a:moveTo>
                  <a:cubicBezTo>
                    <a:pt x="4962" y="0"/>
                    <a:pt x="4902" y="74"/>
                    <a:pt x="4783" y="74"/>
                  </a:cubicBezTo>
                  <a:cubicBezTo>
                    <a:pt x="4708" y="134"/>
                    <a:pt x="4649" y="134"/>
                    <a:pt x="4530" y="194"/>
                  </a:cubicBezTo>
                  <a:cubicBezTo>
                    <a:pt x="4470" y="253"/>
                    <a:pt x="4336" y="253"/>
                    <a:pt x="4217" y="313"/>
                  </a:cubicBezTo>
                  <a:cubicBezTo>
                    <a:pt x="4157" y="313"/>
                    <a:pt x="4038" y="372"/>
                    <a:pt x="3904" y="447"/>
                  </a:cubicBezTo>
                  <a:lnTo>
                    <a:pt x="3725" y="447"/>
                  </a:lnTo>
                  <a:cubicBezTo>
                    <a:pt x="3591" y="507"/>
                    <a:pt x="3531" y="507"/>
                    <a:pt x="3472" y="507"/>
                  </a:cubicBezTo>
                  <a:cubicBezTo>
                    <a:pt x="3412" y="507"/>
                    <a:pt x="3353" y="566"/>
                    <a:pt x="3293" y="566"/>
                  </a:cubicBezTo>
                  <a:lnTo>
                    <a:pt x="3040" y="566"/>
                  </a:lnTo>
                  <a:cubicBezTo>
                    <a:pt x="2921" y="626"/>
                    <a:pt x="2727" y="626"/>
                    <a:pt x="2608" y="626"/>
                  </a:cubicBezTo>
                  <a:cubicBezTo>
                    <a:pt x="2414" y="685"/>
                    <a:pt x="2295" y="685"/>
                    <a:pt x="2101" y="685"/>
                  </a:cubicBezTo>
                  <a:lnTo>
                    <a:pt x="1237" y="685"/>
                  </a:lnTo>
                  <a:cubicBezTo>
                    <a:pt x="1118" y="685"/>
                    <a:pt x="984" y="685"/>
                    <a:pt x="865" y="626"/>
                  </a:cubicBezTo>
                  <a:lnTo>
                    <a:pt x="314" y="626"/>
                  </a:lnTo>
                  <a:cubicBezTo>
                    <a:pt x="239" y="566"/>
                    <a:pt x="180" y="566"/>
                    <a:pt x="180" y="566"/>
                  </a:cubicBezTo>
                  <a:lnTo>
                    <a:pt x="120" y="566"/>
                  </a:lnTo>
                  <a:cubicBezTo>
                    <a:pt x="60" y="566"/>
                    <a:pt x="1" y="566"/>
                    <a:pt x="1" y="626"/>
                  </a:cubicBezTo>
                  <a:cubicBezTo>
                    <a:pt x="1" y="685"/>
                    <a:pt x="1" y="745"/>
                    <a:pt x="60" y="745"/>
                  </a:cubicBezTo>
                  <a:lnTo>
                    <a:pt x="120" y="745"/>
                  </a:lnTo>
                  <a:cubicBezTo>
                    <a:pt x="180" y="819"/>
                    <a:pt x="180" y="819"/>
                    <a:pt x="314" y="819"/>
                  </a:cubicBezTo>
                  <a:cubicBezTo>
                    <a:pt x="433" y="879"/>
                    <a:pt x="612" y="939"/>
                    <a:pt x="865" y="939"/>
                  </a:cubicBezTo>
                  <a:cubicBezTo>
                    <a:pt x="1118" y="998"/>
                    <a:pt x="1356" y="998"/>
                    <a:pt x="1669" y="1058"/>
                  </a:cubicBezTo>
                  <a:lnTo>
                    <a:pt x="2176" y="1058"/>
                  </a:lnTo>
                  <a:cubicBezTo>
                    <a:pt x="2295" y="1058"/>
                    <a:pt x="2474" y="1058"/>
                    <a:pt x="2608" y="998"/>
                  </a:cubicBezTo>
                  <a:cubicBezTo>
                    <a:pt x="2787" y="998"/>
                    <a:pt x="2980" y="998"/>
                    <a:pt x="3099" y="939"/>
                  </a:cubicBezTo>
                  <a:cubicBezTo>
                    <a:pt x="3293" y="939"/>
                    <a:pt x="3412" y="879"/>
                    <a:pt x="3531" y="879"/>
                  </a:cubicBezTo>
                  <a:cubicBezTo>
                    <a:pt x="3666" y="819"/>
                    <a:pt x="3725" y="819"/>
                    <a:pt x="3785" y="819"/>
                  </a:cubicBezTo>
                  <a:cubicBezTo>
                    <a:pt x="3844" y="745"/>
                    <a:pt x="3904" y="745"/>
                    <a:pt x="3964" y="685"/>
                  </a:cubicBezTo>
                  <a:cubicBezTo>
                    <a:pt x="4098" y="685"/>
                    <a:pt x="4217" y="626"/>
                    <a:pt x="4336" y="566"/>
                  </a:cubicBezTo>
                  <a:cubicBezTo>
                    <a:pt x="4470" y="507"/>
                    <a:pt x="4589" y="507"/>
                    <a:pt x="4649" y="447"/>
                  </a:cubicBezTo>
                  <a:cubicBezTo>
                    <a:pt x="4708" y="372"/>
                    <a:pt x="4842" y="313"/>
                    <a:pt x="4902" y="313"/>
                  </a:cubicBezTo>
                  <a:cubicBezTo>
                    <a:pt x="4962" y="194"/>
                    <a:pt x="5081" y="194"/>
                    <a:pt x="5081" y="194"/>
                  </a:cubicBezTo>
                  <a:lnTo>
                    <a:pt x="5081" y="74"/>
                  </a:lnTo>
                  <a:cubicBezTo>
                    <a:pt x="5081" y="0"/>
                    <a:pt x="5021" y="0"/>
                    <a:pt x="4962"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32"/>
            <p:cNvSpPr/>
            <p:nvPr/>
          </p:nvSpPr>
          <p:spPr>
            <a:xfrm rot="10800000">
              <a:off x="8145384" y="1650445"/>
              <a:ext cx="160810" cy="137071"/>
            </a:xfrm>
            <a:custGeom>
              <a:avLst/>
              <a:gdLst/>
              <a:ahLst/>
              <a:cxnLst/>
              <a:rect l="l" t="t" r="r" b="b"/>
              <a:pathLst>
                <a:path w="5155" h="4394" extrusionOk="0">
                  <a:moveTo>
                    <a:pt x="1085" y="0"/>
                  </a:moveTo>
                  <a:cubicBezTo>
                    <a:pt x="864" y="0"/>
                    <a:pt x="644" y="104"/>
                    <a:pt x="432" y="356"/>
                  </a:cubicBezTo>
                  <a:cubicBezTo>
                    <a:pt x="0" y="847"/>
                    <a:pt x="432" y="2218"/>
                    <a:pt x="1743" y="3335"/>
                  </a:cubicBezTo>
                  <a:cubicBezTo>
                    <a:pt x="2968" y="4345"/>
                    <a:pt x="4765" y="4393"/>
                    <a:pt x="5100" y="4393"/>
                  </a:cubicBezTo>
                  <a:cubicBezTo>
                    <a:pt x="5135" y="4393"/>
                    <a:pt x="5155" y="4393"/>
                    <a:pt x="5155" y="4393"/>
                  </a:cubicBezTo>
                  <a:cubicBezTo>
                    <a:pt x="5155" y="4393"/>
                    <a:pt x="3531" y="2650"/>
                    <a:pt x="2980" y="1845"/>
                  </a:cubicBezTo>
                  <a:cubicBezTo>
                    <a:pt x="2599" y="1222"/>
                    <a:pt x="1843" y="0"/>
                    <a:pt x="1085" y="0"/>
                  </a:cubicBezTo>
                  <a:close/>
                </a:path>
              </a:pathLst>
            </a:custGeom>
            <a:solidFill>
              <a:srgbClr val="F3A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32"/>
            <p:cNvSpPr/>
            <p:nvPr/>
          </p:nvSpPr>
          <p:spPr>
            <a:xfrm rot="10800000">
              <a:off x="8118431" y="1635128"/>
              <a:ext cx="141313" cy="122815"/>
            </a:xfrm>
            <a:custGeom>
              <a:avLst/>
              <a:gdLst/>
              <a:ahLst/>
              <a:cxnLst/>
              <a:rect l="l" t="t" r="r" b="b"/>
              <a:pathLst>
                <a:path w="4530" h="3937" extrusionOk="0">
                  <a:moveTo>
                    <a:pt x="105" y="0"/>
                  </a:moveTo>
                  <a:cubicBezTo>
                    <a:pt x="93" y="0"/>
                    <a:pt x="80" y="8"/>
                    <a:pt x="60" y="33"/>
                  </a:cubicBezTo>
                  <a:cubicBezTo>
                    <a:pt x="1" y="33"/>
                    <a:pt x="1" y="93"/>
                    <a:pt x="1" y="152"/>
                  </a:cubicBezTo>
                  <a:cubicBezTo>
                    <a:pt x="1" y="152"/>
                    <a:pt x="180" y="465"/>
                    <a:pt x="492" y="897"/>
                  </a:cubicBezTo>
                  <a:cubicBezTo>
                    <a:pt x="686" y="1151"/>
                    <a:pt x="865" y="1389"/>
                    <a:pt x="1118" y="1642"/>
                  </a:cubicBezTo>
                  <a:cubicBezTo>
                    <a:pt x="1178" y="1761"/>
                    <a:pt x="1297" y="1955"/>
                    <a:pt x="1431" y="2074"/>
                  </a:cubicBezTo>
                  <a:cubicBezTo>
                    <a:pt x="1610" y="2193"/>
                    <a:pt x="1744" y="2327"/>
                    <a:pt x="1863" y="2447"/>
                  </a:cubicBezTo>
                  <a:cubicBezTo>
                    <a:pt x="1982" y="2566"/>
                    <a:pt x="2116" y="2700"/>
                    <a:pt x="2295" y="2819"/>
                  </a:cubicBezTo>
                  <a:cubicBezTo>
                    <a:pt x="2414" y="2879"/>
                    <a:pt x="2548" y="3013"/>
                    <a:pt x="2727" y="3132"/>
                  </a:cubicBezTo>
                  <a:cubicBezTo>
                    <a:pt x="2861" y="3192"/>
                    <a:pt x="2980" y="3311"/>
                    <a:pt x="3099" y="3385"/>
                  </a:cubicBezTo>
                  <a:cubicBezTo>
                    <a:pt x="3293" y="3445"/>
                    <a:pt x="3412" y="3564"/>
                    <a:pt x="3532" y="3564"/>
                  </a:cubicBezTo>
                  <a:cubicBezTo>
                    <a:pt x="3666" y="3624"/>
                    <a:pt x="3785" y="3683"/>
                    <a:pt x="3844" y="3758"/>
                  </a:cubicBezTo>
                  <a:cubicBezTo>
                    <a:pt x="3978" y="3817"/>
                    <a:pt x="4098" y="3817"/>
                    <a:pt x="4157" y="3877"/>
                  </a:cubicBezTo>
                  <a:cubicBezTo>
                    <a:pt x="4276" y="3877"/>
                    <a:pt x="4410" y="3936"/>
                    <a:pt x="4410" y="3936"/>
                  </a:cubicBezTo>
                  <a:cubicBezTo>
                    <a:pt x="4410" y="3936"/>
                    <a:pt x="4470" y="3936"/>
                    <a:pt x="4530" y="3877"/>
                  </a:cubicBezTo>
                  <a:cubicBezTo>
                    <a:pt x="4530" y="3817"/>
                    <a:pt x="4530" y="3758"/>
                    <a:pt x="4470" y="3758"/>
                  </a:cubicBezTo>
                  <a:cubicBezTo>
                    <a:pt x="4470" y="3758"/>
                    <a:pt x="4410" y="3683"/>
                    <a:pt x="4217" y="3624"/>
                  </a:cubicBezTo>
                  <a:cubicBezTo>
                    <a:pt x="4157" y="3624"/>
                    <a:pt x="4098" y="3564"/>
                    <a:pt x="3978" y="3504"/>
                  </a:cubicBezTo>
                  <a:cubicBezTo>
                    <a:pt x="3904" y="3445"/>
                    <a:pt x="3785" y="3385"/>
                    <a:pt x="3666" y="3311"/>
                  </a:cubicBezTo>
                  <a:cubicBezTo>
                    <a:pt x="3532" y="3251"/>
                    <a:pt x="3412" y="3192"/>
                    <a:pt x="3293" y="3132"/>
                  </a:cubicBezTo>
                  <a:cubicBezTo>
                    <a:pt x="3159" y="3013"/>
                    <a:pt x="3040" y="2938"/>
                    <a:pt x="2921" y="2819"/>
                  </a:cubicBezTo>
                  <a:cubicBezTo>
                    <a:pt x="2787" y="2759"/>
                    <a:pt x="2667" y="2640"/>
                    <a:pt x="2489" y="2506"/>
                  </a:cubicBezTo>
                  <a:cubicBezTo>
                    <a:pt x="2355" y="2387"/>
                    <a:pt x="2235" y="2268"/>
                    <a:pt x="2116" y="2134"/>
                  </a:cubicBezTo>
                  <a:cubicBezTo>
                    <a:pt x="1982" y="2015"/>
                    <a:pt x="1863" y="1895"/>
                    <a:pt x="1744" y="1761"/>
                  </a:cubicBezTo>
                  <a:cubicBezTo>
                    <a:pt x="1610" y="1642"/>
                    <a:pt x="1491" y="1583"/>
                    <a:pt x="1371" y="1449"/>
                  </a:cubicBezTo>
                  <a:cubicBezTo>
                    <a:pt x="1118" y="1210"/>
                    <a:pt x="924" y="957"/>
                    <a:pt x="746" y="704"/>
                  </a:cubicBezTo>
                  <a:cubicBezTo>
                    <a:pt x="552" y="525"/>
                    <a:pt x="433" y="331"/>
                    <a:pt x="314" y="212"/>
                  </a:cubicBezTo>
                  <a:cubicBezTo>
                    <a:pt x="254" y="93"/>
                    <a:pt x="180" y="33"/>
                    <a:pt x="180" y="33"/>
                  </a:cubicBezTo>
                  <a:cubicBezTo>
                    <a:pt x="140" y="33"/>
                    <a:pt x="127" y="0"/>
                    <a:pt x="105" y="0"/>
                  </a:cubicBezTo>
                  <a:close/>
                </a:path>
              </a:pathLst>
            </a:custGeom>
            <a:solidFill>
              <a:srgbClr val="6638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32"/>
            <p:cNvSpPr/>
            <p:nvPr/>
          </p:nvSpPr>
          <p:spPr>
            <a:xfrm rot="10800000">
              <a:off x="8108043" y="752622"/>
              <a:ext cx="56900" cy="83447"/>
            </a:xfrm>
            <a:custGeom>
              <a:avLst/>
              <a:gdLst/>
              <a:ahLst/>
              <a:cxnLst/>
              <a:rect l="l" t="t" r="r" b="b"/>
              <a:pathLst>
                <a:path w="1824" h="2675" extrusionOk="0">
                  <a:moveTo>
                    <a:pt x="1265" y="1"/>
                  </a:moveTo>
                  <a:cubicBezTo>
                    <a:pt x="1155" y="1"/>
                    <a:pt x="1039" y="43"/>
                    <a:pt x="939" y="142"/>
                  </a:cubicBezTo>
                  <a:cubicBezTo>
                    <a:pt x="567" y="515"/>
                    <a:pt x="373" y="1140"/>
                    <a:pt x="195" y="1632"/>
                  </a:cubicBezTo>
                  <a:cubicBezTo>
                    <a:pt x="120" y="1885"/>
                    <a:pt x="60" y="2064"/>
                    <a:pt x="1" y="2317"/>
                  </a:cubicBezTo>
                  <a:cubicBezTo>
                    <a:pt x="1" y="2377"/>
                    <a:pt x="60" y="2511"/>
                    <a:pt x="60" y="2570"/>
                  </a:cubicBezTo>
                  <a:lnTo>
                    <a:pt x="120" y="2570"/>
                  </a:lnTo>
                  <a:lnTo>
                    <a:pt x="120" y="2630"/>
                  </a:lnTo>
                  <a:cubicBezTo>
                    <a:pt x="120" y="2660"/>
                    <a:pt x="168" y="2675"/>
                    <a:pt x="224" y="2675"/>
                  </a:cubicBezTo>
                  <a:cubicBezTo>
                    <a:pt x="280" y="2675"/>
                    <a:pt x="344" y="2660"/>
                    <a:pt x="373" y="2630"/>
                  </a:cubicBezTo>
                  <a:lnTo>
                    <a:pt x="373" y="2570"/>
                  </a:lnTo>
                  <a:cubicBezTo>
                    <a:pt x="567" y="2436"/>
                    <a:pt x="686" y="2064"/>
                    <a:pt x="746" y="1885"/>
                  </a:cubicBezTo>
                  <a:cubicBezTo>
                    <a:pt x="999" y="1453"/>
                    <a:pt x="1237" y="1021"/>
                    <a:pt x="1550" y="649"/>
                  </a:cubicBezTo>
                  <a:cubicBezTo>
                    <a:pt x="1824" y="321"/>
                    <a:pt x="1567" y="1"/>
                    <a:pt x="1265"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32"/>
            <p:cNvSpPr/>
            <p:nvPr/>
          </p:nvSpPr>
          <p:spPr>
            <a:xfrm rot="10800000">
              <a:off x="8161168" y="786250"/>
              <a:ext cx="26703" cy="69003"/>
            </a:xfrm>
            <a:custGeom>
              <a:avLst/>
              <a:gdLst/>
              <a:ahLst/>
              <a:cxnLst/>
              <a:rect l="l" t="t" r="r" b="b"/>
              <a:pathLst>
                <a:path w="856" h="2212" extrusionOk="0">
                  <a:moveTo>
                    <a:pt x="387" y="0"/>
                  </a:moveTo>
                  <a:cubicBezTo>
                    <a:pt x="194" y="0"/>
                    <a:pt x="0" y="156"/>
                    <a:pt x="110" y="385"/>
                  </a:cubicBezTo>
                  <a:cubicBezTo>
                    <a:pt x="244" y="757"/>
                    <a:pt x="304" y="1130"/>
                    <a:pt x="363" y="1502"/>
                  </a:cubicBezTo>
                  <a:cubicBezTo>
                    <a:pt x="363" y="1636"/>
                    <a:pt x="304" y="1934"/>
                    <a:pt x="423" y="2128"/>
                  </a:cubicBezTo>
                  <a:cubicBezTo>
                    <a:pt x="423" y="2170"/>
                    <a:pt x="490" y="2212"/>
                    <a:pt x="550" y="2212"/>
                  </a:cubicBezTo>
                  <a:cubicBezTo>
                    <a:pt x="575" y="2212"/>
                    <a:pt x="599" y="2205"/>
                    <a:pt x="617" y="2187"/>
                  </a:cubicBezTo>
                  <a:cubicBezTo>
                    <a:pt x="676" y="2128"/>
                    <a:pt x="736" y="2068"/>
                    <a:pt x="736" y="2009"/>
                  </a:cubicBezTo>
                  <a:cubicBezTo>
                    <a:pt x="795" y="1815"/>
                    <a:pt x="795" y="1636"/>
                    <a:pt x="795" y="1502"/>
                  </a:cubicBezTo>
                  <a:cubicBezTo>
                    <a:pt x="795" y="1070"/>
                    <a:pt x="855" y="578"/>
                    <a:pt x="676" y="206"/>
                  </a:cubicBezTo>
                  <a:cubicBezTo>
                    <a:pt x="630" y="62"/>
                    <a:pt x="509" y="0"/>
                    <a:pt x="387" y="0"/>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32"/>
            <p:cNvSpPr/>
            <p:nvPr/>
          </p:nvSpPr>
          <p:spPr>
            <a:xfrm rot="10800000">
              <a:off x="8196044" y="1338152"/>
              <a:ext cx="122971" cy="68379"/>
            </a:xfrm>
            <a:custGeom>
              <a:avLst/>
              <a:gdLst/>
              <a:ahLst/>
              <a:cxnLst/>
              <a:rect l="l" t="t" r="r" b="b"/>
              <a:pathLst>
                <a:path w="3942" h="2192" extrusionOk="0">
                  <a:moveTo>
                    <a:pt x="1960" y="1"/>
                  </a:moveTo>
                  <a:cubicBezTo>
                    <a:pt x="1096" y="61"/>
                    <a:pt x="471" y="746"/>
                    <a:pt x="158" y="1491"/>
                  </a:cubicBezTo>
                  <a:cubicBezTo>
                    <a:pt x="1" y="1893"/>
                    <a:pt x="322" y="2192"/>
                    <a:pt x="649" y="2192"/>
                  </a:cubicBezTo>
                  <a:cubicBezTo>
                    <a:pt x="818" y="2192"/>
                    <a:pt x="989" y="2111"/>
                    <a:pt x="1096" y="1923"/>
                  </a:cubicBezTo>
                  <a:cubicBezTo>
                    <a:pt x="1409" y="1431"/>
                    <a:pt x="1782" y="1178"/>
                    <a:pt x="2333" y="1118"/>
                  </a:cubicBezTo>
                  <a:cubicBezTo>
                    <a:pt x="2705" y="1118"/>
                    <a:pt x="3078" y="1237"/>
                    <a:pt x="3510" y="1237"/>
                  </a:cubicBezTo>
                  <a:cubicBezTo>
                    <a:pt x="3763" y="1237"/>
                    <a:pt x="3942" y="865"/>
                    <a:pt x="3763" y="612"/>
                  </a:cubicBezTo>
                  <a:cubicBezTo>
                    <a:pt x="3331" y="120"/>
                    <a:pt x="258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32"/>
            <p:cNvSpPr/>
            <p:nvPr/>
          </p:nvSpPr>
          <p:spPr>
            <a:xfrm rot="10800000">
              <a:off x="8128320" y="2511864"/>
              <a:ext cx="36623" cy="32599"/>
            </a:xfrm>
            <a:custGeom>
              <a:avLst/>
              <a:gdLst/>
              <a:ahLst/>
              <a:cxnLst/>
              <a:rect l="l" t="t" r="r" b="b"/>
              <a:pathLst>
                <a:path w="1174" h="1045" extrusionOk="0">
                  <a:moveTo>
                    <a:pt x="646" y="1"/>
                  </a:moveTo>
                  <a:cubicBezTo>
                    <a:pt x="581" y="1"/>
                    <a:pt x="513" y="15"/>
                    <a:pt x="433" y="40"/>
                  </a:cubicBezTo>
                  <a:lnTo>
                    <a:pt x="314" y="40"/>
                  </a:lnTo>
                  <a:cubicBezTo>
                    <a:pt x="60" y="99"/>
                    <a:pt x="1" y="353"/>
                    <a:pt x="1" y="531"/>
                  </a:cubicBezTo>
                  <a:cubicBezTo>
                    <a:pt x="1" y="785"/>
                    <a:pt x="195" y="904"/>
                    <a:pt x="373" y="963"/>
                  </a:cubicBezTo>
                  <a:cubicBezTo>
                    <a:pt x="433" y="963"/>
                    <a:pt x="493" y="963"/>
                    <a:pt x="567" y="1038"/>
                  </a:cubicBezTo>
                  <a:cubicBezTo>
                    <a:pt x="588" y="1042"/>
                    <a:pt x="610" y="1044"/>
                    <a:pt x="631" y="1044"/>
                  </a:cubicBezTo>
                  <a:cubicBezTo>
                    <a:pt x="908" y="1044"/>
                    <a:pt x="1174" y="702"/>
                    <a:pt x="1118" y="412"/>
                  </a:cubicBezTo>
                  <a:cubicBezTo>
                    <a:pt x="1118" y="293"/>
                    <a:pt x="1059" y="159"/>
                    <a:pt x="939" y="99"/>
                  </a:cubicBezTo>
                  <a:cubicBezTo>
                    <a:pt x="826" y="29"/>
                    <a:pt x="738" y="1"/>
                    <a:pt x="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32"/>
            <p:cNvSpPr/>
            <p:nvPr/>
          </p:nvSpPr>
          <p:spPr>
            <a:xfrm rot="10800000">
              <a:off x="8197885" y="3240142"/>
              <a:ext cx="42332" cy="39680"/>
            </a:xfrm>
            <a:custGeom>
              <a:avLst/>
              <a:gdLst/>
              <a:ahLst/>
              <a:cxnLst/>
              <a:rect l="l" t="t" r="r" b="b"/>
              <a:pathLst>
                <a:path w="1357" h="1272" extrusionOk="0">
                  <a:moveTo>
                    <a:pt x="535" y="0"/>
                  </a:moveTo>
                  <a:cubicBezTo>
                    <a:pt x="478" y="0"/>
                    <a:pt x="422" y="9"/>
                    <a:pt x="373" y="30"/>
                  </a:cubicBezTo>
                  <a:cubicBezTo>
                    <a:pt x="239" y="90"/>
                    <a:pt x="120" y="209"/>
                    <a:pt x="60" y="402"/>
                  </a:cubicBezTo>
                  <a:cubicBezTo>
                    <a:pt x="0" y="522"/>
                    <a:pt x="0" y="700"/>
                    <a:pt x="60" y="834"/>
                  </a:cubicBezTo>
                  <a:cubicBezTo>
                    <a:pt x="120" y="1013"/>
                    <a:pt x="239" y="1147"/>
                    <a:pt x="433" y="1207"/>
                  </a:cubicBezTo>
                  <a:cubicBezTo>
                    <a:pt x="501" y="1252"/>
                    <a:pt x="580" y="1272"/>
                    <a:pt x="662" y="1272"/>
                  </a:cubicBezTo>
                  <a:cubicBezTo>
                    <a:pt x="794" y="1272"/>
                    <a:pt x="933" y="1221"/>
                    <a:pt x="1043" y="1147"/>
                  </a:cubicBezTo>
                  <a:cubicBezTo>
                    <a:pt x="1297" y="954"/>
                    <a:pt x="1356" y="522"/>
                    <a:pt x="1177" y="268"/>
                  </a:cubicBezTo>
                  <a:cubicBezTo>
                    <a:pt x="1118" y="209"/>
                    <a:pt x="1043" y="149"/>
                    <a:pt x="984" y="149"/>
                  </a:cubicBezTo>
                  <a:cubicBezTo>
                    <a:pt x="854" y="63"/>
                    <a:pt x="686" y="0"/>
                    <a:pt x="5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2"/>
            <p:cNvSpPr/>
            <p:nvPr/>
          </p:nvSpPr>
          <p:spPr>
            <a:xfrm rot="10800000">
              <a:off x="8046870" y="3592552"/>
              <a:ext cx="34876" cy="33036"/>
            </a:xfrm>
            <a:custGeom>
              <a:avLst/>
              <a:gdLst/>
              <a:ahLst/>
              <a:cxnLst/>
              <a:rect l="l" t="t" r="r" b="b"/>
              <a:pathLst>
                <a:path w="1118" h="1059" extrusionOk="0">
                  <a:moveTo>
                    <a:pt x="507" y="0"/>
                  </a:moveTo>
                  <a:cubicBezTo>
                    <a:pt x="194" y="0"/>
                    <a:pt x="1" y="313"/>
                    <a:pt x="1" y="552"/>
                  </a:cubicBezTo>
                  <a:cubicBezTo>
                    <a:pt x="1" y="686"/>
                    <a:pt x="135" y="865"/>
                    <a:pt x="194" y="924"/>
                  </a:cubicBezTo>
                  <a:cubicBezTo>
                    <a:pt x="313" y="984"/>
                    <a:pt x="433" y="1058"/>
                    <a:pt x="626" y="1058"/>
                  </a:cubicBezTo>
                  <a:cubicBezTo>
                    <a:pt x="880" y="1058"/>
                    <a:pt x="1118" y="686"/>
                    <a:pt x="1058" y="432"/>
                  </a:cubicBezTo>
                  <a:cubicBezTo>
                    <a:pt x="1058" y="313"/>
                    <a:pt x="999" y="179"/>
                    <a:pt x="880" y="120"/>
                  </a:cubicBezTo>
                  <a:cubicBezTo>
                    <a:pt x="745" y="0"/>
                    <a:pt x="626" y="0"/>
                    <a:pt x="5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2"/>
            <p:cNvSpPr/>
            <p:nvPr/>
          </p:nvSpPr>
          <p:spPr>
            <a:xfrm rot="10800000">
              <a:off x="8331275" y="4415601"/>
              <a:ext cx="52532" cy="36748"/>
            </a:xfrm>
            <a:custGeom>
              <a:avLst/>
              <a:gdLst/>
              <a:ahLst/>
              <a:cxnLst/>
              <a:rect l="l" t="t" r="r" b="b"/>
              <a:pathLst>
                <a:path w="1684" h="1178" extrusionOk="0">
                  <a:moveTo>
                    <a:pt x="745" y="1"/>
                  </a:moveTo>
                  <a:cubicBezTo>
                    <a:pt x="0" y="1"/>
                    <a:pt x="134" y="1178"/>
                    <a:pt x="939" y="1178"/>
                  </a:cubicBezTo>
                  <a:cubicBezTo>
                    <a:pt x="1684" y="1178"/>
                    <a:pt x="1549"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2"/>
            <p:cNvSpPr/>
            <p:nvPr/>
          </p:nvSpPr>
          <p:spPr>
            <a:xfrm rot="10800000">
              <a:off x="8286666" y="4330564"/>
              <a:ext cx="31" cy="31"/>
            </a:xfrm>
            <a:custGeom>
              <a:avLst/>
              <a:gdLst/>
              <a:ahLst/>
              <a:cxnLst/>
              <a:rect l="l" t="t" r="r" b="b"/>
              <a:pathLst>
                <a:path w="1" h="1" extrusionOk="0">
                  <a:moveTo>
                    <a:pt x="1"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2"/>
            <p:cNvSpPr/>
            <p:nvPr/>
          </p:nvSpPr>
          <p:spPr>
            <a:xfrm rot="10800000">
              <a:off x="8282954" y="4321423"/>
              <a:ext cx="31164" cy="29074"/>
            </a:xfrm>
            <a:custGeom>
              <a:avLst/>
              <a:gdLst/>
              <a:ahLst/>
              <a:cxnLst/>
              <a:rect l="l" t="t" r="r" b="b"/>
              <a:pathLst>
                <a:path w="999" h="932" extrusionOk="0">
                  <a:moveTo>
                    <a:pt x="677" y="0"/>
                  </a:moveTo>
                  <a:cubicBezTo>
                    <a:pt x="619" y="0"/>
                    <a:pt x="563" y="13"/>
                    <a:pt x="507" y="13"/>
                  </a:cubicBezTo>
                  <a:cubicBezTo>
                    <a:pt x="433" y="13"/>
                    <a:pt x="373" y="88"/>
                    <a:pt x="314" y="88"/>
                  </a:cubicBezTo>
                  <a:cubicBezTo>
                    <a:pt x="1" y="207"/>
                    <a:pt x="1" y="639"/>
                    <a:pt x="194" y="833"/>
                  </a:cubicBezTo>
                  <a:cubicBezTo>
                    <a:pt x="264" y="902"/>
                    <a:pt x="360" y="931"/>
                    <a:pt x="451" y="931"/>
                  </a:cubicBezTo>
                  <a:cubicBezTo>
                    <a:pt x="515" y="931"/>
                    <a:pt x="577" y="917"/>
                    <a:pt x="626" y="892"/>
                  </a:cubicBezTo>
                  <a:cubicBezTo>
                    <a:pt x="805" y="833"/>
                    <a:pt x="880" y="699"/>
                    <a:pt x="939" y="579"/>
                  </a:cubicBezTo>
                  <a:lnTo>
                    <a:pt x="939" y="579"/>
                  </a:lnTo>
                  <a:lnTo>
                    <a:pt x="880" y="639"/>
                  </a:lnTo>
                  <a:cubicBezTo>
                    <a:pt x="939" y="579"/>
                    <a:pt x="939" y="520"/>
                    <a:pt x="999" y="386"/>
                  </a:cubicBezTo>
                  <a:cubicBezTo>
                    <a:pt x="999" y="267"/>
                    <a:pt x="939" y="147"/>
                    <a:pt x="880" y="88"/>
                  </a:cubicBezTo>
                  <a:cubicBezTo>
                    <a:pt x="809" y="17"/>
                    <a:pt x="742" y="0"/>
                    <a:pt x="6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2"/>
            <p:cNvSpPr/>
            <p:nvPr/>
          </p:nvSpPr>
          <p:spPr>
            <a:xfrm rot="10800000">
              <a:off x="7940432" y="4131196"/>
              <a:ext cx="44172" cy="38588"/>
            </a:xfrm>
            <a:custGeom>
              <a:avLst/>
              <a:gdLst/>
              <a:ahLst/>
              <a:cxnLst/>
              <a:rect l="l" t="t" r="r" b="b"/>
              <a:pathLst>
                <a:path w="1416" h="1237" extrusionOk="0">
                  <a:moveTo>
                    <a:pt x="551" y="0"/>
                  </a:moveTo>
                  <a:cubicBezTo>
                    <a:pt x="179" y="0"/>
                    <a:pt x="0" y="373"/>
                    <a:pt x="0" y="686"/>
                  </a:cubicBezTo>
                  <a:cubicBezTo>
                    <a:pt x="0" y="865"/>
                    <a:pt x="119" y="999"/>
                    <a:pt x="239" y="1118"/>
                  </a:cubicBezTo>
                  <a:cubicBezTo>
                    <a:pt x="373" y="1177"/>
                    <a:pt x="492" y="1237"/>
                    <a:pt x="611" y="1237"/>
                  </a:cubicBezTo>
                  <a:lnTo>
                    <a:pt x="671" y="1237"/>
                  </a:lnTo>
                  <a:cubicBezTo>
                    <a:pt x="924" y="1237"/>
                    <a:pt x="1177" y="1118"/>
                    <a:pt x="1296" y="865"/>
                  </a:cubicBezTo>
                  <a:cubicBezTo>
                    <a:pt x="1415" y="626"/>
                    <a:pt x="1296" y="179"/>
                    <a:pt x="924" y="60"/>
                  </a:cubicBezTo>
                  <a:cubicBezTo>
                    <a:pt x="805" y="0"/>
                    <a:pt x="671" y="0"/>
                    <a:pt x="5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2"/>
            <p:cNvSpPr/>
            <p:nvPr/>
          </p:nvSpPr>
          <p:spPr>
            <a:xfrm rot="10800000">
              <a:off x="7963673" y="4131196"/>
              <a:ext cx="1903" cy="31"/>
            </a:xfrm>
            <a:custGeom>
              <a:avLst/>
              <a:gdLst/>
              <a:ahLst/>
              <a:cxnLst/>
              <a:rect l="l" t="t" r="r" b="b"/>
              <a:pathLst>
                <a:path w="61" h="1" extrusionOk="0">
                  <a:moveTo>
                    <a:pt x="1" y="1"/>
                  </a:moveTo>
                  <a:lnTo>
                    <a:pt x="1" y="1"/>
                  </a:lnTo>
                  <a:lnTo>
                    <a:pt x="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2"/>
            <p:cNvSpPr/>
            <p:nvPr/>
          </p:nvSpPr>
          <p:spPr>
            <a:xfrm rot="10800000">
              <a:off x="7965544" y="4131196"/>
              <a:ext cx="31" cy="31"/>
            </a:xfrm>
            <a:custGeom>
              <a:avLst/>
              <a:gdLst/>
              <a:ahLst/>
              <a:cxnLst/>
              <a:rect l="l" t="t" r="r" b="b"/>
              <a:pathLst>
                <a:path w="1" h="1" extrusionOk="0">
                  <a:moveTo>
                    <a:pt x="1" y="1"/>
                  </a:move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2"/>
            <p:cNvSpPr/>
            <p:nvPr/>
          </p:nvSpPr>
          <p:spPr>
            <a:xfrm rot="10800000">
              <a:off x="7814498" y="4090300"/>
              <a:ext cx="42332" cy="39493"/>
            </a:xfrm>
            <a:custGeom>
              <a:avLst/>
              <a:gdLst/>
              <a:ahLst/>
              <a:cxnLst/>
              <a:rect l="l" t="t" r="r" b="b"/>
              <a:pathLst>
                <a:path w="1357" h="1266" extrusionOk="0">
                  <a:moveTo>
                    <a:pt x="605" y="1"/>
                  </a:moveTo>
                  <a:cubicBezTo>
                    <a:pt x="359" y="1"/>
                    <a:pt x="170" y="135"/>
                    <a:pt x="120" y="387"/>
                  </a:cubicBezTo>
                  <a:cubicBezTo>
                    <a:pt x="61" y="462"/>
                    <a:pt x="61" y="521"/>
                    <a:pt x="61" y="521"/>
                  </a:cubicBezTo>
                  <a:lnTo>
                    <a:pt x="61" y="581"/>
                  </a:lnTo>
                  <a:cubicBezTo>
                    <a:pt x="1" y="1013"/>
                    <a:pt x="373" y="1266"/>
                    <a:pt x="746" y="1266"/>
                  </a:cubicBezTo>
                  <a:lnTo>
                    <a:pt x="865" y="1266"/>
                  </a:lnTo>
                  <a:lnTo>
                    <a:pt x="925" y="1206"/>
                  </a:lnTo>
                  <a:lnTo>
                    <a:pt x="984" y="1206"/>
                  </a:lnTo>
                  <a:cubicBezTo>
                    <a:pt x="1237" y="1072"/>
                    <a:pt x="1357" y="894"/>
                    <a:pt x="1297" y="581"/>
                  </a:cubicBezTo>
                  <a:lnTo>
                    <a:pt x="1297" y="521"/>
                  </a:lnTo>
                  <a:cubicBezTo>
                    <a:pt x="1297" y="149"/>
                    <a:pt x="984" y="15"/>
                    <a:pt x="746" y="15"/>
                  </a:cubicBezTo>
                  <a:cubicBezTo>
                    <a:pt x="697" y="5"/>
                    <a:pt x="650" y="1"/>
                    <a:pt x="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2"/>
            <p:cNvSpPr/>
            <p:nvPr/>
          </p:nvSpPr>
          <p:spPr>
            <a:xfrm rot="10800000">
              <a:off x="8245707" y="2060847"/>
              <a:ext cx="143684" cy="68161"/>
            </a:xfrm>
            <a:custGeom>
              <a:avLst/>
              <a:gdLst/>
              <a:ahLst/>
              <a:cxnLst/>
              <a:rect l="l" t="t" r="r" b="b"/>
              <a:pathLst>
                <a:path w="4606" h="2185" extrusionOk="0">
                  <a:moveTo>
                    <a:pt x="3746" y="0"/>
                  </a:moveTo>
                  <a:cubicBezTo>
                    <a:pt x="3631" y="0"/>
                    <a:pt x="3515" y="39"/>
                    <a:pt x="3412" y="129"/>
                  </a:cubicBezTo>
                  <a:cubicBezTo>
                    <a:pt x="2920" y="502"/>
                    <a:pt x="2414" y="755"/>
                    <a:pt x="1803" y="934"/>
                  </a:cubicBezTo>
                  <a:cubicBezTo>
                    <a:pt x="1237" y="1128"/>
                    <a:pt x="686" y="1187"/>
                    <a:pt x="179" y="1560"/>
                  </a:cubicBezTo>
                  <a:cubicBezTo>
                    <a:pt x="0" y="1679"/>
                    <a:pt x="60" y="1932"/>
                    <a:pt x="179" y="1992"/>
                  </a:cubicBezTo>
                  <a:cubicBezTo>
                    <a:pt x="530" y="2123"/>
                    <a:pt x="919" y="2184"/>
                    <a:pt x="1319" y="2184"/>
                  </a:cubicBezTo>
                  <a:cubicBezTo>
                    <a:pt x="2414" y="2184"/>
                    <a:pt x="3583" y="1725"/>
                    <a:pt x="4216" y="993"/>
                  </a:cubicBezTo>
                  <a:cubicBezTo>
                    <a:pt x="4605" y="557"/>
                    <a:pt x="4183" y="0"/>
                    <a:pt x="3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2"/>
            <p:cNvSpPr/>
            <p:nvPr/>
          </p:nvSpPr>
          <p:spPr>
            <a:xfrm rot="10800000">
              <a:off x="8269477" y="1987382"/>
              <a:ext cx="106437" cy="30852"/>
            </a:xfrm>
            <a:custGeom>
              <a:avLst/>
              <a:gdLst/>
              <a:ahLst/>
              <a:cxnLst/>
              <a:rect l="l" t="t" r="r" b="b"/>
              <a:pathLst>
                <a:path w="3412" h="989" extrusionOk="0">
                  <a:moveTo>
                    <a:pt x="2320" y="1"/>
                  </a:moveTo>
                  <a:cubicBezTo>
                    <a:pt x="1914" y="1"/>
                    <a:pt x="1467" y="88"/>
                    <a:pt x="1118" y="184"/>
                  </a:cubicBezTo>
                  <a:cubicBezTo>
                    <a:pt x="864" y="243"/>
                    <a:pt x="626" y="303"/>
                    <a:pt x="432" y="362"/>
                  </a:cubicBezTo>
                  <a:cubicBezTo>
                    <a:pt x="254" y="482"/>
                    <a:pt x="179" y="675"/>
                    <a:pt x="0" y="794"/>
                  </a:cubicBezTo>
                  <a:cubicBezTo>
                    <a:pt x="36" y="783"/>
                    <a:pt x="73" y="778"/>
                    <a:pt x="109" y="778"/>
                  </a:cubicBezTo>
                  <a:cubicBezTo>
                    <a:pt x="256" y="778"/>
                    <a:pt x="409" y="854"/>
                    <a:pt x="552" y="854"/>
                  </a:cubicBezTo>
                  <a:lnTo>
                    <a:pt x="1237" y="854"/>
                  </a:lnTo>
                  <a:cubicBezTo>
                    <a:pt x="1743" y="854"/>
                    <a:pt x="2235" y="988"/>
                    <a:pt x="2667" y="988"/>
                  </a:cubicBezTo>
                  <a:cubicBezTo>
                    <a:pt x="3293" y="988"/>
                    <a:pt x="3412" y="184"/>
                    <a:pt x="2786" y="50"/>
                  </a:cubicBezTo>
                  <a:cubicBezTo>
                    <a:pt x="2644" y="15"/>
                    <a:pt x="2486" y="1"/>
                    <a:pt x="2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2"/>
            <p:cNvSpPr/>
            <p:nvPr/>
          </p:nvSpPr>
          <p:spPr>
            <a:xfrm rot="10800000">
              <a:off x="8156988" y="3593519"/>
              <a:ext cx="114174" cy="41302"/>
            </a:xfrm>
            <a:custGeom>
              <a:avLst/>
              <a:gdLst/>
              <a:ahLst/>
              <a:cxnLst/>
              <a:rect l="l" t="t" r="r" b="b"/>
              <a:pathLst>
                <a:path w="3660" h="1324" extrusionOk="0">
                  <a:moveTo>
                    <a:pt x="2230" y="0"/>
                  </a:moveTo>
                  <a:cubicBezTo>
                    <a:pt x="1627" y="0"/>
                    <a:pt x="1002" y="151"/>
                    <a:pt x="486" y="356"/>
                  </a:cubicBezTo>
                  <a:cubicBezTo>
                    <a:pt x="0" y="579"/>
                    <a:pt x="278" y="1323"/>
                    <a:pt x="687" y="1323"/>
                  </a:cubicBezTo>
                  <a:cubicBezTo>
                    <a:pt x="743" y="1323"/>
                    <a:pt x="800" y="1310"/>
                    <a:pt x="858" y="1280"/>
                  </a:cubicBezTo>
                  <a:cubicBezTo>
                    <a:pt x="1737" y="788"/>
                    <a:pt x="2661" y="669"/>
                    <a:pt x="3600" y="416"/>
                  </a:cubicBezTo>
                  <a:cubicBezTo>
                    <a:pt x="3600" y="416"/>
                    <a:pt x="3659" y="356"/>
                    <a:pt x="3600" y="356"/>
                  </a:cubicBezTo>
                  <a:cubicBezTo>
                    <a:pt x="3204" y="101"/>
                    <a:pt x="2724" y="0"/>
                    <a:pt x="22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2"/>
            <p:cNvSpPr/>
            <p:nvPr/>
          </p:nvSpPr>
          <p:spPr>
            <a:xfrm rot="10800000">
              <a:off x="8025720" y="4014839"/>
              <a:ext cx="160592" cy="130894"/>
            </a:xfrm>
            <a:custGeom>
              <a:avLst/>
              <a:gdLst/>
              <a:ahLst/>
              <a:cxnLst/>
              <a:rect l="l" t="t" r="r" b="b"/>
              <a:pathLst>
                <a:path w="5148" h="4196" extrusionOk="0">
                  <a:moveTo>
                    <a:pt x="4293" y="0"/>
                  </a:moveTo>
                  <a:cubicBezTo>
                    <a:pt x="4141" y="0"/>
                    <a:pt x="3986" y="67"/>
                    <a:pt x="3859" y="228"/>
                  </a:cubicBezTo>
                  <a:cubicBezTo>
                    <a:pt x="3293" y="973"/>
                    <a:pt x="2667" y="1643"/>
                    <a:pt x="1997" y="2328"/>
                  </a:cubicBezTo>
                  <a:cubicBezTo>
                    <a:pt x="1371" y="3013"/>
                    <a:pt x="686" y="3580"/>
                    <a:pt x="1" y="4190"/>
                  </a:cubicBezTo>
                  <a:cubicBezTo>
                    <a:pt x="45" y="4194"/>
                    <a:pt x="90" y="4195"/>
                    <a:pt x="135" y="4195"/>
                  </a:cubicBezTo>
                  <a:cubicBezTo>
                    <a:pt x="888" y="4195"/>
                    <a:pt x="1588" y="3734"/>
                    <a:pt x="2235" y="3326"/>
                  </a:cubicBezTo>
                  <a:cubicBezTo>
                    <a:pt x="3174" y="2641"/>
                    <a:pt x="3978" y="1777"/>
                    <a:pt x="4783" y="973"/>
                  </a:cubicBezTo>
                  <a:cubicBezTo>
                    <a:pt x="5148" y="552"/>
                    <a:pt x="4732" y="0"/>
                    <a:pt x="42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2"/>
            <p:cNvSpPr/>
            <p:nvPr/>
          </p:nvSpPr>
          <p:spPr>
            <a:xfrm rot="10800000">
              <a:off x="7567964" y="4167882"/>
              <a:ext cx="83915" cy="141251"/>
            </a:xfrm>
            <a:custGeom>
              <a:avLst/>
              <a:gdLst/>
              <a:ahLst/>
              <a:cxnLst/>
              <a:rect l="l" t="t" r="r" b="b"/>
              <a:pathLst>
                <a:path w="2690" h="4528" extrusionOk="0">
                  <a:moveTo>
                    <a:pt x="2150" y="1"/>
                  </a:moveTo>
                  <a:cubicBezTo>
                    <a:pt x="1980" y="1"/>
                    <a:pt x="1813" y="77"/>
                    <a:pt x="1744" y="252"/>
                  </a:cubicBezTo>
                  <a:cubicBezTo>
                    <a:pt x="1491" y="922"/>
                    <a:pt x="1312" y="1667"/>
                    <a:pt x="1059" y="2352"/>
                  </a:cubicBezTo>
                  <a:cubicBezTo>
                    <a:pt x="746" y="3097"/>
                    <a:pt x="254" y="3723"/>
                    <a:pt x="1" y="4467"/>
                  </a:cubicBezTo>
                  <a:lnTo>
                    <a:pt x="1" y="4527"/>
                  </a:lnTo>
                  <a:cubicBezTo>
                    <a:pt x="1252" y="3782"/>
                    <a:pt x="2235" y="1860"/>
                    <a:pt x="2608" y="490"/>
                  </a:cubicBezTo>
                  <a:cubicBezTo>
                    <a:pt x="2690" y="190"/>
                    <a:pt x="2416" y="1"/>
                    <a:pt x="21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23" name="Google Shape;5523;p32"/>
            <p:cNvGrpSpPr/>
            <p:nvPr/>
          </p:nvGrpSpPr>
          <p:grpSpPr>
            <a:xfrm rot="10800000">
              <a:off x="6410194" y="4210650"/>
              <a:ext cx="1307601" cy="590241"/>
              <a:chOff x="1314344" y="705547"/>
              <a:chExt cx="1307601" cy="590241"/>
            </a:xfrm>
          </p:grpSpPr>
          <p:sp>
            <p:nvSpPr>
              <p:cNvPr id="5524" name="Google Shape;5524;p32"/>
              <p:cNvSpPr/>
              <p:nvPr/>
            </p:nvSpPr>
            <p:spPr>
              <a:xfrm flipH="1">
                <a:off x="1516332" y="737740"/>
                <a:ext cx="758943" cy="347980"/>
              </a:xfrm>
              <a:custGeom>
                <a:avLst/>
                <a:gdLst/>
                <a:ahLst/>
                <a:cxnLst/>
                <a:rect l="l" t="t" r="r" b="b"/>
                <a:pathLst>
                  <a:path w="24329" h="11155" extrusionOk="0">
                    <a:moveTo>
                      <a:pt x="14634" y="0"/>
                    </a:moveTo>
                    <a:cubicBezTo>
                      <a:pt x="14558" y="0"/>
                      <a:pt x="14477" y="4"/>
                      <a:pt x="14392" y="12"/>
                    </a:cubicBezTo>
                    <a:cubicBezTo>
                      <a:pt x="11600" y="311"/>
                      <a:pt x="9381" y="2829"/>
                      <a:pt x="8592" y="2829"/>
                    </a:cubicBezTo>
                    <a:cubicBezTo>
                      <a:pt x="8556" y="2829"/>
                      <a:pt x="8522" y="2823"/>
                      <a:pt x="8492" y="2812"/>
                    </a:cubicBezTo>
                    <a:cubicBezTo>
                      <a:pt x="8120" y="2619"/>
                      <a:pt x="10116" y="1129"/>
                      <a:pt x="8194" y="458"/>
                    </a:cubicBezTo>
                    <a:cubicBezTo>
                      <a:pt x="7758" y="307"/>
                      <a:pt x="7241" y="239"/>
                      <a:pt x="6685" y="239"/>
                    </a:cubicBezTo>
                    <a:cubicBezTo>
                      <a:pt x="4224" y="239"/>
                      <a:pt x="981" y="1571"/>
                      <a:pt x="373" y="2931"/>
                    </a:cubicBezTo>
                    <a:cubicBezTo>
                      <a:pt x="1" y="3930"/>
                      <a:pt x="1669" y="10321"/>
                      <a:pt x="5513" y="11065"/>
                    </a:cubicBezTo>
                    <a:cubicBezTo>
                      <a:pt x="5817" y="11127"/>
                      <a:pt x="6078" y="11155"/>
                      <a:pt x="6301" y="11155"/>
                    </a:cubicBezTo>
                    <a:cubicBezTo>
                      <a:pt x="8128" y="11155"/>
                      <a:pt x="7443" y="9303"/>
                      <a:pt x="8001" y="9144"/>
                    </a:cubicBezTo>
                    <a:cubicBezTo>
                      <a:pt x="8090" y="9122"/>
                      <a:pt x="8182" y="9113"/>
                      <a:pt x="8277" y="9113"/>
                    </a:cubicBezTo>
                    <a:cubicBezTo>
                      <a:pt x="9327" y="9113"/>
                      <a:pt x="10743" y="10304"/>
                      <a:pt x="12739" y="10304"/>
                    </a:cubicBezTo>
                    <a:cubicBezTo>
                      <a:pt x="13216" y="10304"/>
                      <a:pt x="13726" y="10236"/>
                      <a:pt x="14273" y="10067"/>
                    </a:cubicBezTo>
                    <a:cubicBezTo>
                      <a:pt x="16075" y="9516"/>
                      <a:pt x="14019" y="8280"/>
                      <a:pt x="15569" y="8086"/>
                    </a:cubicBezTo>
                    <a:cubicBezTo>
                      <a:pt x="18742" y="7773"/>
                      <a:pt x="24328" y="6283"/>
                      <a:pt x="22585" y="3304"/>
                    </a:cubicBezTo>
                    <a:cubicBezTo>
                      <a:pt x="22082" y="2436"/>
                      <a:pt x="21091" y="2206"/>
                      <a:pt x="20024" y="2206"/>
                    </a:cubicBezTo>
                    <a:cubicBezTo>
                      <a:pt x="18823" y="2206"/>
                      <a:pt x="17524" y="2497"/>
                      <a:pt x="16715" y="2497"/>
                    </a:cubicBezTo>
                    <a:cubicBezTo>
                      <a:pt x="16391" y="2497"/>
                      <a:pt x="16146" y="2451"/>
                      <a:pt x="16016" y="2321"/>
                    </a:cubicBezTo>
                    <a:cubicBezTo>
                      <a:pt x="15588" y="1836"/>
                      <a:pt x="16320" y="0"/>
                      <a:pt x="146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2"/>
              <p:cNvSpPr/>
              <p:nvPr/>
            </p:nvSpPr>
            <p:spPr>
              <a:xfrm flipH="1">
                <a:off x="1613005" y="705547"/>
                <a:ext cx="809573" cy="224510"/>
              </a:xfrm>
              <a:custGeom>
                <a:avLst/>
                <a:gdLst/>
                <a:ahLst/>
                <a:cxnLst/>
                <a:rect l="l" t="t" r="r" b="b"/>
                <a:pathLst>
                  <a:path w="25952" h="7197" extrusionOk="0">
                    <a:moveTo>
                      <a:pt x="60" y="1"/>
                    </a:moveTo>
                    <a:cubicBezTo>
                      <a:pt x="0" y="60"/>
                      <a:pt x="0" y="179"/>
                      <a:pt x="60" y="239"/>
                    </a:cubicBezTo>
                    <a:cubicBezTo>
                      <a:pt x="60" y="239"/>
                      <a:pt x="313" y="612"/>
                      <a:pt x="864" y="1178"/>
                    </a:cubicBezTo>
                    <a:cubicBezTo>
                      <a:pt x="1117" y="1416"/>
                      <a:pt x="1490" y="1788"/>
                      <a:pt x="1862" y="2101"/>
                    </a:cubicBezTo>
                    <a:cubicBezTo>
                      <a:pt x="2235" y="2474"/>
                      <a:pt x="2726" y="2846"/>
                      <a:pt x="3292" y="3219"/>
                    </a:cubicBezTo>
                    <a:cubicBezTo>
                      <a:pt x="3784" y="3651"/>
                      <a:pt x="4410" y="4023"/>
                      <a:pt x="5021" y="4395"/>
                    </a:cubicBezTo>
                    <a:cubicBezTo>
                      <a:pt x="5706" y="4768"/>
                      <a:pt x="6391" y="5140"/>
                      <a:pt x="7136" y="5453"/>
                    </a:cubicBezTo>
                    <a:cubicBezTo>
                      <a:pt x="7509" y="5647"/>
                      <a:pt x="7941" y="5766"/>
                      <a:pt x="8313" y="5960"/>
                    </a:cubicBezTo>
                    <a:cubicBezTo>
                      <a:pt x="8507" y="6019"/>
                      <a:pt x="8745" y="6079"/>
                      <a:pt x="8939" y="6138"/>
                    </a:cubicBezTo>
                    <a:cubicBezTo>
                      <a:pt x="9117" y="6198"/>
                      <a:pt x="9311" y="6258"/>
                      <a:pt x="9564" y="6332"/>
                    </a:cubicBezTo>
                    <a:cubicBezTo>
                      <a:pt x="9743" y="6392"/>
                      <a:pt x="9996" y="6451"/>
                      <a:pt x="10175" y="6511"/>
                    </a:cubicBezTo>
                    <a:cubicBezTo>
                      <a:pt x="10369" y="6571"/>
                      <a:pt x="10607" y="6630"/>
                      <a:pt x="10801" y="6705"/>
                    </a:cubicBezTo>
                    <a:cubicBezTo>
                      <a:pt x="11233" y="6764"/>
                      <a:pt x="11665" y="6824"/>
                      <a:pt x="12097" y="6943"/>
                    </a:cubicBezTo>
                    <a:lnTo>
                      <a:pt x="12410" y="6943"/>
                    </a:lnTo>
                    <a:lnTo>
                      <a:pt x="12782" y="7003"/>
                    </a:lnTo>
                    <a:lnTo>
                      <a:pt x="13408" y="7077"/>
                    </a:lnTo>
                    <a:cubicBezTo>
                      <a:pt x="13840" y="7137"/>
                      <a:pt x="14272" y="7137"/>
                      <a:pt x="14704" y="7196"/>
                    </a:cubicBezTo>
                    <a:lnTo>
                      <a:pt x="16015" y="7196"/>
                    </a:lnTo>
                    <a:cubicBezTo>
                      <a:pt x="16447" y="7196"/>
                      <a:pt x="16819" y="7137"/>
                      <a:pt x="17252" y="7137"/>
                    </a:cubicBezTo>
                    <a:cubicBezTo>
                      <a:pt x="17684" y="7077"/>
                      <a:pt x="18056" y="7077"/>
                      <a:pt x="18428" y="7003"/>
                    </a:cubicBezTo>
                    <a:cubicBezTo>
                      <a:pt x="18875" y="6943"/>
                      <a:pt x="19248" y="6883"/>
                      <a:pt x="19620" y="6824"/>
                    </a:cubicBezTo>
                    <a:cubicBezTo>
                      <a:pt x="19993" y="6764"/>
                      <a:pt x="20365" y="6705"/>
                      <a:pt x="20663" y="6630"/>
                    </a:cubicBezTo>
                    <a:cubicBezTo>
                      <a:pt x="21035" y="6511"/>
                      <a:pt x="21348" y="6451"/>
                      <a:pt x="21661" y="6392"/>
                    </a:cubicBezTo>
                    <a:cubicBezTo>
                      <a:pt x="21974" y="6332"/>
                      <a:pt x="22287" y="6198"/>
                      <a:pt x="22600" y="6138"/>
                    </a:cubicBezTo>
                    <a:cubicBezTo>
                      <a:pt x="22838" y="6079"/>
                      <a:pt x="23151" y="5960"/>
                      <a:pt x="23404" y="5885"/>
                    </a:cubicBezTo>
                    <a:cubicBezTo>
                      <a:pt x="23896" y="5706"/>
                      <a:pt x="24328" y="5587"/>
                      <a:pt x="24700" y="5394"/>
                    </a:cubicBezTo>
                    <a:cubicBezTo>
                      <a:pt x="25386" y="5140"/>
                      <a:pt x="25818" y="4962"/>
                      <a:pt x="25818" y="4962"/>
                    </a:cubicBezTo>
                    <a:cubicBezTo>
                      <a:pt x="25877" y="4962"/>
                      <a:pt x="25952" y="4842"/>
                      <a:pt x="25877" y="4768"/>
                    </a:cubicBezTo>
                    <a:cubicBezTo>
                      <a:pt x="25877" y="4681"/>
                      <a:pt x="25813" y="4625"/>
                      <a:pt x="25756" y="4625"/>
                    </a:cubicBezTo>
                    <a:cubicBezTo>
                      <a:pt x="25735" y="4625"/>
                      <a:pt x="25714" y="4633"/>
                      <a:pt x="25698" y="4649"/>
                    </a:cubicBezTo>
                    <a:cubicBezTo>
                      <a:pt x="25698" y="4649"/>
                      <a:pt x="25266" y="4768"/>
                      <a:pt x="24581" y="5021"/>
                    </a:cubicBezTo>
                    <a:cubicBezTo>
                      <a:pt x="24209" y="5140"/>
                      <a:pt x="23777" y="5274"/>
                      <a:pt x="23270" y="5453"/>
                    </a:cubicBezTo>
                    <a:cubicBezTo>
                      <a:pt x="22778" y="5587"/>
                      <a:pt x="22153" y="5706"/>
                      <a:pt x="21542" y="5885"/>
                    </a:cubicBezTo>
                    <a:cubicBezTo>
                      <a:pt x="21229" y="5960"/>
                      <a:pt x="20916" y="6019"/>
                      <a:pt x="20544" y="6079"/>
                    </a:cubicBezTo>
                    <a:cubicBezTo>
                      <a:pt x="20231" y="6138"/>
                      <a:pt x="19859" y="6258"/>
                      <a:pt x="19486" y="6258"/>
                    </a:cubicBezTo>
                    <a:cubicBezTo>
                      <a:pt x="19114" y="6332"/>
                      <a:pt x="18741" y="6392"/>
                      <a:pt x="18369" y="6451"/>
                    </a:cubicBezTo>
                    <a:cubicBezTo>
                      <a:pt x="17996" y="6451"/>
                      <a:pt x="17624" y="6511"/>
                      <a:pt x="17192" y="6511"/>
                    </a:cubicBezTo>
                    <a:cubicBezTo>
                      <a:pt x="16819" y="6571"/>
                      <a:pt x="16387" y="6571"/>
                      <a:pt x="16015" y="6571"/>
                    </a:cubicBezTo>
                    <a:lnTo>
                      <a:pt x="14779" y="6571"/>
                    </a:lnTo>
                    <a:cubicBezTo>
                      <a:pt x="14332" y="6511"/>
                      <a:pt x="13900" y="6511"/>
                      <a:pt x="13468" y="6451"/>
                    </a:cubicBezTo>
                    <a:lnTo>
                      <a:pt x="12842" y="6392"/>
                    </a:lnTo>
                    <a:lnTo>
                      <a:pt x="12544" y="6332"/>
                    </a:lnTo>
                    <a:lnTo>
                      <a:pt x="12231" y="6258"/>
                    </a:lnTo>
                    <a:lnTo>
                      <a:pt x="11605" y="6198"/>
                    </a:lnTo>
                    <a:cubicBezTo>
                      <a:pt x="11352" y="6138"/>
                      <a:pt x="11173" y="6079"/>
                      <a:pt x="10980" y="6019"/>
                    </a:cubicBezTo>
                    <a:cubicBezTo>
                      <a:pt x="10741" y="6019"/>
                      <a:pt x="10548" y="5960"/>
                      <a:pt x="10369" y="5885"/>
                    </a:cubicBezTo>
                    <a:cubicBezTo>
                      <a:pt x="10116" y="5826"/>
                      <a:pt x="9937" y="5766"/>
                      <a:pt x="9743" y="5706"/>
                    </a:cubicBezTo>
                    <a:cubicBezTo>
                      <a:pt x="9490" y="5706"/>
                      <a:pt x="9311" y="5647"/>
                      <a:pt x="9117" y="5513"/>
                    </a:cubicBezTo>
                    <a:cubicBezTo>
                      <a:pt x="8939" y="5453"/>
                      <a:pt x="8745" y="5394"/>
                      <a:pt x="8566" y="5334"/>
                    </a:cubicBezTo>
                    <a:cubicBezTo>
                      <a:pt x="8134" y="5215"/>
                      <a:pt x="7762" y="5081"/>
                      <a:pt x="7389" y="4902"/>
                    </a:cubicBezTo>
                    <a:cubicBezTo>
                      <a:pt x="7196" y="4842"/>
                      <a:pt x="7017" y="4768"/>
                      <a:pt x="6823" y="4649"/>
                    </a:cubicBezTo>
                    <a:cubicBezTo>
                      <a:pt x="6704" y="4589"/>
                      <a:pt x="6510" y="4530"/>
                      <a:pt x="6332" y="4395"/>
                    </a:cubicBezTo>
                    <a:cubicBezTo>
                      <a:pt x="5959" y="4276"/>
                      <a:pt x="5646" y="4098"/>
                      <a:pt x="5333" y="3904"/>
                    </a:cubicBezTo>
                    <a:cubicBezTo>
                      <a:pt x="4648" y="3531"/>
                      <a:pt x="4097" y="3159"/>
                      <a:pt x="3531" y="2846"/>
                    </a:cubicBezTo>
                    <a:cubicBezTo>
                      <a:pt x="3039" y="2474"/>
                      <a:pt x="2548" y="2101"/>
                      <a:pt x="2175" y="1788"/>
                    </a:cubicBezTo>
                    <a:cubicBezTo>
                      <a:pt x="1743" y="1416"/>
                      <a:pt x="1430" y="1118"/>
                      <a:pt x="1117" y="865"/>
                    </a:cubicBezTo>
                    <a:cubicBezTo>
                      <a:pt x="626" y="373"/>
                      <a:pt x="313" y="60"/>
                      <a:pt x="313" y="60"/>
                    </a:cubicBezTo>
                    <a:cubicBezTo>
                      <a:pt x="253" y="1"/>
                      <a:pt x="179"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2"/>
              <p:cNvSpPr/>
              <p:nvPr/>
            </p:nvSpPr>
            <p:spPr>
              <a:xfrm flipH="1">
                <a:off x="1671090" y="824057"/>
                <a:ext cx="168734" cy="116513"/>
              </a:xfrm>
              <a:custGeom>
                <a:avLst/>
                <a:gdLst/>
                <a:ahLst/>
                <a:cxnLst/>
                <a:rect l="l" t="t" r="r" b="b"/>
                <a:pathLst>
                  <a:path w="5409" h="3735" extrusionOk="0">
                    <a:moveTo>
                      <a:pt x="3911" y="1"/>
                    </a:moveTo>
                    <a:cubicBezTo>
                      <a:pt x="3863" y="1"/>
                      <a:pt x="3814" y="15"/>
                      <a:pt x="3785" y="45"/>
                    </a:cubicBezTo>
                    <a:cubicBezTo>
                      <a:pt x="3546" y="299"/>
                      <a:pt x="3233" y="537"/>
                      <a:pt x="2921" y="790"/>
                    </a:cubicBezTo>
                    <a:cubicBezTo>
                      <a:pt x="2667" y="1043"/>
                      <a:pt x="2354" y="1282"/>
                      <a:pt x="2057" y="1475"/>
                    </a:cubicBezTo>
                    <a:cubicBezTo>
                      <a:pt x="1803" y="1714"/>
                      <a:pt x="1490" y="1907"/>
                      <a:pt x="1178" y="2161"/>
                    </a:cubicBezTo>
                    <a:cubicBezTo>
                      <a:pt x="865" y="2339"/>
                      <a:pt x="567" y="2533"/>
                      <a:pt x="254" y="2593"/>
                    </a:cubicBezTo>
                    <a:cubicBezTo>
                      <a:pt x="120" y="2652"/>
                      <a:pt x="1" y="2772"/>
                      <a:pt x="1" y="2906"/>
                    </a:cubicBezTo>
                    <a:cubicBezTo>
                      <a:pt x="1" y="3084"/>
                      <a:pt x="194" y="3278"/>
                      <a:pt x="314" y="3278"/>
                    </a:cubicBezTo>
                    <a:lnTo>
                      <a:pt x="1550" y="3278"/>
                    </a:lnTo>
                    <a:cubicBezTo>
                      <a:pt x="1982" y="3278"/>
                      <a:pt x="2354" y="3278"/>
                      <a:pt x="2801" y="3338"/>
                    </a:cubicBezTo>
                    <a:cubicBezTo>
                      <a:pt x="3174" y="3338"/>
                      <a:pt x="3606" y="3397"/>
                      <a:pt x="3978" y="3457"/>
                    </a:cubicBezTo>
                    <a:cubicBezTo>
                      <a:pt x="4217" y="3457"/>
                      <a:pt x="4410" y="3457"/>
                      <a:pt x="4589" y="3516"/>
                    </a:cubicBezTo>
                    <a:cubicBezTo>
                      <a:pt x="4664" y="3516"/>
                      <a:pt x="4783" y="3576"/>
                      <a:pt x="4842" y="3576"/>
                    </a:cubicBezTo>
                    <a:cubicBezTo>
                      <a:pt x="4962" y="3650"/>
                      <a:pt x="5036" y="3650"/>
                      <a:pt x="5096" y="3710"/>
                    </a:cubicBezTo>
                    <a:lnTo>
                      <a:pt x="5155" y="3710"/>
                    </a:lnTo>
                    <a:cubicBezTo>
                      <a:pt x="5173" y="3727"/>
                      <a:pt x="5190" y="3735"/>
                      <a:pt x="5208" y="3735"/>
                    </a:cubicBezTo>
                    <a:cubicBezTo>
                      <a:pt x="5250" y="3735"/>
                      <a:pt x="5292" y="3693"/>
                      <a:pt x="5334" y="3650"/>
                    </a:cubicBezTo>
                    <a:cubicBezTo>
                      <a:pt x="5408" y="3576"/>
                      <a:pt x="5408" y="3457"/>
                      <a:pt x="5274" y="3397"/>
                    </a:cubicBezTo>
                    <a:cubicBezTo>
                      <a:pt x="5096" y="3278"/>
                      <a:pt x="4902" y="3204"/>
                      <a:pt x="4723" y="3144"/>
                    </a:cubicBezTo>
                    <a:cubicBezTo>
                      <a:pt x="4470" y="3025"/>
                      <a:pt x="4291" y="2965"/>
                      <a:pt x="4097" y="2965"/>
                    </a:cubicBezTo>
                    <a:cubicBezTo>
                      <a:pt x="3665" y="2831"/>
                      <a:pt x="3233" y="2772"/>
                      <a:pt x="2861" y="2712"/>
                    </a:cubicBezTo>
                    <a:cubicBezTo>
                      <a:pt x="2429" y="2712"/>
                      <a:pt x="1982" y="2652"/>
                      <a:pt x="1610" y="2652"/>
                    </a:cubicBezTo>
                    <a:cubicBezTo>
                      <a:pt x="1593" y="2650"/>
                      <a:pt x="1575" y="2648"/>
                      <a:pt x="1558" y="2646"/>
                    </a:cubicBezTo>
                    <a:lnTo>
                      <a:pt x="1558" y="2646"/>
                    </a:lnTo>
                    <a:cubicBezTo>
                      <a:pt x="1868" y="2396"/>
                      <a:pt x="2178" y="2217"/>
                      <a:pt x="2429" y="1907"/>
                    </a:cubicBezTo>
                    <a:cubicBezTo>
                      <a:pt x="2727" y="1654"/>
                      <a:pt x="2980" y="1416"/>
                      <a:pt x="3293" y="1103"/>
                    </a:cubicBezTo>
                    <a:cubicBezTo>
                      <a:pt x="3546" y="850"/>
                      <a:pt x="3785" y="537"/>
                      <a:pt x="4038" y="299"/>
                    </a:cubicBezTo>
                    <a:cubicBezTo>
                      <a:pt x="4097" y="164"/>
                      <a:pt x="4097" y="105"/>
                      <a:pt x="4038" y="45"/>
                    </a:cubicBezTo>
                    <a:cubicBezTo>
                      <a:pt x="4008" y="15"/>
                      <a:pt x="3960" y="1"/>
                      <a:pt x="39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2"/>
              <p:cNvSpPr/>
              <p:nvPr/>
            </p:nvSpPr>
            <p:spPr>
              <a:xfrm flipH="1">
                <a:off x="1828157" y="779448"/>
                <a:ext cx="195686" cy="239234"/>
              </a:xfrm>
              <a:custGeom>
                <a:avLst/>
                <a:gdLst/>
                <a:ahLst/>
                <a:cxnLst/>
                <a:rect l="l" t="t" r="r" b="b"/>
                <a:pathLst>
                  <a:path w="6273" h="7669" extrusionOk="0">
                    <a:moveTo>
                      <a:pt x="6086" y="0"/>
                    </a:moveTo>
                    <a:cubicBezTo>
                      <a:pt x="6037" y="0"/>
                      <a:pt x="5989" y="15"/>
                      <a:pt x="5959" y="45"/>
                    </a:cubicBezTo>
                    <a:cubicBezTo>
                      <a:pt x="5721" y="239"/>
                      <a:pt x="5527" y="477"/>
                      <a:pt x="5348" y="671"/>
                    </a:cubicBezTo>
                    <a:cubicBezTo>
                      <a:pt x="5095" y="850"/>
                      <a:pt x="4902" y="1043"/>
                      <a:pt x="4663" y="1222"/>
                    </a:cubicBezTo>
                    <a:cubicBezTo>
                      <a:pt x="4410" y="1475"/>
                      <a:pt x="4231" y="1654"/>
                      <a:pt x="3978" y="1848"/>
                    </a:cubicBezTo>
                    <a:cubicBezTo>
                      <a:pt x="3784" y="2026"/>
                      <a:pt x="3546" y="2161"/>
                      <a:pt x="3293" y="2339"/>
                    </a:cubicBezTo>
                    <a:cubicBezTo>
                      <a:pt x="3039" y="2533"/>
                      <a:pt x="2801" y="2712"/>
                      <a:pt x="2607" y="2846"/>
                    </a:cubicBezTo>
                    <a:cubicBezTo>
                      <a:pt x="2488" y="2965"/>
                      <a:pt x="2369" y="3025"/>
                      <a:pt x="2235" y="3084"/>
                    </a:cubicBezTo>
                    <a:lnTo>
                      <a:pt x="1862" y="3337"/>
                    </a:lnTo>
                    <a:lnTo>
                      <a:pt x="1490" y="3516"/>
                    </a:lnTo>
                    <a:cubicBezTo>
                      <a:pt x="1371" y="3591"/>
                      <a:pt x="1177" y="3650"/>
                      <a:pt x="1058" y="3710"/>
                    </a:cubicBezTo>
                    <a:cubicBezTo>
                      <a:pt x="939" y="3769"/>
                      <a:pt x="805" y="3829"/>
                      <a:pt x="686" y="3889"/>
                    </a:cubicBezTo>
                    <a:lnTo>
                      <a:pt x="313" y="4023"/>
                    </a:lnTo>
                    <a:lnTo>
                      <a:pt x="253" y="4023"/>
                    </a:lnTo>
                    <a:cubicBezTo>
                      <a:pt x="194" y="4082"/>
                      <a:pt x="134" y="4142"/>
                      <a:pt x="60" y="4202"/>
                    </a:cubicBezTo>
                    <a:cubicBezTo>
                      <a:pt x="0" y="4395"/>
                      <a:pt x="134" y="4574"/>
                      <a:pt x="313" y="4634"/>
                    </a:cubicBezTo>
                    <a:cubicBezTo>
                      <a:pt x="373" y="4708"/>
                      <a:pt x="507" y="4708"/>
                      <a:pt x="626" y="4768"/>
                    </a:cubicBezTo>
                    <a:cubicBezTo>
                      <a:pt x="686" y="4827"/>
                      <a:pt x="805" y="4887"/>
                      <a:pt x="939" y="4887"/>
                    </a:cubicBezTo>
                    <a:cubicBezTo>
                      <a:pt x="1058" y="4946"/>
                      <a:pt x="1118" y="5006"/>
                      <a:pt x="1252" y="5080"/>
                    </a:cubicBezTo>
                    <a:lnTo>
                      <a:pt x="1550" y="5200"/>
                    </a:lnTo>
                    <a:cubicBezTo>
                      <a:pt x="1684" y="5259"/>
                      <a:pt x="1803" y="5319"/>
                      <a:pt x="1862" y="5378"/>
                    </a:cubicBezTo>
                    <a:lnTo>
                      <a:pt x="2175" y="5572"/>
                    </a:lnTo>
                    <a:lnTo>
                      <a:pt x="2488" y="5691"/>
                    </a:lnTo>
                    <a:lnTo>
                      <a:pt x="2801" y="5885"/>
                    </a:lnTo>
                    <a:lnTo>
                      <a:pt x="3114" y="6064"/>
                    </a:lnTo>
                    <a:cubicBezTo>
                      <a:pt x="3173" y="6198"/>
                      <a:pt x="3293" y="6198"/>
                      <a:pt x="3412" y="6317"/>
                    </a:cubicBezTo>
                    <a:cubicBezTo>
                      <a:pt x="3605" y="6436"/>
                      <a:pt x="3784" y="6570"/>
                      <a:pt x="3978" y="6689"/>
                    </a:cubicBezTo>
                    <a:cubicBezTo>
                      <a:pt x="4097" y="6749"/>
                      <a:pt x="4157" y="6809"/>
                      <a:pt x="4291" y="6943"/>
                    </a:cubicBezTo>
                    <a:lnTo>
                      <a:pt x="4529" y="7121"/>
                    </a:lnTo>
                    <a:cubicBezTo>
                      <a:pt x="4723" y="7315"/>
                      <a:pt x="4902" y="7434"/>
                      <a:pt x="5095" y="7613"/>
                    </a:cubicBezTo>
                    <a:cubicBezTo>
                      <a:pt x="5125" y="7650"/>
                      <a:pt x="5170" y="7669"/>
                      <a:pt x="5216" y="7669"/>
                    </a:cubicBezTo>
                    <a:cubicBezTo>
                      <a:pt x="5263" y="7669"/>
                      <a:pt x="5311" y="7650"/>
                      <a:pt x="5348" y="7613"/>
                    </a:cubicBezTo>
                    <a:cubicBezTo>
                      <a:pt x="5408" y="7553"/>
                      <a:pt x="5408" y="7434"/>
                      <a:pt x="5348" y="7375"/>
                    </a:cubicBezTo>
                    <a:lnTo>
                      <a:pt x="4782" y="6809"/>
                    </a:lnTo>
                    <a:lnTo>
                      <a:pt x="4529" y="6570"/>
                    </a:lnTo>
                    <a:cubicBezTo>
                      <a:pt x="4470" y="6496"/>
                      <a:pt x="4350" y="6436"/>
                      <a:pt x="4291" y="6317"/>
                    </a:cubicBezTo>
                    <a:cubicBezTo>
                      <a:pt x="4097" y="6198"/>
                      <a:pt x="3918" y="6004"/>
                      <a:pt x="3725" y="5885"/>
                    </a:cubicBezTo>
                    <a:cubicBezTo>
                      <a:pt x="3605" y="5825"/>
                      <a:pt x="3486" y="5751"/>
                      <a:pt x="3412" y="5632"/>
                    </a:cubicBezTo>
                    <a:lnTo>
                      <a:pt x="3114" y="5453"/>
                    </a:lnTo>
                    <a:lnTo>
                      <a:pt x="2801" y="5259"/>
                    </a:lnTo>
                    <a:lnTo>
                      <a:pt x="2488" y="5006"/>
                    </a:lnTo>
                    <a:lnTo>
                      <a:pt x="2175" y="4827"/>
                    </a:lnTo>
                    <a:cubicBezTo>
                      <a:pt x="2056" y="4768"/>
                      <a:pt x="1997" y="4708"/>
                      <a:pt x="1862" y="4634"/>
                    </a:cubicBezTo>
                    <a:lnTo>
                      <a:pt x="1550" y="4514"/>
                    </a:lnTo>
                    <a:cubicBezTo>
                      <a:pt x="1459" y="4469"/>
                      <a:pt x="1369" y="4424"/>
                      <a:pt x="1272" y="4379"/>
                    </a:cubicBezTo>
                    <a:lnTo>
                      <a:pt x="1272" y="4379"/>
                    </a:lnTo>
                    <a:cubicBezTo>
                      <a:pt x="1308" y="4365"/>
                      <a:pt x="1342" y="4350"/>
                      <a:pt x="1371" y="4336"/>
                    </a:cubicBezTo>
                    <a:cubicBezTo>
                      <a:pt x="1490" y="4202"/>
                      <a:pt x="1624" y="4142"/>
                      <a:pt x="1743" y="4082"/>
                    </a:cubicBezTo>
                    <a:lnTo>
                      <a:pt x="2175" y="3889"/>
                    </a:lnTo>
                    <a:lnTo>
                      <a:pt x="2548" y="3650"/>
                    </a:lnTo>
                    <a:cubicBezTo>
                      <a:pt x="2667" y="3516"/>
                      <a:pt x="2801" y="3457"/>
                      <a:pt x="2920" y="3397"/>
                    </a:cubicBezTo>
                    <a:cubicBezTo>
                      <a:pt x="3173" y="3218"/>
                      <a:pt x="3412" y="3025"/>
                      <a:pt x="3665" y="2846"/>
                    </a:cubicBezTo>
                    <a:cubicBezTo>
                      <a:pt x="3918" y="2652"/>
                      <a:pt x="4097" y="2473"/>
                      <a:pt x="4350" y="2220"/>
                    </a:cubicBezTo>
                    <a:cubicBezTo>
                      <a:pt x="4604" y="2026"/>
                      <a:pt x="4782" y="1848"/>
                      <a:pt x="5036" y="1594"/>
                    </a:cubicBezTo>
                    <a:cubicBezTo>
                      <a:pt x="5214" y="1416"/>
                      <a:pt x="5408" y="1162"/>
                      <a:pt x="5646" y="984"/>
                    </a:cubicBezTo>
                    <a:cubicBezTo>
                      <a:pt x="5840" y="730"/>
                      <a:pt x="6019" y="537"/>
                      <a:pt x="6213" y="298"/>
                    </a:cubicBezTo>
                    <a:cubicBezTo>
                      <a:pt x="6272" y="239"/>
                      <a:pt x="6272" y="105"/>
                      <a:pt x="6213" y="45"/>
                    </a:cubicBezTo>
                    <a:cubicBezTo>
                      <a:pt x="6183" y="15"/>
                      <a:pt x="6134" y="0"/>
                      <a:pt x="608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2"/>
              <p:cNvSpPr/>
              <p:nvPr/>
            </p:nvSpPr>
            <p:spPr>
              <a:xfrm flipH="1">
                <a:off x="2050765" y="778200"/>
                <a:ext cx="135729" cy="101665"/>
              </a:xfrm>
              <a:custGeom>
                <a:avLst/>
                <a:gdLst/>
                <a:ahLst/>
                <a:cxnLst/>
                <a:rect l="l" t="t" r="r" b="b"/>
                <a:pathLst>
                  <a:path w="4351" h="3259" extrusionOk="0">
                    <a:moveTo>
                      <a:pt x="4223" y="1"/>
                    </a:moveTo>
                    <a:cubicBezTo>
                      <a:pt x="4159" y="1"/>
                      <a:pt x="4079" y="43"/>
                      <a:pt x="4037" y="85"/>
                    </a:cubicBezTo>
                    <a:lnTo>
                      <a:pt x="4037" y="145"/>
                    </a:lnTo>
                    <a:cubicBezTo>
                      <a:pt x="3978" y="145"/>
                      <a:pt x="3978" y="204"/>
                      <a:pt x="3918" y="204"/>
                    </a:cubicBezTo>
                    <a:cubicBezTo>
                      <a:pt x="3859" y="279"/>
                      <a:pt x="3859" y="338"/>
                      <a:pt x="3724" y="398"/>
                    </a:cubicBezTo>
                    <a:cubicBezTo>
                      <a:pt x="3665" y="458"/>
                      <a:pt x="3605" y="517"/>
                      <a:pt x="3546" y="577"/>
                    </a:cubicBezTo>
                    <a:cubicBezTo>
                      <a:pt x="3486" y="711"/>
                      <a:pt x="3352" y="770"/>
                      <a:pt x="3292" y="830"/>
                    </a:cubicBezTo>
                    <a:cubicBezTo>
                      <a:pt x="3173" y="949"/>
                      <a:pt x="3039" y="1024"/>
                      <a:pt x="2920" y="1083"/>
                    </a:cubicBezTo>
                    <a:cubicBezTo>
                      <a:pt x="2860" y="1202"/>
                      <a:pt x="2741" y="1262"/>
                      <a:pt x="2607" y="1396"/>
                    </a:cubicBezTo>
                    <a:cubicBezTo>
                      <a:pt x="2488" y="1456"/>
                      <a:pt x="2369" y="1515"/>
                      <a:pt x="2235" y="1634"/>
                    </a:cubicBezTo>
                    <a:lnTo>
                      <a:pt x="2056" y="1769"/>
                    </a:lnTo>
                    <a:cubicBezTo>
                      <a:pt x="1996" y="1769"/>
                      <a:pt x="1922" y="1828"/>
                      <a:pt x="1862" y="1888"/>
                    </a:cubicBezTo>
                    <a:cubicBezTo>
                      <a:pt x="1743" y="1947"/>
                      <a:pt x="1624" y="2007"/>
                      <a:pt x="1490" y="2141"/>
                    </a:cubicBezTo>
                    <a:cubicBezTo>
                      <a:pt x="1371" y="2201"/>
                      <a:pt x="1251" y="2260"/>
                      <a:pt x="1117" y="2320"/>
                    </a:cubicBezTo>
                    <a:cubicBezTo>
                      <a:pt x="998" y="2379"/>
                      <a:pt x="879" y="2439"/>
                      <a:pt x="805" y="2513"/>
                    </a:cubicBezTo>
                    <a:cubicBezTo>
                      <a:pt x="373" y="2752"/>
                      <a:pt x="134" y="2945"/>
                      <a:pt x="134" y="2945"/>
                    </a:cubicBezTo>
                    <a:cubicBezTo>
                      <a:pt x="60" y="2945"/>
                      <a:pt x="0" y="3065"/>
                      <a:pt x="60" y="3124"/>
                    </a:cubicBezTo>
                    <a:cubicBezTo>
                      <a:pt x="60" y="3184"/>
                      <a:pt x="194" y="3258"/>
                      <a:pt x="253" y="3258"/>
                    </a:cubicBezTo>
                    <a:cubicBezTo>
                      <a:pt x="253" y="3258"/>
                      <a:pt x="566" y="3124"/>
                      <a:pt x="998" y="2945"/>
                    </a:cubicBezTo>
                    <a:cubicBezTo>
                      <a:pt x="1117" y="2945"/>
                      <a:pt x="1251" y="2886"/>
                      <a:pt x="1371" y="2811"/>
                    </a:cubicBezTo>
                    <a:cubicBezTo>
                      <a:pt x="1490" y="2752"/>
                      <a:pt x="1624" y="2692"/>
                      <a:pt x="1743" y="2633"/>
                    </a:cubicBezTo>
                    <a:cubicBezTo>
                      <a:pt x="1922" y="2573"/>
                      <a:pt x="2056" y="2513"/>
                      <a:pt x="2175" y="2379"/>
                    </a:cubicBezTo>
                    <a:cubicBezTo>
                      <a:pt x="2235" y="2379"/>
                      <a:pt x="2294" y="2320"/>
                      <a:pt x="2369" y="2320"/>
                    </a:cubicBezTo>
                    <a:lnTo>
                      <a:pt x="2607" y="2141"/>
                    </a:lnTo>
                    <a:cubicBezTo>
                      <a:pt x="2741" y="2066"/>
                      <a:pt x="2860" y="1947"/>
                      <a:pt x="2980" y="1888"/>
                    </a:cubicBezTo>
                    <a:cubicBezTo>
                      <a:pt x="3114" y="1769"/>
                      <a:pt x="3233" y="1694"/>
                      <a:pt x="3352" y="1575"/>
                    </a:cubicBezTo>
                    <a:cubicBezTo>
                      <a:pt x="3486" y="1456"/>
                      <a:pt x="3546" y="1396"/>
                      <a:pt x="3665" y="1262"/>
                    </a:cubicBezTo>
                    <a:cubicBezTo>
                      <a:pt x="3784" y="1143"/>
                      <a:pt x="3859" y="1083"/>
                      <a:pt x="3918" y="949"/>
                    </a:cubicBezTo>
                    <a:cubicBezTo>
                      <a:pt x="4037" y="890"/>
                      <a:pt x="4037" y="770"/>
                      <a:pt x="4097" y="711"/>
                    </a:cubicBezTo>
                    <a:cubicBezTo>
                      <a:pt x="4157" y="577"/>
                      <a:pt x="4231" y="517"/>
                      <a:pt x="4291" y="458"/>
                    </a:cubicBezTo>
                    <a:cubicBezTo>
                      <a:pt x="4350" y="338"/>
                      <a:pt x="4350" y="204"/>
                      <a:pt x="4350" y="204"/>
                    </a:cubicBezTo>
                    <a:cubicBezTo>
                      <a:pt x="4350" y="145"/>
                      <a:pt x="4350" y="85"/>
                      <a:pt x="4291" y="26"/>
                    </a:cubicBezTo>
                    <a:cubicBezTo>
                      <a:pt x="4273" y="8"/>
                      <a:pt x="4249" y="1"/>
                      <a:pt x="422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2"/>
              <p:cNvSpPr/>
              <p:nvPr/>
            </p:nvSpPr>
            <p:spPr>
              <a:xfrm flipH="1">
                <a:off x="2077717" y="870069"/>
                <a:ext cx="108777" cy="162682"/>
              </a:xfrm>
              <a:custGeom>
                <a:avLst/>
                <a:gdLst/>
                <a:ahLst/>
                <a:cxnLst/>
                <a:rect l="l" t="t" r="r" b="b"/>
                <a:pathLst>
                  <a:path w="3487" h="5215" extrusionOk="0">
                    <a:moveTo>
                      <a:pt x="194" y="0"/>
                    </a:moveTo>
                    <a:cubicBezTo>
                      <a:pt x="60" y="0"/>
                      <a:pt x="0" y="120"/>
                      <a:pt x="60" y="179"/>
                    </a:cubicBezTo>
                    <a:cubicBezTo>
                      <a:pt x="60" y="179"/>
                      <a:pt x="134" y="552"/>
                      <a:pt x="313" y="1118"/>
                    </a:cubicBezTo>
                    <a:cubicBezTo>
                      <a:pt x="432" y="1356"/>
                      <a:pt x="566" y="1669"/>
                      <a:pt x="685" y="1982"/>
                    </a:cubicBezTo>
                    <a:cubicBezTo>
                      <a:pt x="805" y="2295"/>
                      <a:pt x="998" y="2607"/>
                      <a:pt x="1177" y="2920"/>
                    </a:cubicBezTo>
                    <a:cubicBezTo>
                      <a:pt x="1311" y="3099"/>
                      <a:pt x="1371" y="3218"/>
                      <a:pt x="1490" y="3412"/>
                    </a:cubicBezTo>
                    <a:cubicBezTo>
                      <a:pt x="1549" y="3591"/>
                      <a:pt x="1684" y="3725"/>
                      <a:pt x="1803" y="3844"/>
                    </a:cubicBezTo>
                    <a:cubicBezTo>
                      <a:pt x="1922" y="3963"/>
                      <a:pt x="1996" y="4157"/>
                      <a:pt x="2116" y="4276"/>
                    </a:cubicBezTo>
                    <a:cubicBezTo>
                      <a:pt x="2235" y="4410"/>
                      <a:pt x="2294" y="4470"/>
                      <a:pt x="2428" y="4589"/>
                    </a:cubicBezTo>
                    <a:cubicBezTo>
                      <a:pt x="2548" y="4708"/>
                      <a:pt x="2607" y="4783"/>
                      <a:pt x="2741" y="4842"/>
                    </a:cubicBezTo>
                    <a:cubicBezTo>
                      <a:pt x="2801" y="4961"/>
                      <a:pt x="2860" y="5021"/>
                      <a:pt x="2980" y="5021"/>
                    </a:cubicBezTo>
                    <a:cubicBezTo>
                      <a:pt x="3114" y="5155"/>
                      <a:pt x="3173" y="5215"/>
                      <a:pt x="3173" y="5215"/>
                    </a:cubicBezTo>
                    <a:cubicBezTo>
                      <a:pt x="3233" y="5215"/>
                      <a:pt x="3352" y="5215"/>
                      <a:pt x="3352" y="5155"/>
                    </a:cubicBezTo>
                    <a:cubicBezTo>
                      <a:pt x="3486" y="5080"/>
                      <a:pt x="3486" y="5021"/>
                      <a:pt x="3412" y="4961"/>
                    </a:cubicBezTo>
                    <a:lnTo>
                      <a:pt x="3352" y="4902"/>
                    </a:lnTo>
                    <a:cubicBezTo>
                      <a:pt x="3352" y="4902"/>
                      <a:pt x="3352" y="4842"/>
                      <a:pt x="3233" y="4708"/>
                    </a:cubicBezTo>
                    <a:cubicBezTo>
                      <a:pt x="3173" y="4708"/>
                      <a:pt x="3114" y="4589"/>
                      <a:pt x="3039" y="4529"/>
                    </a:cubicBezTo>
                    <a:cubicBezTo>
                      <a:pt x="2980" y="4470"/>
                      <a:pt x="2920" y="4336"/>
                      <a:pt x="2801" y="4276"/>
                    </a:cubicBezTo>
                    <a:cubicBezTo>
                      <a:pt x="2741" y="4157"/>
                      <a:pt x="2667" y="4038"/>
                      <a:pt x="2548" y="3904"/>
                    </a:cubicBezTo>
                    <a:cubicBezTo>
                      <a:pt x="2488" y="3784"/>
                      <a:pt x="2369" y="3665"/>
                      <a:pt x="2294" y="3531"/>
                    </a:cubicBezTo>
                    <a:cubicBezTo>
                      <a:pt x="2175" y="3352"/>
                      <a:pt x="2116" y="3218"/>
                      <a:pt x="1996" y="3040"/>
                    </a:cubicBezTo>
                    <a:cubicBezTo>
                      <a:pt x="1922" y="2920"/>
                      <a:pt x="1803" y="2786"/>
                      <a:pt x="1743" y="2607"/>
                    </a:cubicBezTo>
                    <a:cubicBezTo>
                      <a:pt x="1684" y="2473"/>
                      <a:pt x="1549" y="2295"/>
                      <a:pt x="1490" y="2175"/>
                    </a:cubicBezTo>
                    <a:cubicBezTo>
                      <a:pt x="1371" y="1982"/>
                      <a:pt x="1311" y="1863"/>
                      <a:pt x="1251" y="1669"/>
                    </a:cubicBezTo>
                    <a:cubicBezTo>
                      <a:pt x="1058" y="1356"/>
                      <a:pt x="939" y="1118"/>
                      <a:pt x="805" y="864"/>
                    </a:cubicBezTo>
                    <a:cubicBezTo>
                      <a:pt x="566" y="373"/>
                      <a:pt x="373" y="60"/>
                      <a:pt x="373" y="60"/>
                    </a:cubicBezTo>
                    <a:cubicBezTo>
                      <a:pt x="313" y="0"/>
                      <a:pt x="253" y="0"/>
                      <a:pt x="19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2"/>
              <p:cNvSpPr/>
              <p:nvPr/>
            </p:nvSpPr>
            <p:spPr>
              <a:xfrm flipH="1">
                <a:off x="2292900" y="1209284"/>
                <a:ext cx="257484" cy="83166"/>
              </a:xfrm>
              <a:custGeom>
                <a:avLst/>
                <a:gdLst/>
                <a:ahLst/>
                <a:cxnLst/>
                <a:rect l="l" t="t" r="r" b="b"/>
                <a:pathLst>
                  <a:path w="8254" h="2666" extrusionOk="0">
                    <a:moveTo>
                      <a:pt x="5673" y="1"/>
                    </a:moveTo>
                    <a:cubicBezTo>
                      <a:pt x="5010" y="1"/>
                      <a:pt x="4241" y="101"/>
                      <a:pt x="3412" y="300"/>
                    </a:cubicBezTo>
                    <a:cubicBezTo>
                      <a:pt x="1669" y="732"/>
                      <a:pt x="0" y="2102"/>
                      <a:pt x="0" y="2102"/>
                    </a:cubicBezTo>
                    <a:cubicBezTo>
                      <a:pt x="0" y="2102"/>
                      <a:pt x="1389" y="2666"/>
                      <a:pt x="3188" y="2666"/>
                    </a:cubicBezTo>
                    <a:cubicBezTo>
                      <a:pt x="3537" y="2666"/>
                      <a:pt x="3902" y="2645"/>
                      <a:pt x="4276" y="2594"/>
                    </a:cubicBezTo>
                    <a:cubicBezTo>
                      <a:pt x="6079" y="2340"/>
                      <a:pt x="8254" y="1283"/>
                      <a:pt x="7822" y="732"/>
                    </a:cubicBezTo>
                    <a:cubicBezTo>
                      <a:pt x="7477" y="242"/>
                      <a:pt x="6703" y="1"/>
                      <a:pt x="5673"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2"/>
              <p:cNvSpPr/>
              <p:nvPr/>
            </p:nvSpPr>
            <p:spPr>
              <a:xfrm flipH="1">
                <a:off x="2397466" y="1245564"/>
                <a:ext cx="187794" cy="50224"/>
              </a:xfrm>
              <a:custGeom>
                <a:avLst/>
                <a:gdLst/>
                <a:ahLst/>
                <a:cxnLst/>
                <a:rect l="l" t="t" r="r" b="b"/>
                <a:pathLst>
                  <a:path w="6020" h="1610" extrusionOk="0">
                    <a:moveTo>
                      <a:pt x="3979" y="1"/>
                    </a:moveTo>
                    <a:cubicBezTo>
                      <a:pt x="3785" y="60"/>
                      <a:pt x="3606" y="60"/>
                      <a:pt x="3413" y="60"/>
                    </a:cubicBezTo>
                    <a:cubicBezTo>
                      <a:pt x="3234" y="120"/>
                      <a:pt x="3040" y="120"/>
                      <a:pt x="2861" y="194"/>
                    </a:cubicBezTo>
                    <a:cubicBezTo>
                      <a:pt x="2489" y="254"/>
                      <a:pt x="2116" y="373"/>
                      <a:pt x="1804" y="492"/>
                    </a:cubicBezTo>
                    <a:cubicBezTo>
                      <a:pt x="1610" y="567"/>
                      <a:pt x="1431" y="626"/>
                      <a:pt x="1297" y="686"/>
                    </a:cubicBezTo>
                    <a:cubicBezTo>
                      <a:pt x="1178" y="745"/>
                      <a:pt x="999" y="805"/>
                      <a:pt x="865" y="865"/>
                    </a:cubicBezTo>
                    <a:cubicBezTo>
                      <a:pt x="746" y="939"/>
                      <a:pt x="627" y="999"/>
                      <a:pt x="552" y="1058"/>
                    </a:cubicBezTo>
                    <a:cubicBezTo>
                      <a:pt x="433" y="1118"/>
                      <a:pt x="373" y="1177"/>
                      <a:pt x="314" y="1237"/>
                    </a:cubicBezTo>
                    <a:cubicBezTo>
                      <a:pt x="120" y="1371"/>
                      <a:pt x="61" y="1431"/>
                      <a:pt x="61" y="1431"/>
                    </a:cubicBezTo>
                    <a:cubicBezTo>
                      <a:pt x="1" y="1431"/>
                      <a:pt x="1" y="1490"/>
                      <a:pt x="61" y="1550"/>
                    </a:cubicBezTo>
                    <a:cubicBezTo>
                      <a:pt x="61" y="1610"/>
                      <a:pt x="120" y="1610"/>
                      <a:pt x="180" y="1610"/>
                    </a:cubicBezTo>
                    <a:cubicBezTo>
                      <a:pt x="180" y="1610"/>
                      <a:pt x="254" y="1550"/>
                      <a:pt x="433" y="1490"/>
                    </a:cubicBezTo>
                    <a:cubicBezTo>
                      <a:pt x="493" y="1431"/>
                      <a:pt x="552" y="1431"/>
                      <a:pt x="686" y="1371"/>
                    </a:cubicBezTo>
                    <a:cubicBezTo>
                      <a:pt x="805" y="1312"/>
                      <a:pt x="925" y="1237"/>
                      <a:pt x="1059" y="1177"/>
                    </a:cubicBezTo>
                    <a:cubicBezTo>
                      <a:pt x="1178" y="1118"/>
                      <a:pt x="1297" y="1118"/>
                      <a:pt x="1431" y="1058"/>
                    </a:cubicBezTo>
                    <a:cubicBezTo>
                      <a:pt x="1610" y="999"/>
                      <a:pt x="1744" y="939"/>
                      <a:pt x="1923" y="865"/>
                    </a:cubicBezTo>
                    <a:cubicBezTo>
                      <a:pt x="2042" y="805"/>
                      <a:pt x="2236" y="805"/>
                      <a:pt x="2414" y="745"/>
                    </a:cubicBezTo>
                    <a:cubicBezTo>
                      <a:pt x="2608" y="686"/>
                      <a:pt x="2787" y="686"/>
                      <a:pt x="2981" y="626"/>
                    </a:cubicBezTo>
                    <a:cubicBezTo>
                      <a:pt x="3353" y="567"/>
                      <a:pt x="3666" y="492"/>
                      <a:pt x="4038" y="433"/>
                    </a:cubicBezTo>
                    <a:cubicBezTo>
                      <a:pt x="4217" y="433"/>
                      <a:pt x="4351" y="373"/>
                      <a:pt x="4530" y="373"/>
                    </a:cubicBezTo>
                    <a:cubicBezTo>
                      <a:pt x="4649" y="373"/>
                      <a:pt x="4843" y="313"/>
                      <a:pt x="4962" y="313"/>
                    </a:cubicBezTo>
                    <a:lnTo>
                      <a:pt x="5647" y="313"/>
                    </a:lnTo>
                    <a:cubicBezTo>
                      <a:pt x="5841" y="254"/>
                      <a:pt x="5900" y="254"/>
                      <a:pt x="5900" y="254"/>
                    </a:cubicBezTo>
                    <a:cubicBezTo>
                      <a:pt x="5960" y="254"/>
                      <a:pt x="6020" y="254"/>
                      <a:pt x="6020" y="194"/>
                    </a:cubicBezTo>
                    <a:cubicBezTo>
                      <a:pt x="6020" y="120"/>
                      <a:pt x="5960" y="60"/>
                      <a:pt x="5900" y="60"/>
                    </a:cubicBezTo>
                    <a:lnTo>
                      <a:pt x="5841" y="60"/>
                    </a:lnTo>
                    <a:cubicBezTo>
                      <a:pt x="5766" y="1"/>
                      <a:pt x="5707" y="1"/>
                      <a:pt x="564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2"/>
              <p:cNvSpPr/>
              <p:nvPr/>
            </p:nvSpPr>
            <p:spPr>
              <a:xfrm flipH="1">
                <a:off x="2401677" y="1059173"/>
                <a:ext cx="137102" cy="178529"/>
              </a:xfrm>
              <a:custGeom>
                <a:avLst/>
                <a:gdLst/>
                <a:ahLst/>
                <a:cxnLst/>
                <a:rect l="l" t="t" r="r" b="b"/>
                <a:pathLst>
                  <a:path w="4395" h="5723" extrusionOk="0">
                    <a:moveTo>
                      <a:pt x="3565" y="0"/>
                    </a:moveTo>
                    <a:cubicBezTo>
                      <a:pt x="3534" y="0"/>
                      <a:pt x="3503" y="6"/>
                      <a:pt x="3472" y="17"/>
                    </a:cubicBezTo>
                    <a:cubicBezTo>
                      <a:pt x="2980" y="210"/>
                      <a:pt x="180" y="2370"/>
                      <a:pt x="1" y="5722"/>
                    </a:cubicBezTo>
                    <a:cubicBezTo>
                      <a:pt x="1" y="5722"/>
                      <a:pt x="1982" y="5424"/>
                      <a:pt x="3234" y="3249"/>
                    </a:cubicBezTo>
                    <a:cubicBezTo>
                      <a:pt x="4394" y="1264"/>
                      <a:pt x="4032" y="0"/>
                      <a:pt x="35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2"/>
              <p:cNvSpPr/>
              <p:nvPr/>
            </p:nvSpPr>
            <p:spPr>
              <a:xfrm flipH="1">
                <a:off x="2593121" y="916987"/>
                <a:ext cx="28824" cy="29105"/>
              </a:xfrm>
              <a:custGeom>
                <a:avLst/>
                <a:gdLst/>
                <a:ahLst/>
                <a:cxnLst/>
                <a:rect l="l" t="t" r="r" b="b"/>
                <a:pathLst>
                  <a:path w="924" h="933" extrusionOk="0">
                    <a:moveTo>
                      <a:pt x="448" y="0"/>
                    </a:moveTo>
                    <a:cubicBezTo>
                      <a:pt x="376" y="0"/>
                      <a:pt x="303" y="15"/>
                      <a:pt x="238" y="46"/>
                    </a:cubicBezTo>
                    <a:cubicBezTo>
                      <a:pt x="119" y="105"/>
                      <a:pt x="0" y="225"/>
                      <a:pt x="0" y="418"/>
                    </a:cubicBezTo>
                    <a:cubicBezTo>
                      <a:pt x="0" y="537"/>
                      <a:pt x="0" y="671"/>
                      <a:pt x="60" y="731"/>
                    </a:cubicBezTo>
                    <a:cubicBezTo>
                      <a:pt x="149" y="865"/>
                      <a:pt x="314" y="932"/>
                      <a:pt x="441" y="932"/>
                    </a:cubicBezTo>
                    <a:cubicBezTo>
                      <a:pt x="483" y="932"/>
                      <a:pt x="521" y="925"/>
                      <a:pt x="551" y="910"/>
                    </a:cubicBezTo>
                    <a:cubicBezTo>
                      <a:pt x="805" y="791"/>
                      <a:pt x="924" y="597"/>
                      <a:pt x="864" y="359"/>
                    </a:cubicBezTo>
                    <a:cubicBezTo>
                      <a:pt x="864" y="126"/>
                      <a:pt x="658" y="0"/>
                      <a:pt x="4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2"/>
              <p:cNvSpPr/>
              <p:nvPr/>
            </p:nvSpPr>
            <p:spPr>
              <a:xfrm flipH="1">
                <a:off x="2587069" y="895150"/>
                <a:ext cx="31" cy="31"/>
              </a:xfrm>
              <a:custGeom>
                <a:avLst/>
                <a:gdLst/>
                <a:ahLst/>
                <a:cxnLst/>
                <a:rect l="l" t="t" r="r" b="b"/>
                <a:pathLst>
                  <a:path w="1" h="1" extrusionOk="0">
                    <a:moveTo>
                      <a:pt x="0" y="1"/>
                    </a:move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2"/>
              <p:cNvSpPr/>
              <p:nvPr/>
            </p:nvSpPr>
            <p:spPr>
              <a:xfrm flipH="1">
                <a:off x="1413638" y="1071028"/>
                <a:ext cx="39056" cy="48633"/>
              </a:xfrm>
              <a:custGeom>
                <a:avLst/>
                <a:gdLst/>
                <a:ahLst/>
                <a:cxnLst/>
                <a:rect l="l" t="t" r="r" b="b"/>
                <a:pathLst>
                  <a:path w="1252" h="1559" extrusionOk="0">
                    <a:moveTo>
                      <a:pt x="660" y="0"/>
                    </a:moveTo>
                    <a:cubicBezTo>
                      <a:pt x="628" y="0"/>
                      <a:pt x="597" y="3"/>
                      <a:pt x="566" y="9"/>
                    </a:cubicBezTo>
                    <a:cubicBezTo>
                      <a:pt x="373" y="9"/>
                      <a:pt x="254" y="128"/>
                      <a:pt x="134" y="262"/>
                    </a:cubicBezTo>
                    <a:cubicBezTo>
                      <a:pt x="0" y="381"/>
                      <a:pt x="0" y="501"/>
                      <a:pt x="0" y="694"/>
                    </a:cubicBezTo>
                    <a:lnTo>
                      <a:pt x="0" y="1007"/>
                    </a:lnTo>
                    <a:cubicBezTo>
                      <a:pt x="0" y="1126"/>
                      <a:pt x="134" y="1320"/>
                      <a:pt x="254" y="1439"/>
                    </a:cubicBezTo>
                    <a:cubicBezTo>
                      <a:pt x="373" y="1499"/>
                      <a:pt x="566" y="1558"/>
                      <a:pt x="686" y="1558"/>
                    </a:cubicBezTo>
                    <a:cubicBezTo>
                      <a:pt x="879" y="1499"/>
                      <a:pt x="1058" y="1439"/>
                      <a:pt x="1118" y="1320"/>
                    </a:cubicBezTo>
                    <a:cubicBezTo>
                      <a:pt x="1252" y="1186"/>
                      <a:pt x="1252" y="1007"/>
                      <a:pt x="1252" y="813"/>
                    </a:cubicBezTo>
                    <a:lnTo>
                      <a:pt x="1252" y="575"/>
                    </a:lnTo>
                    <a:cubicBezTo>
                      <a:pt x="1252" y="239"/>
                      <a:pt x="949" y="0"/>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2"/>
              <p:cNvSpPr/>
              <p:nvPr/>
            </p:nvSpPr>
            <p:spPr>
              <a:xfrm flipH="1">
                <a:off x="1464299" y="1023424"/>
                <a:ext cx="17220" cy="16908"/>
              </a:xfrm>
              <a:custGeom>
                <a:avLst/>
                <a:gdLst/>
                <a:ahLst/>
                <a:cxnLst/>
                <a:rect l="l" t="t" r="r" b="b"/>
                <a:pathLst>
                  <a:path w="552" h="542" extrusionOk="0">
                    <a:moveTo>
                      <a:pt x="282" y="1"/>
                    </a:moveTo>
                    <a:cubicBezTo>
                      <a:pt x="250" y="1"/>
                      <a:pt x="217" y="15"/>
                      <a:pt x="179" y="45"/>
                    </a:cubicBezTo>
                    <a:cubicBezTo>
                      <a:pt x="162" y="28"/>
                      <a:pt x="139" y="21"/>
                      <a:pt x="116" y="21"/>
                    </a:cubicBezTo>
                    <a:cubicBezTo>
                      <a:pt x="60" y="21"/>
                      <a:pt x="1" y="63"/>
                      <a:pt x="1" y="105"/>
                    </a:cubicBezTo>
                    <a:lnTo>
                      <a:pt x="1" y="299"/>
                    </a:lnTo>
                    <a:cubicBezTo>
                      <a:pt x="35" y="438"/>
                      <a:pt x="177" y="541"/>
                      <a:pt x="312" y="541"/>
                    </a:cubicBezTo>
                    <a:cubicBezTo>
                      <a:pt x="409" y="541"/>
                      <a:pt x="502" y="488"/>
                      <a:pt x="552" y="358"/>
                    </a:cubicBezTo>
                    <a:lnTo>
                      <a:pt x="552" y="164"/>
                    </a:lnTo>
                    <a:cubicBezTo>
                      <a:pt x="492" y="105"/>
                      <a:pt x="492" y="45"/>
                      <a:pt x="373" y="45"/>
                    </a:cubicBezTo>
                    <a:cubicBezTo>
                      <a:pt x="343" y="15"/>
                      <a:pt x="314" y="1"/>
                      <a:pt x="2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2"/>
              <p:cNvSpPr/>
              <p:nvPr/>
            </p:nvSpPr>
            <p:spPr>
              <a:xfrm flipH="1">
                <a:off x="2523400" y="928498"/>
                <a:ext cx="42332" cy="37996"/>
              </a:xfrm>
              <a:custGeom>
                <a:avLst/>
                <a:gdLst/>
                <a:ahLst/>
                <a:cxnLst/>
                <a:rect l="l" t="t" r="r" b="b"/>
                <a:pathLst>
                  <a:path w="1357" h="1218" extrusionOk="0">
                    <a:moveTo>
                      <a:pt x="775" y="1"/>
                    </a:moveTo>
                    <a:cubicBezTo>
                      <a:pt x="656" y="1"/>
                      <a:pt x="533" y="34"/>
                      <a:pt x="433" y="109"/>
                    </a:cubicBezTo>
                    <a:lnTo>
                      <a:pt x="299" y="228"/>
                    </a:lnTo>
                    <a:cubicBezTo>
                      <a:pt x="60" y="422"/>
                      <a:pt x="1" y="734"/>
                      <a:pt x="179" y="973"/>
                    </a:cubicBezTo>
                    <a:cubicBezTo>
                      <a:pt x="315" y="1140"/>
                      <a:pt x="501" y="1218"/>
                      <a:pt x="672" y="1218"/>
                    </a:cubicBezTo>
                    <a:cubicBezTo>
                      <a:pt x="822" y="1218"/>
                      <a:pt x="960" y="1158"/>
                      <a:pt x="1044" y="1047"/>
                    </a:cubicBezTo>
                    <a:cubicBezTo>
                      <a:pt x="1118" y="973"/>
                      <a:pt x="1178" y="913"/>
                      <a:pt x="1178" y="854"/>
                    </a:cubicBezTo>
                    <a:cubicBezTo>
                      <a:pt x="1356" y="675"/>
                      <a:pt x="1356" y="362"/>
                      <a:pt x="1178" y="168"/>
                    </a:cubicBezTo>
                    <a:cubicBezTo>
                      <a:pt x="1100" y="64"/>
                      <a:pt x="941"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2"/>
              <p:cNvSpPr/>
              <p:nvPr/>
            </p:nvSpPr>
            <p:spPr>
              <a:xfrm flipH="1">
                <a:off x="1985162" y="1147050"/>
                <a:ext cx="253397" cy="107248"/>
              </a:xfrm>
              <a:custGeom>
                <a:avLst/>
                <a:gdLst/>
                <a:ahLst/>
                <a:cxnLst/>
                <a:rect l="l" t="t" r="r" b="b"/>
                <a:pathLst>
                  <a:path w="8123" h="3438" extrusionOk="0">
                    <a:moveTo>
                      <a:pt x="1507" y="1"/>
                    </a:moveTo>
                    <a:cubicBezTo>
                      <a:pt x="1061" y="1"/>
                      <a:pt x="673" y="134"/>
                      <a:pt x="492" y="552"/>
                    </a:cubicBezTo>
                    <a:cubicBezTo>
                      <a:pt x="1" y="1728"/>
                      <a:pt x="1863" y="3039"/>
                      <a:pt x="2727" y="3278"/>
                    </a:cubicBezTo>
                    <a:cubicBezTo>
                      <a:pt x="3158" y="3385"/>
                      <a:pt x="3607" y="3437"/>
                      <a:pt x="4059" y="3437"/>
                    </a:cubicBezTo>
                    <a:cubicBezTo>
                      <a:pt x="5495" y="3437"/>
                      <a:pt x="6955" y="2908"/>
                      <a:pt x="7941" y="1922"/>
                    </a:cubicBezTo>
                    <a:cubicBezTo>
                      <a:pt x="8122" y="1741"/>
                      <a:pt x="8069" y="1350"/>
                      <a:pt x="7816" y="1350"/>
                    </a:cubicBezTo>
                    <a:cubicBezTo>
                      <a:pt x="7799" y="1350"/>
                      <a:pt x="7781" y="1352"/>
                      <a:pt x="7762" y="1356"/>
                    </a:cubicBezTo>
                    <a:cubicBezTo>
                      <a:pt x="7315" y="1490"/>
                      <a:pt x="6883" y="1490"/>
                      <a:pt x="6451" y="1490"/>
                    </a:cubicBezTo>
                    <a:cubicBezTo>
                      <a:pt x="5393" y="1296"/>
                      <a:pt x="4217" y="671"/>
                      <a:pt x="3293" y="373"/>
                    </a:cubicBezTo>
                    <a:cubicBezTo>
                      <a:pt x="2859" y="260"/>
                      <a:pt x="2128" y="1"/>
                      <a:pt x="1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2"/>
              <p:cNvSpPr/>
              <p:nvPr/>
            </p:nvSpPr>
            <p:spPr>
              <a:xfrm flipH="1">
                <a:off x="1314344" y="798508"/>
                <a:ext cx="118822" cy="161840"/>
              </a:xfrm>
              <a:custGeom>
                <a:avLst/>
                <a:gdLst/>
                <a:ahLst/>
                <a:cxnLst/>
                <a:rect l="l" t="t" r="r" b="b"/>
                <a:pathLst>
                  <a:path w="3809" h="5188" extrusionOk="0">
                    <a:moveTo>
                      <a:pt x="864" y="0"/>
                    </a:moveTo>
                    <a:cubicBezTo>
                      <a:pt x="0" y="1728"/>
                      <a:pt x="998" y="4023"/>
                      <a:pt x="2548" y="5080"/>
                    </a:cubicBezTo>
                    <a:cubicBezTo>
                      <a:pt x="2657" y="5156"/>
                      <a:pt x="2769" y="5188"/>
                      <a:pt x="2878" y="5188"/>
                    </a:cubicBezTo>
                    <a:cubicBezTo>
                      <a:pt x="3391" y="5188"/>
                      <a:pt x="3809" y="4464"/>
                      <a:pt x="3292" y="4157"/>
                    </a:cubicBezTo>
                    <a:cubicBezTo>
                      <a:pt x="1609" y="3158"/>
                      <a:pt x="1683" y="1550"/>
                      <a:pt x="8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0" name="Google Shape;5540;p32"/>
            <p:cNvSpPr/>
            <p:nvPr/>
          </p:nvSpPr>
          <p:spPr>
            <a:xfrm rot="10800000">
              <a:off x="8240185" y="1197369"/>
              <a:ext cx="50692" cy="43143"/>
            </a:xfrm>
            <a:custGeom>
              <a:avLst/>
              <a:gdLst/>
              <a:ahLst/>
              <a:cxnLst/>
              <a:rect l="l" t="t" r="r" b="b"/>
              <a:pathLst>
                <a:path w="1625" h="1383" extrusionOk="0">
                  <a:moveTo>
                    <a:pt x="412" y="1"/>
                  </a:moveTo>
                  <a:cubicBezTo>
                    <a:pt x="380" y="1"/>
                    <a:pt x="347" y="4"/>
                    <a:pt x="314" y="12"/>
                  </a:cubicBezTo>
                  <a:cubicBezTo>
                    <a:pt x="1" y="131"/>
                    <a:pt x="1" y="504"/>
                    <a:pt x="194" y="757"/>
                  </a:cubicBezTo>
                  <a:cubicBezTo>
                    <a:pt x="507" y="1010"/>
                    <a:pt x="880" y="1249"/>
                    <a:pt x="1312" y="1383"/>
                  </a:cubicBezTo>
                  <a:cubicBezTo>
                    <a:pt x="1550" y="1383"/>
                    <a:pt x="1624" y="1130"/>
                    <a:pt x="1431" y="951"/>
                  </a:cubicBezTo>
                  <a:cubicBezTo>
                    <a:pt x="1371" y="817"/>
                    <a:pt x="1178" y="757"/>
                    <a:pt x="1058" y="638"/>
                  </a:cubicBezTo>
                  <a:cubicBezTo>
                    <a:pt x="1058" y="578"/>
                    <a:pt x="999" y="504"/>
                    <a:pt x="939" y="444"/>
                  </a:cubicBezTo>
                  <a:lnTo>
                    <a:pt x="880" y="385"/>
                  </a:lnTo>
                  <a:cubicBezTo>
                    <a:pt x="815" y="165"/>
                    <a:pt x="626" y="1"/>
                    <a:pt x="412"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2"/>
            <p:cNvSpPr/>
            <p:nvPr/>
          </p:nvSpPr>
          <p:spPr>
            <a:xfrm rot="10800000">
              <a:off x="8228581" y="1238266"/>
              <a:ext cx="29292" cy="37216"/>
            </a:xfrm>
            <a:custGeom>
              <a:avLst/>
              <a:gdLst/>
              <a:ahLst/>
              <a:cxnLst/>
              <a:rect l="l" t="t" r="r" b="b"/>
              <a:pathLst>
                <a:path w="939" h="1193" extrusionOk="0">
                  <a:moveTo>
                    <a:pt x="376" y="1"/>
                  </a:moveTo>
                  <a:cubicBezTo>
                    <a:pt x="335" y="1"/>
                    <a:pt x="294" y="6"/>
                    <a:pt x="254" y="16"/>
                  </a:cubicBezTo>
                  <a:cubicBezTo>
                    <a:pt x="0" y="135"/>
                    <a:pt x="0" y="508"/>
                    <a:pt x="194" y="701"/>
                  </a:cubicBezTo>
                  <a:cubicBezTo>
                    <a:pt x="313" y="820"/>
                    <a:pt x="432" y="1074"/>
                    <a:pt x="686" y="1193"/>
                  </a:cubicBezTo>
                  <a:cubicBezTo>
                    <a:pt x="745" y="1193"/>
                    <a:pt x="805" y="1193"/>
                    <a:pt x="805" y="1133"/>
                  </a:cubicBezTo>
                  <a:lnTo>
                    <a:pt x="864" y="1133"/>
                  </a:lnTo>
                  <a:lnTo>
                    <a:pt x="864" y="1074"/>
                  </a:lnTo>
                  <a:cubicBezTo>
                    <a:pt x="939" y="1014"/>
                    <a:pt x="864" y="880"/>
                    <a:pt x="864" y="761"/>
                  </a:cubicBezTo>
                  <a:cubicBezTo>
                    <a:pt x="805" y="642"/>
                    <a:pt x="805" y="508"/>
                    <a:pt x="805" y="329"/>
                  </a:cubicBezTo>
                  <a:cubicBezTo>
                    <a:pt x="755" y="119"/>
                    <a:pt x="573" y="1"/>
                    <a:pt x="376" y="1"/>
                  </a:cubicBezTo>
                  <a:close/>
                </a:path>
              </a:pathLst>
            </a:custGeom>
            <a:solidFill>
              <a:srgbClr val="40AB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2"/>
            <p:cNvSpPr/>
            <p:nvPr/>
          </p:nvSpPr>
          <p:spPr>
            <a:xfrm rot="10800000">
              <a:off x="8141671" y="969708"/>
              <a:ext cx="90122" cy="144495"/>
            </a:xfrm>
            <a:custGeom>
              <a:avLst/>
              <a:gdLst/>
              <a:ahLst/>
              <a:cxnLst/>
              <a:rect l="l" t="t" r="r" b="b"/>
              <a:pathLst>
                <a:path w="2889" h="4632" extrusionOk="0">
                  <a:moveTo>
                    <a:pt x="2203" y="0"/>
                  </a:moveTo>
                  <a:cubicBezTo>
                    <a:pt x="1712" y="626"/>
                    <a:pt x="848" y="2041"/>
                    <a:pt x="401" y="3099"/>
                  </a:cubicBezTo>
                  <a:cubicBezTo>
                    <a:pt x="1" y="4008"/>
                    <a:pt x="380" y="4631"/>
                    <a:pt x="800" y="4631"/>
                  </a:cubicBezTo>
                  <a:cubicBezTo>
                    <a:pt x="896" y="4631"/>
                    <a:pt x="995" y="4599"/>
                    <a:pt x="1086" y="4529"/>
                  </a:cubicBezTo>
                  <a:cubicBezTo>
                    <a:pt x="2889" y="3159"/>
                    <a:pt x="2204" y="1"/>
                    <a:pt x="22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2"/>
            <p:cNvSpPr/>
            <p:nvPr/>
          </p:nvSpPr>
          <p:spPr>
            <a:xfrm rot="10800000">
              <a:off x="8166752" y="1045699"/>
              <a:ext cx="151077" cy="122877"/>
            </a:xfrm>
            <a:custGeom>
              <a:avLst/>
              <a:gdLst/>
              <a:ahLst/>
              <a:cxnLst/>
              <a:rect l="l" t="t" r="r" b="b"/>
              <a:pathLst>
                <a:path w="4843" h="3939" extrusionOk="0">
                  <a:moveTo>
                    <a:pt x="4842" y="0"/>
                  </a:moveTo>
                  <a:cubicBezTo>
                    <a:pt x="4842" y="1"/>
                    <a:pt x="4097" y="939"/>
                    <a:pt x="3293" y="1311"/>
                  </a:cubicBezTo>
                  <a:cubicBezTo>
                    <a:pt x="2414" y="1684"/>
                    <a:pt x="1" y="2548"/>
                    <a:pt x="552" y="3784"/>
                  </a:cubicBezTo>
                  <a:cubicBezTo>
                    <a:pt x="607" y="3885"/>
                    <a:pt x="744" y="3938"/>
                    <a:pt x="937" y="3938"/>
                  </a:cubicBezTo>
                  <a:cubicBezTo>
                    <a:pt x="1827" y="3938"/>
                    <a:pt x="3924" y="2805"/>
                    <a:pt x="4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2"/>
            <p:cNvSpPr/>
            <p:nvPr/>
          </p:nvSpPr>
          <p:spPr>
            <a:xfrm rot="10800000">
              <a:off x="8441892" y="4034648"/>
              <a:ext cx="127806" cy="281192"/>
            </a:xfrm>
            <a:custGeom>
              <a:avLst/>
              <a:gdLst/>
              <a:ahLst/>
              <a:cxnLst/>
              <a:rect l="l" t="t" r="r" b="b"/>
              <a:pathLst>
                <a:path w="4097" h="9014" extrusionOk="0">
                  <a:moveTo>
                    <a:pt x="2667" y="7602"/>
                  </a:moveTo>
                  <a:cubicBezTo>
                    <a:pt x="2667" y="7781"/>
                    <a:pt x="2607" y="7975"/>
                    <a:pt x="2488" y="8034"/>
                  </a:cubicBezTo>
                  <a:cubicBezTo>
                    <a:pt x="2548" y="7975"/>
                    <a:pt x="2548" y="7915"/>
                    <a:pt x="2548" y="7841"/>
                  </a:cubicBezTo>
                  <a:cubicBezTo>
                    <a:pt x="2548" y="7781"/>
                    <a:pt x="2607" y="7722"/>
                    <a:pt x="2607" y="7602"/>
                  </a:cubicBezTo>
                  <a:close/>
                  <a:moveTo>
                    <a:pt x="3093" y="0"/>
                  </a:moveTo>
                  <a:cubicBezTo>
                    <a:pt x="2881" y="0"/>
                    <a:pt x="2664" y="62"/>
                    <a:pt x="2488" y="154"/>
                  </a:cubicBezTo>
                  <a:cubicBezTo>
                    <a:pt x="1624" y="586"/>
                    <a:pt x="1058" y="1390"/>
                    <a:pt x="685" y="2254"/>
                  </a:cubicBezTo>
                  <a:cubicBezTo>
                    <a:pt x="626" y="2567"/>
                    <a:pt x="566" y="2820"/>
                    <a:pt x="507" y="3133"/>
                  </a:cubicBezTo>
                  <a:cubicBezTo>
                    <a:pt x="60" y="4057"/>
                    <a:pt x="0" y="5174"/>
                    <a:pt x="253" y="6232"/>
                  </a:cubicBezTo>
                  <a:cubicBezTo>
                    <a:pt x="432" y="7096"/>
                    <a:pt x="879" y="8034"/>
                    <a:pt x="1549" y="8660"/>
                  </a:cubicBezTo>
                  <a:cubicBezTo>
                    <a:pt x="1801" y="8907"/>
                    <a:pt x="2074" y="9014"/>
                    <a:pt x="2337" y="9014"/>
                  </a:cubicBezTo>
                  <a:cubicBezTo>
                    <a:pt x="2930" y="9014"/>
                    <a:pt x="3471" y="8473"/>
                    <a:pt x="3605" y="7781"/>
                  </a:cubicBezTo>
                  <a:cubicBezTo>
                    <a:pt x="3784" y="6723"/>
                    <a:pt x="3233" y="5740"/>
                    <a:pt x="3173" y="4682"/>
                  </a:cubicBezTo>
                  <a:cubicBezTo>
                    <a:pt x="3173" y="4191"/>
                    <a:pt x="3173" y="3625"/>
                    <a:pt x="3292" y="3133"/>
                  </a:cubicBezTo>
                  <a:cubicBezTo>
                    <a:pt x="3412" y="2627"/>
                    <a:pt x="3665" y="2195"/>
                    <a:pt x="3784" y="1703"/>
                  </a:cubicBezTo>
                  <a:cubicBezTo>
                    <a:pt x="3918" y="1271"/>
                    <a:pt x="4097" y="645"/>
                    <a:pt x="3725" y="273"/>
                  </a:cubicBezTo>
                  <a:cubicBezTo>
                    <a:pt x="3560" y="77"/>
                    <a:pt x="3329" y="0"/>
                    <a:pt x="3093" y="0"/>
                  </a:cubicBezTo>
                  <a:close/>
                </a:path>
              </a:pathLst>
            </a:custGeom>
            <a:solidFill>
              <a:srgbClr val="F59D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4683919"/>
            <a:ext cx="2133600" cy="357188"/>
          </a:xfrm>
          <a:prstGeom prst="rect">
            <a:avLst/>
          </a:prstGeom>
        </p:spPr>
        <p:txBody>
          <a:bodyPr/>
          <a:lstStyle>
            <a:lvl1pPr>
              <a:defRPr>
                <a:solidFill>
                  <a:schemeClr val="tx1">
                    <a:lumMod val="65000"/>
                    <a:lumOff val="35000"/>
                  </a:schemeClr>
                </a:solidFill>
              </a:defRPr>
            </a:lvl1pPr>
          </a:lstStyle>
          <a:p>
            <a:pPr>
              <a:defRPr/>
            </a:pPr>
            <a:endParaRPr lang="en-US"/>
          </a:p>
        </p:txBody>
      </p:sp>
      <p:sp>
        <p:nvSpPr>
          <p:cNvPr id="4" name="Footer Placeholder 3"/>
          <p:cNvSpPr>
            <a:spLocks noGrp="1"/>
          </p:cNvSpPr>
          <p:nvPr>
            <p:ph type="ftr" sz="quarter" idx="11"/>
          </p:nvPr>
        </p:nvSpPr>
        <p:spPr>
          <a:xfrm>
            <a:off x="3124200" y="4683919"/>
            <a:ext cx="2895600" cy="357188"/>
          </a:xfrm>
          <a:prstGeom prst="rect">
            <a:avLst/>
          </a:prstGeom>
        </p:spPr>
        <p:txBody>
          <a:bodyPr/>
          <a:lstStyle>
            <a:lvl1pPr>
              <a:defRPr>
                <a:solidFill>
                  <a:schemeClr val="tx1">
                    <a:lumMod val="65000"/>
                    <a:lumOff val="35000"/>
                  </a:schemeClr>
                </a:solidFill>
              </a:defRPr>
            </a:lvl1pPr>
          </a:lstStyle>
          <a:p>
            <a:pPr>
              <a:defRPr/>
            </a:pPr>
            <a:endParaRPr lang="en-US"/>
          </a:p>
        </p:txBody>
      </p:sp>
      <p:sp>
        <p:nvSpPr>
          <p:cNvPr id="5" name="Slide Number Placeholder 4"/>
          <p:cNvSpPr>
            <a:spLocks noGrp="1"/>
          </p:cNvSpPr>
          <p:nvPr>
            <p:ph type="sldNum" sz="quarter" idx="12"/>
          </p:nvPr>
        </p:nvSpPr>
        <p:spPr>
          <a:xfrm>
            <a:off x="6553200" y="4683919"/>
            <a:ext cx="2133600" cy="357188"/>
          </a:xfrm>
          <a:prstGeom prst="rect">
            <a:avLst/>
          </a:prstGeom>
        </p:spPr>
        <p:txBody>
          <a:bodyPr/>
          <a:lstStyle>
            <a:lvl1pPr>
              <a:defRPr>
                <a:solidFill>
                  <a:schemeClr val="tx1">
                    <a:lumMod val="65000"/>
                    <a:lumOff val="35000"/>
                  </a:schemeClr>
                </a:solidFill>
              </a:defRPr>
            </a:lvl1pPr>
          </a:lstStyle>
          <a:p>
            <a:pPr>
              <a:defRPr/>
            </a:pPr>
            <a:fld id="{8991250F-797E-4095-83A0-CCA1F00E6AB2}" type="slidenum">
              <a:rPr lang="en-US"/>
              <a:pPr>
                <a:defRPr/>
              </a:pPr>
              <a:t>‹#›</a:t>
            </a:fld>
            <a:endParaRPr lang="en-US"/>
          </a:p>
        </p:txBody>
      </p:sp>
    </p:spTree>
    <p:extLst>
      <p:ext uri="{BB962C8B-B14F-4D97-AF65-F5344CB8AC3E}">
        <p14:creationId xmlns:p14="http://schemas.microsoft.com/office/powerpoint/2010/main" val="3396244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62"/>
        <p:cNvGrpSpPr/>
        <p:nvPr/>
      </p:nvGrpSpPr>
      <p:grpSpPr>
        <a:xfrm>
          <a:off x="0" y="0"/>
          <a:ext cx="0" cy="0"/>
          <a:chOff x="0" y="0"/>
          <a:chExt cx="0" cy="0"/>
        </a:xfrm>
      </p:grpSpPr>
      <p:sp>
        <p:nvSpPr>
          <p:cNvPr id="563" name="Google Shape;563;p3"/>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txBox="1">
            <a:spLocks noGrp="1"/>
          </p:cNvSpPr>
          <p:nvPr>
            <p:ph type="title"/>
          </p:nvPr>
        </p:nvSpPr>
        <p:spPr>
          <a:xfrm>
            <a:off x="971750" y="1219875"/>
            <a:ext cx="3190500" cy="1000200"/>
          </a:xfrm>
          <a:prstGeom prst="rect">
            <a:avLst/>
          </a:prstGeom>
        </p:spPr>
        <p:txBody>
          <a:bodyPr spcFirstLastPara="1" wrap="square" lIns="91425" tIns="91425" rIns="91425" bIns="91425" anchor="b" anchorCtr="0">
            <a:noAutofit/>
          </a:bodyPr>
          <a:lstStyle>
            <a:lvl1pPr lvl="0">
              <a:spcBef>
                <a:spcPts val="0"/>
              </a:spcBef>
              <a:spcAft>
                <a:spcPts val="0"/>
              </a:spcAft>
              <a:buSzPts val="2800"/>
              <a:buNone/>
              <a:defRPr sz="4000" b="1"/>
            </a:lvl1pPr>
            <a:lvl2pPr lvl="1">
              <a:spcBef>
                <a:spcPts val="0"/>
              </a:spcBef>
              <a:spcAft>
                <a:spcPts val="0"/>
              </a:spcAft>
              <a:buSzPts val="2800"/>
              <a:buNone/>
              <a:defRPr>
                <a:latin typeface="Montserrat Alternates"/>
                <a:ea typeface="Montserrat Alternates"/>
                <a:cs typeface="Montserrat Alternates"/>
                <a:sym typeface="Montserrat Alternates"/>
              </a:defRPr>
            </a:lvl2pPr>
            <a:lvl3pPr lvl="2">
              <a:spcBef>
                <a:spcPts val="0"/>
              </a:spcBef>
              <a:spcAft>
                <a:spcPts val="0"/>
              </a:spcAft>
              <a:buSzPts val="2800"/>
              <a:buNone/>
              <a:defRPr>
                <a:latin typeface="Montserrat Alternates"/>
                <a:ea typeface="Montserrat Alternates"/>
                <a:cs typeface="Montserrat Alternates"/>
                <a:sym typeface="Montserrat Alternates"/>
              </a:defRPr>
            </a:lvl3pPr>
            <a:lvl4pPr lvl="3">
              <a:spcBef>
                <a:spcPts val="0"/>
              </a:spcBef>
              <a:spcAft>
                <a:spcPts val="0"/>
              </a:spcAft>
              <a:buSzPts val="2800"/>
              <a:buNone/>
              <a:defRPr>
                <a:latin typeface="Montserrat Alternates"/>
                <a:ea typeface="Montserrat Alternates"/>
                <a:cs typeface="Montserrat Alternates"/>
                <a:sym typeface="Montserrat Alternates"/>
              </a:defRPr>
            </a:lvl4pPr>
            <a:lvl5pPr lvl="4">
              <a:spcBef>
                <a:spcPts val="0"/>
              </a:spcBef>
              <a:spcAft>
                <a:spcPts val="0"/>
              </a:spcAft>
              <a:buSzPts val="2800"/>
              <a:buNone/>
              <a:defRPr>
                <a:latin typeface="Montserrat Alternates"/>
                <a:ea typeface="Montserrat Alternates"/>
                <a:cs typeface="Montserrat Alternates"/>
                <a:sym typeface="Montserrat Alternates"/>
              </a:defRPr>
            </a:lvl5pPr>
            <a:lvl6pPr lvl="5">
              <a:spcBef>
                <a:spcPts val="0"/>
              </a:spcBef>
              <a:spcAft>
                <a:spcPts val="0"/>
              </a:spcAft>
              <a:buSzPts val="2800"/>
              <a:buNone/>
              <a:defRPr>
                <a:latin typeface="Montserrat Alternates"/>
                <a:ea typeface="Montserrat Alternates"/>
                <a:cs typeface="Montserrat Alternates"/>
                <a:sym typeface="Montserrat Alternates"/>
              </a:defRPr>
            </a:lvl6pPr>
            <a:lvl7pPr lvl="6">
              <a:spcBef>
                <a:spcPts val="0"/>
              </a:spcBef>
              <a:spcAft>
                <a:spcPts val="0"/>
              </a:spcAft>
              <a:buSzPts val="2800"/>
              <a:buNone/>
              <a:defRPr>
                <a:latin typeface="Montserrat Alternates"/>
                <a:ea typeface="Montserrat Alternates"/>
                <a:cs typeface="Montserrat Alternates"/>
                <a:sym typeface="Montserrat Alternates"/>
              </a:defRPr>
            </a:lvl7pPr>
            <a:lvl8pPr lvl="7">
              <a:spcBef>
                <a:spcPts val="0"/>
              </a:spcBef>
              <a:spcAft>
                <a:spcPts val="0"/>
              </a:spcAft>
              <a:buSzPts val="2800"/>
              <a:buNone/>
              <a:defRPr>
                <a:latin typeface="Montserrat Alternates"/>
                <a:ea typeface="Montserrat Alternates"/>
                <a:cs typeface="Montserrat Alternates"/>
                <a:sym typeface="Montserrat Alternates"/>
              </a:defRPr>
            </a:lvl8pPr>
            <a:lvl9pPr lvl="8">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623" name="Google Shape;623;p3"/>
          <p:cNvSpPr txBox="1">
            <a:spLocks noGrp="1"/>
          </p:cNvSpPr>
          <p:nvPr>
            <p:ph type="subTitle" idx="1"/>
          </p:nvPr>
        </p:nvSpPr>
        <p:spPr>
          <a:xfrm>
            <a:off x="971750" y="2077125"/>
            <a:ext cx="1838400" cy="743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sz="2000" b="1"/>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12"/>
        <p:cNvGrpSpPr/>
        <p:nvPr/>
      </p:nvGrpSpPr>
      <p:grpSpPr>
        <a:xfrm>
          <a:off x="0" y="0"/>
          <a:ext cx="0" cy="0"/>
          <a:chOff x="0" y="0"/>
          <a:chExt cx="0" cy="0"/>
        </a:xfrm>
      </p:grpSpPr>
      <p:sp>
        <p:nvSpPr>
          <p:cNvPr id="813" name="Google Shape;813;p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5"/>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5"/>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5"/>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5"/>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5"/>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5"/>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5"/>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5"/>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5"/>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5"/>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5"/>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5"/>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5"/>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5"/>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5"/>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5"/>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5"/>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5"/>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5"/>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5"/>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5"/>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5"/>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5"/>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5"/>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5"/>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5"/>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5"/>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5"/>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5"/>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5"/>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5"/>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5"/>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5"/>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5"/>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5"/>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5"/>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5"/>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5"/>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5"/>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5"/>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5"/>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5"/>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5"/>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5"/>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5"/>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5"/>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5"/>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5"/>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5"/>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5"/>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5"/>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5"/>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5"/>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5"/>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5"/>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5"/>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5"/>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5"/>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5"/>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5"/>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5"/>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5"/>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5"/>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5"/>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5"/>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5"/>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5"/>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5"/>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5"/>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5"/>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5"/>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5"/>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5"/>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5"/>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5"/>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5"/>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5"/>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5"/>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5"/>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5"/>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5"/>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5"/>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5"/>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5"/>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5"/>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5"/>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5"/>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5"/>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5"/>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5"/>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5"/>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5"/>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5"/>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5"/>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5"/>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5"/>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5"/>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5"/>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5"/>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5"/>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5"/>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5"/>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5"/>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5"/>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5"/>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5"/>
          <p:cNvSpPr txBox="1">
            <a:spLocks noGrp="1"/>
          </p:cNvSpPr>
          <p:nvPr>
            <p:ph type="title"/>
          </p:nvPr>
        </p:nvSpPr>
        <p:spPr>
          <a:xfrm>
            <a:off x="1213447"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91" name="Google Shape;991;p5"/>
          <p:cNvGrpSpPr/>
          <p:nvPr/>
        </p:nvGrpSpPr>
        <p:grpSpPr>
          <a:xfrm>
            <a:off x="8180472" y="1364994"/>
            <a:ext cx="350390" cy="1470478"/>
            <a:chOff x="8180472" y="1441194"/>
            <a:chExt cx="350390" cy="1470478"/>
          </a:xfrm>
        </p:grpSpPr>
        <p:sp>
          <p:nvSpPr>
            <p:cNvPr id="992" name="Google Shape;992;p5"/>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5"/>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5"/>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5"/>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5"/>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5"/>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5"/>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9" name="Google Shape;999;p5"/>
          <p:cNvSpPr txBox="1">
            <a:spLocks noGrp="1"/>
          </p:cNvSpPr>
          <p:nvPr>
            <p:ph type="body" idx="1"/>
          </p:nvPr>
        </p:nvSpPr>
        <p:spPr>
          <a:xfrm>
            <a:off x="997500" y="1381075"/>
            <a:ext cx="32007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1000" name="Google Shape;1000;p5"/>
          <p:cNvSpPr txBox="1">
            <a:spLocks noGrp="1"/>
          </p:cNvSpPr>
          <p:nvPr>
            <p:ph type="body" idx="2"/>
          </p:nvPr>
        </p:nvSpPr>
        <p:spPr>
          <a:xfrm>
            <a:off x="4731300" y="1381075"/>
            <a:ext cx="32007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60"/>
        <p:cNvGrpSpPr/>
        <p:nvPr/>
      </p:nvGrpSpPr>
      <p:grpSpPr>
        <a:xfrm>
          <a:off x="0" y="0"/>
          <a:ext cx="0" cy="0"/>
          <a:chOff x="0" y="0"/>
          <a:chExt cx="0" cy="0"/>
        </a:xfrm>
      </p:grpSpPr>
      <p:sp>
        <p:nvSpPr>
          <p:cNvPr id="1261" name="Google Shape;1261;p8"/>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8"/>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8"/>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8"/>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8"/>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8"/>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8"/>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8"/>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8"/>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8"/>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8"/>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8"/>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8"/>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8"/>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8"/>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8"/>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8"/>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8"/>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8"/>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8"/>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8"/>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8"/>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8"/>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8"/>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8"/>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8"/>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8"/>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8"/>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8"/>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8"/>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8"/>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8"/>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8"/>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8"/>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8"/>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8"/>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8"/>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8"/>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8"/>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8"/>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8"/>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8"/>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8"/>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8"/>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8"/>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8"/>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8"/>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8"/>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8"/>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8"/>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8"/>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8"/>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8"/>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8"/>
          <p:cNvSpPr txBox="1">
            <a:spLocks noGrp="1"/>
          </p:cNvSpPr>
          <p:nvPr>
            <p:ph type="title"/>
          </p:nvPr>
        </p:nvSpPr>
        <p:spPr>
          <a:xfrm>
            <a:off x="1414175" y="712175"/>
            <a:ext cx="6367800" cy="409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1315" name="Google Shape;1315;p8"/>
          <p:cNvGrpSpPr/>
          <p:nvPr/>
        </p:nvGrpSpPr>
        <p:grpSpPr>
          <a:xfrm>
            <a:off x="8219597" y="3244569"/>
            <a:ext cx="350390" cy="1470478"/>
            <a:chOff x="8180472" y="1441194"/>
            <a:chExt cx="350390" cy="1470478"/>
          </a:xfrm>
        </p:grpSpPr>
        <p:sp>
          <p:nvSpPr>
            <p:cNvPr id="1316" name="Google Shape;1316;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8"/>
          <p:cNvGrpSpPr/>
          <p:nvPr/>
        </p:nvGrpSpPr>
        <p:grpSpPr>
          <a:xfrm>
            <a:off x="6477428" y="4097776"/>
            <a:ext cx="1710712" cy="768478"/>
            <a:chOff x="6477428" y="4097776"/>
            <a:chExt cx="1710712" cy="768478"/>
          </a:xfrm>
        </p:grpSpPr>
        <p:sp>
          <p:nvSpPr>
            <p:cNvPr id="1324" name="Google Shape;1324;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8"/>
          <p:cNvGrpSpPr/>
          <p:nvPr/>
        </p:nvGrpSpPr>
        <p:grpSpPr>
          <a:xfrm>
            <a:off x="8255228" y="2734429"/>
            <a:ext cx="195926" cy="380418"/>
            <a:chOff x="8292303" y="2531254"/>
            <a:chExt cx="195926" cy="380418"/>
          </a:xfrm>
        </p:grpSpPr>
        <p:sp>
          <p:nvSpPr>
            <p:cNvPr id="1343" name="Google Shape;1343;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8"/>
          <p:cNvGrpSpPr/>
          <p:nvPr/>
        </p:nvGrpSpPr>
        <p:grpSpPr>
          <a:xfrm>
            <a:off x="886253" y="764529"/>
            <a:ext cx="2092559" cy="2131825"/>
            <a:chOff x="886253" y="764529"/>
            <a:chExt cx="2092559" cy="2131825"/>
          </a:xfrm>
        </p:grpSpPr>
        <p:grpSp>
          <p:nvGrpSpPr>
            <p:cNvPr id="1347" name="Google Shape;1347;p8"/>
            <p:cNvGrpSpPr/>
            <p:nvPr/>
          </p:nvGrpSpPr>
          <p:grpSpPr>
            <a:xfrm rot="10800000">
              <a:off x="886253" y="915736"/>
              <a:ext cx="350390" cy="1470478"/>
              <a:chOff x="8180472" y="1441194"/>
              <a:chExt cx="350390" cy="1470478"/>
            </a:xfrm>
          </p:grpSpPr>
          <p:sp>
            <p:nvSpPr>
              <p:cNvPr id="1348" name="Google Shape;1348;p8"/>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8"/>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8"/>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8"/>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5" name="Google Shape;1355;p8"/>
            <p:cNvGrpSpPr/>
            <p:nvPr/>
          </p:nvGrpSpPr>
          <p:grpSpPr>
            <a:xfrm rot="10800000">
              <a:off x="1268100" y="764529"/>
              <a:ext cx="1710712" cy="768478"/>
              <a:chOff x="6477428" y="4097776"/>
              <a:chExt cx="1710712" cy="768478"/>
            </a:xfrm>
          </p:grpSpPr>
          <p:sp>
            <p:nvSpPr>
              <p:cNvPr id="1356" name="Google Shape;1356;p8"/>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8"/>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8"/>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8"/>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8"/>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8"/>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8"/>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8"/>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8"/>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8"/>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8"/>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8"/>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8"/>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8"/>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8"/>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8"/>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8"/>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8"/>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8"/>
            <p:cNvGrpSpPr/>
            <p:nvPr/>
          </p:nvGrpSpPr>
          <p:grpSpPr>
            <a:xfrm rot="10800000">
              <a:off x="1005085" y="2515936"/>
              <a:ext cx="195926" cy="380418"/>
              <a:chOff x="8292303" y="2531254"/>
              <a:chExt cx="195926" cy="380418"/>
            </a:xfrm>
          </p:grpSpPr>
          <p:sp>
            <p:nvSpPr>
              <p:cNvPr id="1375" name="Google Shape;1375;p8"/>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8"/>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8"/>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78"/>
        <p:cNvGrpSpPr/>
        <p:nvPr/>
      </p:nvGrpSpPr>
      <p:grpSpPr>
        <a:xfrm>
          <a:off x="0" y="0"/>
          <a:ext cx="0" cy="0"/>
          <a:chOff x="0" y="0"/>
          <a:chExt cx="0" cy="0"/>
        </a:xfrm>
      </p:grpSpPr>
      <p:sp>
        <p:nvSpPr>
          <p:cNvPr id="1379" name="Google Shape;1379;p9"/>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9"/>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9"/>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9"/>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9"/>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9"/>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9"/>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9"/>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9"/>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9"/>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9"/>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9"/>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9"/>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9"/>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9"/>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9"/>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9"/>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9"/>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9"/>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9"/>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9"/>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9"/>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9"/>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9"/>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9"/>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9"/>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9"/>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9"/>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9"/>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9"/>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9"/>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9"/>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9"/>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9"/>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9"/>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9"/>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9"/>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9"/>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9"/>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9"/>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9"/>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9"/>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9"/>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9"/>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9"/>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9"/>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9"/>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9"/>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9"/>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9"/>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9"/>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9"/>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9"/>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9"/>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9"/>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9"/>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9"/>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9"/>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9"/>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9"/>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9"/>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9"/>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9"/>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9"/>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9"/>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9"/>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9"/>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9"/>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9"/>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9"/>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9"/>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9"/>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9"/>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9"/>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9"/>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9"/>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9"/>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9"/>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9"/>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9"/>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9"/>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9"/>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9"/>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9"/>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9"/>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9"/>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9"/>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55" name="Google Shape;1555;p9"/>
          <p:cNvGrpSpPr/>
          <p:nvPr/>
        </p:nvGrpSpPr>
        <p:grpSpPr>
          <a:xfrm>
            <a:off x="8219597" y="3244569"/>
            <a:ext cx="350390" cy="1470478"/>
            <a:chOff x="8180472" y="1441194"/>
            <a:chExt cx="350390" cy="1470478"/>
          </a:xfrm>
        </p:grpSpPr>
        <p:sp>
          <p:nvSpPr>
            <p:cNvPr id="1556" name="Google Shape;1556;p9"/>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9"/>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9"/>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9"/>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3" name="Google Shape;1563;p9"/>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100"/>
              <a:buNone/>
              <a:defRPr sz="2100" b="1">
                <a:solidFill>
                  <a:schemeClr val="lt1"/>
                </a:solidFill>
                <a:latin typeface="Pangolin"/>
                <a:ea typeface="Pangolin"/>
                <a:cs typeface="Pangolin"/>
                <a:sym typeface="Pangolin"/>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64" name="Google Shape;1564;p9"/>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Clr>
                <a:srgbClr val="FFF7BB"/>
              </a:buClr>
              <a:buSzPts val="1800"/>
              <a:buChar char="●"/>
              <a:defRPr sz="1400"/>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565" name="Google Shape;1565;p9"/>
          <p:cNvSpPr txBox="1">
            <a:spLocks noGrp="1"/>
          </p:cNvSpPr>
          <p:nvPr>
            <p:ph type="title"/>
          </p:nvPr>
        </p:nvSpPr>
        <p:spPr>
          <a:xfrm>
            <a:off x="1143200" y="849425"/>
            <a:ext cx="7000200" cy="549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66" name="Google Shape;1566;p9"/>
          <p:cNvGrpSpPr/>
          <p:nvPr/>
        </p:nvGrpSpPr>
        <p:grpSpPr>
          <a:xfrm>
            <a:off x="6477428" y="4097776"/>
            <a:ext cx="1710712" cy="768478"/>
            <a:chOff x="6477428" y="4097776"/>
            <a:chExt cx="1710712" cy="768478"/>
          </a:xfrm>
        </p:grpSpPr>
        <p:sp>
          <p:nvSpPr>
            <p:cNvPr id="1567" name="Google Shape;1567;p9"/>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9"/>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9"/>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9"/>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9"/>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9"/>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9"/>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9"/>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9"/>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9"/>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9"/>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9"/>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9"/>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9"/>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9"/>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9"/>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9"/>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9"/>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5" name="Google Shape;1585;p9"/>
          <p:cNvGrpSpPr/>
          <p:nvPr/>
        </p:nvGrpSpPr>
        <p:grpSpPr>
          <a:xfrm>
            <a:off x="8255228" y="2734429"/>
            <a:ext cx="195926" cy="380418"/>
            <a:chOff x="8292303" y="2531254"/>
            <a:chExt cx="195926" cy="380418"/>
          </a:xfrm>
        </p:grpSpPr>
        <p:sp>
          <p:nvSpPr>
            <p:cNvPr id="1586" name="Google Shape;1586;p9"/>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9"/>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9"/>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89"/>
        <p:cNvGrpSpPr/>
        <p:nvPr/>
      </p:nvGrpSpPr>
      <p:grpSpPr>
        <a:xfrm>
          <a:off x="0" y="0"/>
          <a:ext cx="0" cy="0"/>
          <a:chOff x="0" y="0"/>
          <a:chExt cx="0" cy="0"/>
        </a:xfrm>
      </p:grpSpPr>
      <p:sp>
        <p:nvSpPr>
          <p:cNvPr id="1590" name="Google Shape;1590;p10"/>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10"/>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10"/>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0"/>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0"/>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0"/>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0"/>
          <p:cNvSpPr/>
          <p:nvPr/>
        </p:nvSpPr>
        <p:spPr>
          <a:xfrm>
            <a:off x="7242621" y="698746"/>
            <a:ext cx="19559" cy="33160"/>
          </a:xfrm>
          <a:custGeom>
            <a:avLst/>
            <a:gdLst/>
            <a:ahLst/>
            <a:cxnLst/>
            <a:rect l="l" t="t" r="r" b="b"/>
            <a:pathLst>
              <a:path w="627" h="1063" extrusionOk="0">
                <a:moveTo>
                  <a:pt x="379" y="0"/>
                </a:moveTo>
                <a:cubicBezTo>
                  <a:pt x="354" y="0"/>
                  <a:pt x="331" y="8"/>
                  <a:pt x="314" y="25"/>
                </a:cubicBezTo>
                <a:cubicBezTo>
                  <a:pt x="254" y="85"/>
                  <a:pt x="195" y="144"/>
                  <a:pt x="120" y="219"/>
                </a:cubicBezTo>
                <a:cubicBezTo>
                  <a:pt x="61" y="338"/>
                  <a:pt x="61" y="397"/>
                  <a:pt x="61" y="457"/>
                </a:cubicBezTo>
                <a:cubicBezTo>
                  <a:pt x="1" y="651"/>
                  <a:pt x="61" y="830"/>
                  <a:pt x="195" y="1023"/>
                </a:cubicBezTo>
                <a:cubicBezTo>
                  <a:pt x="219" y="1048"/>
                  <a:pt x="254" y="1062"/>
                  <a:pt x="291" y="1062"/>
                </a:cubicBezTo>
                <a:cubicBezTo>
                  <a:pt x="343" y="1062"/>
                  <a:pt x="398" y="1033"/>
                  <a:pt x="433" y="964"/>
                </a:cubicBezTo>
                <a:cubicBezTo>
                  <a:pt x="567" y="830"/>
                  <a:pt x="627" y="710"/>
                  <a:pt x="627" y="591"/>
                </a:cubicBezTo>
                <a:lnTo>
                  <a:pt x="627" y="397"/>
                </a:lnTo>
                <a:cubicBezTo>
                  <a:pt x="627" y="278"/>
                  <a:pt x="627"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0"/>
          <p:cNvSpPr/>
          <p:nvPr/>
        </p:nvSpPr>
        <p:spPr>
          <a:xfrm>
            <a:off x="7283518"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61" y="477"/>
                  <a:pt x="1" y="552"/>
                </a:cubicBezTo>
                <a:cubicBezTo>
                  <a:pt x="1" y="790"/>
                  <a:pt x="61" y="984"/>
                  <a:pt x="180" y="1103"/>
                </a:cubicBezTo>
                <a:lnTo>
                  <a:pt x="239" y="1163"/>
                </a:lnTo>
                <a:cubicBezTo>
                  <a:pt x="264" y="1187"/>
                  <a:pt x="301" y="1202"/>
                  <a:pt x="341" y="1202"/>
                </a:cubicBezTo>
                <a:cubicBezTo>
                  <a:pt x="397" y="1202"/>
                  <a:pt x="458" y="1173"/>
                  <a:pt x="493" y="1103"/>
                </a:cubicBez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0"/>
          <p:cNvSpPr/>
          <p:nvPr/>
        </p:nvSpPr>
        <p:spPr>
          <a:xfrm>
            <a:off x="7337454"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10"/>
          <p:cNvSpPr/>
          <p:nvPr/>
        </p:nvSpPr>
        <p:spPr>
          <a:xfrm>
            <a:off x="7333711" y="808366"/>
            <a:ext cx="19559" cy="31351"/>
          </a:xfrm>
          <a:custGeom>
            <a:avLst/>
            <a:gdLst/>
            <a:ahLst/>
            <a:cxnLst/>
            <a:rect l="l" t="t" r="r" b="b"/>
            <a:pathLst>
              <a:path w="627" h="1005" extrusionOk="0">
                <a:moveTo>
                  <a:pt x="364" y="1"/>
                </a:moveTo>
                <a:cubicBezTo>
                  <a:pt x="310" y="1"/>
                  <a:pt x="247" y="19"/>
                  <a:pt x="180" y="57"/>
                </a:cubicBezTo>
                <a:cubicBezTo>
                  <a:pt x="120" y="116"/>
                  <a:pt x="60" y="176"/>
                  <a:pt x="60" y="235"/>
                </a:cubicBezTo>
                <a:cubicBezTo>
                  <a:pt x="1" y="295"/>
                  <a:pt x="1" y="429"/>
                  <a:pt x="1" y="489"/>
                </a:cubicBezTo>
                <a:cubicBezTo>
                  <a:pt x="1" y="608"/>
                  <a:pt x="1" y="802"/>
                  <a:pt x="180" y="921"/>
                </a:cubicBezTo>
                <a:lnTo>
                  <a:pt x="180" y="980"/>
                </a:lnTo>
                <a:cubicBezTo>
                  <a:pt x="201"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10"/>
          <p:cNvSpPr/>
          <p:nvPr/>
        </p:nvSpPr>
        <p:spPr>
          <a:xfrm>
            <a:off x="7385775" y="754960"/>
            <a:ext cx="17688" cy="48071"/>
          </a:xfrm>
          <a:custGeom>
            <a:avLst/>
            <a:gdLst/>
            <a:ahLst/>
            <a:cxnLst/>
            <a:rect l="l" t="t" r="r" b="b"/>
            <a:pathLst>
              <a:path w="567" h="1541" extrusionOk="0">
                <a:moveTo>
                  <a:pt x="308" y="1"/>
                </a:moveTo>
                <a:cubicBezTo>
                  <a:pt x="249" y="1"/>
                  <a:pt x="177" y="43"/>
                  <a:pt x="134" y="85"/>
                </a:cubicBezTo>
                <a:cubicBezTo>
                  <a:pt x="75" y="204"/>
                  <a:pt x="75" y="338"/>
                  <a:pt x="0" y="398"/>
                </a:cubicBezTo>
                <a:lnTo>
                  <a:pt x="0" y="771"/>
                </a:lnTo>
                <a:cubicBezTo>
                  <a:pt x="0" y="1024"/>
                  <a:pt x="0" y="1203"/>
                  <a:pt x="134"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0"/>
          <p:cNvSpPr/>
          <p:nvPr/>
        </p:nvSpPr>
        <p:spPr>
          <a:xfrm>
            <a:off x="7434564" y="695034"/>
            <a:ext cx="17220" cy="40772"/>
          </a:xfrm>
          <a:custGeom>
            <a:avLst/>
            <a:gdLst/>
            <a:ahLst/>
            <a:cxnLst/>
            <a:rect l="l" t="t" r="r" b="b"/>
            <a:pathLst>
              <a:path w="552" h="1307" extrusionOk="0">
                <a:moveTo>
                  <a:pt x="300" y="0"/>
                </a:moveTo>
                <a:cubicBezTo>
                  <a:pt x="239" y="0"/>
                  <a:pt x="179" y="42"/>
                  <a:pt x="179" y="84"/>
                </a:cubicBezTo>
                <a:lnTo>
                  <a:pt x="120" y="84"/>
                </a:lnTo>
                <a:cubicBezTo>
                  <a:pt x="60" y="204"/>
                  <a:pt x="60" y="263"/>
                  <a:pt x="1" y="338"/>
                </a:cubicBezTo>
                <a:lnTo>
                  <a:pt x="1" y="636"/>
                </a:lnTo>
                <a:cubicBezTo>
                  <a:pt x="1" y="829"/>
                  <a:pt x="1" y="949"/>
                  <a:pt x="60" y="1202"/>
                </a:cubicBezTo>
                <a:lnTo>
                  <a:pt x="120" y="1261"/>
                </a:lnTo>
                <a:cubicBezTo>
                  <a:pt x="150" y="1291"/>
                  <a:pt x="194" y="1306"/>
                  <a:pt x="241" y="1306"/>
                </a:cubicBezTo>
                <a:cubicBezTo>
                  <a:pt x="287" y="1306"/>
                  <a:pt x="336" y="1291"/>
                  <a:pt x="373" y="1261"/>
                </a:cubicBezTo>
                <a:cubicBezTo>
                  <a:pt x="492" y="1083"/>
                  <a:pt x="552" y="889"/>
                  <a:pt x="552" y="710"/>
                </a:cubicBezTo>
                <a:lnTo>
                  <a:pt x="552" y="397"/>
                </a:lnTo>
                <a:cubicBezTo>
                  <a:pt x="552" y="263"/>
                  <a:pt x="492" y="204"/>
                  <a:pt x="433" y="84"/>
                </a:cubicBezTo>
                <a:lnTo>
                  <a:pt x="373" y="25"/>
                </a:lnTo>
                <a:cubicBezTo>
                  <a:pt x="351" y="7"/>
                  <a:pt x="326" y="0"/>
                  <a:pt x="30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0"/>
          <p:cNvSpPr/>
          <p:nvPr/>
        </p:nvSpPr>
        <p:spPr>
          <a:xfrm>
            <a:off x="7429925"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80" y="1201"/>
                </a:cubicBezTo>
                <a:lnTo>
                  <a:pt x="239" y="1275"/>
                </a:lnTo>
                <a:cubicBezTo>
                  <a:pt x="261" y="1292"/>
                  <a:pt x="285" y="1299"/>
                  <a:pt x="310" y="1299"/>
                </a:cubicBezTo>
                <a:cubicBezTo>
                  <a:pt x="372" y="1299"/>
                  <a:pt x="433" y="1254"/>
                  <a:pt x="433" y="1201"/>
                </a:cubicBezTo>
                <a:cubicBezTo>
                  <a:pt x="612" y="1022"/>
                  <a:pt x="612" y="828"/>
                  <a:pt x="612" y="649"/>
                </a:cubicBezTo>
                <a:cubicBezTo>
                  <a:pt x="612" y="530"/>
                  <a:pt x="552" y="396"/>
                  <a:pt x="492" y="337"/>
                </a:cubicBezTo>
                <a:cubicBezTo>
                  <a:pt x="492" y="217"/>
                  <a:pt x="433" y="158"/>
                  <a:pt x="373" y="24"/>
                </a:cubicBezTo>
                <a:lnTo>
                  <a:pt x="314"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0"/>
          <p:cNvSpPr/>
          <p:nvPr/>
        </p:nvSpPr>
        <p:spPr>
          <a:xfrm>
            <a:off x="7453624"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0"/>
          <p:cNvSpPr/>
          <p:nvPr/>
        </p:nvSpPr>
        <p:spPr>
          <a:xfrm>
            <a:off x="7389955"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0" y="293"/>
                  <a:pt x="0" y="352"/>
                </a:cubicBezTo>
                <a:cubicBezTo>
                  <a:pt x="0" y="531"/>
                  <a:pt x="60" y="665"/>
                  <a:pt x="179" y="725"/>
                </a:cubicBezTo>
                <a:cubicBezTo>
                  <a:pt x="209" y="755"/>
                  <a:pt x="257"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0"/>
          <p:cNvSpPr/>
          <p:nvPr/>
        </p:nvSpPr>
        <p:spPr>
          <a:xfrm>
            <a:off x="7279338" y="843242"/>
            <a:ext cx="19559" cy="20183"/>
          </a:xfrm>
          <a:custGeom>
            <a:avLst/>
            <a:gdLst/>
            <a:ahLst/>
            <a:cxnLst/>
            <a:rect l="l" t="t" r="r" b="b"/>
            <a:pathLst>
              <a:path w="627" h="647" extrusionOk="0">
                <a:moveTo>
                  <a:pt x="314" y="0"/>
                </a:moveTo>
                <a:cubicBezTo>
                  <a:pt x="269" y="0"/>
                  <a:pt x="224" y="19"/>
                  <a:pt x="195" y="56"/>
                </a:cubicBezTo>
                <a:cubicBezTo>
                  <a:pt x="135" y="116"/>
                  <a:pt x="60" y="116"/>
                  <a:pt x="60" y="175"/>
                </a:cubicBezTo>
                <a:cubicBezTo>
                  <a:pt x="1" y="235"/>
                  <a:pt x="1" y="294"/>
                  <a:pt x="1" y="354"/>
                </a:cubicBezTo>
                <a:cubicBezTo>
                  <a:pt x="60" y="428"/>
                  <a:pt x="60" y="488"/>
                  <a:pt x="195" y="607"/>
                </a:cubicBezTo>
                <a:cubicBezTo>
                  <a:pt x="244" y="632"/>
                  <a:pt x="293" y="646"/>
                  <a:pt x="339" y="646"/>
                </a:cubicBezTo>
                <a:cubicBezTo>
                  <a:pt x="405" y="646"/>
                  <a:pt x="464" y="617"/>
                  <a:pt x="507" y="548"/>
                </a:cubicBezTo>
                <a:cubicBezTo>
                  <a:pt x="627" y="488"/>
                  <a:pt x="627" y="354"/>
                  <a:pt x="627" y="294"/>
                </a:cubicBezTo>
                <a:cubicBezTo>
                  <a:pt x="627" y="235"/>
                  <a:pt x="627" y="175"/>
                  <a:pt x="567" y="175"/>
                </a:cubicBezTo>
                <a:cubicBezTo>
                  <a:pt x="567" y="116"/>
                  <a:pt x="507" y="56"/>
                  <a:pt x="433" y="56"/>
                </a:cubicBezTo>
                <a:cubicBezTo>
                  <a:pt x="403" y="19"/>
                  <a:pt x="358" y="0"/>
                  <a:pt x="31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0"/>
          <p:cNvSpPr/>
          <p:nvPr/>
        </p:nvSpPr>
        <p:spPr>
          <a:xfrm>
            <a:off x="4676405" y="698746"/>
            <a:ext cx="19091" cy="33160"/>
          </a:xfrm>
          <a:custGeom>
            <a:avLst/>
            <a:gdLst/>
            <a:ahLst/>
            <a:cxnLst/>
            <a:rect l="l" t="t" r="r" b="b"/>
            <a:pathLst>
              <a:path w="612" h="1063" extrusionOk="0">
                <a:moveTo>
                  <a:pt x="378" y="0"/>
                </a:moveTo>
                <a:cubicBezTo>
                  <a:pt x="354" y="0"/>
                  <a:pt x="331" y="8"/>
                  <a:pt x="314" y="25"/>
                </a:cubicBezTo>
                <a:cubicBezTo>
                  <a:pt x="180" y="85"/>
                  <a:pt x="180" y="144"/>
                  <a:pt x="120" y="219"/>
                </a:cubicBezTo>
                <a:cubicBezTo>
                  <a:pt x="60" y="338"/>
                  <a:pt x="60" y="397"/>
                  <a:pt x="1" y="457"/>
                </a:cubicBezTo>
                <a:cubicBezTo>
                  <a:pt x="1" y="651"/>
                  <a:pt x="1" y="830"/>
                  <a:pt x="120" y="1023"/>
                </a:cubicBezTo>
                <a:lnTo>
                  <a:pt x="180" y="1023"/>
                </a:lnTo>
                <a:cubicBezTo>
                  <a:pt x="204" y="1048"/>
                  <a:pt x="242" y="1062"/>
                  <a:pt x="281" y="1062"/>
                </a:cubicBezTo>
                <a:cubicBezTo>
                  <a:pt x="338" y="1062"/>
                  <a:pt x="398" y="1033"/>
                  <a:pt x="433" y="964"/>
                </a:cubicBezTo>
                <a:cubicBezTo>
                  <a:pt x="552" y="830"/>
                  <a:pt x="612" y="710"/>
                  <a:pt x="612" y="591"/>
                </a:cubicBezTo>
                <a:lnTo>
                  <a:pt x="612" y="397"/>
                </a:lnTo>
                <a:cubicBezTo>
                  <a:pt x="612" y="278"/>
                  <a:pt x="612" y="219"/>
                  <a:pt x="552" y="144"/>
                </a:cubicBezTo>
                <a:lnTo>
                  <a:pt x="552" y="85"/>
                </a:lnTo>
                <a:cubicBezTo>
                  <a:pt x="510"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0"/>
          <p:cNvSpPr/>
          <p:nvPr/>
        </p:nvSpPr>
        <p:spPr>
          <a:xfrm>
            <a:off x="4716834" y="746444"/>
            <a:ext cx="19559" cy="37496"/>
          </a:xfrm>
          <a:custGeom>
            <a:avLst/>
            <a:gdLst/>
            <a:ahLst/>
            <a:cxnLst/>
            <a:rect l="l" t="t" r="r" b="b"/>
            <a:pathLst>
              <a:path w="627" h="1202" extrusionOk="0">
                <a:moveTo>
                  <a:pt x="375" y="1"/>
                </a:moveTo>
                <a:cubicBezTo>
                  <a:pt x="329" y="1"/>
                  <a:pt x="284" y="16"/>
                  <a:pt x="254" y="45"/>
                </a:cubicBezTo>
                <a:cubicBezTo>
                  <a:pt x="195" y="105"/>
                  <a:pt x="135" y="239"/>
                  <a:pt x="61" y="299"/>
                </a:cubicBezTo>
                <a:cubicBezTo>
                  <a:pt x="61" y="358"/>
                  <a:pt x="1" y="477"/>
                  <a:pt x="1" y="552"/>
                </a:cubicBezTo>
                <a:cubicBezTo>
                  <a:pt x="1" y="790"/>
                  <a:pt x="61" y="984"/>
                  <a:pt x="195" y="1103"/>
                </a:cubicBezTo>
                <a:lnTo>
                  <a:pt x="254" y="1163"/>
                </a:lnTo>
                <a:cubicBezTo>
                  <a:pt x="279" y="1187"/>
                  <a:pt x="314" y="1202"/>
                  <a:pt x="346" y="1202"/>
                </a:cubicBezTo>
                <a:cubicBezTo>
                  <a:pt x="392" y="1202"/>
                  <a:pt x="433" y="1173"/>
                  <a:pt x="433" y="1103"/>
                </a:cubicBezTo>
                <a:cubicBezTo>
                  <a:pt x="567" y="924"/>
                  <a:pt x="627" y="790"/>
                  <a:pt x="627" y="611"/>
                </a:cubicBezTo>
                <a:lnTo>
                  <a:pt x="627" y="358"/>
                </a:lnTo>
                <a:cubicBezTo>
                  <a:pt x="627" y="299"/>
                  <a:pt x="567" y="179"/>
                  <a:pt x="567" y="105"/>
                </a:cubicBezTo>
                <a:lnTo>
                  <a:pt x="507" y="105"/>
                </a:lnTo>
                <a:lnTo>
                  <a:pt x="507" y="45"/>
                </a:lnTo>
                <a:cubicBezTo>
                  <a:pt x="470" y="16"/>
                  <a:pt x="422" y="1"/>
                  <a:pt x="37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0"/>
          <p:cNvSpPr/>
          <p:nvPr/>
        </p:nvSpPr>
        <p:spPr>
          <a:xfrm>
            <a:off x="4769366" y="701835"/>
            <a:ext cx="19091" cy="37247"/>
          </a:xfrm>
          <a:custGeom>
            <a:avLst/>
            <a:gdLst/>
            <a:ahLst/>
            <a:cxnLst/>
            <a:rect l="l" t="t" r="r" b="b"/>
            <a:pathLst>
              <a:path w="612" h="1194" extrusionOk="0">
                <a:moveTo>
                  <a:pt x="306" y="1"/>
                </a:moveTo>
                <a:cubicBezTo>
                  <a:pt x="257" y="1"/>
                  <a:pt x="209" y="15"/>
                  <a:pt x="179" y="45"/>
                </a:cubicBezTo>
                <a:cubicBezTo>
                  <a:pt x="120" y="179"/>
                  <a:pt x="60" y="239"/>
                  <a:pt x="60" y="358"/>
                </a:cubicBezTo>
                <a:cubicBezTo>
                  <a:pt x="0" y="418"/>
                  <a:pt x="0" y="492"/>
                  <a:pt x="0" y="611"/>
                </a:cubicBezTo>
                <a:cubicBezTo>
                  <a:pt x="60" y="790"/>
                  <a:pt x="60" y="924"/>
                  <a:pt x="179" y="1103"/>
                </a:cubicBezTo>
                <a:lnTo>
                  <a:pt x="239" y="1163"/>
                </a:lnTo>
                <a:cubicBezTo>
                  <a:pt x="261" y="1185"/>
                  <a:pt x="287" y="1194"/>
                  <a:pt x="315" y="1194"/>
                </a:cubicBezTo>
                <a:cubicBezTo>
                  <a:pt x="379" y="1194"/>
                  <a:pt x="450" y="1145"/>
                  <a:pt x="492" y="1103"/>
                </a:cubicBezTo>
                <a:cubicBezTo>
                  <a:pt x="611" y="924"/>
                  <a:pt x="611" y="731"/>
                  <a:pt x="611" y="611"/>
                </a:cubicBezTo>
                <a:cubicBezTo>
                  <a:pt x="611" y="492"/>
                  <a:pt x="611" y="418"/>
                  <a:pt x="552" y="298"/>
                </a:cubicBezTo>
                <a:cubicBezTo>
                  <a:pt x="552" y="239"/>
                  <a:pt x="492" y="179"/>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0"/>
          <p:cNvSpPr/>
          <p:nvPr/>
        </p:nvSpPr>
        <p:spPr>
          <a:xfrm>
            <a:off x="4767495" y="808366"/>
            <a:ext cx="19091" cy="31351"/>
          </a:xfrm>
          <a:custGeom>
            <a:avLst/>
            <a:gdLst/>
            <a:ahLst/>
            <a:cxnLst/>
            <a:rect l="l" t="t" r="r" b="b"/>
            <a:pathLst>
              <a:path w="612" h="1005" extrusionOk="0">
                <a:moveTo>
                  <a:pt x="358" y="1"/>
                </a:moveTo>
                <a:cubicBezTo>
                  <a:pt x="302" y="1"/>
                  <a:pt x="239" y="19"/>
                  <a:pt x="180" y="57"/>
                </a:cubicBezTo>
                <a:cubicBezTo>
                  <a:pt x="120" y="116"/>
                  <a:pt x="60" y="176"/>
                  <a:pt x="60" y="235"/>
                </a:cubicBezTo>
                <a:cubicBezTo>
                  <a:pt x="1" y="295"/>
                  <a:pt x="1" y="429"/>
                  <a:pt x="1" y="489"/>
                </a:cubicBezTo>
                <a:cubicBezTo>
                  <a:pt x="1" y="608"/>
                  <a:pt x="1" y="802"/>
                  <a:pt x="120" y="921"/>
                </a:cubicBezTo>
                <a:lnTo>
                  <a:pt x="180" y="980"/>
                </a:lnTo>
                <a:cubicBezTo>
                  <a:pt x="197" y="998"/>
                  <a:pt x="221" y="1005"/>
                  <a:pt x="247" y="1005"/>
                </a:cubicBezTo>
                <a:cubicBezTo>
                  <a:pt x="311" y="1005"/>
                  <a:pt x="391" y="963"/>
                  <a:pt x="433" y="921"/>
                </a:cubicBezTo>
                <a:cubicBezTo>
                  <a:pt x="552" y="802"/>
                  <a:pt x="552" y="667"/>
                  <a:pt x="552" y="489"/>
                </a:cubicBezTo>
                <a:cubicBezTo>
                  <a:pt x="612" y="429"/>
                  <a:pt x="612" y="355"/>
                  <a:pt x="552" y="295"/>
                </a:cubicBezTo>
                <a:cubicBezTo>
                  <a:pt x="552" y="235"/>
                  <a:pt x="552" y="176"/>
                  <a:pt x="492" y="116"/>
                </a:cubicBezTo>
                <a:lnTo>
                  <a:pt x="492" y="57"/>
                </a:lnTo>
                <a:cubicBezTo>
                  <a:pt x="463" y="19"/>
                  <a:pt x="414" y="1"/>
                  <a:pt x="35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0"/>
          <p:cNvSpPr/>
          <p:nvPr/>
        </p:nvSpPr>
        <p:spPr>
          <a:xfrm>
            <a:off x="4817687" y="754960"/>
            <a:ext cx="19559" cy="48071"/>
          </a:xfrm>
          <a:custGeom>
            <a:avLst/>
            <a:gdLst/>
            <a:ahLst/>
            <a:cxnLst/>
            <a:rect l="l" t="t" r="r" b="b"/>
            <a:pathLst>
              <a:path w="627" h="1541" extrusionOk="0">
                <a:moveTo>
                  <a:pt x="341" y="1"/>
                </a:moveTo>
                <a:cubicBezTo>
                  <a:pt x="277" y="1"/>
                  <a:pt x="232" y="43"/>
                  <a:pt x="179" y="85"/>
                </a:cubicBezTo>
                <a:cubicBezTo>
                  <a:pt x="120" y="204"/>
                  <a:pt x="60" y="338"/>
                  <a:pt x="60" y="398"/>
                </a:cubicBezTo>
                <a:cubicBezTo>
                  <a:pt x="60" y="517"/>
                  <a:pt x="60" y="651"/>
                  <a:pt x="1" y="771"/>
                </a:cubicBezTo>
                <a:cubicBezTo>
                  <a:pt x="60" y="1024"/>
                  <a:pt x="60" y="1203"/>
                  <a:pt x="179" y="1456"/>
                </a:cubicBezTo>
                <a:lnTo>
                  <a:pt x="254" y="1515"/>
                </a:lnTo>
                <a:cubicBezTo>
                  <a:pt x="271" y="1533"/>
                  <a:pt x="294" y="1540"/>
                  <a:pt x="319" y="1540"/>
                </a:cubicBezTo>
                <a:cubicBezTo>
                  <a:pt x="378" y="1540"/>
                  <a:pt x="450" y="1498"/>
                  <a:pt x="492" y="1456"/>
                </a:cubicBezTo>
                <a:cubicBezTo>
                  <a:pt x="626" y="1203"/>
                  <a:pt x="626" y="1024"/>
                  <a:pt x="626" y="771"/>
                </a:cubicBezTo>
                <a:lnTo>
                  <a:pt x="626" y="398"/>
                </a:lnTo>
                <a:cubicBezTo>
                  <a:pt x="552" y="338"/>
                  <a:pt x="552" y="204"/>
                  <a:pt x="492" y="85"/>
                </a:cubicBezTo>
                <a:cubicBezTo>
                  <a:pt x="433" y="85"/>
                  <a:pt x="433" y="26"/>
                  <a:pt x="433" y="26"/>
                </a:cubicBezTo>
                <a:cubicBezTo>
                  <a:pt x="398" y="8"/>
                  <a:pt x="368"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0"/>
          <p:cNvSpPr/>
          <p:nvPr/>
        </p:nvSpPr>
        <p:spPr>
          <a:xfrm>
            <a:off x="4866040" y="695034"/>
            <a:ext cx="19528" cy="40772"/>
          </a:xfrm>
          <a:custGeom>
            <a:avLst/>
            <a:gdLst/>
            <a:ahLst/>
            <a:cxnLst/>
            <a:rect l="l" t="t" r="r" b="b"/>
            <a:pathLst>
              <a:path w="626" h="1307" extrusionOk="0">
                <a:moveTo>
                  <a:pt x="367" y="0"/>
                </a:moveTo>
                <a:cubicBezTo>
                  <a:pt x="308" y="0"/>
                  <a:pt x="236" y="42"/>
                  <a:pt x="194" y="84"/>
                </a:cubicBezTo>
                <a:cubicBezTo>
                  <a:pt x="119" y="204"/>
                  <a:pt x="119" y="263"/>
                  <a:pt x="60" y="338"/>
                </a:cubicBezTo>
                <a:lnTo>
                  <a:pt x="60" y="636"/>
                </a:lnTo>
                <a:cubicBezTo>
                  <a:pt x="0" y="829"/>
                  <a:pt x="0" y="949"/>
                  <a:pt x="119" y="1202"/>
                </a:cubicBezTo>
                <a:lnTo>
                  <a:pt x="194" y="1261"/>
                </a:lnTo>
                <a:cubicBezTo>
                  <a:pt x="224" y="1291"/>
                  <a:pt x="253" y="1306"/>
                  <a:pt x="283" y="1306"/>
                </a:cubicBezTo>
                <a:cubicBezTo>
                  <a:pt x="313" y="1306"/>
                  <a:pt x="343" y="1291"/>
                  <a:pt x="373" y="1261"/>
                </a:cubicBezTo>
                <a:cubicBezTo>
                  <a:pt x="566" y="1083"/>
                  <a:pt x="626" y="889"/>
                  <a:pt x="626" y="710"/>
                </a:cubicBezTo>
                <a:lnTo>
                  <a:pt x="626" y="397"/>
                </a:lnTo>
                <a:cubicBezTo>
                  <a:pt x="626" y="263"/>
                  <a:pt x="566" y="204"/>
                  <a:pt x="492" y="84"/>
                </a:cubicBezTo>
                <a:lnTo>
                  <a:pt x="432" y="25"/>
                </a:lnTo>
                <a:cubicBezTo>
                  <a:pt x="415" y="7"/>
                  <a:pt x="392" y="0"/>
                  <a:pt x="36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0"/>
          <p:cNvSpPr/>
          <p:nvPr/>
        </p:nvSpPr>
        <p:spPr>
          <a:xfrm>
            <a:off x="4939441" y="677409"/>
            <a:ext cx="19559" cy="40553"/>
          </a:xfrm>
          <a:custGeom>
            <a:avLst/>
            <a:gdLst/>
            <a:ahLst/>
            <a:cxnLst/>
            <a:rect l="l" t="t" r="r" b="b"/>
            <a:pathLst>
              <a:path w="627" h="1300" extrusionOk="0">
                <a:moveTo>
                  <a:pt x="222" y="1"/>
                </a:moveTo>
                <a:cubicBezTo>
                  <a:pt x="140" y="1"/>
                  <a:pt x="75" y="59"/>
                  <a:pt x="75" y="158"/>
                </a:cubicBezTo>
                <a:cubicBezTo>
                  <a:pt x="1" y="217"/>
                  <a:pt x="1" y="337"/>
                  <a:pt x="1" y="396"/>
                </a:cubicBezTo>
                <a:lnTo>
                  <a:pt x="1" y="649"/>
                </a:lnTo>
                <a:cubicBezTo>
                  <a:pt x="1" y="828"/>
                  <a:pt x="75" y="1022"/>
                  <a:pt x="195" y="1201"/>
                </a:cubicBezTo>
                <a:lnTo>
                  <a:pt x="195" y="1275"/>
                </a:lnTo>
                <a:cubicBezTo>
                  <a:pt x="229" y="1292"/>
                  <a:pt x="258" y="1299"/>
                  <a:pt x="284" y="1299"/>
                </a:cubicBezTo>
                <a:cubicBezTo>
                  <a:pt x="349" y="1299"/>
                  <a:pt x="395" y="1254"/>
                  <a:pt x="448" y="1201"/>
                </a:cubicBezTo>
                <a:cubicBezTo>
                  <a:pt x="567" y="1022"/>
                  <a:pt x="627" y="828"/>
                  <a:pt x="627" y="649"/>
                </a:cubicBezTo>
                <a:cubicBezTo>
                  <a:pt x="567" y="530"/>
                  <a:pt x="567" y="396"/>
                  <a:pt x="507" y="337"/>
                </a:cubicBezTo>
                <a:cubicBezTo>
                  <a:pt x="507" y="217"/>
                  <a:pt x="448" y="158"/>
                  <a:pt x="314" y="24"/>
                </a:cubicBezTo>
                <a:cubicBezTo>
                  <a:pt x="282" y="8"/>
                  <a:pt x="251"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0"/>
          <p:cNvSpPr/>
          <p:nvPr/>
        </p:nvSpPr>
        <p:spPr>
          <a:xfrm>
            <a:off x="4887408" y="775736"/>
            <a:ext cx="19559" cy="38900"/>
          </a:xfrm>
          <a:custGeom>
            <a:avLst/>
            <a:gdLst/>
            <a:ahLst/>
            <a:cxnLst/>
            <a:rect l="l" t="t" r="r" b="b"/>
            <a:pathLst>
              <a:path w="627" h="1247" extrusionOk="0">
                <a:moveTo>
                  <a:pt x="373" y="0"/>
                </a:moveTo>
                <a:cubicBezTo>
                  <a:pt x="328" y="0"/>
                  <a:pt x="283" y="15"/>
                  <a:pt x="254" y="45"/>
                </a:cubicBezTo>
                <a:cubicBezTo>
                  <a:pt x="179" y="105"/>
                  <a:pt x="120" y="224"/>
                  <a:pt x="60" y="283"/>
                </a:cubicBezTo>
                <a:cubicBezTo>
                  <a:pt x="0" y="417"/>
                  <a:pt x="0" y="477"/>
                  <a:pt x="0" y="596"/>
                </a:cubicBezTo>
                <a:cubicBezTo>
                  <a:pt x="0" y="790"/>
                  <a:pt x="60" y="1028"/>
                  <a:pt x="179" y="1222"/>
                </a:cubicBezTo>
                <a:lnTo>
                  <a:pt x="254" y="1222"/>
                </a:lnTo>
                <a:cubicBezTo>
                  <a:pt x="271" y="1239"/>
                  <a:pt x="294" y="1247"/>
                  <a:pt x="318" y="1247"/>
                </a:cubicBezTo>
                <a:cubicBezTo>
                  <a:pt x="378" y="1247"/>
                  <a:pt x="450" y="1204"/>
                  <a:pt x="492" y="1162"/>
                </a:cubicBezTo>
                <a:cubicBezTo>
                  <a:pt x="552" y="969"/>
                  <a:pt x="626" y="790"/>
                  <a:pt x="626" y="656"/>
                </a:cubicBezTo>
                <a:lnTo>
                  <a:pt x="626" y="417"/>
                </a:lnTo>
                <a:cubicBezTo>
                  <a:pt x="552" y="283"/>
                  <a:pt x="552" y="224"/>
                  <a:pt x="552" y="105"/>
                </a:cubicBezTo>
                <a:lnTo>
                  <a:pt x="492" y="45"/>
                </a:lnTo>
                <a:cubicBezTo>
                  <a:pt x="462" y="15"/>
                  <a:pt x="417"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0"/>
          <p:cNvSpPr/>
          <p:nvPr/>
        </p:nvSpPr>
        <p:spPr>
          <a:xfrm>
            <a:off x="4823271" y="859089"/>
            <a:ext cx="19559" cy="24020"/>
          </a:xfrm>
          <a:custGeom>
            <a:avLst/>
            <a:gdLst/>
            <a:ahLst/>
            <a:cxnLst/>
            <a:rect l="l" t="t" r="r" b="b"/>
            <a:pathLst>
              <a:path w="627" h="770" extrusionOk="0">
                <a:moveTo>
                  <a:pt x="344" y="0"/>
                </a:moveTo>
                <a:cubicBezTo>
                  <a:pt x="295" y="0"/>
                  <a:pt x="244" y="15"/>
                  <a:pt x="194" y="40"/>
                </a:cubicBezTo>
                <a:cubicBezTo>
                  <a:pt x="135" y="99"/>
                  <a:pt x="135" y="99"/>
                  <a:pt x="75" y="159"/>
                </a:cubicBezTo>
                <a:cubicBezTo>
                  <a:pt x="0" y="218"/>
                  <a:pt x="0" y="293"/>
                  <a:pt x="0" y="352"/>
                </a:cubicBezTo>
                <a:cubicBezTo>
                  <a:pt x="0" y="531"/>
                  <a:pt x="75" y="665"/>
                  <a:pt x="194" y="725"/>
                </a:cubicBezTo>
                <a:cubicBezTo>
                  <a:pt x="224" y="755"/>
                  <a:pt x="269" y="770"/>
                  <a:pt x="315" y="770"/>
                </a:cubicBezTo>
                <a:cubicBezTo>
                  <a:pt x="362" y="770"/>
                  <a:pt x="410" y="755"/>
                  <a:pt x="447" y="725"/>
                </a:cubicBezTo>
                <a:cubicBezTo>
                  <a:pt x="567" y="591"/>
                  <a:pt x="626" y="531"/>
                  <a:pt x="626" y="412"/>
                </a:cubicBezTo>
                <a:lnTo>
                  <a:pt x="626" y="293"/>
                </a:lnTo>
                <a:cubicBezTo>
                  <a:pt x="567" y="218"/>
                  <a:pt x="567" y="159"/>
                  <a:pt x="507" y="99"/>
                </a:cubicBezTo>
                <a:cubicBezTo>
                  <a:pt x="472" y="29"/>
                  <a:pt x="412" y="0"/>
                  <a:pt x="34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0"/>
          <p:cNvSpPr/>
          <p:nvPr/>
        </p:nvSpPr>
        <p:spPr>
          <a:xfrm>
            <a:off x="4713122" y="843242"/>
            <a:ext cx="19559" cy="20183"/>
          </a:xfrm>
          <a:custGeom>
            <a:avLst/>
            <a:gdLst/>
            <a:ahLst/>
            <a:cxnLst/>
            <a:rect l="l" t="t" r="r" b="b"/>
            <a:pathLst>
              <a:path w="627" h="647" extrusionOk="0">
                <a:moveTo>
                  <a:pt x="304" y="0"/>
                </a:moveTo>
                <a:cubicBezTo>
                  <a:pt x="250" y="0"/>
                  <a:pt x="187" y="19"/>
                  <a:pt x="120" y="56"/>
                </a:cubicBezTo>
                <a:cubicBezTo>
                  <a:pt x="60" y="116"/>
                  <a:pt x="60" y="116"/>
                  <a:pt x="60" y="175"/>
                </a:cubicBezTo>
                <a:cubicBezTo>
                  <a:pt x="1" y="235"/>
                  <a:pt x="1" y="294"/>
                  <a:pt x="1" y="354"/>
                </a:cubicBezTo>
                <a:cubicBezTo>
                  <a:pt x="1" y="428"/>
                  <a:pt x="60" y="488"/>
                  <a:pt x="180" y="607"/>
                </a:cubicBezTo>
                <a:cubicBezTo>
                  <a:pt x="210" y="632"/>
                  <a:pt x="249" y="646"/>
                  <a:pt x="292" y="646"/>
                </a:cubicBezTo>
                <a:cubicBezTo>
                  <a:pt x="353" y="646"/>
                  <a:pt x="423" y="617"/>
                  <a:pt x="492" y="548"/>
                </a:cubicBezTo>
                <a:cubicBezTo>
                  <a:pt x="626" y="488"/>
                  <a:pt x="626" y="354"/>
                  <a:pt x="626" y="294"/>
                </a:cubicBezTo>
                <a:cubicBezTo>
                  <a:pt x="626" y="235"/>
                  <a:pt x="626" y="175"/>
                  <a:pt x="552" y="175"/>
                </a:cubicBezTo>
                <a:cubicBezTo>
                  <a:pt x="552" y="116"/>
                  <a:pt x="492" y="56"/>
                  <a:pt x="433" y="56"/>
                </a:cubicBezTo>
                <a:cubicBezTo>
                  <a:pt x="403" y="19"/>
                  <a:pt x="358" y="0"/>
                  <a:pt x="30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0"/>
          <p:cNvSpPr/>
          <p:nvPr/>
        </p:nvSpPr>
        <p:spPr>
          <a:xfrm>
            <a:off x="5299619" y="698746"/>
            <a:ext cx="19559" cy="33160"/>
          </a:xfrm>
          <a:custGeom>
            <a:avLst/>
            <a:gdLst/>
            <a:ahLst/>
            <a:cxnLst/>
            <a:rect l="l" t="t" r="r" b="b"/>
            <a:pathLst>
              <a:path w="627" h="1063" extrusionOk="0">
                <a:moveTo>
                  <a:pt x="381" y="0"/>
                </a:moveTo>
                <a:cubicBezTo>
                  <a:pt x="355" y="0"/>
                  <a:pt x="331" y="8"/>
                  <a:pt x="313" y="25"/>
                </a:cubicBezTo>
                <a:cubicBezTo>
                  <a:pt x="194" y="85"/>
                  <a:pt x="194" y="144"/>
                  <a:pt x="135" y="219"/>
                </a:cubicBezTo>
                <a:cubicBezTo>
                  <a:pt x="75" y="338"/>
                  <a:pt x="75" y="397"/>
                  <a:pt x="0" y="457"/>
                </a:cubicBezTo>
                <a:cubicBezTo>
                  <a:pt x="0" y="651"/>
                  <a:pt x="0" y="830"/>
                  <a:pt x="194" y="1023"/>
                </a:cubicBezTo>
                <a:cubicBezTo>
                  <a:pt x="219" y="1048"/>
                  <a:pt x="254" y="1062"/>
                  <a:pt x="291" y="1062"/>
                </a:cubicBezTo>
                <a:cubicBezTo>
                  <a:pt x="345" y="1062"/>
                  <a:pt x="404" y="1033"/>
                  <a:pt x="447" y="964"/>
                </a:cubicBezTo>
                <a:cubicBezTo>
                  <a:pt x="567" y="830"/>
                  <a:pt x="626" y="710"/>
                  <a:pt x="626" y="591"/>
                </a:cubicBezTo>
                <a:lnTo>
                  <a:pt x="626" y="397"/>
                </a:lnTo>
                <a:cubicBezTo>
                  <a:pt x="626" y="278"/>
                  <a:pt x="626" y="219"/>
                  <a:pt x="567" y="144"/>
                </a:cubicBezTo>
                <a:lnTo>
                  <a:pt x="567" y="85"/>
                </a:lnTo>
                <a:cubicBezTo>
                  <a:pt x="524" y="42"/>
                  <a:pt x="445" y="0"/>
                  <a:pt x="38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0"/>
          <p:cNvSpPr/>
          <p:nvPr/>
        </p:nvSpPr>
        <p:spPr>
          <a:xfrm>
            <a:off x="5340516" y="746444"/>
            <a:ext cx="19559" cy="37496"/>
          </a:xfrm>
          <a:custGeom>
            <a:avLst/>
            <a:gdLst/>
            <a:ahLst/>
            <a:cxnLst/>
            <a:rect l="l" t="t" r="r" b="b"/>
            <a:pathLst>
              <a:path w="627" h="1202" extrusionOk="0">
                <a:moveTo>
                  <a:pt x="373" y="1"/>
                </a:moveTo>
                <a:cubicBezTo>
                  <a:pt x="328" y="1"/>
                  <a:pt x="284" y="16"/>
                  <a:pt x="254" y="45"/>
                </a:cubicBezTo>
                <a:cubicBezTo>
                  <a:pt x="179" y="105"/>
                  <a:pt x="120" y="239"/>
                  <a:pt x="60" y="299"/>
                </a:cubicBezTo>
                <a:cubicBezTo>
                  <a:pt x="60" y="358"/>
                  <a:pt x="0" y="477"/>
                  <a:pt x="0" y="552"/>
                </a:cubicBezTo>
                <a:cubicBezTo>
                  <a:pt x="0" y="790"/>
                  <a:pt x="60" y="984"/>
                  <a:pt x="179" y="1103"/>
                </a:cubicBezTo>
                <a:lnTo>
                  <a:pt x="254" y="1163"/>
                </a:lnTo>
                <a:cubicBezTo>
                  <a:pt x="278" y="1187"/>
                  <a:pt x="313" y="1202"/>
                  <a:pt x="346" y="1202"/>
                </a:cubicBezTo>
                <a:cubicBezTo>
                  <a:pt x="392" y="1202"/>
                  <a:pt x="433" y="1173"/>
                  <a:pt x="433" y="1103"/>
                </a:cubicBezTo>
                <a:cubicBezTo>
                  <a:pt x="552" y="924"/>
                  <a:pt x="626" y="790"/>
                  <a:pt x="626" y="611"/>
                </a:cubicBezTo>
                <a:lnTo>
                  <a:pt x="626" y="358"/>
                </a:lnTo>
                <a:cubicBezTo>
                  <a:pt x="626" y="299"/>
                  <a:pt x="552" y="179"/>
                  <a:pt x="552" y="105"/>
                </a:cubicBezTo>
                <a:lnTo>
                  <a:pt x="492" y="45"/>
                </a:lnTo>
                <a:cubicBezTo>
                  <a:pt x="462" y="16"/>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0"/>
          <p:cNvSpPr/>
          <p:nvPr/>
        </p:nvSpPr>
        <p:spPr>
          <a:xfrm>
            <a:off x="5392549" y="701835"/>
            <a:ext cx="19559" cy="37247"/>
          </a:xfrm>
          <a:custGeom>
            <a:avLst/>
            <a:gdLst/>
            <a:ahLst/>
            <a:cxnLst/>
            <a:rect l="l" t="t" r="r" b="b"/>
            <a:pathLst>
              <a:path w="627" h="1194" extrusionOk="0">
                <a:moveTo>
                  <a:pt x="316" y="1"/>
                </a:moveTo>
                <a:cubicBezTo>
                  <a:pt x="269" y="1"/>
                  <a:pt x="224" y="15"/>
                  <a:pt x="195" y="45"/>
                </a:cubicBezTo>
                <a:cubicBezTo>
                  <a:pt x="135" y="179"/>
                  <a:pt x="75" y="239"/>
                  <a:pt x="75" y="358"/>
                </a:cubicBezTo>
                <a:cubicBezTo>
                  <a:pt x="75" y="418"/>
                  <a:pt x="1" y="492"/>
                  <a:pt x="1" y="611"/>
                </a:cubicBezTo>
                <a:cubicBezTo>
                  <a:pt x="75" y="790"/>
                  <a:pt x="75" y="924"/>
                  <a:pt x="195" y="1103"/>
                </a:cubicBezTo>
                <a:lnTo>
                  <a:pt x="254" y="1163"/>
                </a:lnTo>
                <a:cubicBezTo>
                  <a:pt x="272" y="1185"/>
                  <a:pt x="297" y="1194"/>
                  <a:pt x="324" y="1194"/>
                </a:cubicBezTo>
                <a:cubicBezTo>
                  <a:pt x="387" y="1194"/>
                  <a:pt x="466" y="1145"/>
                  <a:pt x="508" y="1103"/>
                </a:cubicBezTo>
                <a:cubicBezTo>
                  <a:pt x="627" y="924"/>
                  <a:pt x="627" y="731"/>
                  <a:pt x="627" y="611"/>
                </a:cubicBezTo>
                <a:lnTo>
                  <a:pt x="627" y="298"/>
                </a:lnTo>
                <a:cubicBezTo>
                  <a:pt x="567" y="239"/>
                  <a:pt x="567" y="179"/>
                  <a:pt x="448" y="45"/>
                </a:cubicBezTo>
                <a:cubicBezTo>
                  <a:pt x="411" y="15"/>
                  <a:pt x="362" y="1"/>
                  <a:pt x="31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0"/>
          <p:cNvSpPr/>
          <p:nvPr/>
        </p:nvSpPr>
        <p:spPr>
          <a:xfrm>
            <a:off x="5390708" y="808366"/>
            <a:ext cx="19559" cy="31351"/>
          </a:xfrm>
          <a:custGeom>
            <a:avLst/>
            <a:gdLst/>
            <a:ahLst/>
            <a:cxnLst/>
            <a:rect l="l" t="t" r="r" b="b"/>
            <a:pathLst>
              <a:path w="627" h="1005" extrusionOk="0">
                <a:moveTo>
                  <a:pt x="367" y="1"/>
                </a:moveTo>
                <a:cubicBezTo>
                  <a:pt x="313" y="1"/>
                  <a:pt x="254" y="19"/>
                  <a:pt x="194" y="57"/>
                </a:cubicBezTo>
                <a:cubicBezTo>
                  <a:pt x="134" y="116"/>
                  <a:pt x="60" y="176"/>
                  <a:pt x="60" y="235"/>
                </a:cubicBezTo>
                <a:cubicBezTo>
                  <a:pt x="0" y="295"/>
                  <a:pt x="0" y="429"/>
                  <a:pt x="0" y="489"/>
                </a:cubicBezTo>
                <a:cubicBezTo>
                  <a:pt x="0" y="608"/>
                  <a:pt x="0" y="802"/>
                  <a:pt x="134" y="921"/>
                </a:cubicBezTo>
                <a:lnTo>
                  <a:pt x="194" y="980"/>
                </a:lnTo>
                <a:cubicBezTo>
                  <a:pt x="212" y="998"/>
                  <a:pt x="234" y="1005"/>
                  <a:pt x="259" y="1005"/>
                </a:cubicBezTo>
                <a:cubicBezTo>
                  <a:pt x="318" y="1005"/>
                  <a:pt x="390" y="963"/>
                  <a:pt x="432" y="921"/>
                </a:cubicBezTo>
                <a:cubicBezTo>
                  <a:pt x="567" y="802"/>
                  <a:pt x="567" y="667"/>
                  <a:pt x="626" y="489"/>
                </a:cubicBezTo>
                <a:cubicBezTo>
                  <a:pt x="626" y="429"/>
                  <a:pt x="626" y="355"/>
                  <a:pt x="567" y="295"/>
                </a:cubicBezTo>
                <a:cubicBezTo>
                  <a:pt x="567" y="235"/>
                  <a:pt x="567" y="176"/>
                  <a:pt x="507" y="116"/>
                </a:cubicBezTo>
                <a:lnTo>
                  <a:pt x="507" y="57"/>
                </a:lnTo>
                <a:cubicBezTo>
                  <a:pt x="470" y="19"/>
                  <a:pt x="421" y="1"/>
                  <a:pt x="36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0"/>
          <p:cNvSpPr/>
          <p:nvPr/>
        </p:nvSpPr>
        <p:spPr>
          <a:xfrm>
            <a:off x="5443210" y="754960"/>
            <a:ext cx="17251" cy="48071"/>
          </a:xfrm>
          <a:custGeom>
            <a:avLst/>
            <a:gdLst/>
            <a:ahLst/>
            <a:cxnLst/>
            <a:rect l="l" t="t" r="r" b="b"/>
            <a:pathLst>
              <a:path w="553" h="1541" extrusionOk="0">
                <a:moveTo>
                  <a:pt x="273" y="1"/>
                </a:moveTo>
                <a:cubicBezTo>
                  <a:pt x="204" y="1"/>
                  <a:pt x="162" y="43"/>
                  <a:pt x="120" y="85"/>
                </a:cubicBezTo>
                <a:cubicBezTo>
                  <a:pt x="60" y="204"/>
                  <a:pt x="1" y="338"/>
                  <a:pt x="1" y="398"/>
                </a:cubicBezTo>
                <a:lnTo>
                  <a:pt x="1" y="771"/>
                </a:lnTo>
                <a:cubicBezTo>
                  <a:pt x="1" y="1024"/>
                  <a:pt x="1" y="1203"/>
                  <a:pt x="120" y="1456"/>
                </a:cubicBezTo>
                <a:lnTo>
                  <a:pt x="180" y="1515"/>
                </a:lnTo>
                <a:cubicBezTo>
                  <a:pt x="197" y="1533"/>
                  <a:pt x="221" y="1540"/>
                  <a:pt x="247" y="1540"/>
                </a:cubicBezTo>
                <a:cubicBezTo>
                  <a:pt x="311" y="1540"/>
                  <a:pt x="391" y="1498"/>
                  <a:pt x="433" y="1456"/>
                </a:cubicBezTo>
                <a:cubicBezTo>
                  <a:pt x="552" y="1203"/>
                  <a:pt x="552" y="1024"/>
                  <a:pt x="552" y="771"/>
                </a:cubicBezTo>
                <a:lnTo>
                  <a:pt x="552" y="398"/>
                </a:lnTo>
                <a:cubicBezTo>
                  <a:pt x="492" y="338"/>
                  <a:pt x="492" y="204"/>
                  <a:pt x="433" y="85"/>
                </a:cubicBezTo>
                <a:cubicBezTo>
                  <a:pt x="373" y="85"/>
                  <a:pt x="373" y="26"/>
                  <a:pt x="373" y="26"/>
                </a:cubicBezTo>
                <a:cubicBezTo>
                  <a:pt x="334" y="8"/>
                  <a:pt x="301" y="1"/>
                  <a:pt x="2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0"/>
          <p:cNvSpPr/>
          <p:nvPr/>
        </p:nvSpPr>
        <p:spPr>
          <a:xfrm>
            <a:off x="5489690" y="695034"/>
            <a:ext cx="19091" cy="40772"/>
          </a:xfrm>
          <a:custGeom>
            <a:avLst/>
            <a:gdLst/>
            <a:ahLst/>
            <a:cxnLst/>
            <a:rect l="l" t="t" r="r" b="b"/>
            <a:pathLst>
              <a:path w="612" h="1307" extrusionOk="0">
                <a:moveTo>
                  <a:pt x="365" y="0"/>
                </a:moveTo>
                <a:cubicBezTo>
                  <a:pt x="301" y="0"/>
                  <a:pt x="221" y="42"/>
                  <a:pt x="179" y="84"/>
                </a:cubicBezTo>
                <a:cubicBezTo>
                  <a:pt x="120" y="204"/>
                  <a:pt x="120" y="263"/>
                  <a:pt x="60" y="338"/>
                </a:cubicBezTo>
                <a:lnTo>
                  <a:pt x="60" y="636"/>
                </a:lnTo>
                <a:cubicBezTo>
                  <a:pt x="1" y="829"/>
                  <a:pt x="60" y="949"/>
                  <a:pt x="120" y="1202"/>
                </a:cubicBezTo>
                <a:lnTo>
                  <a:pt x="179" y="1261"/>
                </a:lnTo>
                <a:cubicBezTo>
                  <a:pt x="209" y="1291"/>
                  <a:pt x="243" y="1306"/>
                  <a:pt x="276" y="1306"/>
                </a:cubicBezTo>
                <a:cubicBezTo>
                  <a:pt x="310" y="1306"/>
                  <a:pt x="343" y="1291"/>
                  <a:pt x="373" y="1261"/>
                </a:cubicBezTo>
                <a:cubicBezTo>
                  <a:pt x="552" y="1083"/>
                  <a:pt x="611" y="889"/>
                  <a:pt x="611" y="710"/>
                </a:cubicBezTo>
                <a:lnTo>
                  <a:pt x="611" y="397"/>
                </a:lnTo>
                <a:cubicBezTo>
                  <a:pt x="611" y="263"/>
                  <a:pt x="552" y="204"/>
                  <a:pt x="492" y="84"/>
                </a:cubicBezTo>
                <a:lnTo>
                  <a:pt x="433" y="25"/>
                </a:lnTo>
                <a:cubicBezTo>
                  <a:pt x="415" y="7"/>
                  <a:pt x="391" y="0"/>
                  <a:pt x="3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0"/>
          <p:cNvSpPr/>
          <p:nvPr/>
        </p:nvSpPr>
        <p:spPr>
          <a:xfrm>
            <a:off x="5563123" y="677409"/>
            <a:ext cx="19559" cy="40553"/>
          </a:xfrm>
          <a:custGeom>
            <a:avLst/>
            <a:gdLst/>
            <a:ahLst/>
            <a:cxnLst/>
            <a:rect l="l" t="t" r="r" b="b"/>
            <a:pathLst>
              <a:path w="627" h="1300" extrusionOk="0">
                <a:moveTo>
                  <a:pt x="228" y="1"/>
                </a:moveTo>
                <a:cubicBezTo>
                  <a:pt x="156" y="1"/>
                  <a:pt x="104" y="59"/>
                  <a:pt x="60" y="158"/>
                </a:cubicBezTo>
                <a:cubicBezTo>
                  <a:pt x="0" y="217"/>
                  <a:pt x="0" y="337"/>
                  <a:pt x="0" y="396"/>
                </a:cubicBezTo>
                <a:lnTo>
                  <a:pt x="0" y="649"/>
                </a:lnTo>
                <a:cubicBezTo>
                  <a:pt x="0" y="828"/>
                  <a:pt x="60" y="1022"/>
                  <a:pt x="194" y="1201"/>
                </a:cubicBezTo>
                <a:lnTo>
                  <a:pt x="194" y="1275"/>
                </a:lnTo>
                <a:cubicBezTo>
                  <a:pt x="228" y="1292"/>
                  <a:pt x="257" y="1299"/>
                  <a:pt x="283" y="1299"/>
                </a:cubicBezTo>
                <a:cubicBezTo>
                  <a:pt x="347" y="1299"/>
                  <a:pt x="390" y="1254"/>
                  <a:pt x="432" y="1201"/>
                </a:cubicBezTo>
                <a:cubicBezTo>
                  <a:pt x="567" y="1022"/>
                  <a:pt x="626" y="828"/>
                  <a:pt x="626" y="649"/>
                </a:cubicBezTo>
                <a:cubicBezTo>
                  <a:pt x="567" y="530"/>
                  <a:pt x="567" y="396"/>
                  <a:pt x="492" y="337"/>
                </a:cubicBezTo>
                <a:cubicBezTo>
                  <a:pt x="492" y="217"/>
                  <a:pt x="432" y="158"/>
                  <a:pt x="313" y="24"/>
                </a:cubicBezTo>
                <a:cubicBezTo>
                  <a:pt x="282" y="8"/>
                  <a:pt x="254" y="1"/>
                  <a:pt x="22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0"/>
          <p:cNvSpPr/>
          <p:nvPr/>
        </p:nvSpPr>
        <p:spPr>
          <a:xfrm>
            <a:off x="5511059" y="775736"/>
            <a:ext cx="19091" cy="38900"/>
          </a:xfrm>
          <a:custGeom>
            <a:avLst/>
            <a:gdLst/>
            <a:ahLst/>
            <a:cxnLst/>
            <a:rect l="l" t="t" r="r" b="b"/>
            <a:pathLst>
              <a:path w="612" h="1247" extrusionOk="0">
                <a:moveTo>
                  <a:pt x="366" y="0"/>
                </a:moveTo>
                <a:cubicBezTo>
                  <a:pt x="317" y="0"/>
                  <a:pt x="269" y="15"/>
                  <a:pt x="239" y="45"/>
                </a:cubicBezTo>
                <a:cubicBezTo>
                  <a:pt x="180" y="105"/>
                  <a:pt x="120" y="224"/>
                  <a:pt x="60" y="283"/>
                </a:cubicBezTo>
                <a:cubicBezTo>
                  <a:pt x="60" y="417"/>
                  <a:pt x="1" y="477"/>
                  <a:pt x="1" y="596"/>
                </a:cubicBezTo>
                <a:cubicBezTo>
                  <a:pt x="1" y="790"/>
                  <a:pt x="60" y="1028"/>
                  <a:pt x="180" y="1222"/>
                </a:cubicBezTo>
                <a:lnTo>
                  <a:pt x="239" y="1222"/>
                </a:lnTo>
                <a:cubicBezTo>
                  <a:pt x="257" y="1239"/>
                  <a:pt x="281" y="1247"/>
                  <a:pt x="307" y="1247"/>
                </a:cubicBezTo>
                <a:cubicBezTo>
                  <a:pt x="371" y="1247"/>
                  <a:pt x="450" y="1204"/>
                  <a:pt x="492" y="1162"/>
                </a:cubicBezTo>
                <a:cubicBezTo>
                  <a:pt x="552" y="969"/>
                  <a:pt x="612" y="790"/>
                  <a:pt x="612" y="656"/>
                </a:cubicBezTo>
                <a:lnTo>
                  <a:pt x="612" y="417"/>
                </a:lnTo>
                <a:cubicBezTo>
                  <a:pt x="612" y="283"/>
                  <a:pt x="552" y="224"/>
                  <a:pt x="552" y="105"/>
                </a:cubicBezTo>
                <a:lnTo>
                  <a:pt x="492" y="45"/>
                </a:lnTo>
                <a:cubicBezTo>
                  <a:pt x="463" y="15"/>
                  <a:pt x="414" y="0"/>
                  <a:pt x="36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0"/>
          <p:cNvSpPr/>
          <p:nvPr/>
        </p:nvSpPr>
        <p:spPr>
          <a:xfrm>
            <a:off x="5446953" y="859089"/>
            <a:ext cx="19528" cy="24020"/>
          </a:xfrm>
          <a:custGeom>
            <a:avLst/>
            <a:gdLst/>
            <a:ahLst/>
            <a:cxnLst/>
            <a:rect l="l" t="t" r="r" b="b"/>
            <a:pathLst>
              <a:path w="626" h="770" extrusionOk="0">
                <a:moveTo>
                  <a:pt x="350" y="0"/>
                </a:moveTo>
                <a:cubicBezTo>
                  <a:pt x="313" y="0"/>
                  <a:pt x="278" y="15"/>
                  <a:pt x="253" y="40"/>
                </a:cubicBezTo>
                <a:cubicBezTo>
                  <a:pt x="119" y="99"/>
                  <a:pt x="119" y="99"/>
                  <a:pt x="60" y="159"/>
                </a:cubicBezTo>
                <a:cubicBezTo>
                  <a:pt x="0" y="218"/>
                  <a:pt x="0" y="293"/>
                  <a:pt x="0" y="352"/>
                </a:cubicBezTo>
                <a:cubicBezTo>
                  <a:pt x="0" y="531"/>
                  <a:pt x="60" y="665"/>
                  <a:pt x="194" y="725"/>
                </a:cubicBezTo>
                <a:cubicBezTo>
                  <a:pt x="223" y="755"/>
                  <a:pt x="268" y="770"/>
                  <a:pt x="313" y="770"/>
                </a:cubicBezTo>
                <a:cubicBezTo>
                  <a:pt x="358" y="770"/>
                  <a:pt x="402" y="755"/>
                  <a:pt x="432" y="725"/>
                </a:cubicBezTo>
                <a:lnTo>
                  <a:pt x="492" y="725"/>
                </a:lnTo>
                <a:cubicBezTo>
                  <a:pt x="566" y="591"/>
                  <a:pt x="626" y="531"/>
                  <a:pt x="626" y="412"/>
                </a:cubicBezTo>
                <a:lnTo>
                  <a:pt x="626" y="293"/>
                </a:lnTo>
                <a:cubicBezTo>
                  <a:pt x="566" y="218"/>
                  <a:pt x="566" y="159"/>
                  <a:pt x="492" y="99"/>
                </a:cubicBezTo>
                <a:cubicBezTo>
                  <a:pt x="457" y="29"/>
                  <a:pt x="401"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0"/>
          <p:cNvSpPr/>
          <p:nvPr/>
        </p:nvSpPr>
        <p:spPr>
          <a:xfrm>
            <a:off x="5336803" y="843242"/>
            <a:ext cx="19091" cy="20183"/>
          </a:xfrm>
          <a:custGeom>
            <a:avLst/>
            <a:gdLst/>
            <a:ahLst/>
            <a:cxnLst/>
            <a:rect l="l" t="t" r="r" b="b"/>
            <a:pathLst>
              <a:path w="612" h="647" extrusionOk="0">
                <a:moveTo>
                  <a:pt x="298" y="0"/>
                </a:moveTo>
                <a:cubicBezTo>
                  <a:pt x="242" y="0"/>
                  <a:pt x="179" y="19"/>
                  <a:pt x="119" y="56"/>
                </a:cubicBezTo>
                <a:cubicBezTo>
                  <a:pt x="60" y="116"/>
                  <a:pt x="60" y="116"/>
                  <a:pt x="60" y="175"/>
                </a:cubicBezTo>
                <a:cubicBezTo>
                  <a:pt x="0" y="235"/>
                  <a:pt x="0" y="294"/>
                  <a:pt x="0" y="354"/>
                </a:cubicBezTo>
                <a:cubicBezTo>
                  <a:pt x="0" y="428"/>
                  <a:pt x="60" y="488"/>
                  <a:pt x="179" y="607"/>
                </a:cubicBezTo>
                <a:cubicBezTo>
                  <a:pt x="228" y="632"/>
                  <a:pt x="270" y="646"/>
                  <a:pt x="311" y="646"/>
                </a:cubicBezTo>
                <a:cubicBezTo>
                  <a:pt x="368" y="646"/>
                  <a:pt x="422" y="617"/>
                  <a:pt x="492" y="548"/>
                </a:cubicBezTo>
                <a:cubicBezTo>
                  <a:pt x="611" y="488"/>
                  <a:pt x="611" y="354"/>
                  <a:pt x="611" y="294"/>
                </a:cubicBezTo>
                <a:cubicBezTo>
                  <a:pt x="611" y="235"/>
                  <a:pt x="611" y="175"/>
                  <a:pt x="552" y="175"/>
                </a:cubicBezTo>
                <a:cubicBezTo>
                  <a:pt x="552" y="116"/>
                  <a:pt x="492" y="56"/>
                  <a:pt x="432" y="56"/>
                </a:cubicBezTo>
                <a:cubicBezTo>
                  <a:pt x="403" y="19"/>
                  <a:pt x="354" y="0"/>
                  <a:pt x="29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0"/>
          <p:cNvSpPr/>
          <p:nvPr/>
        </p:nvSpPr>
        <p:spPr>
          <a:xfrm>
            <a:off x="5999501" y="698746"/>
            <a:ext cx="19528" cy="33160"/>
          </a:xfrm>
          <a:custGeom>
            <a:avLst/>
            <a:gdLst/>
            <a:ahLst/>
            <a:cxnLst/>
            <a:rect l="l" t="t" r="r" b="b"/>
            <a:pathLst>
              <a:path w="626" h="1063" extrusionOk="0">
                <a:moveTo>
                  <a:pt x="378" y="0"/>
                </a:moveTo>
                <a:cubicBezTo>
                  <a:pt x="353" y="0"/>
                  <a:pt x="330" y="8"/>
                  <a:pt x="313" y="25"/>
                </a:cubicBezTo>
                <a:cubicBezTo>
                  <a:pt x="194" y="85"/>
                  <a:pt x="194" y="144"/>
                  <a:pt x="119" y="219"/>
                </a:cubicBezTo>
                <a:cubicBezTo>
                  <a:pt x="60" y="338"/>
                  <a:pt x="60" y="397"/>
                  <a:pt x="60" y="457"/>
                </a:cubicBezTo>
                <a:cubicBezTo>
                  <a:pt x="0" y="651"/>
                  <a:pt x="60" y="830"/>
                  <a:pt x="194" y="1023"/>
                </a:cubicBezTo>
                <a:cubicBezTo>
                  <a:pt x="218" y="1048"/>
                  <a:pt x="253" y="1062"/>
                  <a:pt x="290" y="1062"/>
                </a:cubicBezTo>
                <a:cubicBezTo>
                  <a:pt x="342" y="1062"/>
                  <a:pt x="397" y="1033"/>
                  <a:pt x="432" y="964"/>
                </a:cubicBezTo>
                <a:cubicBezTo>
                  <a:pt x="566" y="830"/>
                  <a:pt x="626" y="710"/>
                  <a:pt x="626" y="591"/>
                </a:cubicBezTo>
                <a:lnTo>
                  <a:pt x="626" y="397"/>
                </a:lnTo>
                <a:cubicBezTo>
                  <a:pt x="626" y="278"/>
                  <a:pt x="626" y="219"/>
                  <a:pt x="566" y="144"/>
                </a:cubicBezTo>
                <a:lnTo>
                  <a:pt x="566" y="85"/>
                </a:lnTo>
                <a:cubicBezTo>
                  <a:pt x="513" y="42"/>
                  <a:pt x="438" y="0"/>
                  <a:pt x="378"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0"/>
          <p:cNvSpPr/>
          <p:nvPr/>
        </p:nvSpPr>
        <p:spPr>
          <a:xfrm>
            <a:off x="6040366" y="746444"/>
            <a:ext cx="19091" cy="37496"/>
          </a:xfrm>
          <a:custGeom>
            <a:avLst/>
            <a:gdLst/>
            <a:ahLst/>
            <a:cxnLst/>
            <a:rect l="l" t="t" r="r" b="b"/>
            <a:pathLst>
              <a:path w="612" h="1202" extrusionOk="0">
                <a:moveTo>
                  <a:pt x="366" y="1"/>
                </a:moveTo>
                <a:cubicBezTo>
                  <a:pt x="318" y="1"/>
                  <a:pt x="269" y="16"/>
                  <a:pt x="239" y="45"/>
                </a:cubicBezTo>
                <a:cubicBezTo>
                  <a:pt x="180" y="105"/>
                  <a:pt x="120" y="239"/>
                  <a:pt x="61" y="299"/>
                </a:cubicBezTo>
                <a:cubicBezTo>
                  <a:pt x="61" y="358"/>
                  <a:pt x="1" y="477"/>
                  <a:pt x="1" y="552"/>
                </a:cubicBezTo>
                <a:cubicBezTo>
                  <a:pt x="1" y="790"/>
                  <a:pt x="61" y="984"/>
                  <a:pt x="180" y="1103"/>
                </a:cubicBezTo>
                <a:lnTo>
                  <a:pt x="239" y="1163"/>
                </a:lnTo>
                <a:cubicBezTo>
                  <a:pt x="264" y="1187"/>
                  <a:pt x="301" y="1202"/>
                  <a:pt x="337" y="1202"/>
                </a:cubicBezTo>
                <a:cubicBezTo>
                  <a:pt x="387" y="1202"/>
                  <a:pt x="433" y="1173"/>
                  <a:pt x="433" y="1103"/>
                </a:cubicBezTo>
                <a:lnTo>
                  <a:pt x="493" y="1103"/>
                </a:lnTo>
                <a:cubicBezTo>
                  <a:pt x="552" y="924"/>
                  <a:pt x="612" y="790"/>
                  <a:pt x="612" y="611"/>
                </a:cubicBezTo>
                <a:lnTo>
                  <a:pt x="612" y="358"/>
                </a:lnTo>
                <a:cubicBezTo>
                  <a:pt x="612" y="299"/>
                  <a:pt x="552" y="179"/>
                  <a:pt x="552" y="105"/>
                </a:cubicBezTo>
                <a:lnTo>
                  <a:pt x="493"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0"/>
          <p:cNvSpPr/>
          <p:nvPr/>
        </p:nvSpPr>
        <p:spPr>
          <a:xfrm>
            <a:off x="6094302" y="701835"/>
            <a:ext cx="17688" cy="37247"/>
          </a:xfrm>
          <a:custGeom>
            <a:avLst/>
            <a:gdLst/>
            <a:ahLst/>
            <a:cxnLst/>
            <a:rect l="l" t="t" r="r" b="b"/>
            <a:pathLst>
              <a:path w="567" h="1194" extrusionOk="0">
                <a:moveTo>
                  <a:pt x="253" y="1"/>
                </a:moveTo>
                <a:cubicBezTo>
                  <a:pt x="209" y="1"/>
                  <a:pt x="164" y="15"/>
                  <a:pt x="134" y="45"/>
                </a:cubicBezTo>
                <a:cubicBezTo>
                  <a:pt x="60" y="179"/>
                  <a:pt x="0" y="239"/>
                  <a:pt x="0" y="358"/>
                </a:cubicBezTo>
                <a:lnTo>
                  <a:pt x="0" y="611"/>
                </a:lnTo>
                <a:cubicBezTo>
                  <a:pt x="0" y="790"/>
                  <a:pt x="0" y="924"/>
                  <a:pt x="134" y="1103"/>
                </a:cubicBezTo>
                <a:lnTo>
                  <a:pt x="194" y="1163"/>
                </a:lnTo>
                <a:cubicBezTo>
                  <a:pt x="212" y="1185"/>
                  <a:pt x="235" y="1194"/>
                  <a:pt x="260" y="1194"/>
                </a:cubicBezTo>
                <a:cubicBezTo>
                  <a:pt x="319" y="1194"/>
                  <a:pt x="390" y="1145"/>
                  <a:pt x="432" y="1103"/>
                </a:cubicBezTo>
                <a:cubicBezTo>
                  <a:pt x="566" y="924"/>
                  <a:pt x="566" y="731"/>
                  <a:pt x="566" y="611"/>
                </a:cubicBezTo>
                <a:lnTo>
                  <a:pt x="566" y="298"/>
                </a:lnTo>
                <a:cubicBezTo>
                  <a:pt x="507" y="239"/>
                  <a:pt x="507" y="179"/>
                  <a:pt x="432" y="45"/>
                </a:cubicBezTo>
                <a:lnTo>
                  <a:pt x="373" y="45"/>
                </a:lnTo>
                <a:cubicBezTo>
                  <a:pt x="343" y="15"/>
                  <a:pt x="298"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10"/>
          <p:cNvSpPr/>
          <p:nvPr/>
        </p:nvSpPr>
        <p:spPr>
          <a:xfrm>
            <a:off x="6090559" y="808366"/>
            <a:ext cx="19559" cy="31351"/>
          </a:xfrm>
          <a:custGeom>
            <a:avLst/>
            <a:gdLst/>
            <a:ahLst/>
            <a:cxnLst/>
            <a:rect l="l" t="t" r="r" b="b"/>
            <a:pathLst>
              <a:path w="627" h="1005" extrusionOk="0">
                <a:moveTo>
                  <a:pt x="364" y="1"/>
                </a:moveTo>
                <a:cubicBezTo>
                  <a:pt x="310" y="1"/>
                  <a:pt x="247" y="19"/>
                  <a:pt x="180" y="57"/>
                </a:cubicBezTo>
                <a:cubicBezTo>
                  <a:pt x="120" y="116"/>
                  <a:pt x="61" y="176"/>
                  <a:pt x="61" y="235"/>
                </a:cubicBezTo>
                <a:cubicBezTo>
                  <a:pt x="1" y="295"/>
                  <a:pt x="1" y="429"/>
                  <a:pt x="1" y="489"/>
                </a:cubicBezTo>
                <a:cubicBezTo>
                  <a:pt x="1" y="608"/>
                  <a:pt x="1" y="802"/>
                  <a:pt x="180" y="921"/>
                </a:cubicBezTo>
                <a:lnTo>
                  <a:pt x="180" y="980"/>
                </a:lnTo>
                <a:cubicBezTo>
                  <a:pt x="202" y="998"/>
                  <a:pt x="227" y="1005"/>
                  <a:pt x="254" y="1005"/>
                </a:cubicBezTo>
                <a:cubicBezTo>
                  <a:pt x="319" y="1005"/>
                  <a:pt x="391" y="963"/>
                  <a:pt x="433" y="921"/>
                </a:cubicBezTo>
                <a:cubicBezTo>
                  <a:pt x="552" y="802"/>
                  <a:pt x="552" y="667"/>
                  <a:pt x="627" y="489"/>
                </a:cubicBezTo>
                <a:cubicBezTo>
                  <a:pt x="627" y="429"/>
                  <a:pt x="627" y="355"/>
                  <a:pt x="552" y="295"/>
                </a:cubicBezTo>
                <a:cubicBezTo>
                  <a:pt x="552" y="235"/>
                  <a:pt x="552" y="176"/>
                  <a:pt x="493" y="116"/>
                </a:cubicBezTo>
                <a:lnTo>
                  <a:pt x="493" y="57"/>
                </a:lnTo>
                <a:cubicBezTo>
                  <a:pt x="463"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10"/>
          <p:cNvSpPr/>
          <p:nvPr/>
        </p:nvSpPr>
        <p:spPr>
          <a:xfrm>
            <a:off x="6142623" y="754960"/>
            <a:ext cx="17688" cy="48071"/>
          </a:xfrm>
          <a:custGeom>
            <a:avLst/>
            <a:gdLst/>
            <a:ahLst/>
            <a:cxnLst/>
            <a:rect l="l" t="t" r="r" b="b"/>
            <a:pathLst>
              <a:path w="567" h="1541" extrusionOk="0">
                <a:moveTo>
                  <a:pt x="282" y="1"/>
                </a:moveTo>
                <a:cubicBezTo>
                  <a:pt x="219" y="1"/>
                  <a:pt x="177" y="43"/>
                  <a:pt x="135" y="85"/>
                </a:cubicBezTo>
                <a:cubicBezTo>
                  <a:pt x="75" y="204"/>
                  <a:pt x="75" y="338"/>
                  <a:pt x="0" y="398"/>
                </a:cubicBezTo>
                <a:lnTo>
                  <a:pt x="0" y="771"/>
                </a:lnTo>
                <a:cubicBezTo>
                  <a:pt x="0" y="1024"/>
                  <a:pt x="0" y="1203"/>
                  <a:pt x="135" y="1456"/>
                </a:cubicBezTo>
                <a:lnTo>
                  <a:pt x="194" y="1515"/>
                </a:lnTo>
                <a:cubicBezTo>
                  <a:pt x="229" y="1533"/>
                  <a:pt x="259" y="1540"/>
                  <a:pt x="285" y="1540"/>
                </a:cubicBezTo>
                <a:cubicBezTo>
                  <a:pt x="349" y="1540"/>
                  <a:pt x="395" y="1498"/>
                  <a:pt x="447" y="1456"/>
                </a:cubicBezTo>
                <a:cubicBezTo>
                  <a:pt x="567" y="1203"/>
                  <a:pt x="567" y="1024"/>
                  <a:pt x="567" y="771"/>
                </a:cubicBezTo>
                <a:lnTo>
                  <a:pt x="567" y="398"/>
                </a:lnTo>
                <a:cubicBezTo>
                  <a:pt x="507" y="338"/>
                  <a:pt x="507" y="204"/>
                  <a:pt x="447" y="85"/>
                </a:cubicBezTo>
                <a:lnTo>
                  <a:pt x="373" y="26"/>
                </a:lnTo>
                <a:cubicBezTo>
                  <a:pt x="338" y="8"/>
                  <a:pt x="308" y="1"/>
                  <a:pt x="28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0"/>
          <p:cNvSpPr/>
          <p:nvPr/>
        </p:nvSpPr>
        <p:spPr>
          <a:xfrm>
            <a:off x="6189104" y="695034"/>
            <a:ext cx="19528" cy="40772"/>
          </a:xfrm>
          <a:custGeom>
            <a:avLst/>
            <a:gdLst/>
            <a:ahLst/>
            <a:cxnLst/>
            <a:rect l="l" t="t" r="r" b="b"/>
            <a:pathLst>
              <a:path w="626" h="1307" extrusionOk="0">
                <a:moveTo>
                  <a:pt x="373" y="0"/>
                </a:moveTo>
                <a:cubicBezTo>
                  <a:pt x="308" y="0"/>
                  <a:pt x="236" y="42"/>
                  <a:pt x="194" y="84"/>
                </a:cubicBezTo>
                <a:cubicBezTo>
                  <a:pt x="134" y="204"/>
                  <a:pt x="134" y="263"/>
                  <a:pt x="75" y="338"/>
                </a:cubicBezTo>
                <a:lnTo>
                  <a:pt x="75" y="636"/>
                </a:lnTo>
                <a:cubicBezTo>
                  <a:pt x="0" y="829"/>
                  <a:pt x="75" y="949"/>
                  <a:pt x="134" y="1202"/>
                </a:cubicBezTo>
                <a:lnTo>
                  <a:pt x="194" y="1261"/>
                </a:lnTo>
                <a:cubicBezTo>
                  <a:pt x="224" y="1291"/>
                  <a:pt x="253" y="1306"/>
                  <a:pt x="293" y="1306"/>
                </a:cubicBezTo>
                <a:cubicBezTo>
                  <a:pt x="332" y="1306"/>
                  <a:pt x="380" y="1291"/>
                  <a:pt x="447" y="1261"/>
                </a:cubicBezTo>
                <a:cubicBezTo>
                  <a:pt x="566" y="1083"/>
                  <a:pt x="626" y="889"/>
                  <a:pt x="626" y="710"/>
                </a:cubicBezTo>
                <a:lnTo>
                  <a:pt x="626" y="397"/>
                </a:lnTo>
                <a:cubicBezTo>
                  <a:pt x="626" y="263"/>
                  <a:pt x="566" y="204"/>
                  <a:pt x="507" y="84"/>
                </a:cubicBezTo>
                <a:lnTo>
                  <a:pt x="447" y="25"/>
                </a:lnTo>
                <a:cubicBezTo>
                  <a:pt x="425" y="7"/>
                  <a:pt x="400" y="0"/>
                  <a:pt x="37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0"/>
          <p:cNvSpPr/>
          <p:nvPr/>
        </p:nvSpPr>
        <p:spPr>
          <a:xfrm>
            <a:off x="6186774" y="677409"/>
            <a:ext cx="19091" cy="40553"/>
          </a:xfrm>
          <a:custGeom>
            <a:avLst/>
            <a:gdLst/>
            <a:ahLst/>
            <a:cxnLst/>
            <a:rect l="l" t="t" r="r" b="b"/>
            <a:pathLst>
              <a:path w="612" h="1300" extrusionOk="0">
                <a:moveTo>
                  <a:pt x="222" y="1"/>
                </a:moveTo>
                <a:cubicBezTo>
                  <a:pt x="148" y="1"/>
                  <a:pt x="104" y="59"/>
                  <a:pt x="61" y="158"/>
                </a:cubicBezTo>
                <a:cubicBezTo>
                  <a:pt x="1" y="217"/>
                  <a:pt x="1" y="337"/>
                  <a:pt x="1" y="396"/>
                </a:cubicBezTo>
                <a:lnTo>
                  <a:pt x="1" y="649"/>
                </a:lnTo>
                <a:cubicBezTo>
                  <a:pt x="1" y="828"/>
                  <a:pt x="61" y="1022"/>
                  <a:pt x="180" y="1201"/>
                </a:cubicBezTo>
                <a:lnTo>
                  <a:pt x="239" y="1275"/>
                </a:lnTo>
                <a:cubicBezTo>
                  <a:pt x="261" y="1292"/>
                  <a:pt x="281" y="1299"/>
                  <a:pt x="300" y="1299"/>
                </a:cubicBezTo>
                <a:cubicBezTo>
                  <a:pt x="348" y="1299"/>
                  <a:pt x="390" y="1254"/>
                  <a:pt x="433" y="1201"/>
                </a:cubicBezTo>
                <a:cubicBezTo>
                  <a:pt x="552" y="1022"/>
                  <a:pt x="612" y="828"/>
                  <a:pt x="612" y="649"/>
                </a:cubicBezTo>
                <a:cubicBezTo>
                  <a:pt x="552" y="530"/>
                  <a:pt x="552" y="396"/>
                  <a:pt x="493" y="337"/>
                </a:cubicBezTo>
                <a:cubicBezTo>
                  <a:pt x="493" y="217"/>
                  <a:pt x="433" y="158"/>
                  <a:pt x="314" y="24"/>
                </a:cubicBezTo>
                <a:cubicBezTo>
                  <a:pt x="279"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0"/>
          <p:cNvSpPr/>
          <p:nvPr/>
        </p:nvSpPr>
        <p:spPr>
          <a:xfrm>
            <a:off x="6210472" y="775736"/>
            <a:ext cx="19559" cy="38900"/>
          </a:xfrm>
          <a:custGeom>
            <a:avLst/>
            <a:gdLst/>
            <a:ahLst/>
            <a:cxnLst/>
            <a:rect l="l" t="t" r="r" b="b"/>
            <a:pathLst>
              <a:path w="627" h="1247" extrusionOk="0">
                <a:moveTo>
                  <a:pt x="375" y="0"/>
                </a:moveTo>
                <a:cubicBezTo>
                  <a:pt x="328" y="0"/>
                  <a:pt x="284" y="15"/>
                  <a:pt x="254" y="45"/>
                </a:cubicBezTo>
                <a:cubicBezTo>
                  <a:pt x="194" y="105"/>
                  <a:pt x="135" y="224"/>
                  <a:pt x="60" y="283"/>
                </a:cubicBezTo>
                <a:cubicBezTo>
                  <a:pt x="60" y="417"/>
                  <a:pt x="0" y="477"/>
                  <a:pt x="0" y="596"/>
                </a:cubicBezTo>
                <a:cubicBezTo>
                  <a:pt x="0" y="790"/>
                  <a:pt x="60" y="1028"/>
                  <a:pt x="194" y="1222"/>
                </a:cubicBezTo>
                <a:lnTo>
                  <a:pt x="254" y="1222"/>
                </a:lnTo>
                <a:cubicBezTo>
                  <a:pt x="271" y="1239"/>
                  <a:pt x="294" y="1247"/>
                  <a:pt x="319" y="1247"/>
                </a:cubicBezTo>
                <a:cubicBezTo>
                  <a:pt x="379" y="1247"/>
                  <a:pt x="454" y="1204"/>
                  <a:pt x="507" y="1162"/>
                </a:cubicBezTo>
                <a:cubicBezTo>
                  <a:pt x="567" y="969"/>
                  <a:pt x="626" y="790"/>
                  <a:pt x="626" y="656"/>
                </a:cubicBezTo>
                <a:lnTo>
                  <a:pt x="626" y="417"/>
                </a:lnTo>
                <a:cubicBezTo>
                  <a:pt x="626" y="283"/>
                  <a:pt x="567" y="224"/>
                  <a:pt x="567" y="105"/>
                </a:cubicBezTo>
                <a:lnTo>
                  <a:pt x="507" y="45"/>
                </a:lnTo>
                <a:cubicBezTo>
                  <a:pt x="470" y="15"/>
                  <a:pt x="421" y="0"/>
                  <a:pt x="37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0"/>
          <p:cNvSpPr/>
          <p:nvPr/>
        </p:nvSpPr>
        <p:spPr>
          <a:xfrm>
            <a:off x="6146803" y="859089"/>
            <a:ext cx="19091" cy="24020"/>
          </a:xfrm>
          <a:custGeom>
            <a:avLst/>
            <a:gdLst/>
            <a:ahLst/>
            <a:cxnLst/>
            <a:rect l="l" t="t" r="r" b="b"/>
            <a:pathLst>
              <a:path w="612" h="770" extrusionOk="0">
                <a:moveTo>
                  <a:pt x="347" y="0"/>
                </a:moveTo>
                <a:cubicBezTo>
                  <a:pt x="308" y="0"/>
                  <a:pt x="270" y="15"/>
                  <a:pt x="239" y="40"/>
                </a:cubicBezTo>
                <a:cubicBezTo>
                  <a:pt x="120" y="99"/>
                  <a:pt x="120" y="99"/>
                  <a:pt x="60" y="159"/>
                </a:cubicBezTo>
                <a:cubicBezTo>
                  <a:pt x="60" y="218"/>
                  <a:pt x="1" y="293"/>
                  <a:pt x="1" y="352"/>
                </a:cubicBezTo>
                <a:cubicBezTo>
                  <a:pt x="1" y="531"/>
                  <a:pt x="60" y="665"/>
                  <a:pt x="179" y="725"/>
                </a:cubicBezTo>
                <a:cubicBezTo>
                  <a:pt x="209" y="755"/>
                  <a:pt x="258" y="770"/>
                  <a:pt x="306" y="770"/>
                </a:cubicBezTo>
                <a:cubicBezTo>
                  <a:pt x="354" y="770"/>
                  <a:pt x="403" y="755"/>
                  <a:pt x="433" y="725"/>
                </a:cubicBezTo>
                <a:lnTo>
                  <a:pt x="492" y="725"/>
                </a:lnTo>
                <a:cubicBezTo>
                  <a:pt x="552" y="591"/>
                  <a:pt x="611" y="531"/>
                  <a:pt x="611" y="412"/>
                </a:cubicBezTo>
                <a:lnTo>
                  <a:pt x="611" y="293"/>
                </a:lnTo>
                <a:cubicBezTo>
                  <a:pt x="552" y="218"/>
                  <a:pt x="552"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0"/>
          <p:cNvSpPr/>
          <p:nvPr/>
        </p:nvSpPr>
        <p:spPr>
          <a:xfrm>
            <a:off x="6036186" y="843242"/>
            <a:ext cx="19559" cy="20183"/>
          </a:xfrm>
          <a:custGeom>
            <a:avLst/>
            <a:gdLst/>
            <a:ahLst/>
            <a:cxnLst/>
            <a:rect l="l" t="t" r="r" b="b"/>
            <a:pathLst>
              <a:path w="627" h="647" extrusionOk="0">
                <a:moveTo>
                  <a:pt x="306" y="0"/>
                </a:moveTo>
                <a:cubicBezTo>
                  <a:pt x="254" y="0"/>
                  <a:pt x="195" y="19"/>
                  <a:pt x="135" y="56"/>
                </a:cubicBezTo>
                <a:cubicBezTo>
                  <a:pt x="61" y="116"/>
                  <a:pt x="61" y="116"/>
                  <a:pt x="61" y="175"/>
                </a:cubicBezTo>
                <a:cubicBezTo>
                  <a:pt x="1" y="235"/>
                  <a:pt x="1" y="294"/>
                  <a:pt x="1" y="354"/>
                </a:cubicBezTo>
                <a:cubicBezTo>
                  <a:pt x="61" y="428"/>
                  <a:pt x="61" y="488"/>
                  <a:pt x="195" y="607"/>
                </a:cubicBezTo>
                <a:cubicBezTo>
                  <a:pt x="244" y="632"/>
                  <a:pt x="283" y="646"/>
                  <a:pt x="322" y="646"/>
                </a:cubicBezTo>
                <a:cubicBezTo>
                  <a:pt x="376" y="646"/>
                  <a:pt x="429" y="617"/>
                  <a:pt x="507" y="548"/>
                </a:cubicBezTo>
                <a:cubicBezTo>
                  <a:pt x="627" y="488"/>
                  <a:pt x="627" y="354"/>
                  <a:pt x="627" y="294"/>
                </a:cubicBezTo>
                <a:cubicBezTo>
                  <a:pt x="627" y="235"/>
                  <a:pt x="627" y="175"/>
                  <a:pt x="567" y="175"/>
                </a:cubicBezTo>
                <a:cubicBezTo>
                  <a:pt x="567" y="116"/>
                  <a:pt x="507" y="56"/>
                  <a:pt x="433" y="56"/>
                </a:cubicBezTo>
                <a:cubicBezTo>
                  <a:pt x="403" y="19"/>
                  <a:pt x="358" y="0"/>
                  <a:pt x="30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0"/>
          <p:cNvSpPr/>
          <p:nvPr/>
        </p:nvSpPr>
        <p:spPr>
          <a:xfrm>
            <a:off x="6626863" y="698746"/>
            <a:ext cx="19559" cy="33160"/>
          </a:xfrm>
          <a:custGeom>
            <a:avLst/>
            <a:gdLst/>
            <a:ahLst/>
            <a:cxnLst/>
            <a:rect l="l" t="t" r="r" b="b"/>
            <a:pathLst>
              <a:path w="627" h="1063" extrusionOk="0">
                <a:moveTo>
                  <a:pt x="379" y="0"/>
                </a:moveTo>
                <a:cubicBezTo>
                  <a:pt x="354" y="0"/>
                  <a:pt x="331"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lnTo>
                  <a:pt x="626" y="397"/>
                </a:lnTo>
                <a:cubicBezTo>
                  <a:pt x="626" y="278"/>
                  <a:pt x="626" y="219"/>
                  <a:pt x="567" y="144"/>
                </a:cubicBezTo>
                <a:lnTo>
                  <a:pt x="567" y="85"/>
                </a:lnTo>
                <a:cubicBezTo>
                  <a:pt x="514" y="42"/>
                  <a:pt x="439" y="0"/>
                  <a:pt x="379"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0"/>
          <p:cNvSpPr/>
          <p:nvPr/>
        </p:nvSpPr>
        <p:spPr>
          <a:xfrm>
            <a:off x="6667760" y="746444"/>
            <a:ext cx="19091" cy="37496"/>
          </a:xfrm>
          <a:custGeom>
            <a:avLst/>
            <a:gdLst/>
            <a:ahLst/>
            <a:cxnLst/>
            <a:rect l="l" t="t" r="r" b="b"/>
            <a:pathLst>
              <a:path w="612" h="1202" extrusionOk="0">
                <a:moveTo>
                  <a:pt x="366" y="1"/>
                </a:moveTo>
                <a:cubicBezTo>
                  <a:pt x="317" y="1"/>
                  <a:pt x="269" y="16"/>
                  <a:pt x="239" y="45"/>
                </a:cubicBezTo>
                <a:cubicBezTo>
                  <a:pt x="179" y="105"/>
                  <a:pt x="120" y="239"/>
                  <a:pt x="6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3"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0"/>
          <p:cNvSpPr/>
          <p:nvPr/>
        </p:nvSpPr>
        <p:spPr>
          <a:xfrm>
            <a:off x="6721665" y="701835"/>
            <a:ext cx="17688" cy="37247"/>
          </a:xfrm>
          <a:custGeom>
            <a:avLst/>
            <a:gdLst/>
            <a:ahLst/>
            <a:cxnLst/>
            <a:rect l="l" t="t" r="r" b="b"/>
            <a:pathLst>
              <a:path w="567" h="1194" extrusionOk="0">
                <a:moveTo>
                  <a:pt x="254" y="1"/>
                </a:moveTo>
                <a:cubicBezTo>
                  <a:pt x="209" y="1"/>
                  <a:pt x="165" y="15"/>
                  <a:pt x="135" y="45"/>
                </a:cubicBezTo>
                <a:cubicBezTo>
                  <a:pt x="60" y="179"/>
                  <a:pt x="1"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10"/>
          <p:cNvSpPr/>
          <p:nvPr/>
        </p:nvSpPr>
        <p:spPr>
          <a:xfrm>
            <a:off x="6717953" y="808366"/>
            <a:ext cx="19559" cy="31351"/>
          </a:xfrm>
          <a:custGeom>
            <a:avLst/>
            <a:gdLst/>
            <a:ahLst/>
            <a:cxnLst/>
            <a:rect l="l" t="t" r="r" b="b"/>
            <a:pathLst>
              <a:path w="627" h="1005" extrusionOk="0">
                <a:moveTo>
                  <a:pt x="364" y="1"/>
                </a:moveTo>
                <a:cubicBezTo>
                  <a:pt x="310" y="1"/>
                  <a:pt x="246" y="19"/>
                  <a:pt x="179" y="57"/>
                </a:cubicBezTo>
                <a:cubicBezTo>
                  <a:pt x="120" y="116"/>
                  <a:pt x="60" y="176"/>
                  <a:pt x="60" y="235"/>
                </a:cubicBezTo>
                <a:cubicBezTo>
                  <a:pt x="1" y="295"/>
                  <a:pt x="1" y="429"/>
                  <a:pt x="1" y="489"/>
                </a:cubicBezTo>
                <a:cubicBezTo>
                  <a:pt x="1" y="608"/>
                  <a:pt x="1" y="802"/>
                  <a:pt x="179" y="921"/>
                </a:cubicBezTo>
                <a:lnTo>
                  <a:pt x="179" y="980"/>
                </a:lnTo>
                <a:cubicBezTo>
                  <a:pt x="201" y="998"/>
                  <a:pt x="227" y="1005"/>
                  <a:pt x="254" y="1005"/>
                </a:cubicBezTo>
                <a:cubicBezTo>
                  <a:pt x="319" y="1005"/>
                  <a:pt x="391" y="963"/>
                  <a:pt x="433" y="921"/>
                </a:cubicBezTo>
                <a:cubicBezTo>
                  <a:pt x="552" y="802"/>
                  <a:pt x="552" y="667"/>
                  <a:pt x="626" y="489"/>
                </a:cubicBezTo>
                <a:cubicBezTo>
                  <a:pt x="626" y="429"/>
                  <a:pt x="626" y="355"/>
                  <a:pt x="552" y="295"/>
                </a:cubicBezTo>
                <a:cubicBezTo>
                  <a:pt x="552" y="235"/>
                  <a:pt x="552" y="176"/>
                  <a:pt x="492" y="116"/>
                </a:cubicBezTo>
                <a:lnTo>
                  <a:pt x="492" y="57"/>
                </a:lnTo>
                <a:cubicBezTo>
                  <a:pt x="462" y="19"/>
                  <a:pt x="418" y="1"/>
                  <a:pt x="36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0"/>
          <p:cNvSpPr/>
          <p:nvPr/>
        </p:nvSpPr>
        <p:spPr>
          <a:xfrm>
            <a:off x="6770017"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9"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0"/>
          <p:cNvSpPr/>
          <p:nvPr/>
        </p:nvSpPr>
        <p:spPr>
          <a:xfrm>
            <a:off x="6818806" y="695034"/>
            <a:ext cx="19091" cy="40772"/>
          </a:xfrm>
          <a:custGeom>
            <a:avLst/>
            <a:gdLst/>
            <a:ahLst/>
            <a:cxnLst/>
            <a:rect l="l" t="t" r="r" b="b"/>
            <a:pathLst>
              <a:path w="612" h="1307" extrusionOk="0">
                <a:moveTo>
                  <a:pt x="321" y="0"/>
                </a:moveTo>
                <a:cubicBezTo>
                  <a:pt x="239" y="0"/>
                  <a:pt x="179"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55"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0"/>
          <p:cNvSpPr/>
          <p:nvPr/>
        </p:nvSpPr>
        <p:spPr>
          <a:xfrm>
            <a:off x="6814167"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1"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0"/>
          <p:cNvSpPr/>
          <p:nvPr/>
        </p:nvSpPr>
        <p:spPr>
          <a:xfrm>
            <a:off x="6837866" y="775736"/>
            <a:ext cx="19528" cy="38900"/>
          </a:xfrm>
          <a:custGeom>
            <a:avLst/>
            <a:gdLst/>
            <a:ahLst/>
            <a:cxnLst/>
            <a:rect l="l" t="t" r="r" b="b"/>
            <a:pathLst>
              <a:path w="626" h="1247" extrusionOk="0">
                <a:moveTo>
                  <a:pt x="374" y="0"/>
                </a:moveTo>
                <a:cubicBezTo>
                  <a:pt x="328" y="0"/>
                  <a:pt x="28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9" y="1247"/>
                </a:cubicBezTo>
                <a:cubicBezTo>
                  <a:pt x="379" y="1247"/>
                  <a:pt x="454" y="1204"/>
                  <a:pt x="507" y="1162"/>
                </a:cubicBezTo>
                <a:cubicBezTo>
                  <a:pt x="566" y="969"/>
                  <a:pt x="626" y="790"/>
                  <a:pt x="626" y="656"/>
                </a:cubicBezTo>
                <a:lnTo>
                  <a:pt x="626" y="417"/>
                </a:lnTo>
                <a:cubicBezTo>
                  <a:pt x="626" y="283"/>
                  <a:pt x="566" y="224"/>
                  <a:pt x="566" y="105"/>
                </a:cubicBezTo>
                <a:lnTo>
                  <a:pt x="507" y="45"/>
                </a:lnTo>
                <a:cubicBezTo>
                  <a:pt x="469" y="15"/>
                  <a:pt x="421" y="0"/>
                  <a:pt x="374"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0"/>
          <p:cNvSpPr/>
          <p:nvPr/>
        </p:nvSpPr>
        <p:spPr>
          <a:xfrm>
            <a:off x="6774197" y="859089"/>
            <a:ext cx="19091" cy="24020"/>
          </a:xfrm>
          <a:custGeom>
            <a:avLst/>
            <a:gdLst/>
            <a:ahLst/>
            <a:cxnLst/>
            <a:rect l="l" t="t" r="r" b="b"/>
            <a:pathLst>
              <a:path w="612" h="770" extrusionOk="0">
                <a:moveTo>
                  <a:pt x="347" y="0"/>
                </a:moveTo>
                <a:cubicBezTo>
                  <a:pt x="308" y="0"/>
                  <a:pt x="269" y="15"/>
                  <a:pt x="239" y="40"/>
                </a:cubicBezTo>
                <a:cubicBezTo>
                  <a:pt x="119" y="99"/>
                  <a:pt x="119" y="99"/>
                  <a:pt x="60" y="159"/>
                </a:cubicBezTo>
                <a:cubicBezTo>
                  <a:pt x="60" y="218"/>
                  <a:pt x="0" y="293"/>
                  <a:pt x="0" y="352"/>
                </a:cubicBezTo>
                <a:cubicBezTo>
                  <a:pt x="0" y="531"/>
                  <a:pt x="60" y="665"/>
                  <a:pt x="179" y="725"/>
                </a:cubicBezTo>
                <a:cubicBezTo>
                  <a:pt x="209" y="755"/>
                  <a:pt x="257" y="770"/>
                  <a:pt x="313" y="770"/>
                </a:cubicBezTo>
                <a:cubicBezTo>
                  <a:pt x="369" y="770"/>
                  <a:pt x="432" y="755"/>
                  <a:pt x="492" y="725"/>
                </a:cubicBezTo>
                <a:cubicBezTo>
                  <a:pt x="551" y="591"/>
                  <a:pt x="611" y="531"/>
                  <a:pt x="611" y="412"/>
                </a:cubicBezTo>
                <a:lnTo>
                  <a:pt x="611" y="293"/>
                </a:lnTo>
                <a:cubicBezTo>
                  <a:pt x="55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0"/>
          <p:cNvSpPr/>
          <p:nvPr/>
        </p:nvSpPr>
        <p:spPr>
          <a:xfrm>
            <a:off x="6663580"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5"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0"/>
          <p:cNvSpPr/>
          <p:nvPr/>
        </p:nvSpPr>
        <p:spPr>
          <a:xfrm>
            <a:off x="7870015" y="698746"/>
            <a:ext cx="21400" cy="33160"/>
          </a:xfrm>
          <a:custGeom>
            <a:avLst/>
            <a:gdLst/>
            <a:ahLst/>
            <a:cxnLst/>
            <a:rect l="l" t="t" r="r" b="b"/>
            <a:pathLst>
              <a:path w="686" h="1063" extrusionOk="0">
                <a:moveTo>
                  <a:pt x="405" y="0"/>
                </a:moveTo>
                <a:cubicBezTo>
                  <a:pt x="378" y="0"/>
                  <a:pt x="348" y="8"/>
                  <a:pt x="314" y="25"/>
                </a:cubicBezTo>
                <a:cubicBezTo>
                  <a:pt x="254" y="85"/>
                  <a:pt x="194" y="144"/>
                  <a:pt x="120" y="219"/>
                </a:cubicBezTo>
                <a:cubicBezTo>
                  <a:pt x="60" y="338"/>
                  <a:pt x="60" y="397"/>
                  <a:pt x="60" y="457"/>
                </a:cubicBezTo>
                <a:cubicBezTo>
                  <a:pt x="1" y="651"/>
                  <a:pt x="60" y="830"/>
                  <a:pt x="194" y="1023"/>
                </a:cubicBezTo>
                <a:cubicBezTo>
                  <a:pt x="219" y="1048"/>
                  <a:pt x="254" y="1062"/>
                  <a:pt x="291" y="1062"/>
                </a:cubicBezTo>
                <a:cubicBezTo>
                  <a:pt x="342" y="1062"/>
                  <a:pt x="398" y="1033"/>
                  <a:pt x="433" y="964"/>
                </a:cubicBezTo>
                <a:cubicBezTo>
                  <a:pt x="567" y="830"/>
                  <a:pt x="626" y="710"/>
                  <a:pt x="626" y="591"/>
                </a:cubicBezTo>
                <a:cubicBezTo>
                  <a:pt x="626" y="517"/>
                  <a:pt x="686" y="457"/>
                  <a:pt x="626" y="397"/>
                </a:cubicBezTo>
                <a:cubicBezTo>
                  <a:pt x="626" y="278"/>
                  <a:pt x="626" y="219"/>
                  <a:pt x="567" y="144"/>
                </a:cubicBezTo>
                <a:lnTo>
                  <a:pt x="567" y="85"/>
                </a:lnTo>
                <a:cubicBezTo>
                  <a:pt x="514" y="42"/>
                  <a:pt x="469" y="0"/>
                  <a:pt x="40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10"/>
          <p:cNvSpPr/>
          <p:nvPr/>
        </p:nvSpPr>
        <p:spPr>
          <a:xfrm>
            <a:off x="7910912" y="746444"/>
            <a:ext cx="19091" cy="37496"/>
          </a:xfrm>
          <a:custGeom>
            <a:avLst/>
            <a:gdLst/>
            <a:ahLst/>
            <a:cxnLst/>
            <a:rect l="l" t="t" r="r" b="b"/>
            <a:pathLst>
              <a:path w="612" h="1202" extrusionOk="0">
                <a:moveTo>
                  <a:pt x="366" y="1"/>
                </a:moveTo>
                <a:cubicBezTo>
                  <a:pt x="317" y="1"/>
                  <a:pt x="269" y="16"/>
                  <a:pt x="239" y="45"/>
                </a:cubicBezTo>
                <a:cubicBezTo>
                  <a:pt x="179" y="105"/>
                  <a:pt x="120" y="239"/>
                  <a:pt x="120" y="299"/>
                </a:cubicBezTo>
                <a:cubicBezTo>
                  <a:pt x="60" y="358"/>
                  <a:pt x="60" y="477"/>
                  <a:pt x="1" y="552"/>
                </a:cubicBezTo>
                <a:cubicBezTo>
                  <a:pt x="1" y="790"/>
                  <a:pt x="60" y="984"/>
                  <a:pt x="179" y="1103"/>
                </a:cubicBezTo>
                <a:lnTo>
                  <a:pt x="239" y="1163"/>
                </a:lnTo>
                <a:cubicBezTo>
                  <a:pt x="264" y="1187"/>
                  <a:pt x="301" y="1202"/>
                  <a:pt x="341" y="1202"/>
                </a:cubicBezTo>
                <a:cubicBezTo>
                  <a:pt x="397" y="1202"/>
                  <a:pt x="457" y="1173"/>
                  <a:pt x="492" y="1103"/>
                </a:cubicBezTo>
                <a:cubicBezTo>
                  <a:pt x="552" y="924"/>
                  <a:pt x="611" y="790"/>
                  <a:pt x="611" y="611"/>
                </a:cubicBezTo>
                <a:lnTo>
                  <a:pt x="611" y="358"/>
                </a:lnTo>
                <a:cubicBezTo>
                  <a:pt x="611" y="299"/>
                  <a:pt x="611" y="179"/>
                  <a:pt x="552" y="105"/>
                </a:cubicBezTo>
                <a:lnTo>
                  <a:pt x="492" y="45"/>
                </a:lnTo>
                <a:cubicBezTo>
                  <a:pt x="462" y="16"/>
                  <a:pt x="414"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10"/>
          <p:cNvSpPr/>
          <p:nvPr/>
        </p:nvSpPr>
        <p:spPr>
          <a:xfrm>
            <a:off x="7964817" y="701835"/>
            <a:ext cx="17688" cy="37247"/>
          </a:xfrm>
          <a:custGeom>
            <a:avLst/>
            <a:gdLst/>
            <a:ahLst/>
            <a:cxnLst/>
            <a:rect l="l" t="t" r="r" b="b"/>
            <a:pathLst>
              <a:path w="567" h="1194" extrusionOk="0">
                <a:moveTo>
                  <a:pt x="254" y="1"/>
                </a:moveTo>
                <a:cubicBezTo>
                  <a:pt x="209" y="1"/>
                  <a:pt x="165" y="15"/>
                  <a:pt x="135" y="45"/>
                </a:cubicBezTo>
                <a:cubicBezTo>
                  <a:pt x="60" y="179"/>
                  <a:pt x="60" y="239"/>
                  <a:pt x="1" y="358"/>
                </a:cubicBezTo>
                <a:lnTo>
                  <a:pt x="1" y="611"/>
                </a:lnTo>
                <a:cubicBezTo>
                  <a:pt x="1" y="790"/>
                  <a:pt x="1" y="924"/>
                  <a:pt x="135" y="1103"/>
                </a:cubicBezTo>
                <a:lnTo>
                  <a:pt x="194" y="1163"/>
                </a:lnTo>
                <a:cubicBezTo>
                  <a:pt x="212" y="1185"/>
                  <a:pt x="235" y="1194"/>
                  <a:pt x="261" y="1194"/>
                </a:cubicBezTo>
                <a:cubicBezTo>
                  <a:pt x="320" y="1194"/>
                  <a:pt x="391" y="1145"/>
                  <a:pt x="433" y="1103"/>
                </a:cubicBezTo>
                <a:cubicBezTo>
                  <a:pt x="567" y="924"/>
                  <a:pt x="567" y="731"/>
                  <a:pt x="567" y="611"/>
                </a:cubicBezTo>
                <a:lnTo>
                  <a:pt x="567" y="298"/>
                </a:lnTo>
                <a:cubicBezTo>
                  <a:pt x="507" y="239"/>
                  <a:pt x="507" y="179"/>
                  <a:pt x="433" y="45"/>
                </a:cubicBezTo>
                <a:lnTo>
                  <a:pt x="373" y="45"/>
                </a:lnTo>
                <a:cubicBezTo>
                  <a:pt x="343" y="15"/>
                  <a:pt x="299" y="1"/>
                  <a:pt x="25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10"/>
          <p:cNvSpPr/>
          <p:nvPr/>
        </p:nvSpPr>
        <p:spPr>
          <a:xfrm>
            <a:off x="7961105" y="808366"/>
            <a:ext cx="19559" cy="31351"/>
          </a:xfrm>
          <a:custGeom>
            <a:avLst/>
            <a:gdLst/>
            <a:ahLst/>
            <a:cxnLst/>
            <a:rect l="l" t="t" r="r" b="b"/>
            <a:pathLst>
              <a:path w="627" h="1005" extrusionOk="0">
                <a:moveTo>
                  <a:pt x="373" y="1"/>
                </a:moveTo>
                <a:cubicBezTo>
                  <a:pt x="328" y="1"/>
                  <a:pt x="284" y="19"/>
                  <a:pt x="254" y="57"/>
                </a:cubicBezTo>
                <a:cubicBezTo>
                  <a:pt x="120" y="116"/>
                  <a:pt x="120" y="176"/>
                  <a:pt x="60" y="235"/>
                </a:cubicBezTo>
                <a:cubicBezTo>
                  <a:pt x="1" y="295"/>
                  <a:pt x="1" y="429"/>
                  <a:pt x="1" y="489"/>
                </a:cubicBezTo>
                <a:cubicBezTo>
                  <a:pt x="1" y="608"/>
                  <a:pt x="60" y="802"/>
                  <a:pt x="179" y="921"/>
                </a:cubicBezTo>
                <a:lnTo>
                  <a:pt x="179" y="980"/>
                </a:lnTo>
                <a:cubicBezTo>
                  <a:pt x="201" y="998"/>
                  <a:pt x="227" y="1005"/>
                  <a:pt x="254" y="1005"/>
                </a:cubicBezTo>
                <a:cubicBezTo>
                  <a:pt x="319" y="1005"/>
                  <a:pt x="390" y="963"/>
                  <a:pt x="433" y="921"/>
                </a:cubicBezTo>
                <a:cubicBezTo>
                  <a:pt x="552" y="802"/>
                  <a:pt x="626" y="667"/>
                  <a:pt x="626" y="489"/>
                </a:cubicBezTo>
                <a:cubicBezTo>
                  <a:pt x="626" y="429"/>
                  <a:pt x="626" y="355"/>
                  <a:pt x="552" y="295"/>
                </a:cubicBezTo>
                <a:cubicBezTo>
                  <a:pt x="552" y="235"/>
                  <a:pt x="552" y="176"/>
                  <a:pt x="492" y="116"/>
                </a:cubicBezTo>
                <a:lnTo>
                  <a:pt x="492" y="57"/>
                </a:lnTo>
                <a:cubicBezTo>
                  <a:pt x="462" y="19"/>
                  <a:pt x="418" y="1"/>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0"/>
          <p:cNvSpPr/>
          <p:nvPr/>
        </p:nvSpPr>
        <p:spPr>
          <a:xfrm>
            <a:off x="8013169" y="754960"/>
            <a:ext cx="17688" cy="48071"/>
          </a:xfrm>
          <a:custGeom>
            <a:avLst/>
            <a:gdLst/>
            <a:ahLst/>
            <a:cxnLst/>
            <a:rect l="l" t="t" r="r" b="b"/>
            <a:pathLst>
              <a:path w="567" h="1541" extrusionOk="0">
                <a:moveTo>
                  <a:pt x="308" y="1"/>
                </a:moveTo>
                <a:cubicBezTo>
                  <a:pt x="248" y="1"/>
                  <a:pt x="176" y="43"/>
                  <a:pt x="134" y="85"/>
                </a:cubicBezTo>
                <a:cubicBezTo>
                  <a:pt x="75" y="204"/>
                  <a:pt x="75" y="338"/>
                  <a:pt x="0" y="398"/>
                </a:cubicBezTo>
                <a:lnTo>
                  <a:pt x="0" y="771"/>
                </a:lnTo>
                <a:cubicBezTo>
                  <a:pt x="0" y="1024"/>
                  <a:pt x="0" y="1203"/>
                  <a:pt x="134" y="1456"/>
                </a:cubicBezTo>
                <a:cubicBezTo>
                  <a:pt x="194" y="1456"/>
                  <a:pt x="194" y="1515"/>
                  <a:pt x="194" y="1515"/>
                </a:cubicBezTo>
                <a:cubicBezTo>
                  <a:pt x="229" y="1533"/>
                  <a:pt x="258" y="1540"/>
                  <a:pt x="285" y="1540"/>
                </a:cubicBezTo>
                <a:cubicBezTo>
                  <a:pt x="349" y="1540"/>
                  <a:pt x="394" y="1498"/>
                  <a:pt x="447" y="1456"/>
                </a:cubicBezTo>
                <a:cubicBezTo>
                  <a:pt x="566" y="1203"/>
                  <a:pt x="566" y="1024"/>
                  <a:pt x="566" y="771"/>
                </a:cubicBezTo>
                <a:lnTo>
                  <a:pt x="566" y="398"/>
                </a:lnTo>
                <a:cubicBezTo>
                  <a:pt x="507" y="338"/>
                  <a:pt x="507" y="204"/>
                  <a:pt x="447" y="85"/>
                </a:cubicBezTo>
                <a:lnTo>
                  <a:pt x="373" y="26"/>
                </a:lnTo>
                <a:cubicBezTo>
                  <a:pt x="355" y="8"/>
                  <a:pt x="333" y="1"/>
                  <a:pt x="30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0"/>
          <p:cNvSpPr/>
          <p:nvPr/>
        </p:nvSpPr>
        <p:spPr>
          <a:xfrm>
            <a:off x="8061958" y="695034"/>
            <a:ext cx="19091" cy="40772"/>
          </a:xfrm>
          <a:custGeom>
            <a:avLst/>
            <a:gdLst/>
            <a:ahLst/>
            <a:cxnLst/>
            <a:rect l="l" t="t" r="r" b="b"/>
            <a:pathLst>
              <a:path w="612" h="1307" extrusionOk="0">
                <a:moveTo>
                  <a:pt x="332" y="0"/>
                </a:moveTo>
                <a:cubicBezTo>
                  <a:pt x="263" y="0"/>
                  <a:pt x="221" y="42"/>
                  <a:pt x="179" y="84"/>
                </a:cubicBezTo>
                <a:cubicBezTo>
                  <a:pt x="120" y="204"/>
                  <a:pt x="60" y="263"/>
                  <a:pt x="60" y="338"/>
                </a:cubicBezTo>
                <a:cubicBezTo>
                  <a:pt x="0" y="457"/>
                  <a:pt x="0" y="516"/>
                  <a:pt x="0" y="636"/>
                </a:cubicBezTo>
                <a:cubicBezTo>
                  <a:pt x="0" y="829"/>
                  <a:pt x="0" y="949"/>
                  <a:pt x="60" y="1202"/>
                </a:cubicBezTo>
                <a:lnTo>
                  <a:pt x="120" y="1261"/>
                </a:lnTo>
                <a:cubicBezTo>
                  <a:pt x="149" y="1291"/>
                  <a:pt x="194" y="1306"/>
                  <a:pt x="241" y="1306"/>
                </a:cubicBezTo>
                <a:cubicBezTo>
                  <a:pt x="287" y="1306"/>
                  <a:pt x="336" y="1291"/>
                  <a:pt x="373" y="1261"/>
                </a:cubicBezTo>
                <a:cubicBezTo>
                  <a:pt x="492" y="1083"/>
                  <a:pt x="552" y="889"/>
                  <a:pt x="552" y="710"/>
                </a:cubicBezTo>
                <a:cubicBezTo>
                  <a:pt x="611" y="576"/>
                  <a:pt x="611" y="457"/>
                  <a:pt x="552" y="397"/>
                </a:cubicBezTo>
                <a:cubicBezTo>
                  <a:pt x="552" y="263"/>
                  <a:pt x="492" y="204"/>
                  <a:pt x="432" y="84"/>
                </a:cubicBezTo>
                <a:lnTo>
                  <a:pt x="432" y="25"/>
                </a:lnTo>
                <a:cubicBezTo>
                  <a:pt x="393" y="7"/>
                  <a:pt x="360" y="0"/>
                  <a:pt x="332"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0"/>
          <p:cNvSpPr/>
          <p:nvPr/>
        </p:nvSpPr>
        <p:spPr>
          <a:xfrm>
            <a:off x="8057319" y="677409"/>
            <a:ext cx="19091" cy="40553"/>
          </a:xfrm>
          <a:custGeom>
            <a:avLst/>
            <a:gdLst/>
            <a:ahLst/>
            <a:cxnLst/>
            <a:rect l="l" t="t" r="r" b="b"/>
            <a:pathLst>
              <a:path w="612" h="1300" extrusionOk="0">
                <a:moveTo>
                  <a:pt x="222" y="1"/>
                </a:moveTo>
                <a:cubicBezTo>
                  <a:pt x="148" y="1"/>
                  <a:pt x="104" y="59"/>
                  <a:pt x="60" y="158"/>
                </a:cubicBezTo>
                <a:cubicBezTo>
                  <a:pt x="1" y="217"/>
                  <a:pt x="1" y="337"/>
                  <a:pt x="1" y="396"/>
                </a:cubicBezTo>
                <a:lnTo>
                  <a:pt x="1" y="649"/>
                </a:lnTo>
                <a:cubicBezTo>
                  <a:pt x="60" y="828"/>
                  <a:pt x="60" y="1022"/>
                  <a:pt x="179" y="1201"/>
                </a:cubicBezTo>
                <a:lnTo>
                  <a:pt x="239" y="1275"/>
                </a:lnTo>
                <a:cubicBezTo>
                  <a:pt x="260" y="1292"/>
                  <a:pt x="285" y="1299"/>
                  <a:pt x="310" y="1299"/>
                </a:cubicBezTo>
                <a:cubicBezTo>
                  <a:pt x="372" y="1299"/>
                  <a:pt x="433" y="1254"/>
                  <a:pt x="433" y="1201"/>
                </a:cubicBezTo>
                <a:cubicBezTo>
                  <a:pt x="611" y="1022"/>
                  <a:pt x="611" y="828"/>
                  <a:pt x="611" y="649"/>
                </a:cubicBezTo>
                <a:cubicBezTo>
                  <a:pt x="611" y="530"/>
                  <a:pt x="552" y="396"/>
                  <a:pt x="552" y="337"/>
                </a:cubicBezTo>
                <a:cubicBezTo>
                  <a:pt x="492" y="217"/>
                  <a:pt x="433" y="158"/>
                  <a:pt x="373" y="24"/>
                </a:cubicBezTo>
                <a:lnTo>
                  <a:pt x="313" y="24"/>
                </a:lnTo>
                <a:cubicBezTo>
                  <a:pt x="278" y="8"/>
                  <a:pt x="248" y="1"/>
                  <a:pt x="22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0"/>
          <p:cNvSpPr/>
          <p:nvPr/>
        </p:nvSpPr>
        <p:spPr>
          <a:xfrm>
            <a:off x="8081018" y="775736"/>
            <a:ext cx="19528" cy="38900"/>
          </a:xfrm>
          <a:custGeom>
            <a:avLst/>
            <a:gdLst/>
            <a:ahLst/>
            <a:cxnLst/>
            <a:rect l="l" t="t" r="r" b="b"/>
            <a:pathLst>
              <a:path w="626" h="1247" extrusionOk="0">
                <a:moveTo>
                  <a:pt x="397" y="0"/>
                </a:moveTo>
                <a:cubicBezTo>
                  <a:pt x="358" y="0"/>
                  <a:pt x="313" y="15"/>
                  <a:pt x="253" y="45"/>
                </a:cubicBezTo>
                <a:cubicBezTo>
                  <a:pt x="194" y="105"/>
                  <a:pt x="134" y="224"/>
                  <a:pt x="60" y="283"/>
                </a:cubicBezTo>
                <a:cubicBezTo>
                  <a:pt x="60" y="417"/>
                  <a:pt x="0" y="477"/>
                  <a:pt x="0" y="596"/>
                </a:cubicBezTo>
                <a:cubicBezTo>
                  <a:pt x="0" y="790"/>
                  <a:pt x="60" y="1028"/>
                  <a:pt x="194" y="1222"/>
                </a:cubicBezTo>
                <a:lnTo>
                  <a:pt x="253" y="1222"/>
                </a:lnTo>
                <a:cubicBezTo>
                  <a:pt x="271" y="1239"/>
                  <a:pt x="293" y="1247"/>
                  <a:pt x="318" y="1247"/>
                </a:cubicBezTo>
                <a:cubicBezTo>
                  <a:pt x="379" y="1247"/>
                  <a:pt x="454" y="1204"/>
                  <a:pt x="507" y="1162"/>
                </a:cubicBezTo>
                <a:cubicBezTo>
                  <a:pt x="566" y="969"/>
                  <a:pt x="626" y="790"/>
                  <a:pt x="626" y="656"/>
                </a:cubicBezTo>
                <a:lnTo>
                  <a:pt x="626" y="417"/>
                </a:lnTo>
                <a:cubicBezTo>
                  <a:pt x="626" y="283"/>
                  <a:pt x="626" y="224"/>
                  <a:pt x="566" y="105"/>
                </a:cubicBezTo>
                <a:lnTo>
                  <a:pt x="507" y="45"/>
                </a:lnTo>
                <a:cubicBezTo>
                  <a:pt x="469" y="15"/>
                  <a:pt x="436" y="0"/>
                  <a:pt x="39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0"/>
          <p:cNvSpPr/>
          <p:nvPr/>
        </p:nvSpPr>
        <p:spPr>
          <a:xfrm>
            <a:off x="8017349" y="859089"/>
            <a:ext cx="19060" cy="24020"/>
          </a:xfrm>
          <a:custGeom>
            <a:avLst/>
            <a:gdLst/>
            <a:ahLst/>
            <a:cxnLst/>
            <a:rect l="l" t="t" r="r" b="b"/>
            <a:pathLst>
              <a:path w="611" h="770" extrusionOk="0">
                <a:moveTo>
                  <a:pt x="347" y="0"/>
                </a:moveTo>
                <a:cubicBezTo>
                  <a:pt x="308" y="0"/>
                  <a:pt x="269" y="15"/>
                  <a:pt x="239" y="40"/>
                </a:cubicBezTo>
                <a:cubicBezTo>
                  <a:pt x="119" y="99"/>
                  <a:pt x="119" y="99"/>
                  <a:pt x="60" y="159"/>
                </a:cubicBezTo>
                <a:cubicBezTo>
                  <a:pt x="60" y="218"/>
                  <a:pt x="60" y="293"/>
                  <a:pt x="0" y="352"/>
                </a:cubicBezTo>
                <a:cubicBezTo>
                  <a:pt x="0" y="531"/>
                  <a:pt x="60" y="665"/>
                  <a:pt x="179" y="725"/>
                </a:cubicBezTo>
                <a:cubicBezTo>
                  <a:pt x="209" y="755"/>
                  <a:pt x="257" y="770"/>
                  <a:pt x="313" y="770"/>
                </a:cubicBezTo>
                <a:cubicBezTo>
                  <a:pt x="369" y="770"/>
                  <a:pt x="432" y="755"/>
                  <a:pt x="492" y="725"/>
                </a:cubicBezTo>
                <a:cubicBezTo>
                  <a:pt x="611" y="591"/>
                  <a:pt x="611" y="531"/>
                  <a:pt x="611" y="412"/>
                </a:cubicBezTo>
                <a:lnTo>
                  <a:pt x="611" y="293"/>
                </a:lnTo>
                <a:cubicBezTo>
                  <a:pt x="611" y="218"/>
                  <a:pt x="551" y="159"/>
                  <a:pt x="492" y="99"/>
                </a:cubicBezTo>
                <a:cubicBezTo>
                  <a:pt x="457" y="29"/>
                  <a:pt x="402" y="0"/>
                  <a:pt x="34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0"/>
          <p:cNvSpPr/>
          <p:nvPr/>
        </p:nvSpPr>
        <p:spPr>
          <a:xfrm>
            <a:off x="7906732" y="843242"/>
            <a:ext cx="19559" cy="20183"/>
          </a:xfrm>
          <a:custGeom>
            <a:avLst/>
            <a:gdLst/>
            <a:ahLst/>
            <a:cxnLst/>
            <a:rect l="l" t="t" r="r" b="b"/>
            <a:pathLst>
              <a:path w="627" h="647" extrusionOk="0">
                <a:moveTo>
                  <a:pt x="313" y="0"/>
                </a:moveTo>
                <a:cubicBezTo>
                  <a:pt x="269" y="0"/>
                  <a:pt x="224" y="19"/>
                  <a:pt x="194" y="56"/>
                </a:cubicBezTo>
                <a:cubicBezTo>
                  <a:pt x="135" y="116"/>
                  <a:pt x="60" y="116"/>
                  <a:pt x="60" y="175"/>
                </a:cubicBezTo>
                <a:cubicBezTo>
                  <a:pt x="1" y="235"/>
                  <a:pt x="1" y="294"/>
                  <a:pt x="1" y="354"/>
                </a:cubicBezTo>
                <a:cubicBezTo>
                  <a:pt x="60" y="428"/>
                  <a:pt x="60" y="488"/>
                  <a:pt x="194" y="607"/>
                </a:cubicBezTo>
                <a:cubicBezTo>
                  <a:pt x="244" y="632"/>
                  <a:pt x="293" y="646"/>
                  <a:pt x="339" y="646"/>
                </a:cubicBezTo>
                <a:cubicBezTo>
                  <a:pt x="404" y="646"/>
                  <a:pt x="463" y="617"/>
                  <a:pt x="507" y="548"/>
                </a:cubicBezTo>
                <a:cubicBezTo>
                  <a:pt x="626" y="488"/>
                  <a:pt x="626" y="354"/>
                  <a:pt x="626" y="294"/>
                </a:cubicBezTo>
                <a:cubicBezTo>
                  <a:pt x="626" y="235"/>
                  <a:pt x="626" y="175"/>
                  <a:pt x="567" y="175"/>
                </a:cubicBezTo>
                <a:cubicBezTo>
                  <a:pt x="567" y="116"/>
                  <a:pt x="507" y="56"/>
                  <a:pt x="433" y="56"/>
                </a:cubicBezTo>
                <a:cubicBezTo>
                  <a:pt x="403" y="19"/>
                  <a:pt x="358" y="0"/>
                  <a:pt x="313"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0"/>
          <p:cNvSpPr/>
          <p:nvPr/>
        </p:nvSpPr>
        <p:spPr>
          <a:xfrm>
            <a:off x="3421649"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0" y="651"/>
                  <a:pt x="60" y="844"/>
                  <a:pt x="179" y="964"/>
                </a:cubicBezTo>
                <a:cubicBezTo>
                  <a:pt x="246" y="993"/>
                  <a:pt x="295" y="1008"/>
                  <a:pt x="334" y="1008"/>
                </a:cubicBezTo>
                <a:cubicBezTo>
                  <a:pt x="373" y="1008"/>
                  <a:pt x="403" y="993"/>
                  <a:pt x="432" y="964"/>
                </a:cubicBezTo>
                <a:cubicBezTo>
                  <a:pt x="552" y="844"/>
                  <a:pt x="611" y="651"/>
                  <a:pt x="611" y="531"/>
                </a:cubicBezTo>
                <a:cubicBezTo>
                  <a:pt x="686" y="472"/>
                  <a:pt x="686" y="412"/>
                  <a:pt x="611" y="353"/>
                </a:cubicBezTo>
                <a:lnTo>
                  <a:pt x="611" y="99"/>
                </a:lnTo>
                <a:lnTo>
                  <a:pt x="552" y="99"/>
                </a:ln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0"/>
          <p:cNvSpPr/>
          <p:nvPr/>
        </p:nvSpPr>
        <p:spPr>
          <a:xfrm>
            <a:off x="3462077"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626"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0"/>
          <p:cNvSpPr/>
          <p:nvPr/>
        </p:nvSpPr>
        <p:spPr>
          <a:xfrm>
            <a:off x="3516450"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79" y="1157"/>
                </a:cubicBezTo>
                <a:cubicBezTo>
                  <a:pt x="246" y="1187"/>
                  <a:pt x="295" y="1201"/>
                  <a:pt x="334" y="1201"/>
                </a:cubicBezTo>
                <a:cubicBezTo>
                  <a:pt x="373"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0"/>
          <p:cNvSpPr/>
          <p:nvPr/>
        </p:nvSpPr>
        <p:spPr>
          <a:xfrm>
            <a:off x="3512738"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39" y="1008"/>
                  <a:pt x="287" y="1023"/>
                  <a:pt x="328" y="1023"/>
                </a:cubicBezTo>
                <a:cubicBezTo>
                  <a:pt x="369"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0"/>
          <p:cNvSpPr/>
          <p:nvPr/>
        </p:nvSpPr>
        <p:spPr>
          <a:xfrm>
            <a:off x="3564771"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254" y="1565"/>
                </a:cubicBezTo>
                <a:cubicBezTo>
                  <a:pt x="314" y="1565"/>
                  <a:pt x="373" y="1565"/>
                  <a:pt x="433" y="1431"/>
                </a:cubicBezTo>
                <a:cubicBezTo>
                  <a:pt x="567" y="1252"/>
                  <a:pt x="567" y="999"/>
                  <a:pt x="627" y="746"/>
                </a:cubicBezTo>
                <a:cubicBezTo>
                  <a:pt x="62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0"/>
          <p:cNvSpPr/>
          <p:nvPr/>
        </p:nvSpPr>
        <p:spPr>
          <a:xfrm>
            <a:off x="3613124"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6"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10"/>
          <p:cNvSpPr/>
          <p:nvPr/>
        </p:nvSpPr>
        <p:spPr>
          <a:xfrm>
            <a:off x="3684685" y="672543"/>
            <a:ext cx="19559" cy="40023"/>
          </a:xfrm>
          <a:custGeom>
            <a:avLst/>
            <a:gdLst/>
            <a:ahLst/>
            <a:cxnLst/>
            <a:rect l="l" t="t" r="r" b="b"/>
            <a:pathLst>
              <a:path w="627" h="1283" extrusionOk="0">
                <a:moveTo>
                  <a:pt x="313" y="1"/>
                </a:moveTo>
                <a:cubicBezTo>
                  <a:pt x="194" y="1"/>
                  <a:pt x="135" y="61"/>
                  <a:pt x="75" y="120"/>
                </a:cubicBezTo>
                <a:cubicBezTo>
                  <a:pt x="75" y="239"/>
                  <a:pt x="0" y="314"/>
                  <a:pt x="0" y="433"/>
                </a:cubicBezTo>
                <a:lnTo>
                  <a:pt x="0"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0"/>
          <p:cNvSpPr/>
          <p:nvPr/>
        </p:nvSpPr>
        <p:spPr>
          <a:xfrm>
            <a:off x="3632621" y="770308"/>
            <a:ext cx="19559" cy="39836"/>
          </a:xfrm>
          <a:custGeom>
            <a:avLst/>
            <a:gdLst/>
            <a:ahLst/>
            <a:cxnLst/>
            <a:rect l="l" t="t" r="r" b="b"/>
            <a:pathLst>
              <a:path w="627" h="1277" extrusionOk="0">
                <a:moveTo>
                  <a:pt x="345" y="1"/>
                </a:moveTo>
                <a:cubicBezTo>
                  <a:pt x="319" y="1"/>
                  <a:pt x="289" y="8"/>
                  <a:pt x="254" y="25"/>
                </a:cubicBezTo>
                <a:cubicBezTo>
                  <a:pt x="180" y="159"/>
                  <a:pt x="120" y="219"/>
                  <a:pt x="120"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627"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0"/>
          <p:cNvSpPr/>
          <p:nvPr/>
        </p:nvSpPr>
        <p:spPr>
          <a:xfrm>
            <a:off x="3570823" y="854253"/>
            <a:ext cx="17220" cy="25018"/>
          </a:xfrm>
          <a:custGeom>
            <a:avLst/>
            <a:gdLst/>
            <a:ahLst/>
            <a:cxnLst/>
            <a:rect l="l" t="t" r="r" b="b"/>
            <a:pathLst>
              <a:path w="552" h="802" extrusionOk="0">
                <a:moveTo>
                  <a:pt x="179" y="1"/>
                </a:moveTo>
                <a:cubicBezTo>
                  <a:pt x="120" y="75"/>
                  <a:pt x="60" y="135"/>
                  <a:pt x="1" y="195"/>
                </a:cubicBezTo>
                <a:lnTo>
                  <a:pt x="1" y="373"/>
                </a:lnTo>
                <a:cubicBezTo>
                  <a:pt x="1" y="507"/>
                  <a:pt x="1" y="627"/>
                  <a:pt x="120" y="746"/>
                </a:cubicBezTo>
                <a:cubicBezTo>
                  <a:pt x="179" y="783"/>
                  <a:pt x="224" y="802"/>
                  <a:pt x="271" y="802"/>
                </a:cubicBezTo>
                <a:cubicBezTo>
                  <a:pt x="317" y="802"/>
                  <a:pt x="366" y="783"/>
                  <a:pt x="433" y="746"/>
                </a:cubicBezTo>
                <a:lnTo>
                  <a:pt x="433" y="686"/>
                </a:lnTo>
                <a:cubicBezTo>
                  <a:pt x="552" y="627"/>
                  <a:pt x="552" y="507"/>
                  <a:pt x="552" y="448"/>
                </a:cubicBezTo>
                <a:lnTo>
                  <a:pt x="552" y="254"/>
                </a:lnTo>
                <a:cubicBezTo>
                  <a:pt x="552" y="195"/>
                  <a:pt x="492" y="135"/>
                  <a:pt x="433"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0"/>
          <p:cNvSpPr/>
          <p:nvPr/>
        </p:nvSpPr>
        <p:spPr>
          <a:xfrm>
            <a:off x="3460206" y="837533"/>
            <a:ext cx="17719" cy="20495"/>
          </a:xfrm>
          <a:custGeom>
            <a:avLst/>
            <a:gdLst/>
            <a:ahLst/>
            <a:cxnLst/>
            <a:rect l="l" t="t" r="r" b="b"/>
            <a:pathLst>
              <a:path w="568" h="657" extrusionOk="0">
                <a:moveTo>
                  <a:pt x="252" y="1"/>
                </a:moveTo>
                <a:cubicBezTo>
                  <a:pt x="206" y="1"/>
                  <a:pt x="157" y="15"/>
                  <a:pt x="120" y="45"/>
                </a:cubicBezTo>
                <a:cubicBezTo>
                  <a:pt x="61" y="105"/>
                  <a:pt x="1" y="164"/>
                  <a:pt x="1" y="239"/>
                </a:cubicBezTo>
                <a:lnTo>
                  <a:pt x="1" y="358"/>
                </a:lnTo>
                <a:cubicBezTo>
                  <a:pt x="1" y="418"/>
                  <a:pt x="1" y="537"/>
                  <a:pt x="120" y="611"/>
                </a:cubicBezTo>
                <a:cubicBezTo>
                  <a:pt x="187" y="641"/>
                  <a:pt x="250" y="656"/>
                  <a:pt x="304" y="656"/>
                </a:cubicBezTo>
                <a:cubicBezTo>
                  <a:pt x="359" y="656"/>
                  <a:pt x="403" y="641"/>
                  <a:pt x="433" y="611"/>
                </a:cubicBezTo>
                <a:cubicBezTo>
                  <a:pt x="567" y="477"/>
                  <a:pt x="567" y="418"/>
                  <a:pt x="567" y="299"/>
                </a:cubicBezTo>
                <a:lnTo>
                  <a:pt x="567" y="164"/>
                </a:lnTo>
                <a:cubicBezTo>
                  <a:pt x="493" y="105"/>
                  <a:pt x="433" y="105"/>
                  <a:pt x="373" y="45"/>
                </a:cubicBezTo>
                <a:cubicBezTo>
                  <a:pt x="344"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0"/>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0"/>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0"/>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0"/>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0"/>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0"/>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0"/>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0"/>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0"/>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0"/>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0"/>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0"/>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0"/>
          <p:cNvSpPr/>
          <p:nvPr/>
        </p:nvSpPr>
        <p:spPr>
          <a:xfrm>
            <a:off x="1678919"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0"/>
          <p:cNvSpPr/>
          <p:nvPr/>
        </p:nvSpPr>
        <p:spPr>
          <a:xfrm>
            <a:off x="1727708"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0"/>
          <p:cNvSpPr/>
          <p:nvPr/>
        </p:nvSpPr>
        <p:spPr>
          <a:xfrm>
            <a:off x="1799269"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0"/>
          <p:cNvSpPr/>
          <p:nvPr/>
        </p:nvSpPr>
        <p:spPr>
          <a:xfrm>
            <a:off x="1746768"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0"/>
          <p:cNvSpPr/>
          <p:nvPr/>
        </p:nvSpPr>
        <p:spPr>
          <a:xfrm>
            <a:off x="1683099" y="854253"/>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0"/>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0"/>
          <p:cNvSpPr/>
          <p:nvPr/>
        </p:nvSpPr>
        <p:spPr>
          <a:xfrm>
            <a:off x="2178497" y="694566"/>
            <a:ext cx="21400" cy="31476"/>
          </a:xfrm>
          <a:custGeom>
            <a:avLst/>
            <a:gdLst/>
            <a:ahLst/>
            <a:cxnLst/>
            <a:rect l="l" t="t" r="r" b="b"/>
            <a:pathLst>
              <a:path w="686" h="1009" extrusionOk="0">
                <a:moveTo>
                  <a:pt x="435" y="1"/>
                </a:moveTo>
                <a:cubicBezTo>
                  <a:pt x="402" y="1"/>
                  <a:pt x="363" y="15"/>
                  <a:pt x="313" y="40"/>
                </a:cubicBezTo>
                <a:cubicBezTo>
                  <a:pt x="239" y="99"/>
                  <a:pt x="179" y="159"/>
                  <a:pt x="120" y="219"/>
                </a:cubicBezTo>
                <a:cubicBezTo>
                  <a:pt x="60" y="278"/>
                  <a:pt x="60" y="412"/>
                  <a:pt x="60" y="472"/>
                </a:cubicBezTo>
                <a:cubicBezTo>
                  <a:pt x="1" y="651"/>
                  <a:pt x="60" y="844"/>
                  <a:pt x="179" y="964"/>
                </a:cubicBezTo>
                <a:cubicBezTo>
                  <a:pt x="209" y="993"/>
                  <a:pt x="257" y="1008"/>
                  <a:pt x="306" y="1008"/>
                </a:cubicBezTo>
                <a:cubicBezTo>
                  <a:pt x="354" y="1008"/>
                  <a:pt x="403" y="993"/>
                  <a:pt x="433" y="964"/>
                </a:cubicBezTo>
                <a:cubicBezTo>
                  <a:pt x="552" y="844"/>
                  <a:pt x="611" y="651"/>
                  <a:pt x="611" y="531"/>
                </a:cubicBezTo>
                <a:cubicBezTo>
                  <a:pt x="611" y="472"/>
                  <a:pt x="686" y="412"/>
                  <a:pt x="611" y="353"/>
                </a:cubicBezTo>
                <a:cubicBezTo>
                  <a:pt x="611" y="278"/>
                  <a:pt x="611" y="219"/>
                  <a:pt x="552" y="99"/>
                </a:cubicBezTo>
                <a:cubicBezTo>
                  <a:pt x="517" y="30"/>
                  <a:pt x="482" y="1"/>
                  <a:pt x="4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0"/>
          <p:cNvSpPr/>
          <p:nvPr/>
        </p:nvSpPr>
        <p:spPr>
          <a:xfrm>
            <a:off x="2218925" y="741047"/>
            <a:ext cx="19559" cy="37964"/>
          </a:xfrm>
          <a:custGeom>
            <a:avLst/>
            <a:gdLst/>
            <a:ahLst/>
            <a:cxnLst/>
            <a:rect l="l" t="t" r="r" b="b"/>
            <a:pathLst>
              <a:path w="627" h="1217" extrusionOk="0">
                <a:moveTo>
                  <a:pt x="377" y="0"/>
                </a:moveTo>
                <a:cubicBezTo>
                  <a:pt x="342" y="0"/>
                  <a:pt x="303" y="15"/>
                  <a:pt x="254" y="40"/>
                </a:cubicBezTo>
                <a:cubicBezTo>
                  <a:pt x="194" y="159"/>
                  <a:pt x="135" y="218"/>
                  <a:pt x="135" y="278"/>
                </a:cubicBezTo>
                <a:cubicBezTo>
                  <a:pt x="60" y="412"/>
                  <a:pt x="60" y="472"/>
                  <a:pt x="60" y="591"/>
                </a:cubicBezTo>
                <a:cubicBezTo>
                  <a:pt x="1" y="784"/>
                  <a:pt x="60" y="963"/>
                  <a:pt x="194" y="1157"/>
                </a:cubicBezTo>
                <a:lnTo>
                  <a:pt x="254" y="1217"/>
                </a:lnTo>
                <a:cubicBezTo>
                  <a:pt x="313" y="1217"/>
                  <a:pt x="433" y="1217"/>
                  <a:pt x="507" y="1157"/>
                </a:cubicBezTo>
                <a:cubicBezTo>
                  <a:pt x="567" y="963"/>
                  <a:pt x="626" y="784"/>
                  <a:pt x="626" y="650"/>
                </a:cubicBezTo>
                <a:lnTo>
                  <a:pt x="626" y="412"/>
                </a:lnTo>
                <a:cubicBezTo>
                  <a:pt x="626" y="278"/>
                  <a:pt x="626" y="218"/>
                  <a:pt x="567" y="99"/>
                </a:cubicBezTo>
                <a:lnTo>
                  <a:pt x="507" y="99"/>
                </a:lnTo>
                <a:cubicBezTo>
                  <a:pt x="463" y="29"/>
                  <a:pt x="425" y="0"/>
                  <a:pt x="37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0"/>
          <p:cNvSpPr/>
          <p:nvPr/>
        </p:nvSpPr>
        <p:spPr>
          <a:xfrm>
            <a:off x="2273298" y="696438"/>
            <a:ext cx="17220" cy="37496"/>
          </a:xfrm>
          <a:custGeom>
            <a:avLst/>
            <a:gdLst/>
            <a:ahLst/>
            <a:cxnLst/>
            <a:rect l="l" t="t" r="r" b="b"/>
            <a:pathLst>
              <a:path w="552" h="1202" extrusionOk="0">
                <a:moveTo>
                  <a:pt x="271" y="0"/>
                </a:moveTo>
                <a:cubicBezTo>
                  <a:pt x="215" y="0"/>
                  <a:pt x="155" y="29"/>
                  <a:pt x="120" y="99"/>
                </a:cubicBezTo>
                <a:cubicBezTo>
                  <a:pt x="60" y="159"/>
                  <a:pt x="60" y="293"/>
                  <a:pt x="1" y="352"/>
                </a:cubicBezTo>
                <a:lnTo>
                  <a:pt x="1" y="591"/>
                </a:lnTo>
                <a:cubicBezTo>
                  <a:pt x="1" y="784"/>
                  <a:pt x="1" y="963"/>
                  <a:pt x="120" y="1157"/>
                </a:cubicBezTo>
                <a:lnTo>
                  <a:pt x="179" y="1157"/>
                </a:lnTo>
                <a:cubicBezTo>
                  <a:pt x="217" y="1187"/>
                  <a:pt x="265" y="1201"/>
                  <a:pt x="312" y="1201"/>
                </a:cubicBezTo>
                <a:cubicBezTo>
                  <a:pt x="358" y="1201"/>
                  <a:pt x="403" y="1187"/>
                  <a:pt x="433" y="1157"/>
                </a:cubicBezTo>
                <a:cubicBezTo>
                  <a:pt x="552" y="963"/>
                  <a:pt x="552" y="784"/>
                  <a:pt x="552" y="591"/>
                </a:cubicBezTo>
                <a:lnTo>
                  <a:pt x="552" y="352"/>
                </a:lnTo>
                <a:cubicBezTo>
                  <a:pt x="492" y="218"/>
                  <a:pt x="492" y="159"/>
                  <a:pt x="433"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0"/>
          <p:cNvSpPr/>
          <p:nvPr/>
        </p:nvSpPr>
        <p:spPr>
          <a:xfrm>
            <a:off x="2269586" y="802844"/>
            <a:ext cx="19091" cy="31944"/>
          </a:xfrm>
          <a:custGeom>
            <a:avLst/>
            <a:gdLst/>
            <a:ahLst/>
            <a:cxnLst/>
            <a:rect l="l" t="t" r="r" b="b"/>
            <a:pathLst>
              <a:path w="612" h="1024" extrusionOk="0">
                <a:moveTo>
                  <a:pt x="341" y="1"/>
                </a:moveTo>
                <a:cubicBezTo>
                  <a:pt x="301" y="1"/>
                  <a:pt x="263" y="15"/>
                  <a:pt x="239" y="40"/>
                </a:cubicBezTo>
                <a:cubicBezTo>
                  <a:pt x="120" y="100"/>
                  <a:pt x="120" y="159"/>
                  <a:pt x="60" y="293"/>
                </a:cubicBezTo>
                <a:cubicBezTo>
                  <a:pt x="0" y="353"/>
                  <a:pt x="0" y="412"/>
                  <a:pt x="0" y="472"/>
                </a:cubicBezTo>
                <a:cubicBezTo>
                  <a:pt x="0" y="666"/>
                  <a:pt x="60" y="844"/>
                  <a:pt x="179" y="979"/>
                </a:cubicBezTo>
                <a:cubicBezTo>
                  <a:pt x="209" y="1008"/>
                  <a:pt x="257" y="1023"/>
                  <a:pt x="306" y="1023"/>
                </a:cubicBezTo>
                <a:cubicBezTo>
                  <a:pt x="354" y="1023"/>
                  <a:pt x="403" y="1008"/>
                  <a:pt x="432" y="979"/>
                </a:cubicBezTo>
                <a:cubicBezTo>
                  <a:pt x="552" y="785"/>
                  <a:pt x="611" y="666"/>
                  <a:pt x="611" y="532"/>
                </a:cubicBezTo>
                <a:lnTo>
                  <a:pt x="611" y="353"/>
                </a:lnTo>
                <a:cubicBezTo>
                  <a:pt x="552" y="293"/>
                  <a:pt x="552" y="159"/>
                  <a:pt x="492" y="100"/>
                </a:cubicBezTo>
                <a:cubicBezTo>
                  <a:pt x="457" y="30"/>
                  <a:pt x="397"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0"/>
          <p:cNvSpPr/>
          <p:nvPr/>
        </p:nvSpPr>
        <p:spPr>
          <a:xfrm>
            <a:off x="2321619" y="749688"/>
            <a:ext cx="19559" cy="48851"/>
          </a:xfrm>
          <a:custGeom>
            <a:avLst/>
            <a:gdLst/>
            <a:ahLst/>
            <a:cxnLst/>
            <a:rect l="l" t="t" r="r" b="b"/>
            <a:pathLst>
              <a:path w="627" h="1566" extrusionOk="0">
                <a:moveTo>
                  <a:pt x="373" y="1"/>
                </a:moveTo>
                <a:cubicBezTo>
                  <a:pt x="314" y="1"/>
                  <a:pt x="195" y="1"/>
                  <a:pt x="120" y="75"/>
                </a:cubicBezTo>
                <a:cubicBezTo>
                  <a:pt x="61" y="195"/>
                  <a:pt x="61" y="314"/>
                  <a:pt x="1" y="448"/>
                </a:cubicBezTo>
                <a:lnTo>
                  <a:pt x="1" y="746"/>
                </a:lnTo>
                <a:cubicBezTo>
                  <a:pt x="1" y="999"/>
                  <a:pt x="1" y="1252"/>
                  <a:pt x="120" y="1491"/>
                </a:cubicBezTo>
                <a:cubicBezTo>
                  <a:pt x="195" y="1491"/>
                  <a:pt x="195" y="1491"/>
                  <a:pt x="195" y="1565"/>
                </a:cubicBezTo>
                <a:cubicBezTo>
                  <a:pt x="314" y="1565"/>
                  <a:pt x="373" y="1565"/>
                  <a:pt x="433" y="1431"/>
                </a:cubicBezTo>
                <a:cubicBezTo>
                  <a:pt x="567" y="1252"/>
                  <a:pt x="567" y="999"/>
                  <a:pt x="627" y="746"/>
                </a:cubicBezTo>
                <a:cubicBezTo>
                  <a:pt x="567" y="686"/>
                  <a:pt x="567" y="567"/>
                  <a:pt x="567" y="448"/>
                </a:cubicBezTo>
                <a:cubicBezTo>
                  <a:pt x="567" y="314"/>
                  <a:pt x="493"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0"/>
          <p:cNvSpPr/>
          <p:nvPr/>
        </p:nvSpPr>
        <p:spPr>
          <a:xfrm>
            <a:off x="2369972" y="690417"/>
            <a:ext cx="19528" cy="39805"/>
          </a:xfrm>
          <a:custGeom>
            <a:avLst/>
            <a:gdLst/>
            <a:ahLst/>
            <a:cxnLst/>
            <a:rect l="l" t="t" r="r" b="b"/>
            <a:pathLst>
              <a:path w="626" h="1276" extrusionOk="0">
                <a:moveTo>
                  <a:pt x="314" y="1"/>
                </a:moveTo>
                <a:cubicBezTo>
                  <a:pt x="265" y="1"/>
                  <a:pt x="230" y="33"/>
                  <a:pt x="194" y="113"/>
                </a:cubicBezTo>
                <a:cubicBezTo>
                  <a:pt x="134" y="173"/>
                  <a:pt x="60" y="292"/>
                  <a:pt x="60" y="352"/>
                </a:cubicBezTo>
                <a:cubicBezTo>
                  <a:pt x="0" y="411"/>
                  <a:pt x="0" y="545"/>
                  <a:pt x="0" y="605"/>
                </a:cubicBezTo>
                <a:cubicBezTo>
                  <a:pt x="0" y="784"/>
                  <a:pt x="0" y="977"/>
                  <a:pt x="60" y="1156"/>
                </a:cubicBezTo>
                <a:lnTo>
                  <a:pt x="134" y="1231"/>
                </a:lnTo>
                <a:cubicBezTo>
                  <a:pt x="164" y="1260"/>
                  <a:pt x="209" y="1275"/>
                  <a:pt x="254" y="1275"/>
                </a:cubicBezTo>
                <a:cubicBezTo>
                  <a:pt x="298" y="1275"/>
                  <a:pt x="343" y="1260"/>
                  <a:pt x="373" y="1231"/>
                </a:cubicBezTo>
                <a:cubicBezTo>
                  <a:pt x="507" y="1037"/>
                  <a:pt x="566" y="858"/>
                  <a:pt x="626" y="664"/>
                </a:cubicBezTo>
                <a:cubicBezTo>
                  <a:pt x="626" y="545"/>
                  <a:pt x="626" y="486"/>
                  <a:pt x="566" y="352"/>
                </a:cubicBezTo>
                <a:cubicBezTo>
                  <a:pt x="566" y="292"/>
                  <a:pt x="507" y="173"/>
                  <a:pt x="432" y="113"/>
                </a:cubicBezTo>
                <a:lnTo>
                  <a:pt x="432" y="39"/>
                </a:lnTo>
                <a:cubicBezTo>
                  <a:pt x="385" y="15"/>
                  <a:pt x="347"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0"/>
          <p:cNvSpPr/>
          <p:nvPr/>
        </p:nvSpPr>
        <p:spPr>
          <a:xfrm>
            <a:off x="2441533" y="672543"/>
            <a:ext cx="19559" cy="40023"/>
          </a:xfrm>
          <a:custGeom>
            <a:avLst/>
            <a:gdLst/>
            <a:ahLst/>
            <a:cxnLst/>
            <a:rect l="l" t="t" r="r" b="b"/>
            <a:pathLst>
              <a:path w="627" h="1283" extrusionOk="0">
                <a:moveTo>
                  <a:pt x="313" y="1"/>
                </a:moveTo>
                <a:cubicBezTo>
                  <a:pt x="194" y="1"/>
                  <a:pt x="135" y="61"/>
                  <a:pt x="75" y="120"/>
                </a:cubicBezTo>
                <a:cubicBezTo>
                  <a:pt x="75" y="239"/>
                  <a:pt x="1" y="314"/>
                  <a:pt x="1" y="433"/>
                </a:cubicBezTo>
                <a:lnTo>
                  <a:pt x="1" y="686"/>
                </a:lnTo>
                <a:cubicBezTo>
                  <a:pt x="75" y="865"/>
                  <a:pt x="75" y="984"/>
                  <a:pt x="194" y="1178"/>
                </a:cubicBezTo>
                <a:lnTo>
                  <a:pt x="194" y="1237"/>
                </a:lnTo>
                <a:lnTo>
                  <a:pt x="254" y="1237"/>
                </a:lnTo>
                <a:cubicBezTo>
                  <a:pt x="284" y="1267"/>
                  <a:pt x="332" y="1282"/>
                  <a:pt x="380" y="1282"/>
                </a:cubicBezTo>
                <a:cubicBezTo>
                  <a:pt x="429" y="1282"/>
                  <a:pt x="477" y="1267"/>
                  <a:pt x="507" y="1237"/>
                </a:cubicBezTo>
                <a:cubicBezTo>
                  <a:pt x="626" y="1059"/>
                  <a:pt x="626" y="805"/>
                  <a:pt x="626" y="612"/>
                </a:cubicBezTo>
                <a:cubicBezTo>
                  <a:pt x="626" y="493"/>
                  <a:pt x="567" y="433"/>
                  <a:pt x="567"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0"/>
          <p:cNvSpPr/>
          <p:nvPr/>
        </p:nvSpPr>
        <p:spPr>
          <a:xfrm>
            <a:off x="2389469" y="770308"/>
            <a:ext cx="19559" cy="39836"/>
          </a:xfrm>
          <a:custGeom>
            <a:avLst/>
            <a:gdLst/>
            <a:ahLst/>
            <a:cxnLst/>
            <a:rect l="l" t="t" r="r" b="b"/>
            <a:pathLst>
              <a:path w="627" h="1277" extrusionOk="0">
                <a:moveTo>
                  <a:pt x="345" y="1"/>
                </a:moveTo>
                <a:cubicBezTo>
                  <a:pt x="319" y="1"/>
                  <a:pt x="289" y="8"/>
                  <a:pt x="254" y="25"/>
                </a:cubicBezTo>
                <a:cubicBezTo>
                  <a:pt x="180" y="159"/>
                  <a:pt x="120" y="219"/>
                  <a:pt x="61" y="338"/>
                </a:cubicBezTo>
                <a:cubicBezTo>
                  <a:pt x="61" y="398"/>
                  <a:pt x="61" y="532"/>
                  <a:pt x="1" y="651"/>
                </a:cubicBezTo>
                <a:cubicBezTo>
                  <a:pt x="1" y="830"/>
                  <a:pt x="61" y="1023"/>
                  <a:pt x="180" y="1202"/>
                </a:cubicBezTo>
                <a:lnTo>
                  <a:pt x="254" y="1277"/>
                </a:lnTo>
                <a:cubicBezTo>
                  <a:pt x="373" y="1277"/>
                  <a:pt x="433" y="1277"/>
                  <a:pt x="493" y="1202"/>
                </a:cubicBezTo>
                <a:lnTo>
                  <a:pt x="493" y="1143"/>
                </a:lnTo>
                <a:cubicBezTo>
                  <a:pt x="552" y="964"/>
                  <a:pt x="627" y="830"/>
                  <a:pt x="627" y="651"/>
                </a:cubicBezTo>
                <a:lnTo>
                  <a:pt x="627" y="398"/>
                </a:lnTo>
                <a:cubicBezTo>
                  <a:pt x="627" y="338"/>
                  <a:pt x="627" y="219"/>
                  <a:pt x="552" y="159"/>
                </a:cubicBezTo>
                <a:lnTo>
                  <a:pt x="493" y="85"/>
                </a:lnTo>
                <a:cubicBezTo>
                  <a:pt x="450" y="43"/>
                  <a:pt x="408"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0"/>
          <p:cNvSpPr/>
          <p:nvPr/>
        </p:nvSpPr>
        <p:spPr>
          <a:xfrm>
            <a:off x="2325363" y="854253"/>
            <a:ext cx="19528" cy="25018"/>
          </a:xfrm>
          <a:custGeom>
            <a:avLst/>
            <a:gdLst/>
            <a:ahLst/>
            <a:cxnLst/>
            <a:rect l="l" t="t" r="r" b="b"/>
            <a:pathLst>
              <a:path w="626" h="802" extrusionOk="0">
                <a:moveTo>
                  <a:pt x="253" y="1"/>
                </a:moveTo>
                <a:cubicBezTo>
                  <a:pt x="194" y="75"/>
                  <a:pt x="134" y="135"/>
                  <a:pt x="75" y="195"/>
                </a:cubicBezTo>
                <a:cubicBezTo>
                  <a:pt x="75" y="254"/>
                  <a:pt x="75" y="314"/>
                  <a:pt x="0" y="373"/>
                </a:cubicBezTo>
                <a:cubicBezTo>
                  <a:pt x="0" y="507"/>
                  <a:pt x="75" y="627"/>
                  <a:pt x="194" y="746"/>
                </a:cubicBezTo>
                <a:cubicBezTo>
                  <a:pt x="224" y="783"/>
                  <a:pt x="268" y="802"/>
                  <a:pt x="322" y="802"/>
                </a:cubicBezTo>
                <a:cubicBezTo>
                  <a:pt x="376" y="802"/>
                  <a:pt x="440" y="783"/>
                  <a:pt x="507" y="746"/>
                </a:cubicBezTo>
                <a:lnTo>
                  <a:pt x="507" y="686"/>
                </a:lnTo>
                <a:cubicBezTo>
                  <a:pt x="626" y="627"/>
                  <a:pt x="626" y="507"/>
                  <a:pt x="626" y="448"/>
                </a:cubicBezTo>
                <a:lnTo>
                  <a:pt x="626" y="254"/>
                </a:lnTo>
                <a:cubicBezTo>
                  <a:pt x="626" y="195"/>
                  <a:pt x="566" y="135"/>
                  <a:pt x="507" y="75"/>
                </a:cubicBezTo>
                <a:cubicBezTo>
                  <a:pt x="447" y="1"/>
                  <a:pt x="313" y="1"/>
                  <a:pt x="25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0"/>
          <p:cNvSpPr/>
          <p:nvPr/>
        </p:nvSpPr>
        <p:spPr>
          <a:xfrm>
            <a:off x="2215213" y="837533"/>
            <a:ext cx="19559" cy="20495"/>
          </a:xfrm>
          <a:custGeom>
            <a:avLst/>
            <a:gdLst/>
            <a:ahLst/>
            <a:cxnLst/>
            <a:rect l="l" t="t" r="r" b="b"/>
            <a:pathLst>
              <a:path w="627" h="657" extrusionOk="0">
                <a:moveTo>
                  <a:pt x="311" y="1"/>
                </a:moveTo>
                <a:cubicBezTo>
                  <a:pt x="265" y="1"/>
                  <a:pt x="216" y="15"/>
                  <a:pt x="179" y="45"/>
                </a:cubicBezTo>
                <a:cubicBezTo>
                  <a:pt x="120" y="105"/>
                  <a:pt x="60" y="164"/>
                  <a:pt x="60" y="239"/>
                </a:cubicBezTo>
                <a:cubicBezTo>
                  <a:pt x="0" y="299"/>
                  <a:pt x="0" y="299"/>
                  <a:pt x="0" y="358"/>
                </a:cubicBezTo>
                <a:cubicBezTo>
                  <a:pt x="60" y="418"/>
                  <a:pt x="60" y="537"/>
                  <a:pt x="179" y="611"/>
                </a:cubicBezTo>
                <a:cubicBezTo>
                  <a:pt x="246" y="641"/>
                  <a:pt x="310" y="656"/>
                  <a:pt x="364" y="656"/>
                </a:cubicBezTo>
                <a:cubicBezTo>
                  <a:pt x="418" y="656"/>
                  <a:pt x="462" y="641"/>
                  <a:pt x="492" y="611"/>
                </a:cubicBezTo>
                <a:cubicBezTo>
                  <a:pt x="626" y="477"/>
                  <a:pt x="626" y="418"/>
                  <a:pt x="626" y="299"/>
                </a:cubicBezTo>
                <a:cubicBezTo>
                  <a:pt x="626" y="299"/>
                  <a:pt x="626" y="239"/>
                  <a:pt x="552" y="164"/>
                </a:cubicBezTo>
                <a:cubicBezTo>
                  <a:pt x="552" y="105"/>
                  <a:pt x="492" y="105"/>
                  <a:pt x="432" y="45"/>
                </a:cubicBezTo>
                <a:cubicBezTo>
                  <a:pt x="403" y="15"/>
                  <a:pt x="358" y="1"/>
                  <a:pt x="3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0"/>
          <p:cNvSpPr/>
          <p:nvPr/>
        </p:nvSpPr>
        <p:spPr>
          <a:xfrm>
            <a:off x="2807731" y="694566"/>
            <a:ext cx="19559" cy="31476"/>
          </a:xfrm>
          <a:custGeom>
            <a:avLst/>
            <a:gdLst/>
            <a:ahLst/>
            <a:cxnLst/>
            <a:rect l="l" t="t" r="r" b="b"/>
            <a:pathLst>
              <a:path w="627" h="1009" extrusionOk="0">
                <a:moveTo>
                  <a:pt x="376" y="1"/>
                </a:moveTo>
                <a:cubicBezTo>
                  <a:pt x="343" y="1"/>
                  <a:pt x="303" y="15"/>
                  <a:pt x="254" y="40"/>
                </a:cubicBezTo>
                <a:cubicBezTo>
                  <a:pt x="180" y="99"/>
                  <a:pt x="120" y="159"/>
                  <a:pt x="60" y="219"/>
                </a:cubicBezTo>
                <a:cubicBezTo>
                  <a:pt x="1" y="278"/>
                  <a:pt x="1" y="412"/>
                  <a:pt x="1" y="472"/>
                </a:cubicBezTo>
                <a:cubicBezTo>
                  <a:pt x="1" y="651"/>
                  <a:pt x="1" y="844"/>
                  <a:pt x="120" y="964"/>
                </a:cubicBezTo>
                <a:cubicBezTo>
                  <a:pt x="187" y="993"/>
                  <a:pt x="235" y="1008"/>
                  <a:pt x="275"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58" y="30"/>
                  <a:pt x="423" y="1"/>
                  <a:pt x="37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0"/>
          <p:cNvSpPr/>
          <p:nvPr/>
        </p:nvSpPr>
        <p:spPr>
          <a:xfrm>
            <a:off x="2848160" y="741047"/>
            <a:ext cx="17688" cy="37964"/>
          </a:xfrm>
          <a:custGeom>
            <a:avLst/>
            <a:gdLst/>
            <a:ahLst/>
            <a:cxnLst/>
            <a:rect l="l" t="t" r="r" b="b"/>
            <a:pathLst>
              <a:path w="567" h="1217" extrusionOk="0">
                <a:moveTo>
                  <a:pt x="317"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lnTo>
                  <a:pt x="448" y="99"/>
                </a:lnTo>
                <a:cubicBezTo>
                  <a:pt x="404" y="29"/>
                  <a:pt x="366" y="0"/>
                  <a:pt x="317"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0"/>
          <p:cNvSpPr/>
          <p:nvPr/>
        </p:nvSpPr>
        <p:spPr>
          <a:xfrm>
            <a:off x="2900692"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5" y="1201"/>
                  <a:pt x="334" y="1201"/>
                </a:cubicBezTo>
                <a:cubicBezTo>
                  <a:pt x="373" y="1201"/>
                  <a:pt x="403" y="1187"/>
                  <a:pt x="432" y="1157"/>
                </a:cubicBezTo>
                <a:cubicBezTo>
                  <a:pt x="552" y="963"/>
                  <a:pt x="552" y="784"/>
                  <a:pt x="626" y="591"/>
                </a:cubicBezTo>
                <a:cubicBezTo>
                  <a:pt x="552" y="531"/>
                  <a:pt x="552" y="412"/>
                  <a:pt x="552"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0"/>
          <p:cNvSpPr/>
          <p:nvPr/>
        </p:nvSpPr>
        <p:spPr>
          <a:xfrm>
            <a:off x="2896980"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0" y="353"/>
                  <a:pt x="0" y="412"/>
                  <a:pt x="0" y="472"/>
                </a:cubicBezTo>
                <a:cubicBezTo>
                  <a:pt x="0" y="666"/>
                  <a:pt x="60" y="844"/>
                  <a:pt x="179" y="979"/>
                </a:cubicBezTo>
                <a:cubicBezTo>
                  <a:pt x="238" y="1008"/>
                  <a:pt x="287" y="1023"/>
                  <a:pt x="328" y="1023"/>
                </a:cubicBezTo>
                <a:cubicBezTo>
                  <a:pt x="369" y="1023"/>
                  <a:pt x="402" y="1008"/>
                  <a:pt x="432" y="979"/>
                </a:cubicBez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0"/>
          <p:cNvSpPr/>
          <p:nvPr/>
        </p:nvSpPr>
        <p:spPr>
          <a:xfrm>
            <a:off x="2949013" y="749688"/>
            <a:ext cx="19559" cy="48851"/>
          </a:xfrm>
          <a:custGeom>
            <a:avLst/>
            <a:gdLst/>
            <a:ahLst/>
            <a:cxnLst/>
            <a:rect l="l" t="t" r="r" b="b"/>
            <a:pathLst>
              <a:path w="627" h="1566" extrusionOk="0">
                <a:moveTo>
                  <a:pt x="373" y="1"/>
                </a:moveTo>
                <a:cubicBezTo>
                  <a:pt x="313" y="1"/>
                  <a:pt x="194" y="1"/>
                  <a:pt x="120" y="75"/>
                </a:cubicBezTo>
                <a:cubicBezTo>
                  <a:pt x="60" y="195"/>
                  <a:pt x="60" y="314"/>
                  <a:pt x="1" y="448"/>
                </a:cubicBezTo>
                <a:lnTo>
                  <a:pt x="1" y="746"/>
                </a:lnTo>
                <a:cubicBezTo>
                  <a:pt x="1" y="999"/>
                  <a:pt x="1" y="1252"/>
                  <a:pt x="120" y="1491"/>
                </a:cubicBezTo>
                <a:cubicBezTo>
                  <a:pt x="194" y="1491"/>
                  <a:pt x="194" y="1491"/>
                  <a:pt x="254" y="1565"/>
                </a:cubicBezTo>
                <a:cubicBezTo>
                  <a:pt x="313" y="1565"/>
                  <a:pt x="373" y="1565"/>
                  <a:pt x="433" y="1431"/>
                </a:cubicBezTo>
                <a:cubicBezTo>
                  <a:pt x="567" y="1252"/>
                  <a:pt x="626" y="999"/>
                  <a:pt x="626" y="746"/>
                </a:cubicBezTo>
                <a:cubicBezTo>
                  <a:pt x="626" y="686"/>
                  <a:pt x="567" y="567"/>
                  <a:pt x="567" y="448"/>
                </a:cubicBezTo>
                <a:cubicBezTo>
                  <a:pt x="567"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0"/>
          <p:cNvSpPr/>
          <p:nvPr/>
        </p:nvSpPr>
        <p:spPr>
          <a:xfrm>
            <a:off x="2997334" y="690417"/>
            <a:ext cx="19559" cy="39805"/>
          </a:xfrm>
          <a:custGeom>
            <a:avLst/>
            <a:gdLst/>
            <a:ahLst/>
            <a:cxnLst/>
            <a:rect l="l" t="t" r="r" b="b"/>
            <a:pathLst>
              <a:path w="627" h="1276" extrusionOk="0">
                <a:moveTo>
                  <a:pt x="315" y="1"/>
                </a:moveTo>
                <a:cubicBezTo>
                  <a:pt x="266"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8" y="1037"/>
                  <a:pt x="567" y="858"/>
                  <a:pt x="627" y="664"/>
                </a:cubicBezTo>
                <a:cubicBezTo>
                  <a:pt x="627" y="545"/>
                  <a:pt x="627" y="486"/>
                  <a:pt x="567" y="352"/>
                </a:cubicBezTo>
                <a:cubicBezTo>
                  <a:pt x="567" y="292"/>
                  <a:pt x="508" y="173"/>
                  <a:pt x="433" y="113"/>
                </a:cubicBezTo>
                <a:lnTo>
                  <a:pt x="433" y="39"/>
                </a:lnTo>
                <a:cubicBezTo>
                  <a:pt x="385" y="15"/>
                  <a:pt x="347" y="1"/>
                  <a:pt x="3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0"/>
          <p:cNvSpPr/>
          <p:nvPr/>
        </p:nvSpPr>
        <p:spPr>
          <a:xfrm>
            <a:off x="3068927"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9" y="1282"/>
                  <a:pt x="477" y="1267"/>
                  <a:pt x="507" y="1237"/>
                </a:cubicBezTo>
                <a:cubicBezTo>
                  <a:pt x="626" y="1059"/>
                  <a:pt x="626" y="805"/>
                  <a:pt x="626" y="612"/>
                </a:cubicBezTo>
                <a:cubicBezTo>
                  <a:pt x="626" y="493"/>
                  <a:pt x="56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0"/>
          <p:cNvSpPr/>
          <p:nvPr/>
        </p:nvSpPr>
        <p:spPr>
          <a:xfrm>
            <a:off x="3016862" y="770308"/>
            <a:ext cx="19559" cy="39836"/>
          </a:xfrm>
          <a:custGeom>
            <a:avLst/>
            <a:gdLst/>
            <a:ahLst/>
            <a:cxnLst/>
            <a:rect l="l" t="t" r="r" b="b"/>
            <a:pathLst>
              <a:path w="627" h="1277" extrusionOk="0">
                <a:moveTo>
                  <a:pt x="366" y="1"/>
                </a:moveTo>
                <a:cubicBezTo>
                  <a:pt x="348"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492" y="85"/>
                </a:lnTo>
                <a:cubicBezTo>
                  <a:pt x="450" y="43"/>
                  <a:pt x="408" y="1"/>
                  <a:pt x="36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0"/>
          <p:cNvSpPr/>
          <p:nvPr/>
        </p:nvSpPr>
        <p:spPr>
          <a:xfrm>
            <a:off x="2955065"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2" y="627"/>
                  <a:pt x="552" y="507"/>
                  <a:pt x="552" y="448"/>
                </a:cubicBezTo>
                <a:lnTo>
                  <a:pt x="552" y="254"/>
                </a:lnTo>
                <a:cubicBezTo>
                  <a:pt x="552"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0"/>
          <p:cNvSpPr/>
          <p:nvPr/>
        </p:nvSpPr>
        <p:spPr>
          <a:xfrm>
            <a:off x="2844448"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20" y="611"/>
                </a:cubicBezTo>
                <a:cubicBezTo>
                  <a:pt x="187" y="641"/>
                  <a:pt x="250" y="656"/>
                  <a:pt x="30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0"/>
          <p:cNvSpPr/>
          <p:nvPr/>
        </p:nvSpPr>
        <p:spPr>
          <a:xfrm>
            <a:off x="4050883" y="694566"/>
            <a:ext cx="19559" cy="31476"/>
          </a:xfrm>
          <a:custGeom>
            <a:avLst/>
            <a:gdLst/>
            <a:ahLst/>
            <a:cxnLst/>
            <a:rect l="l" t="t" r="r" b="b"/>
            <a:pathLst>
              <a:path w="627" h="1009" extrusionOk="0">
                <a:moveTo>
                  <a:pt x="394" y="1"/>
                </a:moveTo>
                <a:cubicBezTo>
                  <a:pt x="353" y="1"/>
                  <a:pt x="303" y="15"/>
                  <a:pt x="254" y="40"/>
                </a:cubicBezTo>
                <a:cubicBezTo>
                  <a:pt x="180" y="99"/>
                  <a:pt x="120" y="159"/>
                  <a:pt x="60" y="219"/>
                </a:cubicBezTo>
                <a:cubicBezTo>
                  <a:pt x="1" y="278"/>
                  <a:pt x="1" y="412"/>
                  <a:pt x="1" y="472"/>
                </a:cubicBezTo>
                <a:cubicBezTo>
                  <a:pt x="1" y="651"/>
                  <a:pt x="1" y="844"/>
                  <a:pt x="120" y="964"/>
                </a:cubicBezTo>
                <a:cubicBezTo>
                  <a:pt x="187" y="993"/>
                  <a:pt x="235" y="1008"/>
                  <a:pt x="274" y="1008"/>
                </a:cubicBezTo>
                <a:cubicBezTo>
                  <a:pt x="314" y="1008"/>
                  <a:pt x="343" y="993"/>
                  <a:pt x="373" y="964"/>
                </a:cubicBezTo>
                <a:lnTo>
                  <a:pt x="433" y="964"/>
                </a:lnTo>
                <a:cubicBezTo>
                  <a:pt x="492" y="844"/>
                  <a:pt x="552" y="651"/>
                  <a:pt x="552" y="531"/>
                </a:cubicBezTo>
                <a:cubicBezTo>
                  <a:pt x="626" y="472"/>
                  <a:pt x="626" y="412"/>
                  <a:pt x="626" y="353"/>
                </a:cubicBezTo>
                <a:cubicBezTo>
                  <a:pt x="552" y="278"/>
                  <a:pt x="552" y="219"/>
                  <a:pt x="552" y="99"/>
                </a:cubicBezTo>
                <a:lnTo>
                  <a:pt x="492" y="99"/>
                </a:lnTo>
                <a:cubicBezTo>
                  <a:pt x="492" y="30"/>
                  <a:pt x="451" y="1"/>
                  <a:pt x="39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0"/>
          <p:cNvSpPr/>
          <p:nvPr/>
        </p:nvSpPr>
        <p:spPr>
          <a:xfrm>
            <a:off x="4091312" y="741047"/>
            <a:ext cx="17688" cy="37964"/>
          </a:xfrm>
          <a:custGeom>
            <a:avLst/>
            <a:gdLst/>
            <a:ahLst/>
            <a:cxnLst/>
            <a:rect l="l" t="t" r="r" b="b"/>
            <a:pathLst>
              <a:path w="567" h="1217" extrusionOk="0">
                <a:moveTo>
                  <a:pt x="321" y="0"/>
                </a:moveTo>
                <a:cubicBezTo>
                  <a:pt x="283" y="0"/>
                  <a:pt x="244" y="15"/>
                  <a:pt x="195" y="40"/>
                </a:cubicBezTo>
                <a:cubicBezTo>
                  <a:pt x="135" y="159"/>
                  <a:pt x="75" y="218"/>
                  <a:pt x="75" y="278"/>
                </a:cubicBezTo>
                <a:cubicBezTo>
                  <a:pt x="1" y="412"/>
                  <a:pt x="1" y="472"/>
                  <a:pt x="1" y="591"/>
                </a:cubicBezTo>
                <a:cubicBezTo>
                  <a:pt x="1" y="784"/>
                  <a:pt x="1" y="963"/>
                  <a:pt x="135" y="1157"/>
                </a:cubicBezTo>
                <a:lnTo>
                  <a:pt x="195" y="1217"/>
                </a:lnTo>
                <a:cubicBezTo>
                  <a:pt x="254" y="1217"/>
                  <a:pt x="373" y="1217"/>
                  <a:pt x="448" y="1157"/>
                </a:cubicBezTo>
                <a:cubicBezTo>
                  <a:pt x="567" y="963"/>
                  <a:pt x="567" y="784"/>
                  <a:pt x="567" y="650"/>
                </a:cubicBezTo>
                <a:lnTo>
                  <a:pt x="567" y="412"/>
                </a:lnTo>
                <a:cubicBezTo>
                  <a:pt x="567" y="278"/>
                  <a:pt x="567" y="218"/>
                  <a:pt x="507" y="99"/>
                </a:cubicBezTo>
                <a:cubicBezTo>
                  <a:pt x="429" y="29"/>
                  <a:pt x="376" y="0"/>
                  <a:pt x="32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0"/>
          <p:cNvSpPr/>
          <p:nvPr/>
        </p:nvSpPr>
        <p:spPr>
          <a:xfrm>
            <a:off x="4143844" y="696438"/>
            <a:ext cx="19528" cy="37496"/>
          </a:xfrm>
          <a:custGeom>
            <a:avLst/>
            <a:gdLst/>
            <a:ahLst/>
            <a:cxnLst/>
            <a:rect l="l" t="t" r="r" b="b"/>
            <a:pathLst>
              <a:path w="626" h="1202" extrusionOk="0">
                <a:moveTo>
                  <a:pt x="271" y="0"/>
                </a:moveTo>
                <a:cubicBezTo>
                  <a:pt x="215" y="0"/>
                  <a:pt x="154" y="29"/>
                  <a:pt x="119" y="99"/>
                </a:cubicBezTo>
                <a:cubicBezTo>
                  <a:pt x="60" y="159"/>
                  <a:pt x="60" y="293"/>
                  <a:pt x="0" y="352"/>
                </a:cubicBezTo>
                <a:lnTo>
                  <a:pt x="0" y="591"/>
                </a:lnTo>
                <a:cubicBezTo>
                  <a:pt x="0" y="784"/>
                  <a:pt x="60" y="963"/>
                  <a:pt x="179" y="1157"/>
                </a:cubicBezTo>
                <a:cubicBezTo>
                  <a:pt x="246" y="1187"/>
                  <a:pt x="294" y="1201"/>
                  <a:pt x="334" y="1201"/>
                </a:cubicBezTo>
                <a:cubicBezTo>
                  <a:pt x="373" y="1201"/>
                  <a:pt x="403" y="1187"/>
                  <a:pt x="432" y="1157"/>
                </a:cubicBezTo>
                <a:cubicBezTo>
                  <a:pt x="551" y="963"/>
                  <a:pt x="626" y="784"/>
                  <a:pt x="626" y="591"/>
                </a:cubicBezTo>
                <a:cubicBezTo>
                  <a:pt x="626" y="531"/>
                  <a:pt x="551" y="412"/>
                  <a:pt x="551" y="352"/>
                </a:cubicBezTo>
                <a:cubicBezTo>
                  <a:pt x="492" y="218"/>
                  <a:pt x="492" y="159"/>
                  <a:pt x="432" y="99"/>
                </a:cubicBezTo>
                <a:lnTo>
                  <a:pt x="373" y="39"/>
                </a:lnTo>
                <a:cubicBezTo>
                  <a:pt x="348" y="15"/>
                  <a:pt x="311" y="0"/>
                  <a:pt x="27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0"/>
          <p:cNvSpPr/>
          <p:nvPr/>
        </p:nvSpPr>
        <p:spPr>
          <a:xfrm>
            <a:off x="4140132" y="802844"/>
            <a:ext cx="19060" cy="31944"/>
          </a:xfrm>
          <a:custGeom>
            <a:avLst/>
            <a:gdLst/>
            <a:ahLst/>
            <a:cxnLst/>
            <a:rect l="l" t="t" r="r" b="b"/>
            <a:pathLst>
              <a:path w="611" h="1024" extrusionOk="0">
                <a:moveTo>
                  <a:pt x="340" y="1"/>
                </a:moveTo>
                <a:cubicBezTo>
                  <a:pt x="301" y="1"/>
                  <a:pt x="263" y="15"/>
                  <a:pt x="238" y="40"/>
                </a:cubicBezTo>
                <a:cubicBezTo>
                  <a:pt x="119" y="100"/>
                  <a:pt x="119" y="159"/>
                  <a:pt x="60" y="293"/>
                </a:cubicBezTo>
                <a:cubicBezTo>
                  <a:pt x="60" y="353"/>
                  <a:pt x="0" y="412"/>
                  <a:pt x="0" y="472"/>
                </a:cubicBezTo>
                <a:cubicBezTo>
                  <a:pt x="0" y="666"/>
                  <a:pt x="60" y="844"/>
                  <a:pt x="179" y="979"/>
                </a:cubicBezTo>
                <a:cubicBezTo>
                  <a:pt x="238" y="1008"/>
                  <a:pt x="287" y="1023"/>
                  <a:pt x="328" y="1023"/>
                </a:cubicBezTo>
                <a:cubicBezTo>
                  <a:pt x="369" y="1023"/>
                  <a:pt x="402" y="1008"/>
                  <a:pt x="432" y="979"/>
                </a:cubicBezTo>
                <a:lnTo>
                  <a:pt x="492" y="979"/>
                </a:lnTo>
                <a:cubicBezTo>
                  <a:pt x="551" y="785"/>
                  <a:pt x="611" y="666"/>
                  <a:pt x="611" y="532"/>
                </a:cubicBezTo>
                <a:lnTo>
                  <a:pt x="611" y="353"/>
                </a:lnTo>
                <a:cubicBezTo>
                  <a:pt x="551" y="293"/>
                  <a:pt x="551" y="159"/>
                  <a:pt x="492" y="100"/>
                </a:cubicBezTo>
                <a:cubicBezTo>
                  <a:pt x="457" y="30"/>
                  <a:pt x="396" y="1"/>
                  <a:pt x="340"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0"/>
          <p:cNvSpPr/>
          <p:nvPr/>
        </p:nvSpPr>
        <p:spPr>
          <a:xfrm>
            <a:off x="4192165" y="749688"/>
            <a:ext cx="19559" cy="48851"/>
          </a:xfrm>
          <a:custGeom>
            <a:avLst/>
            <a:gdLst/>
            <a:ahLst/>
            <a:cxnLst/>
            <a:rect l="l" t="t" r="r" b="b"/>
            <a:pathLst>
              <a:path w="627" h="1566" extrusionOk="0">
                <a:moveTo>
                  <a:pt x="373" y="1"/>
                </a:moveTo>
                <a:cubicBezTo>
                  <a:pt x="313" y="1"/>
                  <a:pt x="194" y="1"/>
                  <a:pt x="120" y="75"/>
                </a:cubicBezTo>
                <a:cubicBezTo>
                  <a:pt x="60" y="195"/>
                  <a:pt x="60" y="314"/>
                  <a:pt x="60" y="448"/>
                </a:cubicBezTo>
                <a:cubicBezTo>
                  <a:pt x="1" y="567"/>
                  <a:pt x="1" y="686"/>
                  <a:pt x="1" y="746"/>
                </a:cubicBezTo>
                <a:cubicBezTo>
                  <a:pt x="1" y="999"/>
                  <a:pt x="60" y="1252"/>
                  <a:pt x="194" y="1491"/>
                </a:cubicBezTo>
                <a:lnTo>
                  <a:pt x="254" y="1565"/>
                </a:lnTo>
                <a:cubicBezTo>
                  <a:pt x="313" y="1565"/>
                  <a:pt x="373" y="1565"/>
                  <a:pt x="433" y="1431"/>
                </a:cubicBezTo>
                <a:cubicBezTo>
                  <a:pt x="567" y="1252"/>
                  <a:pt x="626" y="999"/>
                  <a:pt x="626" y="746"/>
                </a:cubicBezTo>
                <a:cubicBezTo>
                  <a:pt x="626" y="686"/>
                  <a:pt x="626" y="567"/>
                  <a:pt x="567" y="448"/>
                </a:cubicBezTo>
                <a:cubicBezTo>
                  <a:pt x="567" y="314"/>
                  <a:pt x="492" y="195"/>
                  <a:pt x="433" y="75"/>
                </a:cubicBezTo>
                <a:lnTo>
                  <a:pt x="37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0"/>
          <p:cNvSpPr/>
          <p:nvPr/>
        </p:nvSpPr>
        <p:spPr>
          <a:xfrm>
            <a:off x="4240486" y="690417"/>
            <a:ext cx="19559" cy="39805"/>
          </a:xfrm>
          <a:custGeom>
            <a:avLst/>
            <a:gdLst/>
            <a:ahLst/>
            <a:cxnLst/>
            <a:rect l="l" t="t" r="r" b="b"/>
            <a:pathLst>
              <a:path w="627" h="1276" extrusionOk="0">
                <a:moveTo>
                  <a:pt x="341" y="1"/>
                </a:moveTo>
                <a:cubicBezTo>
                  <a:pt x="288" y="1"/>
                  <a:pt x="230" y="33"/>
                  <a:pt x="195" y="113"/>
                </a:cubicBezTo>
                <a:cubicBezTo>
                  <a:pt x="135" y="173"/>
                  <a:pt x="61" y="292"/>
                  <a:pt x="61" y="352"/>
                </a:cubicBezTo>
                <a:cubicBezTo>
                  <a:pt x="1" y="411"/>
                  <a:pt x="1" y="545"/>
                  <a:pt x="1" y="605"/>
                </a:cubicBezTo>
                <a:cubicBezTo>
                  <a:pt x="1" y="784"/>
                  <a:pt x="1" y="977"/>
                  <a:pt x="61" y="1156"/>
                </a:cubicBezTo>
                <a:lnTo>
                  <a:pt x="135" y="1231"/>
                </a:lnTo>
                <a:cubicBezTo>
                  <a:pt x="165" y="1260"/>
                  <a:pt x="210" y="1275"/>
                  <a:pt x="254" y="1275"/>
                </a:cubicBezTo>
                <a:cubicBezTo>
                  <a:pt x="299" y="1275"/>
                  <a:pt x="344" y="1260"/>
                  <a:pt x="373" y="1231"/>
                </a:cubicBezTo>
                <a:cubicBezTo>
                  <a:pt x="507" y="1037"/>
                  <a:pt x="567" y="858"/>
                  <a:pt x="627" y="664"/>
                </a:cubicBezTo>
                <a:cubicBezTo>
                  <a:pt x="627" y="545"/>
                  <a:pt x="627" y="486"/>
                  <a:pt x="567" y="352"/>
                </a:cubicBezTo>
                <a:cubicBezTo>
                  <a:pt x="567" y="292"/>
                  <a:pt x="567" y="173"/>
                  <a:pt x="433" y="113"/>
                </a:cubicBezTo>
                <a:lnTo>
                  <a:pt x="433" y="39"/>
                </a:lnTo>
                <a:cubicBezTo>
                  <a:pt x="409" y="15"/>
                  <a:pt x="376" y="1"/>
                  <a:pt x="34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0"/>
          <p:cNvSpPr/>
          <p:nvPr/>
        </p:nvSpPr>
        <p:spPr>
          <a:xfrm>
            <a:off x="4312079" y="672543"/>
            <a:ext cx="19528" cy="40023"/>
          </a:xfrm>
          <a:custGeom>
            <a:avLst/>
            <a:gdLst/>
            <a:ahLst/>
            <a:cxnLst/>
            <a:rect l="l" t="t" r="r" b="b"/>
            <a:pathLst>
              <a:path w="626" h="1283" extrusionOk="0">
                <a:moveTo>
                  <a:pt x="313" y="1"/>
                </a:moveTo>
                <a:cubicBezTo>
                  <a:pt x="253" y="1"/>
                  <a:pt x="134" y="61"/>
                  <a:pt x="75" y="120"/>
                </a:cubicBezTo>
                <a:cubicBezTo>
                  <a:pt x="75" y="239"/>
                  <a:pt x="0" y="314"/>
                  <a:pt x="0" y="433"/>
                </a:cubicBezTo>
                <a:lnTo>
                  <a:pt x="0" y="686"/>
                </a:lnTo>
                <a:cubicBezTo>
                  <a:pt x="75" y="865"/>
                  <a:pt x="75" y="984"/>
                  <a:pt x="194" y="1178"/>
                </a:cubicBezTo>
                <a:lnTo>
                  <a:pt x="194" y="1237"/>
                </a:lnTo>
                <a:lnTo>
                  <a:pt x="253" y="1237"/>
                </a:lnTo>
                <a:cubicBezTo>
                  <a:pt x="283" y="1267"/>
                  <a:pt x="332" y="1282"/>
                  <a:pt x="380" y="1282"/>
                </a:cubicBezTo>
                <a:cubicBezTo>
                  <a:pt x="428" y="1282"/>
                  <a:pt x="477" y="1267"/>
                  <a:pt x="507" y="1237"/>
                </a:cubicBezTo>
                <a:cubicBezTo>
                  <a:pt x="626" y="1059"/>
                  <a:pt x="626" y="805"/>
                  <a:pt x="626" y="612"/>
                </a:cubicBezTo>
                <a:cubicBezTo>
                  <a:pt x="626" y="493"/>
                  <a:pt x="626" y="433"/>
                  <a:pt x="566" y="314"/>
                </a:cubicBezTo>
                <a:cubicBezTo>
                  <a:pt x="507" y="239"/>
                  <a:pt x="447"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0"/>
          <p:cNvSpPr/>
          <p:nvPr/>
        </p:nvSpPr>
        <p:spPr>
          <a:xfrm>
            <a:off x="4260014" y="770308"/>
            <a:ext cx="19559" cy="39836"/>
          </a:xfrm>
          <a:custGeom>
            <a:avLst/>
            <a:gdLst/>
            <a:ahLst/>
            <a:cxnLst/>
            <a:rect l="l" t="t" r="r" b="b"/>
            <a:pathLst>
              <a:path w="627" h="1277" extrusionOk="0">
                <a:moveTo>
                  <a:pt x="378" y="1"/>
                </a:moveTo>
                <a:cubicBezTo>
                  <a:pt x="354" y="1"/>
                  <a:pt x="331" y="8"/>
                  <a:pt x="314" y="25"/>
                </a:cubicBezTo>
                <a:cubicBezTo>
                  <a:pt x="179" y="159"/>
                  <a:pt x="120" y="219"/>
                  <a:pt x="120" y="338"/>
                </a:cubicBezTo>
                <a:cubicBezTo>
                  <a:pt x="60" y="398"/>
                  <a:pt x="60" y="532"/>
                  <a:pt x="60" y="651"/>
                </a:cubicBezTo>
                <a:cubicBezTo>
                  <a:pt x="1" y="830"/>
                  <a:pt x="60" y="1023"/>
                  <a:pt x="179" y="1202"/>
                </a:cubicBezTo>
                <a:lnTo>
                  <a:pt x="254" y="1277"/>
                </a:lnTo>
                <a:cubicBezTo>
                  <a:pt x="373" y="1277"/>
                  <a:pt x="433" y="1277"/>
                  <a:pt x="492" y="1202"/>
                </a:cubicBezTo>
                <a:lnTo>
                  <a:pt x="492" y="1143"/>
                </a:lnTo>
                <a:cubicBezTo>
                  <a:pt x="626" y="964"/>
                  <a:pt x="626" y="830"/>
                  <a:pt x="626" y="651"/>
                </a:cubicBezTo>
                <a:lnTo>
                  <a:pt x="626" y="398"/>
                </a:lnTo>
                <a:cubicBezTo>
                  <a:pt x="626" y="338"/>
                  <a:pt x="626" y="219"/>
                  <a:pt x="552" y="159"/>
                </a:cubicBezTo>
                <a:lnTo>
                  <a:pt x="552" y="85"/>
                </a:lnTo>
                <a:cubicBezTo>
                  <a:pt x="510" y="43"/>
                  <a:pt x="438" y="1"/>
                  <a:pt x="378"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0"/>
          <p:cNvSpPr/>
          <p:nvPr/>
        </p:nvSpPr>
        <p:spPr>
          <a:xfrm>
            <a:off x="4198217" y="854253"/>
            <a:ext cx="17220" cy="25018"/>
          </a:xfrm>
          <a:custGeom>
            <a:avLst/>
            <a:gdLst/>
            <a:ahLst/>
            <a:cxnLst/>
            <a:rect l="l" t="t" r="r" b="b"/>
            <a:pathLst>
              <a:path w="552" h="802" extrusionOk="0">
                <a:moveTo>
                  <a:pt x="179" y="1"/>
                </a:moveTo>
                <a:cubicBezTo>
                  <a:pt x="119" y="75"/>
                  <a:pt x="60" y="135"/>
                  <a:pt x="0" y="195"/>
                </a:cubicBezTo>
                <a:lnTo>
                  <a:pt x="0" y="373"/>
                </a:lnTo>
                <a:cubicBezTo>
                  <a:pt x="0" y="507"/>
                  <a:pt x="0" y="627"/>
                  <a:pt x="119" y="746"/>
                </a:cubicBezTo>
                <a:cubicBezTo>
                  <a:pt x="179" y="783"/>
                  <a:pt x="242" y="802"/>
                  <a:pt x="298" y="802"/>
                </a:cubicBezTo>
                <a:cubicBezTo>
                  <a:pt x="354" y="802"/>
                  <a:pt x="403" y="783"/>
                  <a:pt x="432" y="746"/>
                </a:cubicBezTo>
                <a:lnTo>
                  <a:pt x="432" y="686"/>
                </a:lnTo>
                <a:cubicBezTo>
                  <a:pt x="551" y="627"/>
                  <a:pt x="551" y="507"/>
                  <a:pt x="551" y="448"/>
                </a:cubicBezTo>
                <a:lnTo>
                  <a:pt x="551" y="254"/>
                </a:lnTo>
                <a:cubicBezTo>
                  <a:pt x="551" y="195"/>
                  <a:pt x="492" y="135"/>
                  <a:pt x="432" y="75"/>
                </a:cubicBezTo>
                <a:cubicBezTo>
                  <a:pt x="373" y="1"/>
                  <a:pt x="239" y="1"/>
                  <a:pt x="17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0"/>
          <p:cNvSpPr/>
          <p:nvPr/>
        </p:nvSpPr>
        <p:spPr>
          <a:xfrm>
            <a:off x="4087600" y="837533"/>
            <a:ext cx="17688" cy="20495"/>
          </a:xfrm>
          <a:custGeom>
            <a:avLst/>
            <a:gdLst/>
            <a:ahLst/>
            <a:cxnLst/>
            <a:rect l="l" t="t" r="r" b="b"/>
            <a:pathLst>
              <a:path w="567" h="657" extrusionOk="0">
                <a:moveTo>
                  <a:pt x="252" y="1"/>
                </a:moveTo>
                <a:cubicBezTo>
                  <a:pt x="206" y="1"/>
                  <a:pt x="157" y="15"/>
                  <a:pt x="120" y="45"/>
                </a:cubicBezTo>
                <a:cubicBezTo>
                  <a:pt x="60" y="105"/>
                  <a:pt x="1" y="164"/>
                  <a:pt x="1" y="239"/>
                </a:cubicBezTo>
                <a:lnTo>
                  <a:pt x="1" y="358"/>
                </a:lnTo>
                <a:cubicBezTo>
                  <a:pt x="1" y="418"/>
                  <a:pt x="1" y="537"/>
                  <a:pt x="194" y="611"/>
                </a:cubicBezTo>
                <a:cubicBezTo>
                  <a:pt x="224" y="641"/>
                  <a:pt x="269" y="656"/>
                  <a:pt x="314" y="656"/>
                </a:cubicBezTo>
                <a:cubicBezTo>
                  <a:pt x="358" y="656"/>
                  <a:pt x="403" y="641"/>
                  <a:pt x="433" y="611"/>
                </a:cubicBezTo>
                <a:cubicBezTo>
                  <a:pt x="567" y="477"/>
                  <a:pt x="567" y="418"/>
                  <a:pt x="567" y="299"/>
                </a:cubicBezTo>
                <a:lnTo>
                  <a:pt x="567" y="164"/>
                </a:lnTo>
                <a:cubicBezTo>
                  <a:pt x="492" y="105"/>
                  <a:pt x="492" y="105"/>
                  <a:pt x="373" y="45"/>
                </a:cubicBezTo>
                <a:cubicBezTo>
                  <a:pt x="343" y="15"/>
                  <a:pt x="299" y="1"/>
                  <a:pt x="25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0"/>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0"/>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0"/>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0"/>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0"/>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0"/>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0"/>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0"/>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0"/>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0"/>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0"/>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0"/>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0"/>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0"/>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0"/>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0"/>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0"/>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0"/>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0"/>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0"/>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0"/>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0"/>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0"/>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0"/>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0"/>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0"/>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0"/>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0"/>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0"/>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0"/>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0"/>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0"/>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0"/>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0"/>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0"/>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0"/>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0"/>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0"/>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0"/>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0"/>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0"/>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0"/>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0"/>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0"/>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0"/>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0"/>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0"/>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0"/>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0"/>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0"/>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0"/>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0"/>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0"/>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7" name="Google Shape;1767;p10"/>
          <p:cNvGrpSpPr/>
          <p:nvPr/>
        </p:nvGrpSpPr>
        <p:grpSpPr>
          <a:xfrm>
            <a:off x="8180472" y="2126994"/>
            <a:ext cx="350390" cy="1470478"/>
            <a:chOff x="8180472" y="1441194"/>
            <a:chExt cx="350390" cy="1470478"/>
          </a:xfrm>
        </p:grpSpPr>
        <p:sp>
          <p:nvSpPr>
            <p:cNvPr id="1768" name="Google Shape;1768;p10"/>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10"/>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0"/>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0"/>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0"/>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0"/>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0"/>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5" name="Google Shape;1775;p10"/>
          <p:cNvSpPr txBox="1">
            <a:spLocks noGrp="1"/>
          </p:cNvSpPr>
          <p:nvPr>
            <p:ph type="title"/>
          </p:nvPr>
        </p:nvSpPr>
        <p:spPr>
          <a:xfrm>
            <a:off x="4591334" y="1080292"/>
            <a:ext cx="3379500" cy="7683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Clr>
                <a:schemeClr val="accent6"/>
              </a:buClr>
              <a:buSzPts val="1800"/>
              <a:buNone/>
              <a:defRPr sz="1800">
                <a:solidFill>
                  <a:schemeClr val="accent6"/>
                </a:solidFill>
              </a:defRPr>
            </a:lvl2pPr>
            <a:lvl3pPr lvl="2" rtl="0">
              <a:spcBef>
                <a:spcPts val="0"/>
              </a:spcBef>
              <a:spcAft>
                <a:spcPts val="0"/>
              </a:spcAft>
              <a:buClr>
                <a:schemeClr val="accent6"/>
              </a:buClr>
              <a:buSzPts val="1800"/>
              <a:buNone/>
              <a:defRPr sz="1800">
                <a:solidFill>
                  <a:schemeClr val="accent6"/>
                </a:solidFill>
              </a:defRPr>
            </a:lvl3pPr>
            <a:lvl4pPr lvl="3" rtl="0">
              <a:spcBef>
                <a:spcPts val="0"/>
              </a:spcBef>
              <a:spcAft>
                <a:spcPts val="0"/>
              </a:spcAft>
              <a:buClr>
                <a:schemeClr val="accent6"/>
              </a:buClr>
              <a:buSzPts val="1800"/>
              <a:buNone/>
              <a:defRPr sz="1800">
                <a:solidFill>
                  <a:schemeClr val="accent6"/>
                </a:solidFill>
              </a:defRPr>
            </a:lvl4pPr>
            <a:lvl5pPr lvl="4" rtl="0">
              <a:spcBef>
                <a:spcPts val="0"/>
              </a:spcBef>
              <a:spcAft>
                <a:spcPts val="0"/>
              </a:spcAft>
              <a:buClr>
                <a:schemeClr val="accent6"/>
              </a:buClr>
              <a:buSzPts val="1800"/>
              <a:buNone/>
              <a:defRPr sz="1800">
                <a:solidFill>
                  <a:schemeClr val="accent6"/>
                </a:solidFill>
              </a:defRPr>
            </a:lvl5pPr>
            <a:lvl6pPr lvl="5" rtl="0">
              <a:spcBef>
                <a:spcPts val="0"/>
              </a:spcBef>
              <a:spcAft>
                <a:spcPts val="0"/>
              </a:spcAft>
              <a:buClr>
                <a:schemeClr val="accent6"/>
              </a:buClr>
              <a:buSzPts val="1800"/>
              <a:buNone/>
              <a:defRPr sz="1800">
                <a:solidFill>
                  <a:schemeClr val="accent6"/>
                </a:solidFill>
              </a:defRPr>
            </a:lvl6pPr>
            <a:lvl7pPr lvl="6" rtl="0">
              <a:spcBef>
                <a:spcPts val="0"/>
              </a:spcBef>
              <a:spcAft>
                <a:spcPts val="0"/>
              </a:spcAft>
              <a:buClr>
                <a:schemeClr val="accent6"/>
              </a:buClr>
              <a:buSzPts val="1800"/>
              <a:buNone/>
              <a:defRPr sz="1800">
                <a:solidFill>
                  <a:schemeClr val="accent6"/>
                </a:solidFill>
              </a:defRPr>
            </a:lvl7pPr>
            <a:lvl8pPr lvl="7" rtl="0">
              <a:spcBef>
                <a:spcPts val="0"/>
              </a:spcBef>
              <a:spcAft>
                <a:spcPts val="0"/>
              </a:spcAft>
              <a:buClr>
                <a:schemeClr val="accent6"/>
              </a:buClr>
              <a:buSzPts val="1800"/>
              <a:buNone/>
              <a:defRPr sz="1800">
                <a:solidFill>
                  <a:schemeClr val="accent6"/>
                </a:solidFill>
              </a:defRPr>
            </a:lvl8pPr>
            <a:lvl9pPr lvl="8" rtl="0">
              <a:spcBef>
                <a:spcPts val="0"/>
              </a:spcBef>
              <a:spcAft>
                <a:spcPts val="0"/>
              </a:spcAft>
              <a:buClr>
                <a:schemeClr val="accent6"/>
              </a:buClr>
              <a:buSzPts val="1800"/>
              <a:buNone/>
              <a:defRPr sz="1800">
                <a:solidFill>
                  <a:schemeClr val="accent6"/>
                </a:solidFill>
              </a:defRPr>
            </a:lvl9pPr>
          </a:lstStyle>
          <a:p>
            <a:endParaRPr/>
          </a:p>
        </p:txBody>
      </p:sp>
      <p:sp>
        <p:nvSpPr>
          <p:cNvPr id="1776" name="Google Shape;1776;p10"/>
          <p:cNvSpPr txBox="1">
            <a:spLocks noGrp="1"/>
          </p:cNvSpPr>
          <p:nvPr>
            <p:ph type="subTitle" idx="1"/>
          </p:nvPr>
        </p:nvSpPr>
        <p:spPr>
          <a:xfrm>
            <a:off x="4666634" y="2030532"/>
            <a:ext cx="3228900" cy="172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400"/>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
        <p:nvSpPr>
          <p:cNvPr id="1777" name="Google Shape;1777;p10"/>
          <p:cNvSpPr txBox="1">
            <a:spLocks noGrp="1"/>
          </p:cNvSpPr>
          <p:nvPr>
            <p:ph type="subTitle" idx="2"/>
          </p:nvPr>
        </p:nvSpPr>
        <p:spPr>
          <a:xfrm>
            <a:off x="4666634" y="3956014"/>
            <a:ext cx="3228900" cy="394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sz="1400">
                <a:solidFill>
                  <a:schemeClr val="accent2"/>
                </a:solidFill>
              </a:defRPr>
            </a:lvl1pPr>
            <a:lvl2pPr lvl="1" rtl="0">
              <a:lnSpc>
                <a:spcPct val="100000"/>
              </a:lnSpc>
              <a:spcBef>
                <a:spcPts val="0"/>
              </a:spcBef>
              <a:spcAft>
                <a:spcPts val="0"/>
              </a:spcAft>
              <a:buClr>
                <a:schemeClr val="accent1"/>
              </a:buClr>
              <a:buSzPts val="1200"/>
              <a:buNone/>
              <a:defRPr sz="1200">
                <a:solidFill>
                  <a:schemeClr val="accent1"/>
                </a:solidFill>
              </a:defRPr>
            </a:lvl2pPr>
            <a:lvl3pPr lvl="2" rtl="0">
              <a:lnSpc>
                <a:spcPct val="100000"/>
              </a:lnSpc>
              <a:spcBef>
                <a:spcPts val="0"/>
              </a:spcBef>
              <a:spcAft>
                <a:spcPts val="0"/>
              </a:spcAft>
              <a:buClr>
                <a:schemeClr val="accent1"/>
              </a:buClr>
              <a:buSzPts val="1200"/>
              <a:buNone/>
              <a:defRPr sz="1200">
                <a:solidFill>
                  <a:schemeClr val="accent1"/>
                </a:solidFill>
              </a:defRPr>
            </a:lvl3pPr>
            <a:lvl4pPr lvl="3" rtl="0">
              <a:lnSpc>
                <a:spcPct val="100000"/>
              </a:lnSpc>
              <a:spcBef>
                <a:spcPts val="0"/>
              </a:spcBef>
              <a:spcAft>
                <a:spcPts val="0"/>
              </a:spcAft>
              <a:buClr>
                <a:schemeClr val="accent1"/>
              </a:buClr>
              <a:buSzPts val="1200"/>
              <a:buNone/>
              <a:defRPr sz="1200">
                <a:solidFill>
                  <a:schemeClr val="accent1"/>
                </a:solidFill>
              </a:defRPr>
            </a:lvl4pPr>
            <a:lvl5pPr lvl="4" rtl="0">
              <a:lnSpc>
                <a:spcPct val="100000"/>
              </a:lnSpc>
              <a:spcBef>
                <a:spcPts val="0"/>
              </a:spcBef>
              <a:spcAft>
                <a:spcPts val="0"/>
              </a:spcAft>
              <a:buClr>
                <a:schemeClr val="accent1"/>
              </a:buClr>
              <a:buSzPts val="1200"/>
              <a:buNone/>
              <a:defRPr sz="1200">
                <a:solidFill>
                  <a:schemeClr val="accent1"/>
                </a:solidFill>
              </a:defRPr>
            </a:lvl5pPr>
            <a:lvl6pPr lvl="5" rtl="0">
              <a:lnSpc>
                <a:spcPct val="100000"/>
              </a:lnSpc>
              <a:spcBef>
                <a:spcPts val="0"/>
              </a:spcBef>
              <a:spcAft>
                <a:spcPts val="0"/>
              </a:spcAft>
              <a:buClr>
                <a:schemeClr val="accent1"/>
              </a:buClr>
              <a:buSzPts val="1200"/>
              <a:buNone/>
              <a:defRPr sz="1200">
                <a:solidFill>
                  <a:schemeClr val="accent1"/>
                </a:solidFill>
              </a:defRPr>
            </a:lvl6pPr>
            <a:lvl7pPr lvl="6" rtl="0">
              <a:lnSpc>
                <a:spcPct val="100000"/>
              </a:lnSpc>
              <a:spcBef>
                <a:spcPts val="0"/>
              </a:spcBef>
              <a:spcAft>
                <a:spcPts val="0"/>
              </a:spcAft>
              <a:buClr>
                <a:schemeClr val="accent1"/>
              </a:buClr>
              <a:buSzPts val="1200"/>
              <a:buNone/>
              <a:defRPr sz="1200">
                <a:solidFill>
                  <a:schemeClr val="accent1"/>
                </a:solidFill>
              </a:defRPr>
            </a:lvl7pPr>
            <a:lvl8pPr lvl="7" rtl="0">
              <a:lnSpc>
                <a:spcPct val="100000"/>
              </a:lnSpc>
              <a:spcBef>
                <a:spcPts val="0"/>
              </a:spcBef>
              <a:spcAft>
                <a:spcPts val="0"/>
              </a:spcAft>
              <a:buClr>
                <a:schemeClr val="accent1"/>
              </a:buClr>
              <a:buSzPts val="1200"/>
              <a:buNone/>
              <a:defRPr sz="1200">
                <a:solidFill>
                  <a:schemeClr val="accent1"/>
                </a:solidFill>
              </a:defRPr>
            </a:lvl8pPr>
            <a:lvl9pPr lvl="8" rtl="0">
              <a:lnSpc>
                <a:spcPct val="100000"/>
              </a:lnSpc>
              <a:spcBef>
                <a:spcPts val="0"/>
              </a:spcBef>
              <a:spcAft>
                <a:spcPts val="0"/>
              </a:spcAft>
              <a:buClr>
                <a:schemeClr val="accent1"/>
              </a:buClr>
              <a:buSzPts val="1200"/>
              <a:buNone/>
              <a:defRPr sz="1200">
                <a:solidFill>
                  <a:schemeClr val="accen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78"/>
        <p:cNvGrpSpPr/>
        <p:nvPr/>
      </p:nvGrpSpPr>
      <p:grpSpPr>
        <a:xfrm>
          <a:off x="0" y="0"/>
          <a:ext cx="0" cy="0"/>
          <a:chOff x="0" y="0"/>
          <a:chExt cx="0" cy="0"/>
        </a:xfrm>
      </p:grpSpPr>
      <p:sp>
        <p:nvSpPr>
          <p:cNvPr id="1779" name="Google Shape;1779;p11"/>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1"/>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1"/>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1"/>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1"/>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1"/>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1"/>
          <p:cNvSpPr/>
          <p:nvPr/>
        </p:nvSpPr>
        <p:spPr>
          <a:xfrm>
            <a:off x="912115" y="694566"/>
            <a:ext cx="19559" cy="31476"/>
          </a:xfrm>
          <a:custGeom>
            <a:avLst/>
            <a:gdLst/>
            <a:ahLst/>
            <a:cxnLst/>
            <a:rect l="l" t="t" r="r" b="b"/>
            <a:pathLst>
              <a:path w="627" h="1009" extrusionOk="0">
                <a:moveTo>
                  <a:pt x="415" y="1"/>
                </a:moveTo>
                <a:cubicBezTo>
                  <a:pt x="375" y="1"/>
                  <a:pt x="338" y="15"/>
                  <a:pt x="313" y="40"/>
                </a:cubicBezTo>
                <a:cubicBezTo>
                  <a:pt x="254" y="99"/>
                  <a:pt x="194" y="159"/>
                  <a:pt x="135" y="219"/>
                </a:cubicBezTo>
                <a:cubicBezTo>
                  <a:pt x="75" y="278"/>
                  <a:pt x="75" y="412"/>
                  <a:pt x="75" y="472"/>
                </a:cubicBezTo>
                <a:cubicBezTo>
                  <a:pt x="0" y="651"/>
                  <a:pt x="75" y="844"/>
                  <a:pt x="194" y="964"/>
                </a:cubicBezTo>
                <a:cubicBezTo>
                  <a:pt x="224" y="993"/>
                  <a:pt x="269" y="1008"/>
                  <a:pt x="315" y="1008"/>
                </a:cubicBezTo>
                <a:cubicBezTo>
                  <a:pt x="362" y="1008"/>
                  <a:pt x="410" y="993"/>
                  <a:pt x="447" y="964"/>
                </a:cubicBezTo>
                <a:cubicBezTo>
                  <a:pt x="567" y="844"/>
                  <a:pt x="626" y="651"/>
                  <a:pt x="626" y="531"/>
                </a:cubicBezTo>
                <a:lnTo>
                  <a:pt x="626" y="353"/>
                </a:lnTo>
                <a:cubicBezTo>
                  <a:pt x="626" y="278"/>
                  <a:pt x="626" y="219"/>
                  <a:pt x="567" y="99"/>
                </a:cubicBezTo>
                <a:cubicBezTo>
                  <a:pt x="532" y="30"/>
                  <a:pt x="471" y="1"/>
                  <a:pt x="41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1"/>
          <p:cNvSpPr/>
          <p:nvPr/>
        </p:nvSpPr>
        <p:spPr>
          <a:xfrm>
            <a:off x="953011" y="741047"/>
            <a:ext cx="19559" cy="37964"/>
          </a:xfrm>
          <a:custGeom>
            <a:avLst/>
            <a:gdLst/>
            <a:ahLst/>
            <a:cxnLst/>
            <a:rect l="l" t="t" r="r" b="b"/>
            <a:pathLst>
              <a:path w="627" h="1217" extrusionOk="0">
                <a:moveTo>
                  <a:pt x="350" y="0"/>
                </a:moveTo>
                <a:cubicBezTo>
                  <a:pt x="313" y="0"/>
                  <a:pt x="278" y="15"/>
                  <a:pt x="254" y="40"/>
                </a:cubicBezTo>
                <a:cubicBezTo>
                  <a:pt x="179" y="159"/>
                  <a:pt x="120" y="218"/>
                  <a:pt x="60" y="278"/>
                </a:cubicBezTo>
                <a:cubicBezTo>
                  <a:pt x="60" y="412"/>
                  <a:pt x="60" y="472"/>
                  <a:pt x="0" y="591"/>
                </a:cubicBezTo>
                <a:cubicBezTo>
                  <a:pt x="0" y="784"/>
                  <a:pt x="60" y="963"/>
                  <a:pt x="179" y="1157"/>
                </a:cubicBezTo>
                <a:lnTo>
                  <a:pt x="254" y="1217"/>
                </a:lnTo>
                <a:cubicBezTo>
                  <a:pt x="313" y="1217"/>
                  <a:pt x="432" y="1217"/>
                  <a:pt x="492" y="1157"/>
                </a:cubicBezTo>
                <a:cubicBezTo>
                  <a:pt x="552" y="963"/>
                  <a:pt x="626" y="784"/>
                  <a:pt x="626" y="650"/>
                </a:cubicBezTo>
                <a:lnTo>
                  <a:pt x="626" y="412"/>
                </a:lnTo>
                <a:cubicBezTo>
                  <a:pt x="626" y="278"/>
                  <a:pt x="552" y="218"/>
                  <a:pt x="552" y="99"/>
                </a:cubicBezTo>
                <a:lnTo>
                  <a:pt x="492" y="99"/>
                </a:lnTo>
                <a:cubicBezTo>
                  <a:pt x="457" y="29"/>
                  <a:pt x="402" y="0"/>
                  <a:pt x="350"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1"/>
          <p:cNvSpPr/>
          <p:nvPr/>
        </p:nvSpPr>
        <p:spPr>
          <a:xfrm>
            <a:off x="1007384" y="696438"/>
            <a:ext cx="17220" cy="37496"/>
          </a:xfrm>
          <a:custGeom>
            <a:avLst/>
            <a:gdLst/>
            <a:ahLst/>
            <a:cxnLst/>
            <a:rect l="l" t="t" r="r" b="b"/>
            <a:pathLst>
              <a:path w="552" h="1202" extrusionOk="0">
                <a:moveTo>
                  <a:pt x="265" y="0"/>
                </a:moveTo>
                <a:cubicBezTo>
                  <a:pt x="210" y="0"/>
                  <a:pt x="155" y="29"/>
                  <a:pt x="120" y="99"/>
                </a:cubicBezTo>
                <a:cubicBezTo>
                  <a:pt x="60" y="159"/>
                  <a:pt x="0" y="293"/>
                  <a:pt x="0" y="352"/>
                </a:cubicBezTo>
                <a:lnTo>
                  <a:pt x="0" y="591"/>
                </a:lnTo>
                <a:cubicBezTo>
                  <a:pt x="0" y="784"/>
                  <a:pt x="0" y="963"/>
                  <a:pt x="120" y="1157"/>
                </a:cubicBezTo>
                <a:lnTo>
                  <a:pt x="179" y="1157"/>
                </a:lnTo>
                <a:cubicBezTo>
                  <a:pt x="209" y="1187"/>
                  <a:pt x="257" y="1201"/>
                  <a:pt x="306" y="1201"/>
                </a:cubicBezTo>
                <a:cubicBezTo>
                  <a:pt x="354" y="1201"/>
                  <a:pt x="403" y="1187"/>
                  <a:pt x="432" y="1157"/>
                </a:cubicBezTo>
                <a:cubicBezTo>
                  <a:pt x="552" y="963"/>
                  <a:pt x="552" y="784"/>
                  <a:pt x="552" y="591"/>
                </a:cubicBezTo>
                <a:lnTo>
                  <a:pt x="552" y="352"/>
                </a:lnTo>
                <a:cubicBezTo>
                  <a:pt x="492" y="218"/>
                  <a:pt x="492" y="159"/>
                  <a:pt x="432" y="99"/>
                </a:cubicBezTo>
                <a:lnTo>
                  <a:pt x="373" y="39"/>
                </a:lnTo>
                <a:cubicBezTo>
                  <a:pt x="342" y="15"/>
                  <a:pt x="304" y="0"/>
                  <a:pt x="265"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11"/>
          <p:cNvSpPr/>
          <p:nvPr/>
        </p:nvSpPr>
        <p:spPr>
          <a:xfrm>
            <a:off x="1046180" y="749688"/>
            <a:ext cx="17251" cy="48851"/>
          </a:xfrm>
          <a:custGeom>
            <a:avLst/>
            <a:gdLst/>
            <a:ahLst/>
            <a:cxnLst/>
            <a:rect l="l" t="t" r="r" b="b"/>
            <a:pathLst>
              <a:path w="553" h="1566" extrusionOk="0">
                <a:moveTo>
                  <a:pt x="373" y="1"/>
                </a:moveTo>
                <a:cubicBezTo>
                  <a:pt x="314" y="1"/>
                  <a:pt x="180" y="1"/>
                  <a:pt x="120" y="75"/>
                </a:cubicBezTo>
                <a:cubicBezTo>
                  <a:pt x="60" y="195"/>
                  <a:pt x="60" y="314"/>
                  <a:pt x="1" y="448"/>
                </a:cubicBezTo>
                <a:lnTo>
                  <a:pt x="1" y="746"/>
                </a:lnTo>
                <a:cubicBezTo>
                  <a:pt x="1" y="999"/>
                  <a:pt x="1" y="1252"/>
                  <a:pt x="120" y="1491"/>
                </a:cubicBezTo>
                <a:cubicBezTo>
                  <a:pt x="120" y="1491"/>
                  <a:pt x="180" y="1491"/>
                  <a:pt x="180" y="1565"/>
                </a:cubicBezTo>
                <a:cubicBezTo>
                  <a:pt x="314" y="1565"/>
                  <a:pt x="373" y="1565"/>
                  <a:pt x="433" y="1431"/>
                </a:cubicBezTo>
                <a:cubicBezTo>
                  <a:pt x="552" y="1252"/>
                  <a:pt x="552" y="999"/>
                  <a:pt x="552" y="746"/>
                </a:cubicBezTo>
                <a:lnTo>
                  <a:pt x="552" y="448"/>
                </a:lnTo>
                <a:cubicBezTo>
                  <a:pt x="492" y="314"/>
                  <a:pt x="492" y="195"/>
                  <a:pt x="433" y="75"/>
                </a:cubicBezTo>
                <a:cubicBezTo>
                  <a:pt x="433"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11"/>
          <p:cNvSpPr/>
          <p:nvPr/>
        </p:nvSpPr>
        <p:spPr>
          <a:xfrm>
            <a:off x="1104058" y="690417"/>
            <a:ext cx="19528" cy="39805"/>
          </a:xfrm>
          <a:custGeom>
            <a:avLst/>
            <a:gdLst/>
            <a:ahLst/>
            <a:cxnLst/>
            <a:rect l="l" t="t" r="r" b="b"/>
            <a:pathLst>
              <a:path w="626" h="1276" extrusionOk="0">
                <a:moveTo>
                  <a:pt x="292" y="1"/>
                </a:moveTo>
                <a:cubicBezTo>
                  <a:pt x="227" y="1"/>
                  <a:pt x="179" y="33"/>
                  <a:pt x="179" y="113"/>
                </a:cubicBezTo>
                <a:cubicBezTo>
                  <a:pt x="60" y="173"/>
                  <a:pt x="60" y="292"/>
                  <a:pt x="60" y="352"/>
                </a:cubicBezTo>
                <a:cubicBezTo>
                  <a:pt x="0" y="411"/>
                  <a:pt x="0" y="545"/>
                  <a:pt x="0" y="605"/>
                </a:cubicBezTo>
                <a:cubicBezTo>
                  <a:pt x="0" y="784"/>
                  <a:pt x="0" y="977"/>
                  <a:pt x="60" y="1156"/>
                </a:cubicBezTo>
                <a:lnTo>
                  <a:pt x="119" y="1231"/>
                </a:lnTo>
                <a:cubicBezTo>
                  <a:pt x="149" y="1260"/>
                  <a:pt x="198" y="1275"/>
                  <a:pt x="246" y="1275"/>
                </a:cubicBezTo>
                <a:cubicBezTo>
                  <a:pt x="294" y="1275"/>
                  <a:pt x="343" y="1260"/>
                  <a:pt x="373" y="1231"/>
                </a:cubicBezTo>
                <a:cubicBezTo>
                  <a:pt x="492" y="1037"/>
                  <a:pt x="551" y="858"/>
                  <a:pt x="551" y="664"/>
                </a:cubicBezTo>
                <a:cubicBezTo>
                  <a:pt x="551" y="545"/>
                  <a:pt x="626" y="486"/>
                  <a:pt x="551" y="352"/>
                </a:cubicBezTo>
                <a:cubicBezTo>
                  <a:pt x="551" y="292"/>
                  <a:pt x="492" y="173"/>
                  <a:pt x="432" y="113"/>
                </a:cubicBezTo>
                <a:lnTo>
                  <a:pt x="432" y="39"/>
                </a:lnTo>
                <a:cubicBezTo>
                  <a:pt x="385" y="15"/>
                  <a:pt x="334" y="1"/>
                  <a:pt x="292"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1"/>
          <p:cNvSpPr/>
          <p:nvPr/>
        </p:nvSpPr>
        <p:spPr>
          <a:xfrm>
            <a:off x="1175619" y="672543"/>
            <a:ext cx="19559" cy="40023"/>
          </a:xfrm>
          <a:custGeom>
            <a:avLst/>
            <a:gdLst/>
            <a:ahLst/>
            <a:cxnLst/>
            <a:rect l="l" t="t" r="r" b="b"/>
            <a:pathLst>
              <a:path w="627" h="1283" extrusionOk="0">
                <a:moveTo>
                  <a:pt x="313" y="1"/>
                </a:moveTo>
                <a:cubicBezTo>
                  <a:pt x="194" y="1"/>
                  <a:pt x="120" y="61"/>
                  <a:pt x="60" y="120"/>
                </a:cubicBezTo>
                <a:cubicBezTo>
                  <a:pt x="0" y="239"/>
                  <a:pt x="0" y="314"/>
                  <a:pt x="0" y="433"/>
                </a:cubicBezTo>
                <a:lnTo>
                  <a:pt x="0" y="686"/>
                </a:lnTo>
                <a:cubicBezTo>
                  <a:pt x="0" y="865"/>
                  <a:pt x="60" y="984"/>
                  <a:pt x="194" y="1178"/>
                </a:cubicBezTo>
                <a:lnTo>
                  <a:pt x="194" y="1237"/>
                </a:lnTo>
                <a:lnTo>
                  <a:pt x="254" y="1237"/>
                </a:lnTo>
                <a:cubicBezTo>
                  <a:pt x="283" y="1267"/>
                  <a:pt x="328" y="1282"/>
                  <a:pt x="365" y="1282"/>
                </a:cubicBezTo>
                <a:cubicBezTo>
                  <a:pt x="403" y="1282"/>
                  <a:pt x="432" y="1267"/>
                  <a:pt x="432" y="1237"/>
                </a:cubicBezTo>
                <a:cubicBezTo>
                  <a:pt x="626" y="1059"/>
                  <a:pt x="626" y="805"/>
                  <a:pt x="626" y="612"/>
                </a:cubicBezTo>
                <a:cubicBezTo>
                  <a:pt x="626" y="493"/>
                  <a:pt x="566" y="433"/>
                  <a:pt x="566" y="314"/>
                </a:cubicBezTo>
                <a:cubicBezTo>
                  <a:pt x="492" y="239"/>
                  <a:pt x="432" y="120"/>
                  <a:pt x="373" y="61"/>
                </a:cubicBezTo>
                <a:lnTo>
                  <a:pt x="313"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1"/>
          <p:cNvSpPr/>
          <p:nvPr/>
        </p:nvSpPr>
        <p:spPr>
          <a:xfrm>
            <a:off x="1114029" y="770308"/>
            <a:ext cx="19091" cy="39836"/>
          </a:xfrm>
          <a:custGeom>
            <a:avLst/>
            <a:gdLst/>
            <a:ahLst/>
            <a:cxnLst/>
            <a:rect l="l" t="t" r="r" b="b"/>
            <a:pathLst>
              <a:path w="612" h="1277" extrusionOk="0">
                <a:moveTo>
                  <a:pt x="307" y="1"/>
                </a:moveTo>
                <a:cubicBezTo>
                  <a:pt x="281" y="1"/>
                  <a:pt x="257" y="8"/>
                  <a:pt x="239" y="25"/>
                </a:cubicBezTo>
                <a:cubicBezTo>
                  <a:pt x="180" y="159"/>
                  <a:pt x="120" y="219"/>
                  <a:pt x="60" y="338"/>
                </a:cubicBezTo>
                <a:cubicBezTo>
                  <a:pt x="60" y="398"/>
                  <a:pt x="1" y="532"/>
                  <a:pt x="1" y="651"/>
                </a:cubicBezTo>
                <a:cubicBezTo>
                  <a:pt x="1" y="830"/>
                  <a:pt x="60" y="1023"/>
                  <a:pt x="180" y="1202"/>
                </a:cubicBezTo>
                <a:lnTo>
                  <a:pt x="239" y="1277"/>
                </a:lnTo>
                <a:cubicBezTo>
                  <a:pt x="299" y="1277"/>
                  <a:pt x="433" y="1277"/>
                  <a:pt x="492" y="1202"/>
                </a:cubicBezTo>
                <a:lnTo>
                  <a:pt x="492" y="1143"/>
                </a:lnTo>
                <a:cubicBezTo>
                  <a:pt x="552" y="964"/>
                  <a:pt x="612" y="830"/>
                  <a:pt x="612" y="651"/>
                </a:cubicBezTo>
                <a:lnTo>
                  <a:pt x="612" y="398"/>
                </a:lnTo>
                <a:cubicBezTo>
                  <a:pt x="612" y="338"/>
                  <a:pt x="552" y="219"/>
                  <a:pt x="552" y="159"/>
                </a:cubicBezTo>
                <a:lnTo>
                  <a:pt x="492" y="85"/>
                </a:lnTo>
                <a:cubicBezTo>
                  <a:pt x="450" y="43"/>
                  <a:pt x="371" y="1"/>
                  <a:pt x="307"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1"/>
          <p:cNvSpPr/>
          <p:nvPr/>
        </p:nvSpPr>
        <p:spPr>
          <a:xfrm>
            <a:off x="949299" y="837533"/>
            <a:ext cx="19091" cy="20495"/>
          </a:xfrm>
          <a:custGeom>
            <a:avLst/>
            <a:gdLst/>
            <a:ahLst/>
            <a:cxnLst/>
            <a:rect l="l" t="t" r="r" b="b"/>
            <a:pathLst>
              <a:path w="612" h="657" extrusionOk="0">
                <a:moveTo>
                  <a:pt x="306" y="1"/>
                </a:moveTo>
                <a:cubicBezTo>
                  <a:pt x="257" y="1"/>
                  <a:pt x="209" y="15"/>
                  <a:pt x="179" y="45"/>
                </a:cubicBezTo>
                <a:cubicBezTo>
                  <a:pt x="119" y="105"/>
                  <a:pt x="60" y="164"/>
                  <a:pt x="60" y="239"/>
                </a:cubicBezTo>
                <a:cubicBezTo>
                  <a:pt x="0" y="299"/>
                  <a:pt x="0" y="299"/>
                  <a:pt x="0" y="358"/>
                </a:cubicBezTo>
                <a:cubicBezTo>
                  <a:pt x="60" y="418"/>
                  <a:pt x="60" y="537"/>
                  <a:pt x="179" y="611"/>
                </a:cubicBezTo>
                <a:cubicBezTo>
                  <a:pt x="239" y="641"/>
                  <a:pt x="302" y="656"/>
                  <a:pt x="358" y="656"/>
                </a:cubicBezTo>
                <a:cubicBezTo>
                  <a:pt x="414" y="656"/>
                  <a:pt x="462" y="641"/>
                  <a:pt x="492" y="611"/>
                </a:cubicBezTo>
                <a:cubicBezTo>
                  <a:pt x="611" y="477"/>
                  <a:pt x="611" y="418"/>
                  <a:pt x="611" y="299"/>
                </a:cubicBezTo>
                <a:cubicBezTo>
                  <a:pt x="611" y="299"/>
                  <a:pt x="611" y="239"/>
                  <a:pt x="551" y="164"/>
                </a:cubicBezTo>
                <a:cubicBezTo>
                  <a:pt x="551" y="105"/>
                  <a:pt x="492" y="105"/>
                  <a:pt x="432" y="45"/>
                </a:cubicBezTo>
                <a:cubicBezTo>
                  <a:pt x="403" y="15"/>
                  <a:pt x="354" y="1"/>
                  <a:pt x="306"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1"/>
          <p:cNvSpPr/>
          <p:nvPr/>
        </p:nvSpPr>
        <p:spPr>
          <a:xfrm>
            <a:off x="1535765" y="694566"/>
            <a:ext cx="21431" cy="31476"/>
          </a:xfrm>
          <a:custGeom>
            <a:avLst/>
            <a:gdLst/>
            <a:ahLst/>
            <a:cxnLst/>
            <a:rect l="l" t="t" r="r" b="b"/>
            <a:pathLst>
              <a:path w="687" h="1009" extrusionOk="0">
                <a:moveTo>
                  <a:pt x="411" y="1"/>
                </a:moveTo>
                <a:cubicBezTo>
                  <a:pt x="373" y="1"/>
                  <a:pt x="339" y="15"/>
                  <a:pt x="314" y="40"/>
                </a:cubicBezTo>
                <a:lnTo>
                  <a:pt x="120" y="219"/>
                </a:lnTo>
                <a:cubicBezTo>
                  <a:pt x="61" y="278"/>
                  <a:pt x="61" y="412"/>
                  <a:pt x="61" y="472"/>
                </a:cubicBezTo>
                <a:cubicBezTo>
                  <a:pt x="1" y="651"/>
                  <a:pt x="61" y="844"/>
                  <a:pt x="195" y="964"/>
                </a:cubicBezTo>
                <a:cubicBezTo>
                  <a:pt x="224" y="993"/>
                  <a:pt x="269" y="1008"/>
                  <a:pt x="314" y="1008"/>
                </a:cubicBezTo>
                <a:cubicBezTo>
                  <a:pt x="359" y="1008"/>
                  <a:pt x="403" y="993"/>
                  <a:pt x="433" y="964"/>
                </a:cubicBezTo>
                <a:cubicBezTo>
                  <a:pt x="567" y="844"/>
                  <a:pt x="627" y="651"/>
                  <a:pt x="627" y="531"/>
                </a:cubicBezTo>
                <a:cubicBezTo>
                  <a:pt x="627" y="472"/>
                  <a:pt x="686" y="412"/>
                  <a:pt x="627" y="353"/>
                </a:cubicBezTo>
                <a:cubicBezTo>
                  <a:pt x="627" y="278"/>
                  <a:pt x="627" y="219"/>
                  <a:pt x="567" y="99"/>
                </a:cubicBezTo>
                <a:cubicBezTo>
                  <a:pt x="523" y="30"/>
                  <a:pt x="464" y="1"/>
                  <a:pt x="411"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1"/>
          <p:cNvSpPr/>
          <p:nvPr/>
        </p:nvSpPr>
        <p:spPr>
          <a:xfrm>
            <a:off x="1576662"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1"/>
          <p:cNvSpPr/>
          <p:nvPr/>
        </p:nvSpPr>
        <p:spPr>
          <a:xfrm>
            <a:off x="1630598"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1"/>
          <p:cNvSpPr/>
          <p:nvPr/>
        </p:nvSpPr>
        <p:spPr>
          <a:xfrm>
            <a:off x="162685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1"/>
          <p:cNvSpPr/>
          <p:nvPr/>
        </p:nvSpPr>
        <p:spPr>
          <a:xfrm>
            <a:off x="1572482" y="8375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1"/>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1"/>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1"/>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1"/>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11"/>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11"/>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1"/>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1"/>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1"/>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1"/>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1"/>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1"/>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11"/>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11"/>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1"/>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1"/>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1"/>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1"/>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1"/>
          <p:cNvSpPr/>
          <p:nvPr/>
        </p:nvSpPr>
        <p:spPr>
          <a:xfrm>
            <a:off x="495075" y="6461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1"/>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11"/>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11"/>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1"/>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1"/>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1"/>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1"/>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1"/>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1"/>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1"/>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1"/>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1"/>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1"/>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1"/>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1"/>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1"/>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1"/>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11"/>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11"/>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11"/>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11"/>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11"/>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11"/>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11"/>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11"/>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11"/>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11"/>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11"/>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11"/>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11"/>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11"/>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11"/>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11"/>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11"/>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852" name="Google Shape;1852;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grpSp>
        <p:nvGrpSpPr>
          <p:cNvPr id="1853" name="Google Shape;1853;p11"/>
          <p:cNvGrpSpPr/>
          <p:nvPr/>
        </p:nvGrpSpPr>
        <p:grpSpPr>
          <a:xfrm rot="10800000" flipH="1">
            <a:off x="867203" y="2673642"/>
            <a:ext cx="2092559" cy="2131825"/>
            <a:chOff x="886253" y="764529"/>
            <a:chExt cx="2092559" cy="2131825"/>
          </a:xfrm>
        </p:grpSpPr>
        <p:grpSp>
          <p:nvGrpSpPr>
            <p:cNvPr id="1854" name="Google Shape;1854;p11"/>
            <p:cNvGrpSpPr/>
            <p:nvPr/>
          </p:nvGrpSpPr>
          <p:grpSpPr>
            <a:xfrm rot="10800000">
              <a:off x="886253" y="915736"/>
              <a:ext cx="350390" cy="1470478"/>
              <a:chOff x="8180472" y="1441194"/>
              <a:chExt cx="350390" cy="1470478"/>
            </a:xfrm>
          </p:grpSpPr>
          <p:sp>
            <p:nvSpPr>
              <p:cNvPr id="1855" name="Google Shape;1855;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2" name="Google Shape;1862;p11"/>
            <p:cNvGrpSpPr/>
            <p:nvPr/>
          </p:nvGrpSpPr>
          <p:grpSpPr>
            <a:xfrm rot="10800000">
              <a:off x="1268100" y="764529"/>
              <a:ext cx="1710712" cy="768478"/>
              <a:chOff x="6477428" y="4097776"/>
              <a:chExt cx="1710712" cy="768478"/>
            </a:xfrm>
          </p:grpSpPr>
          <p:sp>
            <p:nvSpPr>
              <p:cNvPr id="1863" name="Google Shape;1863;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1" name="Google Shape;1881;p11"/>
            <p:cNvGrpSpPr/>
            <p:nvPr/>
          </p:nvGrpSpPr>
          <p:grpSpPr>
            <a:xfrm rot="10800000">
              <a:off x="1005085" y="2515936"/>
              <a:ext cx="195926" cy="380418"/>
              <a:chOff x="8292303" y="2531254"/>
              <a:chExt cx="195926" cy="380418"/>
            </a:xfrm>
          </p:grpSpPr>
          <p:sp>
            <p:nvSpPr>
              <p:cNvPr id="1882" name="Google Shape;1882;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5" name="Google Shape;1885;p11"/>
          <p:cNvGrpSpPr/>
          <p:nvPr/>
        </p:nvGrpSpPr>
        <p:grpSpPr>
          <a:xfrm flipH="1">
            <a:off x="6477428" y="721767"/>
            <a:ext cx="2092559" cy="2131825"/>
            <a:chOff x="886253" y="764529"/>
            <a:chExt cx="2092559" cy="2131825"/>
          </a:xfrm>
        </p:grpSpPr>
        <p:grpSp>
          <p:nvGrpSpPr>
            <p:cNvPr id="1886" name="Google Shape;1886;p11"/>
            <p:cNvGrpSpPr/>
            <p:nvPr/>
          </p:nvGrpSpPr>
          <p:grpSpPr>
            <a:xfrm rot="10800000">
              <a:off x="886253" y="915736"/>
              <a:ext cx="350390" cy="1470478"/>
              <a:chOff x="8180472" y="1441194"/>
              <a:chExt cx="350390" cy="1470478"/>
            </a:xfrm>
          </p:grpSpPr>
          <p:sp>
            <p:nvSpPr>
              <p:cNvPr id="1887" name="Google Shape;1887;p11"/>
              <p:cNvSpPr/>
              <p:nvPr/>
            </p:nvSpPr>
            <p:spPr>
              <a:xfrm>
                <a:off x="8218121" y="1441194"/>
                <a:ext cx="232476" cy="203480"/>
              </a:xfrm>
              <a:custGeom>
                <a:avLst/>
                <a:gdLst/>
                <a:ahLst/>
                <a:cxnLst/>
                <a:rect l="l" t="t" r="r" b="b"/>
                <a:pathLst>
                  <a:path w="12844" h="11242" extrusionOk="0">
                    <a:moveTo>
                      <a:pt x="4732" y="1"/>
                    </a:moveTo>
                    <a:cubicBezTo>
                      <a:pt x="4305" y="1"/>
                      <a:pt x="3751" y="152"/>
                      <a:pt x="3033" y="550"/>
                    </a:cubicBezTo>
                    <a:cubicBezTo>
                      <a:pt x="1" y="2329"/>
                      <a:pt x="1379" y="10249"/>
                      <a:pt x="2106" y="10976"/>
                    </a:cubicBezTo>
                    <a:cubicBezTo>
                      <a:pt x="2250" y="11149"/>
                      <a:pt x="2690" y="11242"/>
                      <a:pt x="3310" y="11242"/>
                    </a:cubicBezTo>
                    <a:cubicBezTo>
                      <a:pt x="5392" y="11242"/>
                      <a:pt x="9498" y="10189"/>
                      <a:pt x="11179" y="7543"/>
                    </a:cubicBezTo>
                    <a:cubicBezTo>
                      <a:pt x="12843" y="4808"/>
                      <a:pt x="11484" y="584"/>
                      <a:pt x="8673" y="584"/>
                    </a:cubicBezTo>
                    <a:cubicBezTo>
                      <a:pt x="7929" y="584"/>
                      <a:pt x="7084" y="880"/>
                      <a:pt x="6166" y="1578"/>
                    </a:cubicBezTo>
                    <a:cubicBezTo>
                      <a:pt x="6166" y="1578"/>
                      <a:pt x="6108" y="1"/>
                      <a:pt x="47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1"/>
              <p:cNvSpPr/>
              <p:nvPr/>
            </p:nvSpPr>
            <p:spPr>
              <a:xfrm>
                <a:off x="8180472" y="1493740"/>
                <a:ext cx="183281" cy="193760"/>
              </a:xfrm>
              <a:custGeom>
                <a:avLst/>
                <a:gdLst/>
                <a:ahLst/>
                <a:cxnLst/>
                <a:rect l="l" t="t" r="r" b="b"/>
                <a:pathLst>
                  <a:path w="10126" h="10705" extrusionOk="0">
                    <a:moveTo>
                      <a:pt x="9938" y="1"/>
                    </a:moveTo>
                    <a:cubicBezTo>
                      <a:pt x="9874" y="1"/>
                      <a:pt x="9825" y="83"/>
                      <a:pt x="9825" y="153"/>
                    </a:cubicBezTo>
                    <a:cubicBezTo>
                      <a:pt x="9599" y="680"/>
                      <a:pt x="9299" y="1306"/>
                      <a:pt x="9098" y="1807"/>
                    </a:cubicBezTo>
                    <a:cubicBezTo>
                      <a:pt x="8873" y="2033"/>
                      <a:pt x="8772" y="2334"/>
                      <a:pt x="8672" y="2660"/>
                    </a:cubicBezTo>
                    <a:lnTo>
                      <a:pt x="8146" y="3386"/>
                    </a:lnTo>
                    <a:cubicBezTo>
                      <a:pt x="7519" y="4439"/>
                      <a:pt x="6893" y="5366"/>
                      <a:pt x="6066" y="6193"/>
                    </a:cubicBezTo>
                    <a:cubicBezTo>
                      <a:pt x="5639" y="6720"/>
                      <a:pt x="5213" y="7046"/>
                      <a:pt x="4812" y="7447"/>
                    </a:cubicBezTo>
                    <a:cubicBezTo>
                      <a:pt x="4286" y="7873"/>
                      <a:pt x="3860" y="8299"/>
                      <a:pt x="3334" y="8599"/>
                    </a:cubicBezTo>
                    <a:cubicBezTo>
                      <a:pt x="2406" y="9326"/>
                      <a:pt x="1253" y="9752"/>
                      <a:pt x="101" y="10279"/>
                    </a:cubicBezTo>
                    <a:cubicBezTo>
                      <a:pt x="0" y="10279"/>
                      <a:pt x="0" y="10379"/>
                      <a:pt x="0" y="10479"/>
                    </a:cubicBezTo>
                    <a:cubicBezTo>
                      <a:pt x="101" y="10579"/>
                      <a:pt x="201" y="10705"/>
                      <a:pt x="326" y="10705"/>
                    </a:cubicBezTo>
                    <a:cubicBezTo>
                      <a:pt x="527" y="10579"/>
                      <a:pt x="827" y="10479"/>
                      <a:pt x="1153" y="10379"/>
                    </a:cubicBezTo>
                    <a:cubicBezTo>
                      <a:pt x="1454" y="10279"/>
                      <a:pt x="1780" y="10178"/>
                      <a:pt x="2081" y="10078"/>
                    </a:cubicBezTo>
                    <a:lnTo>
                      <a:pt x="2933" y="9652"/>
                    </a:lnTo>
                    <a:cubicBezTo>
                      <a:pt x="3233" y="9552"/>
                      <a:pt x="3459" y="9326"/>
                      <a:pt x="3760" y="9226"/>
                    </a:cubicBezTo>
                    <a:cubicBezTo>
                      <a:pt x="4286" y="8925"/>
                      <a:pt x="4812" y="8499"/>
                      <a:pt x="5339" y="8073"/>
                    </a:cubicBezTo>
                    <a:cubicBezTo>
                      <a:pt x="5740" y="7672"/>
                      <a:pt x="6266" y="7246"/>
                      <a:pt x="6692" y="6820"/>
                    </a:cubicBezTo>
                    <a:cubicBezTo>
                      <a:pt x="7519" y="5893"/>
                      <a:pt x="8246" y="4840"/>
                      <a:pt x="8873" y="3687"/>
                    </a:cubicBezTo>
                    <a:cubicBezTo>
                      <a:pt x="9399" y="2660"/>
                      <a:pt x="9925" y="1507"/>
                      <a:pt x="10126" y="254"/>
                    </a:cubicBezTo>
                    <a:cubicBezTo>
                      <a:pt x="10126" y="153"/>
                      <a:pt x="10126" y="53"/>
                      <a:pt x="10025" y="53"/>
                    </a:cubicBezTo>
                    <a:cubicBezTo>
                      <a:pt x="9995" y="16"/>
                      <a:pt x="9965" y="1"/>
                      <a:pt x="9938"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1"/>
              <p:cNvSpPr/>
              <p:nvPr/>
            </p:nvSpPr>
            <p:spPr>
              <a:xfrm>
                <a:off x="8256150" y="1780623"/>
                <a:ext cx="274712" cy="634218"/>
              </a:xfrm>
              <a:custGeom>
                <a:avLst/>
                <a:gdLst/>
                <a:ahLst/>
                <a:cxnLst/>
                <a:rect l="l" t="t" r="r" b="b"/>
                <a:pathLst>
                  <a:path w="12758" h="29454" extrusionOk="0">
                    <a:moveTo>
                      <a:pt x="4169" y="1"/>
                    </a:moveTo>
                    <a:cubicBezTo>
                      <a:pt x="3919" y="1"/>
                      <a:pt x="4691" y="2871"/>
                      <a:pt x="3660" y="5644"/>
                    </a:cubicBezTo>
                    <a:cubicBezTo>
                      <a:pt x="2632" y="8351"/>
                      <a:pt x="1" y="12311"/>
                      <a:pt x="953" y="15243"/>
                    </a:cubicBezTo>
                    <a:cubicBezTo>
                      <a:pt x="2006" y="18175"/>
                      <a:pt x="2733" y="18902"/>
                      <a:pt x="2507" y="19729"/>
                    </a:cubicBezTo>
                    <a:cubicBezTo>
                      <a:pt x="2306" y="20682"/>
                      <a:pt x="327" y="22035"/>
                      <a:pt x="527" y="24642"/>
                    </a:cubicBezTo>
                    <a:cubicBezTo>
                      <a:pt x="753" y="27248"/>
                      <a:pt x="4813" y="29454"/>
                      <a:pt x="4813" y="29454"/>
                    </a:cubicBezTo>
                    <a:cubicBezTo>
                      <a:pt x="6893" y="28401"/>
                      <a:pt x="10452" y="23689"/>
                      <a:pt x="10352" y="21083"/>
                    </a:cubicBezTo>
                    <a:cubicBezTo>
                      <a:pt x="10352" y="18476"/>
                      <a:pt x="8146" y="16396"/>
                      <a:pt x="8672" y="14717"/>
                    </a:cubicBezTo>
                    <a:cubicBezTo>
                      <a:pt x="9199" y="13163"/>
                      <a:pt x="12758" y="8977"/>
                      <a:pt x="11705" y="6045"/>
                    </a:cubicBezTo>
                    <a:cubicBezTo>
                      <a:pt x="10778" y="3138"/>
                      <a:pt x="5239" y="406"/>
                      <a:pt x="4186" y="5"/>
                    </a:cubicBezTo>
                    <a:cubicBezTo>
                      <a:pt x="4180" y="2"/>
                      <a:pt x="4174" y="1"/>
                      <a:pt x="4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1"/>
              <p:cNvSpPr/>
              <p:nvPr/>
            </p:nvSpPr>
            <p:spPr>
              <a:xfrm>
                <a:off x="8310111" y="1819985"/>
                <a:ext cx="101483" cy="692421"/>
              </a:xfrm>
              <a:custGeom>
                <a:avLst/>
                <a:gdLst/>
                <a:ahLst/>
                <a:cxnLst/>
                <a:rect l="l" t="t" r="r" b="b"/>
                <a:pathLst>
                  <a:path w="4713" h="32157" extrusionOk="0">
                    <a:moveTo>
                      <a:pt x="2833" y="1"/>
                    </a:moveTo>
                    <a:cubicBezTo>
                      <a:pt x="2800" y="1"/>
                      <a:pt x="2766" y="15"/>
                      <a:pt x="2733" y="57"/>
                    </a:cubicBezTo>
                    <a:cubicBezTo>
                      <a:pt x="2633" y="157"/>
                      <a:pt x="2633" y="257"/>
                      <a:pt x="2733" y="357"/>
                    </a:cubicBezTo>
                    <a:cubicBezTo>
                      <a:pt x="3134" y="884"/>
                      <a:pt x="3460" y="1510"/>
                      <a:pt x="3660" y="2137"/>
                    </a:cubicBezTo>
                    <a:cubicBezTo>
                      <a:pt x="3886" y="2763"/>
                      <a:pt x="3986" y="3390"/>
                      <a:pt x="3986" y="4117"/>
                    </a:cubicBezTo>
                    <a:cubicBezTo>
                      <a:pt x="4086" y="4743"/>
                      <a:pt x="3986" y="5370"/>
                      <a:pt x="3886" y="6097"/>
                    </a:cubicBezTo>
                    <a:cubicBezTo>
                      <a:pt x="3760" y="6723"/>
                      <a:pt x="3560" y="7450"/>
                      <a:pt x="3359" y="8077"/>
                    </a:cubicBezTo>
                    <a:cubicBezTo>
                      <a:pt x="3034" y="9455"/>
                      <a:pt x="2633" y="10708"/>
                      <a:pt x="2307" y="12062"/>
                    </a:cubicBezTo>
                    <a:cubicBezTo>
                      <a:pt x="2106" y="12788"/>
                      <a:pt x="2006" y="13515"/>
                      <a:pt x="2006" y="14242"/>
                    </a:cubicBezTo>
                    <a:cubicBezTo>
                      <a:pt x="2006" y="14969"/>
                      <a:pt x="2106" y="15721"/>
                      <a:pt x="2407" y="16448"/>
                    </a:cubicBezTo>
                    <a:lnTo>
                      <a:pt x="2833" y="17375"/>
                    </a:lnTo>
                    <a:cubicBezTo>
                      <a:pt x="2933" y="17701"/>
                      <a:pt x="3034" y="18001"/>
                      <a:pt x="3134" y="18327"/>
                    </a:cubicBezTo>
                    <a:cubicBezTo>
                      <a:pt x="3359" y="18954"/>
                      <a:pt x="3460" y="19681"/>
                      <a:pt x="3560" y="20307"/>
                    </a:cubicBezTo>
                    <a:cubicBezTo>
                      <a:pt x="3660" y="21661"/>
                      <a:pt x="3560" y="23014"/>
                      <a:pt x="3359" y="24367"/>
                    </a:cubicBezTo>
                    <a:cubicBezTo>
                      <a:pt x="3034" y="25746"/>
                      <a:pt x="2633" y="26999"/>
                      <a:pt x="2106" y="28252"/>
                    </a:cubicBezTo>
                    <a:cubicBezTo>
                      <a:pt x="1580" y="29505"/>
                      <a:pt x="853" y="30758"/>
                      <a:pt x="1" y="31786"/>
                    </a:cubicBezTo>
                    <a:cubicBezTo>
                      <a:pt x="1" y="31886"/>
                      <a:pt x="1" y="32012"/>
                      <a:pt x="126" y="32112"/>
                    </a:cubicBezTo>
                    <a:cubicBezTo>
                      <a:pt x="160" y="32145"/>
                      <a:pt x="193" y="32156"/>
                      <a:pt x="223" y="32156"/>
                    </a:cubicBezTo>
                    <a:cubicBezTo>
                      <a:pt x="282" y="32156"/>
                      <a:pt x="327" y="32112"/>
                      <a:pt x="327" y="32112"/>
                    </a:cubicBezTo>
                    <a:cubicBezTo>
                      <a:pt x="2106" y="29906"/>
                      <a:pt x="3460" y="27300"/>
                      <a:pt x="4086" y="24493"/>
                    </a:cubicBezTo>
                    <a:cubicBezTo>
                      <a:pt x="4387" y="23114"/>
                      <a:pt x="4387" y="21661"/>
                      <a:pt x="4287" y="20207"/>
                    </a:cubicBezTo>
                    <a:cubicBezTo>
                      <a:pt x="4186" y="19580"/>
                      <a:pt x="4086" y="18854"/>
                      <a:pt x="3886" y="18102"/>
                    </a:cubicBezTo>
                    <a:cubicBezTo>
                      <a:pt x="3760" y="17801"/>
                      <a:pt x="3660" y="17475"/>
                      <a:pt x="3560" y="17074"/>
                    </a:cubicBezTo>
                    <a:lnTo>
                      <a:pt x="3134" y="16122"/>
                    </a:lnTo>
                    <a:cubicBezTo>
                      <a:pt x="2933" y="15495"/>
                      <a:pt x="2833" y="14869"/>
                      <a:pt x="2833" y="14242"/>
                    </a:cubicBezTo>
                    <a:cubicBezTo>
                      <a:pt x="2833" y="13616"/>
                      <a:pt x="2933" y="12889"/>
                      <a:pt x="3034" y="12262"/>
                    </a:cubicBezTo>
                    <a:cubicBezTo>
                      <a:pt x="3359" y="10909"/>
                      <a:pt x="3760" y="9656"/>
                      <a:pt x="4086" y="8302"/>
                    </a:cubicBezTo>
                    <a:cubicBezTo>
                      <a:pt x="4287" y="7575"/>
                      <a:pt x="4387" y="6949"/>
                      <a:pt x="4512" y="6197"/>
                    </a:cubicBezTo>
                    <a:cubicBezTo>
                      <a:pt x="4613" y="5470"/>
                      <a:pt x="4713" y="4743"/>
                      <a:pt x="4613" y="4016"/>
                    </a:cubicBezTo>
                    <a:cubicBezTo>
                      <a:pt x="4512" y="3290"/>
                      <a:pt x="4387" y="2663"/>
                      <a:pt x="4086" y="1936"/>
                    </a:cubicBezTo>
                    <a:cubicBezTo>
                      <a:pt x="3886" y="1310"/>
                      <a:pt x="3560" y="683"/>
                      <a:pt x="3034" y="57"/>
                    </a:cubicBezTo>
                    <a:cubicBezTo>
                      <a:pt x="2967" y="57"/>
                      <a:pt x="2900" y="1"/>
                      <a:pt x="28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1"/>
            <p:cNvGrpSpPr/>
            <p:nvPr/>
          </p:nvGrpSpPr>
          <p:grpSpPr>
            <a:xfrm rot="10800000">
              <a:off x="1268100" y="764529"/>
              <a:ext cx="1710712" cy="768478"/>
              <a:chOff x="6477428" y="4097776"/>
              <a:chExt cx="1710712" cy="768478"/>
            </a:xfrm>
          </p:grpSpPr>
          <p:sp>
            <p:nvSpPr>
              <p:cNvPr id="1895" name="Google Shape;1895;p11"/>
              <p:cNvSpPr/>
              <p:nvPr/>
            </p:nvSpPr>
            <p:spPr>
              <a:xfrm flipH="1">
                <a:off x="7796983" y="4506879"/>
                <a:ext cx="278946" cy="310982"/>
              </a:xfrm>
              <a:custGeom>
                <a:avLst/>
                <a:gdLst/>
                <a:ahLst/>
                <a:cxnLst/>
                <a:rect l="l" t="t" r="r" b="b"/>
                <a:pathLst>
                  <a:path w="8237" h="9183" extrusionOk="0">
                    <a:moveTo>
                      <a:pt x="3326" y="0"/>
                    </a:moveTo>
                    <a:cubicBezTo>
                      <a:pt x="1217" y="0"/>
                      <a:pt x="1" y="2521"/>
                      <a:pt x="967" y="5097"/>
                    </a:cubicBezTo>
                    <a:cubicBezTo>
                      <a:pt x="1900" y="7748"/>
                      <a:pt x="5091" y="9183"/>
                      <a:pt x="6802" y="9183"/>
                    </a:cubicBezTo>
                    <a:cubicBezTo>
                      <a:pt x="7138" y="9183"/>
                      <a:pt x="7417" y="9127"/>
                      <a:pt x="7611" y="9015"/>
                    </a:cubicBezTo>
                    <a:cubicBezTo>
                      <a:pt x="8237" y="8642"/>
                      <a:pt x="7045" y="1134"/>
                      <a:pt x="4378" y="195"/>
                    </a:cubicBezTo>
                    <a:cubicBezTo>
                      <a:pt x="4009" y="62"/>
                      <a:pt x="3657" y="0"/>
                      <a:pt x="332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1"/>
              <p:cNvSpPr/>
              <p:nvPr/>
            </p:nvSpPr>
            <p:spPr>
              <a:xfrm flipH="1">
                <a:off x="7776292" y="4550464"/>
                <a:ext cx="220495" cy="288970"/>
              </a:xfrm>
              <a:custGeom>
                <a:avLst/>
                <a:gdLst/>
                <a:ahLst/>
                <a:cxnLst/>
                <a:rect l="l" t="t" r="r" b="b"/>
                <a:pathLst>
                  <a:path w="6511" h="8533" extrusionOk="0">
                    <a:moveTo>
                      <a:pt x="111" y="1"/>
                    </a:moveTo>
                    <a:cubicBezTo>
                      <a:pt x="95" y="1"/>
                      <a:pt x="77" y="8"/>
                      <a:pt x="60" y="26"/>
                    </a:cubicBezTo>
                    <a:cubicBezTo>
                      <a:pt x="0" y="26"/>
                      <a:pt x="0" y="85"/>
                      <a:pt x="0" y="160"/>
                    </a:cubicBezTo>
                    <a:cubicBezTo>
                      <a:pt x="0" y="160"/>
                      <a:pt x="179" y="770"/>
                      <a:pt x="551" y="1709"/>
                    </a:cubicBezTo>
                    <a:cubicBezTo>
                      <a:pt x="685" y="1947"/>
                      <a:pt x="805" y="2201"/>
                      <a:pt x="924" y="2454"/>
                    </a:cubicBezTo>
                    <a:cubicBezTo>
                      <a:pt x="983" y="2573"/>
                      <a:pt x="1058" y="2692"/>
                      <a:pt x="1117" y="2826"/>
                    </a:cubicBezTo>
                    <a:cubicBezTo>
                      <a:pt x="1177" y="3005"/>
                      <a:pt x="1237" y="3139"/>
                      <a:pt x="1356" y="3258"/>
                    </a:cubicBezTo>
                    <a:cubicBezTo>
                      <a:pt x="1490" y="3512"/>
                      <a:pt x="1669" y="3810"/>
                      <a:pt x="1803" y="4063"/>
                    </a:cubicBezTo>
                    <a:cubicBezTo>
                      <a:pt x="1981" y="4376"/>
                      <a:pt x="2175" y="4629"/>
                      <a:pt x="2354" y="4927"/>
                    </a:cubicBezTo>
                    <a:cubicBezTo>
                      <a:pt x="2548" y="5180"/>
                      <a:pt x="2786" y="5493"/>
                      <a:pt x="2980" y="5746"/>
                    </a:cubicBezTo>
                    <a:cubicBezTo>
                      <a:pt x="3158" y="5985"/>
                      <a:pt x="3412" y="6238"/>
                      <a:pt x="3590" y="6491"/>
                    </a:cubicBezTo>
                    <a:cubicBezTo>
                      <a:pt x="3725" y="6610"/>
                      <a:pt x="3844" y="6670"/>
                      <a:pt x="3903" y="6789"/>
                    </a:cubicBezTo>
                    <a:cubicBezTo>
                      <a:pt x="4037" y="6923"/>
                      <a:pt x="4157" y="7042"/>
                      <a:pt x="4276" y="7102"/>
                    </a:cubicBezTo>
                    <a:cubicBezTo>
                      <a:pt x="4469" y="7296"/>
                      <a:pt x="4708" y="7474"/>
                      <a:pt x="4901" y="7608"/>
                    </a:cubicBezTo>
                    <a:cubicBezTo>
                      <a:pt x="5080" y="7787"/>
                      <a:pt x="5274" y="7906"/>
                      <a:pt x="5453" y="8040"/>
                    </a:cubicBezTo>
                    <a:cubicBezTo>
                      <a:pt x="5646" y="8160"/>
                      <a:pt x="5765" y="8219"/>
                      <a:pt x="5900" y="8279"/>
                    </a:cubicBezTo>
                    <a:cubicBezTo>
                      <a:pt x="6198" y="8413"/>
                      <a:pt x="6332" y="8532"/>
                      <a:pt x="6332" y="8532"/>
                    </a:cubicBezTo>
                    <a:cubicBezTo>
                      <a:pt x="6391" y="8532"/>
                      <a:pt x="6451" y="8532"/>
                      <a:pt x="6451" y="8472"/>
                    </a:cubicBezTo>
                    <a:cubicBezTo>
                      <a:pt x="6510" y="8413"/>
                      <a:pt x="6510" y="8353"/>
                      <a:pt x="6451" y="8353"/>
                    </a:cubicBezTo>
                    <a:lnTo>
                      <a:pt x="6451" y="8279"/>
                    </a:lnTo>
                    <a:cubicBezTo>
                      <a:pt x="6451" y="8279"/>
                      <a:pt x="6272" y="8219"/>
                      <a:pt x="6078" y="8040"/>
                    </a:cubicBezTo>
                    <a:cubicBezTo>
                      <a:pt x="5959" y="7981"/>
                      <a:pt x="5765" y="7906"/>
                      <a:pt x="5646" y="7787"/>
                    </a:cubicBezTo>
                    <a:cubicBezTo>
                      <a:pt x="5453" y="7668"/>
                      <a:pt x="5274" y="7534"/>
                      <a:pt x="5080" y="7355"/>
                    </a:cubicBezTo>
                    <a:cubicBezTo>
                      <a:pt x="4901" y="7236"/>
                      <a:pt x="4708" y="7042"/>
                      <a:pt x="4529" y="6864"/>
                    </a:cubicBezTo>
                    <a:cubicBezTo>
                      <a:pt x="4276" y="6670"/>
                      <a:pt x="4157" y="6417"/>
                      <a:pt x="3903" y="6178"/>
                    </a:cubicBezTo>
                    <a:cubicBezTo>
                      <a:pt x="3725" y="5985"/>
                      <a:pt x="3531" y="5746"/>
                      <a:pt x="3292" y="5493"/>
                    </a:cubicBezTo>
                    <a:cubicBezTo>
                      <a:pt x="3099" y="5240"/>
                      <a:pt x="2920" y="4927"/>
                      <a:pt x="2726" y="4688"/>
                    </a:cubicBezTo>
                    <a:cubicBezTo>
                      <a:pt x="2548" y="4435"/>
                      <a:pt x="2354" y="4122"/>
                      <a:pt x="2175" y="3884"/>
                    </a:cubicBezTo>
                    <a:cubicBezTo>
                      <a:pt x="1981" y="3571"/>
                      <a:pt x="1862" y="3318"/>
                      <a:pt x="1669" y="3065"/>
                    </a:cubicBezTo>
                    <a:cubicBezTo>
                      <a:pt x="1549" y="2767"/>
                      <a:pt x="1356" y="2513"/>
                      <a:pt x="1237" y="2260"/>
                    </a:cubicBezTo>
                    <a:cubicBezTo>
                      <a:pt x="1117" y="2022"/>
                      <a:pt x="983" y="1769"/>
                      <a:pt x="864" y="1575"/>
                    </a:cubicBezTo>
                    <a:cubicBezTo>
                      <a:pt x="685" y="1143"/>
                      <a:pt x="492" y="770"/>
                      <a:pt x="373" y="458"/>
                    </a:cubicBezTo>
                    <a:cubicBezTo>
                      <a:pt x="238" y="219"/>
                      <a:pt x="179" y="85"/>
                      <a:pt x="179" y="85"/>
                    </a:cubicBezTo>
                    <a:cubicBezTo>
                      <a:pt x="179" y="43"/>
                      <a:pt x="149" y="1"/>
                      <a:pt x="11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1"/>
              <p:cNvSpPr/>
              <p:nvPr/>
            </p:nvSpPr>
            <p:spPr>
              <a:xfrm flipH="1">
                <a:off x="7906469" y="4561063"/>
                <a:ext cx="138779" cy="129026"/>
              </a:xfrm>
              <a:custGeom>
                <a:avLst/>
                <a:gdLst/>
                <a:ahLst/>
                <a:cxnLst/>
                <a:rect l="l" t="t" r="r" b="b"/>
                <a:pathLst>
                  <a:path w="4098" h="3810" extrusionOk="0">
                    <a:moveTo>
                      <a:pt x="3984" y="1"/>
                    </a:moveTo>
                    <a:cubicBezTo>
                      <a:pt x="3941" y="1"/>
                      <a:pt x="3904" y="43"/>
                      <a:pt x="3904" y="85"/>
                    </a:cubicBezTo>
                    <a:cubicBezTo>
                      <a:pt x="3725" y="338"/>
                      <a:pt x="3666" y="651"/>
                      <a:pt x="3532" y="889"/>
                    </a:cubicBezTo>
                    <a:cubicBezTo>
                      <a:pt x="3412" y="1202"/>
                      <a:pt x="3353" y="1456"/>
                      <a:pt x="3293" y="1768"/>
                    </a:cubicBezTo>
                    <a:cubicBezTo>
                      <a:pt x="3159" y="2081"/>
                      <a:pt x="3159" y="2379"/>
                      <a:pt x="3100" y="2692"/>
                    </a:cubicBezTo>
                    <a:lnTo>
                      <a:pt x="3100" y="3199"/>
                    </a:lnTo>
                    <a:cubicBezTo>
                      <a:pt x="2980" y="3124"/>
                      <a:pt x="2861" y="3065"/>
                      <a:pt x="2727" y="3005"/>
                    </a:cubicBezTo>
                    <a:cubicBezTo>
                      <a:pt x="2668" y="2945"/>
                      <a:pt x="2608" y="2945"/>
                      <a:pt x="2548" y="2886"/>
                    </a:cubicBezTo>
                    <a:lnTo>
                      <a:pt x="2295" y="2826"/>
                    </a:lnTo>
                    <a:cubicBezTo>
                      <a:pt x="2176" y="2752"/>
                      <a:pt x="2042" y="2692"/>
                      <a:pt x="1863" y="2692"/>
                    </a:cubicBezTo>
                    <a:lnTo>
                      <a:pt x="1669" y="2632"/>
                    </a:lnTo>
                    <a:cubicBezTo>
                      <a:pt x="1610" y="2573"/>
                      <a:pt x="1550" y="2573"/>
                      <a:pt x="1431" y="2573"/>
                    </a:cubicBezTo>
                    <a:lnTo>
                      <a:pt x="999" y="2454"/>
                    </a:lnTo>
                    <a:lnTo>
                      <a:pt x="552" y="2454"/>
                    </a:lnTo>
                    <a:cubicBezTo>
                      <a:pt x="433" y="2454"/>
                      <a:pt x="254" y="2379"/>
                      <a:pt x="120" y="2379"/>
                    </a:cubicBezTo>
                    <a:cubicBezTo>
                      <a:pt x="61" y="2379"/>
                      <a:pt x="1" y="2454"/>
                      <a:pt x="1" y="2513"/>
                    </a:cubicBezTo>
                    <a:cubicBezTo>
                      <a:pt x="1" y="2573"/>
                      <a:pt x="61" y="2632"/>
                      <a:pt x="61" y="2632"/>
                    </a:cubicBezTo>
                    <a:lnTo>
                      <a:pt x="120" y="2632"/>
                    </a:lnTo>
                    <a:cubicBezTo>
                      <a:pt x="254" y="2632"/>
                      <a:pt x="373" y="2692"/>
                      <a:pt x="552" y="2692"/>
                    </a:cubicBezTo>
                    <a:lnTo>
                      <a:pt x="746" y="2752"/>
                    </a:lnTo>
                    <a:cubicBezTo>
                      <a:pt x="805" y="2752"/>
                      <a:pt x="865" y="2752"/>
                      <a:pt x="925" y="2826"/>
                    </a:cubicBezTo>
                    <a:lnTo>
                      <a:pt x="1372" y="2886"/>
                    </a:lnTo>
                    <a:cubicBezTo>
                      <a:pt x="1431" y="2886"/>
                      <a:pt x="1491" y="2945"/>
                      <a:pt x="1550" y="2945"/>
                    </a:cubicBezTo>
                    <a:lnTo>
                      <a:pt x="1744" y="3005"/>
                    </a:lnTo>
                    <a:cubicBezTo>
                      <a:pt x="1923" y="3065"/>
                      <a:pt x="2042" y="3124"/>
                      <a:pt x="2176" y="3199"/>
                    </a:cubicBezTo>
                    <a:lnTo>
                      <a:pt x="2355" y="3258"/>
                    </a:lnTo>
                    <a:cubicBezTo>
                      <a:pt x="2414" y="3318"/>
                      <a:pt x="2489" y="3318"/>
                      <a:pt x="2548" y="3377"/>
                    </a:cubicBezTo>
                    <a:cubicBezTo>
                      <a:pt x="2668" y="3437"/>
                      <a:pt x="2787" y="3497"/>
                      <a:pt x="2921" y="3571"/>
                    </a:cubicBezTo>
                    <a:cubicBezTo>
                      <a:pt x="3040" y="3631"/>
                      <a:pt x="3159" y="3690"/>
                      <a:pt x="3293" y="3750"/>
                    </a:cubicBezTo>
                    <a:cubicBezTo>
                      <a:pt x="3293" y="3809"/>
                      <a:pt x="3353" y="3809"/>
                      <a:pt x="3412" y="3809"/>
                    </a:cubicBezTo>
                    <a:cubicBezTo>
                      <a:pt x="3532" y="3809"/>
                      <a:pt x="3606" y="3690"/>
                      <a:pt x="3606" y="3571"/>
                    </a:cubicBezTo>
                    <a:lnTo>
                      <a:pt x="3606" y="3318"/>
                    </a:lnTo>
                    <a:cubicBezTo>
                      <a:pt x="3532" y="3258"/>
                      <a:pt x="3532" y="3199"/>
                      <a:pt x="3532" y="3124"/>
                    </a:cubicBezTo>
                    <a:lnTo>
                      <a:pt x="3532" y="2692"/>
                    </a:lnTo>
                    <a:lnTo>
                      <a:pt x="3532" y="2513"/>
                    </a:lnTo>
                    <a:cubicBezTo>
                      <a:pt x="3532" y="2454"/>
                      <a:pt x="3606" y="2379"/>
                      <a:pt x="3606" y="2260"/>
                    </a:cubicBezTo>
                    <a:cubicBezTo>
                      <a:pt x="3606" y="2141"/>
                      <a:pt x="3606" y="2007"/>
                      <a:pt x="3666" y="1828"/>
                    </a:cubicBezTo>
                    <a:cubicBezTo>
                      <a:pt x="3725" y="1575"/>
                      <a:pt x="3785" y="1262"/>
                      <a:pt x="3845" y="1024"/>
                    </a:cubicBezTo>
                    <a:cubicBezTo>
                      <a:pt x="3904" y="711"/>
                      <a:pt x="4038" y="457"/>
                      <a:pt x="4098" y="145"/>
                    </a:cubicBezTo>
                    <a:cubicBezTo>
                      <a:pt x="4098" y="85"/>
                      <a:pt x="4098" y="25"/>
                      <a:pt x="4038" y="25"/>
                    </a:cubicBezTo>
                    <a:cubicBezTo>
                      <a:pt x="4021" y="8"/>
                      <a:pt x="4002" y="1"/>
                      <a:pt x="39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1"/>
              <p:cNvSpPr/>
              <p:nvPr/>
            </p:nvSpPr>
            <p:spPr>
              <a:xfrm flipH="1">
                <a:off x="7851980" y="4620936"/>
                <a:ext cx="144807" cy="153408"/>
              </a:xfrm>
              <a:custGeom>
                <a:avLst/>
                <a:gdLst/>
                <a:ahLst/>
                <a:cxnLst/>
                <a:rect l="l" t="t" r="r" b="b"/>
                <a:pathLst>
                  <a:path w="4276" h="4530" extrusionOk="0">
                    <a:moveTo>
                      <a:pt x="4157" y="0"/>
                    </a:moveTo>
                    <a:cubicBezTo>
                      <a:pt x="4097" y="0"/>
                      <a:pt x="4037" y="0"/>
                      <a:pt x="4037" y="60"/>
                    </a:cubicBezTo>
                    <a:cubicBezTo>
                      <a:pt x="3963" y="239"/>
                      <a:pt x="3903" y="432"/>
                      <a:pt x="3844" y="611"/>
                    </a:cubicBezTo>
                    <a:cubicBezTo>
                      <a:pt x="3844" y="745"/>
                      <a:pt x="3784" y="924"/>
                      <a:pt x="3725" y="1118"/>
                    </a:cubicBezTo>
                    <a:cubicBezTo>
                      <a:pt x="3665" y="1490"/>
                      <a:pt x="3590" y="1803"/>
                      <a:pt x="3531" y="2175"/>
                    </a:cubicBezTo>
                    <a:cubicBezTo>
                      <a:pt x="3531" y="2295"/>
                      <a:pt x="3471" y="2354"/>
                      <a:pt x="3471" y="2414"/>
                    </a:cubicBezTo>
                    <a:lnTo>
                      <a:pt x="3471" y="2727"/>
                    </a:lnTo>
                    <a:cubicBezTo>
                      <a:pt x="3471" y="2920"/>
                      <a:pt x="3412" y="3099"/>
                      <a:pt x="3412" y="3293"/>
                    </a:cubicBezTo>
                    <a:cubicBezTo>
                      <a:pt x="3412" y="3352"/>
                      <a:pt x="3412" y="3472"/>
                      <a:pt x="3471" y="3531"/>
                    </a:cubicBezTo>
                    <a:lnTo>
                      <a:pt x="3471" y="3844"/>
                    </a:lnTo>
                    <a:lnTo>
                      <a:pt x="3471" y="4017"/>
                    </a:lnTo>
                    <a:lnTo>
                      <a:pt x="3471" y="4017"/>
                    </a:lnTo>
                    <a:cubicBezTo>
                      <a:pt x="3284" y="3971"/>
                      <a:pt x="3099" y="3916"/>
                      <a:pt x="2920" y="3844"/>
                    </a:cubicBezTo>
                    <a:lnTo>
                      <a:pt x="2473" y="3784"/>
                    </a:lnTo>
                    <a:lnTo>
                      <a:pt x="1981" y="3665"/>
                    </a:lnTo>
                    <a:cubicBezTo>
                      <a:pt x="1862" y="3591"/>
                      <a:pt x="1669" y="3591"/>
                      <a:pt x="1549" y="3591"/>
                    </a:cubicBezTo>
                    <a:cubicBezTo>
                      <a:pt x="1356" y="3531"/>
                      <a:pt x="1237" y="3531"/>
                      <a:pt x="1058" y="3472"/>
                    </a:cubicBezTo>
                    <a:lnTo>
                      <a:pt x="611" y="3472"/>
                    </a:lnTo>
                    <a:cubicBezTo>
                      <a:pt x="432" y="3412"/>
                      <a:pt x="313" y="3412"/>
                      <a:pt x="119" y="3412"/>
                    </a:cubicBezTo>
                    <a:cubicBezTo>
                      <a:pt x="60" y="3412"/>
                      <a:pt x="0" y="3472"/>
                      <a:pt x="0" y="3531"/>
                    </a:cubicBezTo>
                    <a:cubicBezTo>
                      <a:pt x="0" y="3591"/>
                      <a:pt x="60" y="3665"/>
                      <a:pt x="119" y="3665"/>
                    </a:cubicBezTo>
                    <a:cubicBezTo>
                      <a:pt x="238" y="3665"/>
                      <a:pt x="432" y="3725"/>
                      <a:pt x="551" y="3725"/>
                    </a:cubicBezTo>
                    <a:cubicBezTo>
                      <a:pt x="611" y="3725"/>
                      <a:pt x="745" y="3725"/>
                      <a:pt x="805" y="3784"/>
                    </a:cubicBezTo>
                    <a:lnTo>
                      <a:pt x="983" y="3784"/>
                    </a:lnTo>
                    <a:cubicBezTo>
                      <a:pt x="1177" y="3844"/>
                      <a:pt x="1296" y="3844"/>
                      <a:pt x="1490" y="3904"/>
                    </a:cubicBezTo>
                    <a:cubicBezTo>
                      <a:pt x="1609" y="3963"/>
                      <a:pt x="1803" y="3963"/>
                      <a:pt x="1922" y="4038"/>
                    </a:cubicBezTo>
                    <a:cubicBezTo>
                      <a:pt x="2548" y="4157"/>
                      <a:pt x="3099" y="4336"/>
                      <a:pt x="3725" y="4529"/>
                    </a:cubicBezTo>
                    <a:lnTo>
                      <a:pt x="3784" y="4529"/>
                    </a:lnTo>
                    <a:cubicBezTo>
                      <a:pt x="3903" y="4529"/>
                      <a:pt x="4037" y="4410"/>
                      <a:pt x="3963" y="4276"/>
                    </a:cubicBezTo>
                    <a:lnTo>
                      <a:pt x="3903" y="4038"/>
                    </a:lnTo>
                    <a:lnTo>
                      <a:pt x="3903" y="3784"/>
                    </a:lnTo>
                    <a:cubicBezTo>
                      <a:pt x="3903" y="3725"/>
                      <a:pt x="3844" y="3591"/>
                      <a:pt x="3844" y="3531"/>
                    </a:cubicBezTo>
                    <a:lnTo>
                      <a:pt x="3844" y="3293"/>
                    </a:lnTo>
                    <a:lnTo>
                      <a:pt x="3844" y="2727"/>
                    </a:lnTo>
                    <a:cubicBezTo>
                      <a:pt x="3903" y="2607"/>
                      <a:pt x="3903" y="2414"/>
                      <a:pt x="3903" y="2235"/>
                    </a:cubicBezTo>
                    <a:cubicBezTo>
                      <a:pt x="3963" y="1863"/>
                      <a:pt x="4037" y="1550"/>
                      <a:pt x="4037" y="1177"/>
                    </a:cubicBezTo>
                    <a:cubicBezTo>
                      <a:pt x="4097" y="864"/>
                      <a:pt x="4157" y="492"/>
                      <a:pt x="4276" y="120"/>
                    </a:cubicBezTo>
                    <a:cubicBezTo>
                      <a:pt x="4276" y="60"/>
                      <a:pt x="4216" y="60"/>
                      <a:pt x="4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1"/>
              <p:cNvSpPr/>
              <p:nvPr/>
            </p:nvSpPr>
            <p:spPr>
              <a:xfrm rot="-1328962" flipH="1">
                <a:off x="7735800" y="4362458"/>
                <a:ext cx="53370" cy="73993"/>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1"/>
              <p:cNvSpPr/>
              <p:nvPr/>
            </p:nvSpPr>
            <p:spPr>
              <a:xfrm rot="-1328962" flipH="1">
                <a:off x="7693112" y="4357676"/>
                <a:ext cx="33830" cy="9160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1"/>
              <p:cNvSpPr/>
              <p:nvPr/>
            </p:nvSpPr>
            <p:spPr>
              <a:xfrm rot="-1328962" flipH="1">
                <a:off x="7633573" y="4363891"/>
                <a:ext cx="47071" cy="65730"/>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1"/>
              <p:cNvSpPr/>
              <p:nvPr/>
            </p:nvSpPr>
            <p:spPr>
              <a:xfrm flipH="1">
                <a:off x="7498194" y="4637869"/>
                <a:ext cx="155068" cy="228386"/>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1"/>
              <p:cNvSpPr/>
              <p:nvPr/>
            </p:nvSpPr>
            <p:spPr>
              <a:xfrm flipH="1">
                <a:off x="7490914" y="4676204"/>
                <a:ext cx="57469" cy="139998"/>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1"/>
              <p:cNvSpPr/>
              <p:nvPr/>
            </p:nvSpPr>
            <p:spPr>
              <a:xfrm flipH="1">
                <a:off x="7441031" y="4671734"/>
                <a:ext cx="40672" cy="104812"/>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1"/>
              <p:cNvSpPr/>
              <p:nvPr/>
            </p:nvSpPr>
            <p:spPr>
              <a:xfrm rot="-1328962" flipH="1">
                <a:off x="7965785" y="4101133"/>
                <a:ext cx="36472" cy="95361"/>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1"/>
              <p:cNvSpPr/>
              <p:nvPr/>
            </p:nvSpPr>
            <p:spPr>
              <a:xfrm rot="-1328962" flipH="1">
                <a:off x="7921656" y="4128631"/>
                <a:ext cx="47918" cy="104064"/>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1"/>
              <p:cNvSpPr/>
              <p:nvPr/>
            </p:nvSpPr>
            <p:spPr>
              <a:xfrm rot="-1328962" flipH="1">
                <a:off x="8136008" y="4275358"/>
                <a:ext cx="43583" cy="53878"/>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1"/>
              <p:cNvSpPr/>
              <p:nvPr/>
            </p:nvSpPr>
            <p:spPr>
              <a:xfrm rot="-1328962" flipH="1">
                <a:off x="8099755" y="4265233"/>
                <a:ext cx="56959" cy="62073"/>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1"/>
              <p:cNvSpPr/>
              <p:nvPr/>
            </p:nvSpPr>
            <p:spPr>
              <a:xfrm rot="-1328962" flipH="1">
                <a:off x="7487341" y="4234718"/>
                <a:ext cx="90349" cy="123096"/>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1"/>
              <p:cNvSpPr/>
              <p:nvPr/>
            </p:nvSpPr>
            <p:spPr>
              <a:xfrm rot="-1328962" flipH="1">
                <a:off x="6491676" y="4688995"/>
                <a:ext cx="233594" cy="121301"/>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rgbClr val="53A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1"/>
              <p:cNvSpPr/>
              <p:nvPr/>
            </p:nvSpPr>
            <p:spPr>
              <a:xfrm rot="-1328962" flipH="1">
                <a:off x="6792074" y="4400120"/>
                <a:ext cx="590792" cy="298715"/>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1"/>
              <p:cNvSpPr/>
              <p:nvPr/>
            </p:nvSpPr>
            <p:spPr>
              <a:xfrm rot="-1328962" flipH="1">
                <a:off x="6687782" y="4463385"/>
                <a:ext cx="672506" cy="221674"/>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3" name="Google Shape;1913;p11"/>
            <p:cNvGrpSpPr/>
            <p:nvPr/>
          </p:nvGrpSpPr>
          <p:grpSpPr>
            <a:xfrm rot="10800000">
              <a:off x="1005085" y="2515936"/>
              <a:ext cx="195926" cy="380418"/>
              <a:chOff x="8292303" y="2531254"/>
              <a:chExt cx="195926" cy="380418"/>
            </a:xfrm>
          </p:grpSpPr>
          <p:sp>
            <p:nvSpPr>
              <p:cNvPr id="1914" name="Google Shape;1914;p11"/>
              <p:cNvSpPr/>
              <p:nvPr/>
            </p:nvSpPr>
            <p:spPr>
              <a:xfrm>
                <a:off x="8364094" y="2531254"/>
                <a:ext cx="107942" cy="237094"/>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rgbClr val="F2A0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1"/>
              <p:cNvSpPr/>
              <p:nvPr/>
            </p:nvSpPr>
            <p:spPr>
              <a:xfrm>
                <a:off x="8292303" y="2821731"/>
                <a:ext cx="88003" cy="89941"/>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1"/>
              <p:cNvSpPr/>
              <p:nvPr/>
            </p:nvSpPr>
            <p:spPr>
              <a:xfrm>
                <a:off x="8445035" y="2807175"/>
                <a:ext cx="43194" cy="52905"/>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91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1">
  <p:cSld name="CUSTOM_5">
    <p:spTree>
      <p:nvGrpSpPr>
        <p:cNvPr id="1" name="Shape 2096"/>
        <p:cNvGrpSpPr/>
        <p:nvPr/>
      </p:nvGrpSpPr>
      <p:grpSpPr>
        <a:xfrm>
          <a:off x="0" y="0"/>
          <a:ext cx="0" cy="0"/>
          <a:chOff x="0" y="0"/>
          <a:chExt cx="0" cy="0"/>
        </a:xfrm>
      </p:grpSpPr>
      <p:sp>
        <p:nvSpPr>
          <p:cNvPr id="2097" name="Google Shape;2097;p15"/>
          <p:cNvSpPr/>
          <p:nvPr/>
        </p:nvSpPr>
        <p:spPr>
          <a:xfrm>
            <a:off x="8271482" y="813225"/>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5"/>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5"/>
          <p:cNvSpPr/>
          <p:nvPr/>
        </p:nvSpPr>
        <p:spPr>
          <a:xfrm>
            <a:off x="8271475" y="2161531"/>
            <a:ext cx="654059" cy="566622"/>
          </a:xfrm>
          <a:custGeom>
            <a:avLst/>
            <a:gdLst/>
            <a:ahLst/>
            <a:cxnLst/>
            <a:rect l="l" t="t" r="r" b="b"/>
            <a:pathLst>
              <a:path w="18123" h="14916" extrusionOk="0">
                <a:moveTo>
                  <a:pt x="13360" y="1"/>
                </a:moveTo>
                <a:cubicBezTo>
                  <a:pt x="10125" y="1"/>
                  <a:pt x="5819" y="1255"/>
                  <a:pt x="3463" y="4405"/>
                </a:cubicBezTo>
                <a:cubicBezTo>
                  <a:pt x="1" y="9037"/>
                  <a:pt x="1539" y="14915"/>
                  <a:pt x="6518" y="14915"/>
                </a:cubicBezTo>
                <a:cubicBezTo>
                  <a:pt x="6616" y="14915"/>
                  <a:pt x="6715" y="14913"/>
                  <a:pt x="6815" y="14908"/>
                </a:cubicBezTo>
                <a:cubicBezTo>
                  <a:pt x="12104" y="14595"/>
                  <a:pt x="18122" y="1992"/>
                  <a:pt x="17243" y="1053"/>
                </a:cubicBezTo>
                <a:cubicBezTo>
                  <a:pt x="16626" y="388"/>
                  <a:pt x="15159" y="1"/>
                  <a:pt x="13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5"/>
          <p:cNvSpPr/>
          <p:nvPr/>
        </p:nvSpPr>
        <p:spPr>
          <a:xfrm>
            <a:off x="8271619" y="2837811"/>
            <a:ext cx="653915" cy="564950"/>
          </a:xfrm>
          <a:custGeom>
            <a:avLst/>
            <a:gdLst/>
            <a:ahLst/>
            <a:cxnLst/>
            <a:rect l="l" t="t" r="r" b="b"/>
            <a:pathLst>
              <a:path w="18119" h="14872" extrusionOk="0">
                <a:moveTo>
                  <a:pt x="13369" y="0"/>
                </a:moveTo>
                <a:cubicBezTo>
                  <a:pt x="10132" y="0"/>
                  <a:pt x="5818" y="1243"/>
                  <a:pt x="3459" y="4436"/>
                </a:cubicBezTo>
                <a:cubicBezTo>
                  <a:pt x="1" y="8989"/>
                  <a:pt x="1531" y="14872"/>
                  <a:pt x="6497" y="14872"/>
                </a:cubicBezTo>
                <a:cubicBezTo>
                  <a:pt x="6600" y="14872"/>
                  <a:pt x="6705" y="14869"/>
                  <a:pt x="6811" y="14864"/>
                </a:cubicBezTo>
                <a:cubicBezTo>
                  <a:pt x="12100" y="14551"/>
                  <a:pt x="18118" y="1948"/>
                  <a:pt x="17239" y="1024"/>
                </a:cubicBezTo>
                <a:cubicBezTo>
                  <a:pt x="16623" y="382"/>
                  <a:pt x="15161" y="0"/>
                  <a:pt x="13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5"/>
          <p:cNvSpPr/>
          <p:nvPr/>
        </p:nvSpPr>
        <p:spPr>
          <a:xfrm>
            <a:off x="8271619" y="3512420"/>
            <a:ext cx="653915" cy="564950"/>
          </a:xfrm>
          <a:custGeom>
            <a:avLst/>
            <a:gdLst/>
            <a:ahLst/>
            <a:cxnLst/>
            <a:rect l="l" t="t" r="r" b="b"/>
            <a:pathLst>
              <a:path w="18119" h="14872" extrusionOk="0">
                <a:moveTo>
                  <a:pt x="13369" y="0"/>
                </a:moveTo>
                <a:cubicBezTo>
                  <a:pt x="10132" y="0"/>
                  <a:pt x="5818" y="1243"/>
                  <a:pt x="3459" y="4435"/>
                </a:cubicBezTo>
                <a:cubicBezTo>
                  <a:pt x="1" y="9003"/>
                  <a:pt x="1531" y="14871"/>
                  <a:pt x="6496" y="14871"/>
                </a:cubicBezTo>
                <a:cubicBezTo>
                  <a:pt x="6599" y="14871"/>
                  <a:pt x="6705" y="14869"/>
                  <a:pt x="6811" y="14864"/>
                </a:cubicBezTo>
                <a:cubicBezTo>
                  <a:pt x="12100" y="14625"/>
                  <a:pt x="18118" y="1963"/>
                  <a:pt x="17239" y="1024"/>
                </a:cubicBezTo>
                <a:cubicBezTo>
                  <a:pt x="16623" y="381"/>
                  <a:pt x="15161" y="0"/>
                  <a:pt x="133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5"/>
          <p:cNvSpPr/>
          <p:nvPr/>
        </p:nvSpPr>
        <p:spPr>
          <a:xfrm>
            <a:off x="8272052" y="4187028"/>
            <a:ext cx="653482" cy="564038"/>
          </a:xfrm>
          <a:custGeom>
            <a:avLst/>
            <a:gdLst/>
            <a:ahLst/>
            <a:cxnLst/>
            <a:rect l="l" t="t" r="r" b="b"/>
            <a:pathLst>
              <a:path w="18107" h="14848" extrusionOk="0">
                <a:moveTo>
                  <a:pt x="13332" y="1"/>
                </a:moveTo>
                <a:cubicBezTo>
                  <a:pt x="10098" y="1"/>
                  <a:pt x="5800" y="1253"/>
                  <a:pt x="3447" y="4409"/>
                </a:cubicBezTo>
                <a:cubicBezTo>
                  <a:pt x="0" y="8947"/>
                  <a:pt x="1509" y="14848"/>
                  <a:pt x="6434" y="14848"/>
                </a:cubicBezTo>
                <a:cubicBezTo>
                  <a:pt x="6554" y="14848"/>
                  <a:pt x="6676" y="14844"/>
                  <a:pt x="6799" y="14837"/>
                </a:cubicBezTo>
                <a:cubicBezTo>
                  <a:pt x="12088" y="14584"/>
                  <a:pt x="18106" y="1981"/>
                  <a:pt x="17227" y="1057"/>
                </a:cubicBezTo>
                <a:cubicBezTo>
                  <a:pt x="16609" y="390"/>
                  <a:pt x="15136" y="1"/>
                  <a:pt x="13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5"/>
          <p:cNvSpPr/>
          <p:nvPr/>
        </p:nvSpPr>
        <p:spPr>
          <a:xfrm>
            <a:off x="334903" y="3164430"/>
            <a:ext cx="325364" cy="102725"/>
          </a:xfrm>
          <a:custGeom>
            <a:avLst/>
            <a:gdLst/>
            <a:ahLst/>
            <a:cxnLst/>
            <a:rect l="l" t="t" r="r" b="b"/>
            <a:pathLst>
              <a:path w="10430" h="3293" extrusionOk="0">
                <a:moveTo>
                  <a:pt x="9059" y="0"/>
                </a:moveTo>
                <a:cubicBezTo>
                  <a:pt x="9803" y="0"/>
                  <a:pt x="10429" y="745"/>
                  <a:pt x="10429" y="1684"/>
                </a:cubicBezTo>
                <a:cubicBezTo>
                  <a:pt x="10429" y="2548"/>
                  <a:pt x="9803" y="3293"/>
                  <a:pt x="9059" y="3293"/>
                </a:cubicBezTo>
                <a:lnTo>
                  <a:pt x="1371" y="3293"/>
                </a:lnTo>
                <a:cubicBezTo>
                  <a:pt x="627" y="3293"/>
                  <a:pt x="1" y="2548"/>
                  <a:pt x="1" y="168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5"/>
          <p:cNvSpPr/>
          <p:nvPr/>
        </p:nvSpPr>
        <p:spPr>
          <a:xfrm>
            <a:off x="334903" y="2926475"/>
            <a:ext cx="325364" cy="102756"/>
          </a:xfrm>
          <a:custGeom>
            <a:avLst/>
            <a:gdLst/>
            <a:ahLst/>
            <a:cxnLst/>
            <a:rect l="l" t="t" r="r" b="b"/>
            <a:pathLst>
              <a:path w="10430" h="3294" extrusionOk="0">
                <a:moveTo>
                  <a:pt x="9059" y="1"/>
                </a:moveTo>
                <a:cubicBezTo>
                  <a:pt x="9803" y="1"/>
                  <a:pt x="10429" y="746"/>
                  <a:pt x="10429" y="1610"/>
                </a:cubicBezTo>
                <a:cubicBezTo>
                  <a:pt x="10429" y="2548"/>
                  <a:pt x="9803" y="3293"/>
                  <a:pt x="9059" y="3293"/>
                </a:cubicBezTo>
                <a:lnTo>
                  <a:pt x="1371" y="3293"/>
                </a:lnTo>
                <a:cubicBezTo>
                  <a:pt x="627" y="3293"/>
                  <a:pt x="1" y="2548"/>
                  <a:pt x="1" y="1610"/>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5"/>
          <p:cNvSpPr/>
          <p:nvPr/>
        </p:nvSpPr>
        <p:spPr>
          <a:xfrm>
            <a:off x="334903" y="2688083"/>
            <a:ext cx="325364" cy="100885"/>
          </a:xfrm>
          <a:custGeom>
            <a:avLst/>
            <a:gdLst/>
            <a:ahLst/>
            <a:cxnLst/>
            <a:rect l="l" t="t" r="r" b="b"/>
            <a:pathLst>
              <a:path w="10430" h="3234" extrusionOk="0">
                <a:moveTo>
                  <a:pt x="9059" y="0"/>
                </a:moveTo>
                <a:cubicBezTo>
                  <a:pt x="9803" y="0"/>
                  <a:pt x="10429" y="745"/>
                  <a:pt x="10429" y="1624"/>
                </a:cubicBezTo>
                <a:cubicBezTo>
                  <a:pt x="10429" y="2548"/>
                  <a:pt x="9803" y="3233"/>
                  <a:pt x="9059" y="3233"/>
                </a:cubicBezTo>
                <a:lnTo>
                  <a:pt x="1371" y="3233"/>
                </a:lnTo>
                <a:cubicBezTo>
                  <a:pt x="627" y="3233"/>
                  <a:pt x="1" y="2548"/>
                  <a:pt x="1" y="1624"/>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5"/>
          <p:cNvSpPr/>
          <p:nvPr/>
        </p:nvSpPr>
        <p:spPr>
          <a:xfrm>
            <a:off x="334903" y="3881042"/>
            <a:ext cx="325364" cy="100853"/>
          </a:xfrm>
          <a:custGeom>
            <a:avLst/>
            <a:gdLst/>
            <a:ahLst/>
            <a:cxnLst/>
            <a:rect l="l" t="t" r="r" b="b"/>
            <a:pathLst>
              <a:path w="10430" h="3233" extrusionOk="0">
                <a:moveTo>
                  <a:pt x="9059" y="0"/>
                </a:moveTo>
                <a:cubicBezTo>
                  <a:pt x="9803" y="0"/>
                  <a:pt x="10429" y="686"/>
                  <a:pt x="10429" y="1609"/>
                </a:cubicBezTo>
                <a:cubicBezTo>
                  <a:pt x="10429" y="2488"/>
                  <a:pt x="9803" y="3233"/>
                  <a:pt x="9059" y="3233"/>
                </a:cubicBezTo>
                <a:lnTo>
                  <a:pt x="1371" y="3233"/>
                </a:lnTo>
                <a:cubicBezTo>
                  <a:pt x="627" y="3233"/>
                  <a:pt x="1" y="2488"/>
                  <a:pt x="1" y="1609"/>
                </a:cubicBezTo>
                <a:cubicBezTo>
                  <a:pt x="1" y="686"/>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5"/>
          <p:cNvSpPr/>
          <p:nvPr/>
        </p:nvSpPr>
        <p:spPr>
          <a:xfrm>
            <a:off x="334903" y="3642619"/>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5"/>
          <p:cNvSpPr/>
          <p:nvPr/>
        </p:nvSpPr>
        <p:spPr>
          <a:xfrm>
            <a:off x="334903" y="3402823"/>
            <a:ext cx="325364" cy="102756"/>
          </a:xfrm>
          <a:custGeom>
            <a:avLst/>
            <a:gdLst/>
            <a:ahLst/>
            <a:cxnLst/>
            <a:rect l="l" t="t" r="r" b="b"/>
            <a:pathLst>
              <a:path w="10430" h="3294" extrusionOk="0">
                <a:moveTo>
                  <a:pt x="9059" y="1"/>
                </a:moveTo>
                <a:cubicBezTo>
                  <a:pt x="9803" y="1"/>
                  <a:pt x="10429" y="746"/>
                  <a:pt x="10429" y="1669"/>
                </a:cubicBezTo>
                <a:cubicBezTo>
                  <a:pt x="10429" y="2548"/>
                  <a:pt x="9803" y="3293"/>
                  <a:pt x="9059" y="3293"/>
                </a:cubicBezTo>
                <a:lnTo>
                  <a:pt x="1371" y="3293"/>
                </a:lnTo>
                <a:cubicBezTo>
                  <a:pt x="627" y="3293"/>
                  <a:pt x="1" y="2548"/>
                  <a:pt x="1" y="1669"/>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5"/>
          <p:cNvSpPr/>
          <p:nvPr/>
        </p:nvSpPr>
        <p:spPr>
          <a:xfrm>
            <a:off x="334903" y="4595314"/>
            <a:ext cx="325364" cy="100885"/>
          </a:xfrm>
          <a:custGeom>
            <a:avLst/>
            <a:gdLst/>
            <a:ahLst/>
            <a:cxnLst/>
            <a:rect l="l" t="t" r="r" b="b"/>
            <a:pathLst>
              <a:path w="10430" h="3234" extrusionOk="0">
                <a:moveTo>
                  <a:pt x="9059" y="1"/>
                </a:moveTo>
                <a:cubicBezTo>
                  <a:pt x="9803" y="1"/>
                  <a:pt x="10429" y="746"/>
                  <a:pt x="10429" y="1624"/>
                </a:cubicBezTo>
                <a:cubicBezTo>
                  <a:pt x="10429" y="2548"/>
                  <a:pt x="9803" y="3233"/>
                  <a:pt x="9059" y="3233"/>
                </a:cubicBezTo>
                <a:lnTo>
                  <a:pt x="1371" y="3233"/>
                </a:lnTo>
                <a:cubicBezTo>
                  <a:pt x="627" y="3233"/>
                  <a:pt x="1" y="2548"/>
                  <a:pt x="1" y="1624"/>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5"/>
          <p:cNvSpPr/>
          <p:nvPr/>
        </p:nvSpPr>
        <p:spPr>
          <a:xfrm>
            <a:off x="334903" y="4357390"/>
            <a:ext cx="325364" cy="100853"/>
          </a:xfrm>
          <a:custGeom>
            <a:avLst/>
            <a:gdLst/>
            <a:ahLst/>
            <a:cxnLst/>
            <a:rect l="l" t="t" r="r" b="b"/>
            <a:pathLst>
              <a:path w="10430" h="3233"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5"/>
          <p:cNvSpPr/>
          <p:nvPr/>
        </p:nvSpPr>
        <p:spPr>
          <a:xfrm>
            <a:off x="334903" y="4118966"/>
            <a:ext cx="325364" cy="100885"/>
          </a:xfrm>
          <a:custGeom>
            <a:avLst/>
            <a:gdLst/>
            <a:ahLst/>
            <a:cxnLst/>
            <a:rect l="l" t="t" r="r" b="b"/>
            <a:pathLst>
              <a:path w="10430" h="3234" extrusionOk="0">
                <a:moveTo>
                  <a:pt x="9059" y="1"/>
                </a:moveTo>
                <a:cubicBezTo>
                  <a:pt x="9803" y="1"/>
                  <a:pt x="10429" y="686"/>
                  <a:pt x="10429" y="1625"/>
                </a:cubicBezTo>
                <a:cubicBezTo>
                  <a:pt x="10429" y="2489"/>
                  <a:pt x="9803" y="3234"/>
                  <a:pt x="9059" y="3234"/>
                </a:cubicBezTo>
                <a:lnTo>
                  <a:pt x="1371" y="3234"/>
                </a:lnTo>
                <a:cubicBezTo>
                  <a:pt x="627" y="3234"/>
                  <a:pt x="1" y="2489"/>
                  <a:pt x="1" y="1625"/>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5"/>
          <p:cNvSpPr/>
          <p:nvPr/>
        </p:nvSpPr>
        <p:spPr>
          <a:xfrm>
            <a:off x="334903" y="1259040"/>
            <a:ext cx="325364" cy="102725"/>
          </a:xfrm>
          <a:custGeom>
            <a:avLst/>
            <a:gdLst/>
            <a:ahLst/>
            <a:cxnLst/>
            <a:rect l="l" t="t" r="r" b="b"/>
            <a:pathLst>
              <a:path w="10430" h="3293" extrusionOk="0">
                <a:moveTo>
                  <a:pt x="9059" y="1"/>
                </a:moveTo>
                <a:cubicBezTo>
                  <a:pt x="9803" y="1"/>
                  <a:pt x="10429" y="745"/>
                  <a:pt x="10429" y="1684"/>
                </a:cubicBezTo>
                <a:cubicBezTo>
                  <a:pt x="10429" y="2548"/>
                  <a:pt x="9803" y="3293"/>
                  <a:pt x="9059" y="3293"/>
                </a:cubicBezTo>
                <a:lnTo>
                  <a:pt x="1371" y="3293"/>
                </a:lnTo>
                <a:cubicBezTo>
                  <a:pt x="627" y="3293"/>
                  <a:pt x="1" y="2548"/>
                  <a:pt x="1" y="1684"/>
                </a:cubicBezTo>
                <a:cubicBezTo>
                  <a:pt x="1" y="745"/>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5"/>
          <p:cNvSpPr/>
          <p:nvPr/>
        </p:nvSpPr>
        <p:spPr>
          <a:xfrm>
            <a:off x="334903" y="1021116"/>
            <a:ext cx="325364" cy="102725"/>
          </a:xfrm>
          <a:custGeom>
            <a:avLst/>
            <a:gdLst/>
            <a:ahLst/>
            <a:cxnLst/>
            <a:rect l="l" t="t" r="r" b="b"/>
            <a:pathLst>
              <a:path w="10430" h="3293" extrusionOk="0">
                <a:moveTo>
                  <a:pt x="9059" y="0"/>
                </a:moveTo>
                <a:cubicBezTo>
                  <a:pt x="9803" y="0"/>
                  <a:pt x="10429" y="745"/>
                  <a:pt x="10429" y="1609"/>
                </a:cubicBezTo>
                <a:cubicBezTo>
                  <a:pt x="10429" y="2548"/>
                  <a:pt x="9803" y="3292"/>
                  <a:pt x="9059" y="3292"/>
                </a:cubicBezTo>
                <a:lnTo>
                  <a:pt x="1371" y="3292"/>
                </a:lnTo>
                <a:cubicBezTo>
                  <a:pt x="627" y="3292"/>
                  <a:pt x="1" y="254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5"/>
          <p:cNvSpPr/>
          <p:nvPr/>
        </p:nvSpPr>
        <p:spPr>
          <a:xfrm>
            <a:off x="334903" y="782692"/>
            <a:ext cx="325364" cy="100885"/>
          </a:xfrm>
          <a:custGeom>
            <a:avLst/>
            <a:gdLst/>
            <a:ahLst/>
            <a:cxnLst/>
            <a:rect l="l" t="t" r="r" b="b"/>
            <a:pathLst>
              <a:path w="10430" h="3234" extrusionOk="0">
                <a:moveTo>
                  <a:pt x="9059" y="1"/>
                </a:moveTo>
                <a:cubicBezTo>
                  <a:pt x="9803" y="1"/>
                  <a:pt x="10429" y="746"/>
                  <a:pt x="10429" y="1625"/>
                </a:cubicBezTo>
                <a:cubicBezTo>
                  <a:pt x="10429" y="2548"/>
                  <a:pt x="9803" y="3233"/>
                  <a:pt x="9059" y="3233"/>
                </a:cubicBezTo>
                <a:lnTo>
                  <a:pt x="1371" y="3233"/>
                </a:lnTo>
                <a:cubicBezTo>
                  <a:pt x="627" y="3233"/>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5"/>
          <p:cNvSpPr/>
          <p:nvPr/>
        </p:nvSpPr>
        <p:spPr>
          <a:xfrm>
            <a:off x="334903" y="1975651"/>
            <a:ext cx="325364" cy="100885"/>
          </a:xfrm>
          <a:custGeom>
            <a:avLst/>
            <a:gdLst/>
            <a:ahLst/>
            <a:cxnLst/>
            <a:rect l="l" t="t" r="r" b="b"/>
            <a:pathLst>
              <a:path w="10430" h="3234" extrusionOk="0">
                <a:moveTo>
                  <a:pt x="9059" y="1"/>
                </a:moveTo>
                <a:cubicBezTo>
                  <a:pt x="9803" y="1"/>
                  <a:pt x="10429" y="686"/>
                  <a:pt x="10429" y="1609"/>
                </a:cubicBezTo>
                <a:cubicBezTo>
                  <a:pt x="10429" y="2488"/>
                  <a:pt x="9803" y="3233"/>
                  <a:pt x="9059" y="3233"/>
                </a:cubicBezTo>
                <a:lnTo>
                  <a:pt x="1371" y="3233"/>
                </a:lnTo>
                <a:cubicBezTo>
                  <a:pt x="627" y="3233"/>
                  <a:pt x="1" y="2488"/>
                  <a:pt x="1" y="1609"/>
                </a:cubicBezTo>
                <a:cubicBezTo>
                  <a:pt x="1" y="68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5"/>
          <p:cNvSpPr/>
          <p:nvPr/>
        </p:nvSpPr>
        <p:spPr>
          <a:xfrm>
            <a:off x="334903" y="1737259"/>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5"/>
          <p:cNvSpPr/>
          <p:nvPr/>
        </p:nvSpPr>
        <p:spPr>
          <a:xfrm>
            <a:off x="334903" y="1497463"/>
            <a:ext cx="325364" cy="102725"/>
          </a:xfrm>
          <a:custGeom>
            <a:avLst/>
            <a:gdLst/>
            <a:ahLst/>
            <a:cxnLst/>
            <a:rect l="l" t="t" r="r" b="b"/>
            <a:pathLst>
              <a:path w="10430" h="3293" extrusionOk="0">
                <a:moveTo>
                  <a:pt x="9059" y="0"/>
                </a:moveTo>
                <a:cubicBezTo>
                  <a:pt x="9803" y="0"/>
                  <a:pt x="10429" y="745"/>
                  <a:pt x="10429" y="1669"/>
                </a:cubicBezTo>
                <a:cubicBezTo>
                  <a:pt x="10429" y="2547"/>
                  <a:pt x="9803" y="3292"/>
                  <a:pt x="9059" y="3292"/>
                </a:cubicBezTo>
                <a:lnTo>
                  <a:pt x="1371" y="3292"/>
                </a:lnTo>
                <a:cubicBezTo>
                  <a:pt x="627" y="3292"/>
                  <a:pt x="1" y="2547"/>
                  <a:pt x="1" y="166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5"/>
          <p:cNvSpPr/>
          <p:nvPr/>
        </p:nvSpPr>
        <p:spPr>
          <a:xfrm>
            <a:off x="334903" y="2689923"/>
            <a:ext cx="325364" cy="100885"/>
          </a:xfrm>
          <a:custGeom>
            <a:avLst/>
            <a:gdLst/>
            <a:ahLst/>
            <a:cxnLst/>
            <a:rect l="l" t="t" r="r" b="b"/>
            <a:pathLst>
              <a:path w="10430" h="3234" extrusionOk="0">
                <a:moveTo>
                  <a:pt x="9059" y="1"/>
                </a:moveTo>
                <a:cubicBezTo>
                  <a:pt x="9803" y="1"/>
                  <a:pt x="10429" y="746"/>
                  <a:pt x="10429" y="1625"/>
                </a:cubicBezTo>
                <a:cubicBezTo>
                  <a:pt x="10429" y="2548"/>
                  <a:pt x="9803" y="3234"/>
                  <a:pt x="9059" y="3234"/>
                </a:cubicBezTo>
                <a:lnTo>
                  <a:pt x="1371" y="3234"/>
                </a:lnTo>
                <a:cubicBezTo>
                  <a:pt x="627" y="3234"/>
                  <a:pt x="1" y="2548"/>
                  <a:pt x="1" y="1625"/>
                </a:cubicBezTo>
                <a:cubicBezTo>
                  <a:pt x="1" y="746"/>
                  <a:pt x="627" y="1"/>
                  <a:pt x="13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5"/>
          <p:cNvSpPr/>
          <p:nvPr/>
        </p:nvSpPr>
        <p:spPr>
          <a:xfrm>
            <a:off x="334903" y="2451999"/>
            <a:ext cx="325364" cy="100885"/>
          </a:xfrm>
          <a:custGeom>
            <a:avLst/>
            <a:gdLst/>
            <a:ahLst/>
            <a:cxnLst/>
            <a:rect l="l" t="t" r="r" b="b"/>
            <a:pathLst>
              <a:path w="10430" h="3234" extrusionOk="0">
                <a:moveTo>
                  <a:pt x="9059" y="0"/>
                </a:moveTo>
                <a:cubicBezTo>
                  <a:pt x="9803" y="0"/>
                  <a:pt x="10429" y="745"/>
                  <a:pt x="10429" y="1609"/>
                </a:cubicBezTo>
                <a:cubicBezTo>
                  <a:pt x="10429" y="2488"/>
                  <a:pt x="9803" y="3233"/>
                  <a:pt x="9059" y="3233"/>
                </a:cubicBezTo>
                <a:lnTo>
                  <a:pt x="1371" y="3233"/>
                </a:lnTo>
                <a:cubicBezTo>
                  <a:pt x="627" y="3233"/>
                  <a:pt x="1" y="2488"/>
                  <a:pt x="1" y="1609"/>
                </a:cubicBezTo>
                <a:cubicBezTo>
                  <a:pt x="1" y="74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5"/>
          <p:cNvSpPr/>
          <p:nvPr/>
        </p:nvSpPr>
        <p:spPr>
          <a:xfrm>
            <a:off x="334903" y="2213607"/>
            <a:ext cx="325364" cy="100853"/>
          </a:xfrm>
          <a:custGeom>
            <a:avLst/>
            <a:gdLst/>
            <a:ahLst/>
            <a:cxnLst/>
            <a:rect l="l" t="t" r="r" b="b"/>
            <a:pathLst>
              <a:path w="10430" h="3233" extrusionOk="0">
                <a:moveTo>
                  <a:pt x="9059" y="0"/>
                </a:moveTo>
                <a:cubicBezTo>
                  <a:pt x="9803" y="0"/>
                  <a:pt x="10429" y="685"/>
                  <a:pt x="10429" y="1624"/>
                </a:cubicBezTo>
                <a:cubicBezTo>
                  <a:pt x="10429" y="2488"/>
                  <a:pt x="9803" y="3233"/>
                  <a:pt x="9059" y="3233"/>
                </a:cubicBezTo>
                <a:lnTo>
                  <a:pt x="1371" y="3233"/>
                </a:lnTo>
                <a:cubicBezTo>
                  <a:pt x="627" y="3233"/>
                  <a:pt x="1" y="2488"/>
                  <a:pt x="1" y="1624"/>
                </a:cubicBezTo>
                <a:cubicBezTo>
                  <a:pt x="1" y="685"/>
                  <a:pt x="627" y="0"/>
                  <a:pt x="1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5"/>
          <p:cNvSpPr/>
          <p:nvPr/>
        </p:nvSpPr>
        <p:spPr>
          <a:xfrm>
            <a:off x="468750" y="638575"/>
            <a:ext cx="8153847" cy="4261144"/>
          </a:xfrm>
          <a:custGeom>
            <a:avLst/>
            <a:gdLst/>
            <a:ahLst/>
            <a:cxnLst/>
            <a:rect l="l" t="t" r="r" b="b"/>
            <a:pathLst>
              <a:path w="254987" h="136313" extrusionOk="0">
                <a:moveTo>
                  <a:pt x="0" y="1"/>
                </a:moveTo>
                <a:lnTo>
                  <a:pt x="0" y="136313"/>
                </a:lnTo>
                <a:lnTo>
                  <a:pt x="254987" y="136313"/>
                </a:lnTo>
                <a:lnTo>
                  <a:pt x="25498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5"/>
          <p:cNvSpPr/>
          <p:nvPr/>
        </p:nvSpPr>
        <p:spPr>
          <a:xfrm>
            <a:off x="617468" y="819409"/>
            <a:ext cx="124125" cy="124125"/>
          </a:xfrm>
          <a:custGeom>
            <a:avLst/>
            <a:gdLst/>
            <a:ahLst/>
            <a:cxnLst/>
            <a:rect l="l" t="t" r="r" b="b"/>
            <a:pathLst>
              <a:path w="3979" h="3979" extrusionOk="0">
                <a:moveTo>
                  <a:pt x="3978" y="1997"/>
                </a:moveTo>
                <a:cubicBezTo>
                  <a:pt x="3978" y="3055"/>
                  <a:pt x="3114" y="3978"/>
                  <a:pt x="1997" y="3978"/>
                </a:cubicBezTo>
                <a:cubicBezTo>
                  <a:pt x="880" y="3978"/>
                  <a:pt x="1" y="3055"/>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5"/>
          <p:cNvSpPr/>
          <p:nvPr/>
        </p:nvSpPr>
        <p:spPr>
          <a:xfrm>
            <a:off x="617468" y="1059673"/>
            <a:ext cx="124125" cy="124125"/>
          </a:xfrm>
          <a:custGeom>
            <a:avLst/>
            <a:gdLst/>
            <a:ahLst/>
            <a:cxnLst/>
            <a:rect l="l" t="t" r="r" b="b"/>
            <a:pathLst>
              <a:path w="3979" h="3979" extrusionOk="0">
                <a:moveTo>
                  <a:pt x="3978" y="1982"/>
                </a:moveTo>
                <a:cubicBezTo>
                  <a:pt x="3978" y="3040"/>
                  <a:pt x="3114" y="3978"/>
                  <a:pt x="1997" y="3978"/>
                </a:cubicBezTo>
                <a:cubicBezTo>
                  <a:pt x="880" y="3978"/>
                  <a:pt x="1" y="3040"/>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5"/>
          <p:cNvSpPr/>
          <p:nvPr/>
        </p:nvSpPr>
        <p:spPr>
          <a:xfrm>
            <a:off x="617468" y="1295756"/>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939"/>
                  <a:pt x="880" y="1"/>
                  <a:pt x="1997" y="1"/>
                </a:cubicBezTo>
                <a:cubicBezTo>
                  <a:pt x="3114" y="1"/>
                  <a:pt x="3978" y="93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5"/>
          <p:cNvSpPr/>
          <p:nvPr/>
        </p:nvSpPr>
        <p:spPr>
          <a:xfrm>
            <a:off x="617468" y="1536020"/>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939"/>
                  <a:pt x="880" y="1"/>
                  <a:pt x="1997" y="1"/>
                </a:cubicBezTo>
                <a:cubicBezTo>
                  <a:pt x="3114" y="1"/>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5"/>
          <p:cNvSpPr/>
          <p:nvPr/>
        </p:nvSpPr>
        <p:spPr>
          <a:xfrm>
            <a:off x="617468" y="1768392"/>
            <a:ext cx="124125" cy="124094"/>
          </a:xfrm>
          <a:custGeom>
            <a:avLst/>
            <a:gdLst/>
            <a:ahLst/>
            <a:cxnLst/>
            <a:rect l="l" t="t" r="r" b="b"/>
            <a:pathLst>
              <a:path w="3979" h="3978" extrusionOk="0">
                <a:moveTo>
                  <a:pt x="3978" y="1982"/>
                </a:moveTo>
                <a:cubicBezTo>
                  <a:pt x="3978" y="3099"/>
                  <a:pt x="3114" y="3978"/>
                  <a:pt x="1997" y="3978"/>
                </a:cubicBezTo>
                <a:cubicBezTo>
                  <a:pt x="880" y="3978"/>
                  <a:pt x="1" y="3099"/>
                  <a:pt x="1" y="1982"/>
                </a:cubicBezTo>
                <a:cubicBezTo>
                  <a:pt x="1" y="939"/>
                  <a:pt x="880" y="0"/>
                  <a:pt x="1997" y="0"/>
                </a:cubicBezTo>
                <a:cubicBezTo>
                  <a:pt x="3114" y="0"/>
                  <a:pt x="3978" y="939"/>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5"/>
          <p:cNvSpPr/>
          <p:nvPr/>
        </p:nvSpPr>
        <p:spPr>
          <a:xfrm>
            <a:off x="617468" y="2008656"/>
            <a:ext cx="124125" cy="123626"/>
          </a:xfrm>
          <a:custGeom>
            <a:avLst/>
            <a:gdLst/>
            <a:ahLst/>
            <a:cxnLst/>
            <a:rect l="l" t="t" r="r" b="b"/>
            <a:pathLst>
              <a:path w="3979" h="3963" extrusionOk="0">
                <a:moveTo>
                  <a:pt x="3978" y="1982"/>
                </a:moveTo>
                <a:cubicBezTo>
                  <a:pt x="3978" y="3099"/>
                  <a:pt x="3114" y="3963"/>
                  <a:pt x="1997" y="3963"/>
                </a:cubicBezTo>
                <a:cubicBezTo>
                  <a:pt x="880" y="3963"/>
                  <a:pt x="1" y="3099"/>
                  <a:pt x="1" y="1982"/>
                </a:cubicBezTo>
                <a:cubicBezTo>
                  <a:pt x="1" y="924"/>
                  <a:pt x="880" y="0"/>
                  <a:pt x="1997" y="0"/>
                </a:cubicBezTo>
                <a:cubicBezTo>
                  <a:pt x="3114" y="0"/>
                  <a:pt x="3978" y="92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5"/>
          <p:cNvSpPr/>
          <p:nvPr/>
        </p:nvSpPr>
        <p:spPr>
          <a:xfrm>
            <a:off x="617468" y="2246580"/>
            <a:ext cx="124125" cy="124125"/>
          </a:xfrm>
          <a:custGeom>
            <a:avLst/>
            <a:gdLst/>
            <a:ahLst/>
            <a:cxnLst/>
            <a:rect l="l" t="t" r="r" b="b"/>
            <a:pathLst>
              <a:path w="3979" h="3979" extrusionOk="0">
                <a:moveTo>
                  <a:pt x="3978" y="1997"/>
                </a:moveTo>
                <a:cubicBezTo>
                  <a:pt x="3978" y="3114"/>
                  <a:pt x="3114" y="3978"/>
                  <a:pt x="1997" y="3978"/>
                </a:cubicBezTo>
                <a:cubicBezTo>
                  <a:pt x="880" y="3978"/>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5"/>
          <p:cNvSpPr/>
          <p:nvPr/>
        </p:nvSpPr>
        <p:spPr>
          <a:xfrm>
            <a:off x="617468" y="2486844"/>
            <a:ext cx="124125" cy="124125"/>
          </a:xfrm>
          <a:custGeom>
            <a:avLst/>
            <a:gdLst/>
            <a:ahLst/>
            <a:cxnLst/>
            <a:rect l="l" t="t" r="r" b="b"/>
            <a:pathLst>
              <a:path w="3979" h="3979" extrusionOk="0">
                <a:moveTo>
                  <a:pt x="3978" y="1982"/>
                </a:moveTo>
                <a:cubicBezTo>
                  <a:pt x="3978" y="3099"/>
                  <a:pt x="3114" y="3978"/>
                  <a:pt x="1997" y="3978"/>
                </a:cubicBezTo>
                <a:cubicBezTo>
                  <a:pt x="880" y="3978"/>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5"/>
          <p:cNvSpPr/>
          <p:nvPr/>
        </p:nvSpPr>
        <p:spPr>
          <a:xfrm>
            <a:off x="617468" y="2727108"/>
            <a:ext cx="124125" cy="123657"/>
          </a:xfrm>
          <a:custGeom>
            <a:avLst/>
            <a:gdLst/>
            <a:ahLst/>
            <a:cxnLst/>
            <a:rect l="l" t="t" r="r" b="b"/>
            <a:pathLst>
              <a:path w="3979" h="3964" extrusionOk="0">
                <a:moveTo>
                  <a:pt x="3978" y="1982"/>
                </a:moveTo>
                <a:cubicBezTo>
                  <a:pt x="3978" y="3099"/>
                  <a:pt x="3114" y="3964"/>
                  <a:pt x="1997" y="3964"/>
                </a:cubicBezTo>
                <a:cubicBezTo>
                  <a:pt x="880" y="3964"/>
                  <a:pt x="1" y="3099"/>
                  <a:pt x="1" y="1982"/>
                </a:cubicBezTo>
                <a:cubicBezTo>
                  <a:pt x="1" y="865"/>
                  <a:pt x="880" y="1"/>
                  <a:pt x="1997" y="1"/>
                </a:cubicBezTo>
                <a:cubicBezTo>
                  <a:pt x="3114" y="1"/>
                  <a:pt x="3978" y="865"/>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5"/>
          <p:cNvSpPr/>
          <p:nvPr/>
        </p:nvSpPr>
        <p:spPr>
          <a:xfrm>
            <a:off x="617468" y="2966904"/>
            <a:ext cx="124125" cy="124125"/>
          </a:xfrm>
          <a:custGeom>
            <a:avLst/>
            <a:gdLst/>
            <a:ahLst/>
            <a:cxnLst/>
            <a:rect l="l" t="t" r="r" b="b"/>
            <a:pathLst>
              <a:path w="3979" h="3979" extrusionOk="0">
                <a:moveTo>
                  <a:pt x="3978" y="1997"/>
                </a:moveTo>
                <a:cubicBezTo>
                  <a:pt x="3978" y="3114"/>
                  <a:pt x="3114" y="3979"/>
                  <a:pt x="1997" y="3979"/>
                </a:cubicBezTo>
                <a:cubicBezTo>
                  <a:pt x="880" y="3979"/>
                  <a:pt x="1" y="3114"/>
                  <a:pt x="1" y="1997"/>
                </a:cubicBezTo>
                <a:cubicBezTo>
                  <a:pt x="1" y="880"/>
                  <a:pt x="880" y="1"/>
                  <a:pt x="1997" y="1"/>
                </a:cubicBezTo>
                <a:cubicBezTo>
                  <a:pt x="3114" y="1"/>
                  <a:pt x="3978" y="880"/>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617468" y="3205327"/>
            <a:ext cx="124125" cy="123657"/>
          </a:xfrm>
          <a:custGeom>
            <a:avLst/>
            <a:gdLst/>
            <a:ahLst/>
            <a:cxnLst/>
            <a:rect l="l" t="t" r="r" b="b"/>
            <a:pathLst>
              <a:path w="3979" h="3964" extrusionOk="0">
                <a:moveTo>
                  <a:pt x="3978" y="1982"/>
                </a:moveTo>
                <a:cubicBezTo>
                  <a:pt x="3978" y="3039"/>
                  <a:pt x="3114" y="3963"/>
                  <a:pt x="1997" y="3963"/>
                </a:cubicBezTo>
                <a:cubicBezTo>
                  <a:pt x="880" y="3963"/>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617468" y="3445123"/>
            <a:ext cx="124125" cy="124125"/>
          </a:xfrm>
          <a:custGeom>
            <a:avLst/>
            <a:gdLst/>
            <a:ahLst/>
            <a:cxnLst/>
            <a:rect l="l" t="t" r="r" b="b"/>
            <a:pathLst>
              <a:path w="3979" h="3979" extrusionOk="0">
                <a:moveTo>
                  <a:pt x="3978" y="1997"/>
                </a:moveTo>
                <a:cubicBezTo>
                  <a:pt x="3978" y="3054"/>
                  <a:pt x="3114" y="3978"/>
                  <a:pt x="1997" y="3978"/>
                </a:cubicBezTo>
                <a:cubicBezTo>
                  <a:pt x="880" y="3978"/>
                  <a:pt x="1" y="3054"/>
                  <a:pt x="1" y="1997"/>
                </a:cubicBezTo>
                <a:cubicBezTo>
                  <a:pt x="1" y="879"/>
                  <a:pt x="880" y="0"/>
                  <a:pt x="1997" y="0"/>
                </a:cubicBezTo>
                <a:cubicBezTo>
                  <a:pt x="3114" y="0"/>
                  <a:pt x="3978" y="879"/>
                  <a:pt x="3978" y="19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617468" y="3677495"/>
            <a:ext cx="124125" cy="124094"/>
          </a:xfrm>
          <a:custGeom>
            <a:avLst/>
            <a:gdLst/>
            <a:ahLst/>
            <a:cxnLst/>
            <a:rect l="l" t="t" r="r" b="b"/>
            <a:pathLst>
              <a:path w="3979" h="3978" extrusionOk="0">
                <a:moveTo>
                  <a:pt x="3978" y="1996"/>
                </a:moveTo>
                <a:cubicBezTo>
                  <a:pt x="3978" y="3054"/>
                  <a:pt x="3114" y="3978"/>
                  <a:pt x="1997" y="3978"/>
                </a:cubicBezTo>
                <a:cubicBezTo>
                  <a:pt x="880" y="3978"/>
                  <a:pt x="1" y="3054"/>
                  <a:pt x="1" y="1996"/>
                </a:cubicBezTo>
                <a:cubicBezTo>
                  <a:pt x="1" y="879"/>
                  <a:pt x="880" y="0"/>
                  <a:pt x="1997" y="0"/>
                </a:cubicBezTo>
                <a:cubicBezTo>
                  <a:pt x="3114" y="0"/>
                  <a:pt x="3978" y="87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617468" y="3917758"/>
            <a:ext cx="124125" cy="124094"/>
          </a:xfrm>
          <a:custGeom>
            <a:avLst/>
            <a:gdLst/>
            <a:ahLst/>
            <a:cxnLst/>
            <a:rect l="l" t="t" r="r" b="b"/>
            <a:pathLst>
              <a:path w="3979" h="3978" extrusionOk="0">
                <a:moveTo>
                  <a:pt x="3978" y="1982"/>
                </a:moveTo>
                <a:cubicBezTo>
                  <a:pt x="3978" y="3039"/>
                  <a:pt x="3114" y="3978"/>
                  <a:pt x="1997" y="3978"/>
                </a:cubicBezTo>
                <a:cubicBezTo>
                  <a:pt x="880" y="3978"/>
                  <a:pt x="1" y="3039"/>
                  <a:pt x="1" y="1982"/>
                </a:cubicBezTo>
                <a:cubicBezTo>
                  <a:pt x="1" y="864"/>
                  <a:pt x="880" y="0"/>
                  <a:pt x="1997" y="0"/>
                </a:cubicBezTo>
                <a:cubicBezTo>
                  <a:pt x="3114" y="0"/>
                  <a:pt x="3978" y="864"/>
                  <a:pt x="3978" y="198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617468" y="4153842"/>
            <a:ext cx="124125" cy="124094"/>
          </a:xfrm>
          <a:custGeom>
            <a:avLst/>
            <a:gdLst/>
            <a:ahLst/>
            <a:cxnLst/>
            <a:rect l="l" t="t" r="r" b="b"/>
            <a:pathLst>
              <a:path w="3979" h="3978" extrusionOk="0">
                <a:moveTo>
                  <a:pt x="3978" y="1996"/>
                </a:moveTo>
                <a:cubicBezTo>
                  <a:pt x="3978" y="3114"/>
                  <a:pt x="3114" y="3978"/>
                  <a:pt x="1997" y="3978"/>
                </a:cubicBezTo>
                <a:cubicBezTo>
                  <a:pt x="880" y="3978"/>
                  <a:pt x="1" y="3114"/>
                  <a:pt x="1" y="1996"/>
                </a:cubicBezTo>
                <a:cubicBezTo>
                  <a:pt x="1" y="939"/>
                  <a:pt x="880" y="0"/>
                  <a:pt x="1997" y="0"/>
                </a:cubicBezTo>
                <a:cubicBezTo>
                  <a:pt x="3114" y="0"/>
                  <a:pt x="3978" y="939"/>
                  <a:pt x="3978" y="199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617468" y="4394106"/>
            <a:ext cx="124125" cy="124094"/>
          </a:xfrm>
          <a:custGeom>
            <a:avLst/>
            <a:gdLst/>
            <a:ahLst/>
            <a:cxnLst/>
            <a:rect l="l" t="t" r="r" b="b"/>
            <a:pathLst>
              <a:path w="3979" h="3978" extrusionOk="0">
                <a:moveTo>
                  <a:pt x="3978" y="1981"/>
                </a:moveTo>
                <a:cubicBezTo>
                  <a:pt x="3978" y="3099"/>
                  <a:pt x="3114" y="3978"/>
                  <a:pt x="1997" y="3978"/>
                </a:cubicBezTo>
                <a:cubicBezTo>
                  <a:pt x="880" y="3978"/>
                  <a:pt x="1" y="3099"/>
                  <a:pt x="1" y="1981"/>
                </a:cubicBezTo>
                <a:cubicBezTo>
                  <a:pt x="1" y="939"/>
                  <a:pt x="880" y="0"/>
                  <a:pt x="1997" y="0"/>
                </a:cubicBezTo>
                <a:cubicBezTo>
                  <a:pt x="3114" y="0"/>
                  <a:pt x="3978" y="939"/>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617468" y="4634370"/>
            <a:ext cx="124125" cy="123626"/>
          </a:xfrm>
          <a:custGeom>
            <a:avLst/>
            <a:gdLst/>
            <a:ahLst/>
            <a:cxnLst/>
            <a:rect l="l" t="t" r="r" b="b"/>
            <a:pathLst>
              <a:path w="3979" h="3963" extrusionOk="0">
                <a:moveTo>
                  <a:pt x="3978" y="1981"/>
                </a:moveTo>
                <a:cubicBezTo>
                  <a:pt x="3978" y="3099"/>
                  <a:pt x="3114" y="3963"/>
                  <a:pt x="1997" y="3963"/>
                </a:cubicBezTo>
                <a:cubicBezTo>
                  <a:pt x="880" y="3963"/>
                  <a:pt x="1" y="3099"/>
                  <a:pt x="1" y="1981"/>
                </a:cubicBezTo>
                <a:cubicBezTo>
                  <a:pt x="1" y="924"/>
                  <a:pt x="880" y="0"/>
                  <a:pt x="1997" y="0"/>
                </a:cubicBezTo>
                <a:cubicBezTo>
                  <a:pt x="3114" y="0"/>
                  <a:pt x="3978" y="924"/>
                  <a:pt x="3978" y="198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307951" y="1307361"/>
            <a:ext cx="410401" cy="102756"/>
          </a:xfrm>
          <a:custGeom>
            <a:avLst/>
            <a:gdLst/>
            <a:ahLst/>
            <a:cxnLst/>
            <a:rect l="l" t="t" r="r" b="b"/>
            <a:pathLst>
              <a:path w="13156" h="3294"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307951" y="1069437"/>
            <a:ext cx="410401" cy="102725"/>
          </a:xfrm>
          <a:custGeom>
            <a:avLst/>
            <a:gdLst/>
            <a:ahLst/>
            <a:cxnLst/>
            <a:rect l="l" t="t" r="r" b="b"/>
            <a:pathLst>
              <a:path w="13156" h="3293" extrusionOk="0">
                <a:moveTo>
                  <a:pt x="11412" y="0"/>
                </a:moveTo>
                <a:cubicBezTo>
                  <a:pt x="12411" y="0"/>
                  <a:pt x="13155" y="745"/>
                  <a:pt x="13155" y="1669"/>
                </a:cubicBezTo>
                <a:cubicBezTo>
                  <a:pt x="13155" y="2548"/>
                  <a:pt x="12411" y="3293"/>
                  <a:pt x="11412" y="3293"/>
                </a:cubicBezTo>
                <a:lnTo>
                  <a:pt x="1729" y="3293"/>
                </a:lnTo>
                <a:cubicBezTo>
                  <a:pt x="746" y="3293"/>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307951" y="831044"/>
            <a:ext cx="410401" cy="102725"/>
          </a:xfrm>
          <a:custGeom>
            <a:avLst/>
            <a:gdLst/>
            <a:ahLst/>
            <a:cxnLst/>
            <a:rect l="l" t="t" r="r" b="b"/>
            <a:pathLst>
              <a:path w="13156" h="3293" extrusionOk="0">
                <a:moveTo>
                  <a:pt x="11412" y="0"/>
                </a:moveTo>
                <a:cubicBezTo>
                  <a:pt x="12411" y="0"/>
                  <a:pt x="13155" y="745"/>
                  <a:pt x="13155" y="1624"/>
                </a:cubicBezTo>
                <a:cubicBezTo>
                  <a:pt x="13155" y="2548"/>
                  <a:pt x="12411" y="3292"/>
                  <a:pt x="11412" y="3292"/>
                </a:cubicBezTo>
                <a:lnTo>
                  <a:pt x="1729" y="3292"/>
                </a:lnTo>
                <a:cubicBezTo>
                  <a:pt x="746" y="3292"/>
                  <a:pt x="1" y="2548"/>
                  <a:pt x="1" y="1624"/>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307951" y="2023972"/>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307951" y="1786048"/>
            <a:ext cx="410401" cy="100417"/>
          </a:xfrm>
          <a:custGeom>
            <a:avLst/>
            <a:gdLst/>
            <a:ahLst/>
            <a:cxnLst/>
            <a:rect l="l" t="t" r="r" b="b"/>
            <a:pathLst>
              <a:path w="13156" h="3219" extrusionOk="0">
                <a:moveTo>
                  <a:pt x="11412" y="0"/>
                </a:moveTo>
                <a:cubicBezTo>
                  <a:pt x="12411" y="0"/>
                  <a:pt x="13155" y="671"/>
                  <a:pt x="13155" y="1609"/>
                </a:cubicBezTo>
                <a:cubicBezTo>
                  <a:pt x="13155" y="2473"/>
                  <a:pt x="12411" y="3218"/>
                  <a:pt x="11412" y="3218"/>
                </a:cubicBezTo>
                <a:lnTo>
                  <a:pt x="1729" y="3218"/>
                </a:lnTo>
                <a:cubicBezTo>
                  <a:pt x="746" y="3218"/>
                  <a:pt x="1" y="2473"/>
                  <a:pt x="1" y="1609"/>
                </a:cubicBezTo>
                <a:cubicBezTo>
                  <a:pt x="1" y="671"/>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307951" y="1547625"/>
            <a:ext cx="410401" cy="100885"/>
          </a:xfrm>
          <a:custGeom>
            <a:avLst/>
            <a:gdLst/>
            <a:ahLst/>
            <a:cxnLst/>
            <a:rect l="l" t="t" r="r" b="b"/>
            <a:pathLst>
              <a:path w="13156" h="3234" extrusionOk="0">
                <a:moveTo>
                  <a:pt x="11412" y="1"/>
                </a:moveTo>
                <a:cubicBezTo>
                  <a:pt x="12411" y="1"/>
                  <a:pt x="13155" y="686"/>
                  <a:pt x="13155" y="1610"/>
                </a:cubicBezTo>
                <a:cubicBezTo>
                  <a:pt x="13155" y="2489"/>
                  <a:pt x="12411" y="3234"/>
                  <a:pt x="11412" y="3234"/>
                </a:cubicBezTo>
                <a:lnTo>
                  <a:pt x="1729" y="3234"/>
                </a:lnTo>
                <a:cubicBezTo>
                  <a:pt x="746" y="3234"/>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307951" y="2738743"/>
            <a:ext cx="410401" cy="100417"/>
          </a:xfrm>
          <a:custGeom>
            <a:avLst/>
            <a:gdLst/>
            <a:ahLst/>
            <a:cxnLst/>
            <a:rect l="l" t="t" r="r" b="b"/>
            <a:pathLst>
              <a:path w="13156" h="3219" extrusionOk="0">
                <a:moveTo>
                  <a:pt x="11412" y="0"/>
                </a:moveTo>
                <a:cubicBezTo>
                  <a:pt x="12411" y="0"/>
                  <a:pt x="13155" y="745"/>
                  <a:pt x="13155" y="1609"/>
                </a:cubicBezTo>
                <a:cubicBezTo>
                  <a:pt x="13155" y="2533"/>
                  <a:pt x="12411" y="3218"/>
                  <a:pt x="11412" y="3218"/>
                </a:cubicBezTo>
                <a:lnTo>
                  <a:pt x="1729" y="3218"/>
                </a:lnTo>
                <a:cubicBezTo>
                  <a:pt x="746" y="3218"/>
                  <a:pt x="1" y="253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307951" y="2500320"/>
            <a:ext cx="410401" cy="100885"/>
          </a:xfrm>
          <a:custGeom>
            <a:avLst/>
            <a:gdLst/>
            <a:ahLst/>
            <a:cxnLst/>
            <a:rect l="l" t="t" r="r" b="b"/>
            <a:pathLst>
              <a:path w="13156" h="3234" extrusionOk="0">
                <a:moveTo>
                  <a:pt x="11412" y="1"/>
                </a:moveTo>
                <a:cubicBezTo>
                  <a:pt x="12411" y="1"/>
                  <a:pt x="13155" y="746"/>
                  <a:pt x="13155" y="1610"/>
                </a:cubicBezTo>
                <a:cubicBezTo>
                  <a:pt x="13155" y="2548"/>
                  <a:pt x="12411" y="3234"/>
                  <a:pt x="11412" y="3234"/>
                </a:cubicBezTo>
                <a:lnTo>
                  <a:pt x="1729" y="3234"/>
                </a:lnTo>
                <a:cubicBezTo>
                  <a:pt x="746" y="3234"/>
                  <a:pt x="1" y="2548"/>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307951" y="2262396"/>
            <a:ext cx="410401" cy="100417"/>
          </a:xfrm>
          <a:custGeom>
            <a:avLst/>
            <a:gdLst/>
            <a:ahLst/>
            <a:cxnLst/>
            <a:rect l="l" t="t" r="r" b="b"/>
            <a:pathLst>
              <a:path w="13156" h="3219" extrusionOk="0">
                <a:moveTo>
                  <a:pt x="11412" y="0"/>
                </a:moveTo>
                <a:cubicBezTo>
                  <a:pt x="12411" y="0"/>
                  <a:pt x="13155" y="745"/>
                  <a:pt x="13155" y="1609"/>
                </a:cubicBezTo>
                <a:cubicBezTo>
                  <a:pt x="13155" y="2473"/>
                  <a:pt x="12411" y="3218"/>
                  <a:pt x="11412" y="3218"/>
                </a:cubicBezTo>
                <a:lnTo>
                  <a:pt x="1729" y="3218"/>
                </a:lnTo>
                <a:cubicBezTo>
                  <a:pt x="746" y="3218"/>
                  <a:pt x="1" y="2473"/>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307951" y="3212751"/>
            <a:ext cx="410401" cy="102725"/>
          </a:xfrm>
          <a:custGeom>
            <a:avLst/>
            <a:gdLst/>
            <a:ahLst/>
            <a:cxnLst/>
            <a:rect l="l" t="t" r="r" b="b"/>
            <a:pathLst>
              <a:path w="13156" h="3293" extrusionOk="0">
                <a:moveTo>
                  <a:pt x="11412" y="1"/>
                </a:moveTo>
                <a:cubicBezTo>
                  <a:pt x="12411" y="1"/>
                  <a:pt x="13155" y="746"/>
                  <a:pt x="13155" y="1684"/>
                </a:cubicBezTo>
                <a:cubicBezTo>
                  <a:pt x="13155" y="2548"/>
                  <a:pt x="12411" y="3293"/>
                  <a:pt x="11412" y="3293"/>
                </a:cubicBezTo>
                <a:lnTo>
                  <a:pt x="1729" y="3293"/>
                </a:lnTo>
                <a:cubicBezTo>
                  <a:pt x="746" y="3293"/>
                  <a:pt x="1" y="2548"/>
                  <a:pt x="1" y="1684"/>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307951" y="2974827"/>
            <a:ext cx="410401" cy="102725"/>
          </a:xfrm>
          <a:custGeom>
            <a:avLst/>
            <a:gdLst/>
            <a:ahLst/>
            <a:cxnLst/>
            <a:rect l="l" t="t" r="r" b="b"/>
            <a:pathLst>
              <a:path w="13156" h="3293" extrusionOk="0">
                <a:moveTo>
                  <a:pt x="11412" y="0"/>
                </a:moveTo>
                <a:cubicBezTo>
                  <a:pt x="12411" y="0"/>
                  <a:pt x="13155" y="745"/>
                  <a:pt x="13155" y="1669"/>
                </a:cubicBezTo>
                <a:cubicBezTo>
                  <a:pt x="13155" y="2548"/>
                  <a:pt x="12411" y="3292"/>
                  <a:pt x="11412" y="3292"/>
                </a:cubicBezTo>
                <a:lnTo>
                  <a:pt x="1729" y="3292"/>
                </a:lnTo>
                <a:cubicBezTo>
                  <a:pt x="746" y="3292"/>
                  <a:pt x="1" y="2548"/>
                  <a:pt x="1" y="166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307951" y="3929363"/>
            <a:ext cx="410401" cy="100885"/>
          </a:xfrm>
          <a:custGeom>
            <a:avLst/>
            <a:gdLst/>
            <a:ahLst/>
            <a:cxnLst/>
            <a:rect l="l" t="t" r="r" b="b"/>
            <a:pathLst>
              <a:path w="13156" h="3234" extrusionOk="0">
                <a:moveTo>
                  <a:pt x="11412" y="1"/>
                </a:moveTo>
                <a:cubicBezTo>
                  <a:pt x="12411" y="1"/>
                  <a:pt x="13155" y="686"/>
                  <a:pt x="13155" y="1610"/>
                </a:cubicBezTo>
                <a:cubicBezTo>
                  <a:pt x="13155" y="2488"/>
                  <a:pt x="12411" y="3233"/>
                  <a:pt x="11412" y="3233"/>
                </a:cubicBezTo>
                <a:lnTo>
                  <a:pt x="1729" y="3233"/>
                </a:lnTo>
                <a:cubicBezTo>
                  <a:pt x="746" y="3233"/>
                  <a:pt x="1" y="2488"/>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307951" y="3691439"/>
            <a:ext cx="410401" cy="100386"/>
          </a:xfrm>
          <a:custGeom>
            <a:avLst/>
            <a:gdLst/>
            <a:ahLst/>
            <a:cxnLst/>
            <a:rect l="l" t="t" r="r" b="b"/>
            <a:pathLst>
              <a:path w="13156" h="3218" extrusionOk="0">
                <a:moveTo>
                  <a:pt x="11412" y="0"/>
                </a:moveTo>
                <a:cubicBezTo>
                  <a:pt x="12411" y="0"/>
                  <a:pt x="13155" y="670"/>
                  <a:pt x="13155" y="1609"/>
                </a:cubicBezTo>
                <a:cubicBezTo>
                  <a:pt x="13155" y="2473"/>
                  <a:pt x="12411" y="3218"/>
                  <a:pt x="11412" y="3218"/>
                </a:cubicBezTo>
                <a:lnTo>
                  <a:pt x="1729" y="3218"/>
                </a:lnTo>
                <a:cubicBezTo>
                  <a:pt x="746" y="3218"/>
                  <a:pt x="1" y="2473"/>
                  <a:pt x="1" y="1609"/>
                </a:cubicBezTo>
                <a:cubicBezTo>
                  <a:pt x="1" y="670"/>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307951" y="3453015"/>
            <a:ext cx="410401" cy="100885"/>
          </a:xfrm>
          <a:custGeom>
            <a:avLst/>
            <a:gdLst/>
            <a:ahLst/>
            <a:cxnLst/>
            <a:rect l="l" t="t" r="r" b="b"/>
            <a:pathLst>
              <a:path w="13156" h="3234" extrusionOk="0">
                <a:moveTo>
                  <a:pt x="11412" y="1"/>
                </a:moveTo>
                <a:cubicBezTo>
                  <a:pt x="12411" y="1"/>
                  <a:pt x="13155" y="686"/>
                  <a:pt x="13155" y="1610"/>
                </a:cubicBezTo>
                <a:cubicBezTo>
                  <a:pt x="13155" y="2489"/>
                  <a:pt x="12411" y="3233"/>
                  <a:pt x="11412" y="3233"/>
                </a:cubicBezTo>
                <a:lnTo>
                  <a:pt x="1729" y="3233"/>
                </a:lnTo>
                <a:cubicBezTo>
                  <a:pt x="746" y="3233"/>
                  <a:pt x="1" y="2489"/>
                  <a:pt x="1" y="1610"/>
                </a:cubicBezTo>
                <a:cubicBezTo>
                  <a:pt x="1" y="68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307951" y="4644103"/>
            <a:ext cx="410401" cy="100417"/>
          </a:xfrm>
          <a:custGeom>
            <a:avLst/>
            <a:gdLst/>
            <a:ahLst/>
            <a:cxnLst/>
            <a:rect l="l" t="t" r="r" b="b"/>
            <a:pathLst>
              <a:path w="13156" h="3219" extrusionOk="0">
                <a:moveTo>
                  <a:pt x="11412" y="1"/>
                </a:moveTo>
                <a:cubicBezTo>
                  <a:pt x="12411" y="1"/>
                  <a:pt x="13155" y="746"/>
                  <a:pt x="13155" y="1610"/>
                </a:cubicBezTo>
                <a:cubicBezTo>
                  <a:pt x="13155" y="2533"/>
                  <a:pt x="12411" y="3219"/>
                  <a:pt x="11412" y="3219"/>
                </a:cubicBezTo>
                <a:lnTo>
                  <a:pt x="1729" y="3219"/>
                </a:lnTo>
                <a:cubicBezTo>
                  <a:pt x="746" y="3219"/>
                  <a:pt x="1" y="2533"/>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307951" y="4405711"/>
            <a:ext cx="410401" cy="100885"/>
          </a:xfrm>
          <a:custGeom>
            <a:avLst/>
            <a:gdLst/>
            <a:ahLst/>
            <a:cxnLst/>
            <a:rect l="l" t="t" r="r" b="b"/>
            <a:pathLst>
              <a:path w="13156" h="3234" extrusionOk="0">
                <a:moveTo>
                  <a:pt x="11412" y="0"/>
                </a:moveTo>
                <a:cubicBezTo>
                  <a:pt x="12411" y="0"/>
                  <a:pt x="13155" y="745"/>
                  <a:pt x="13155" y="1609"/>
                </a:cubicBezTo>
                <a:cubicBezTo>
                  <a:pt x="13155" y="2548"/>
                  <a:pt x="12411" y="3233"/>
                  <a:pt x="11412" y="3233"/>
                </a:cubicBezTo>
                <a:lnTo>
                  <a:pt x="1729" y="3233"/>
                </a:lnTo>
                <a:cubicBezTo>
                  <a:pt x="746" y="3233"/>
                  <a:pt x="1" y="2548"/>
                  <a:pt x="1" y="1609"/>
                </a:cubicBezTo>
                <a:cubicBezTo>
                  <a:pt x="1" y="745"/>
                  <a:pt x="746" y="0"/>
                  <a:pt x="1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307951" y="4167755"/>
            <a:ext cx="410401" cy="100417"/>
          </a:xfrm>
          <a:custGeom>
            <a:avLst/>
            <a:gdLst/>
            <a:ahLst/>
            <a:cxnLst/>
            <a:rect l="l" t="t" r="r" b="b"/>
            <a:pathLst>
              <a:path w="13156" h="3219" extrusionOk="0">
                <a:moveTo>
                  <a:pt x="11412" y="1"/>
                </a:moveTo>
                <a:cubicBezTo>
                  <a:pt x="12411" y="1"/>
                  <a:pt x="13155" y="746"/>
                  <a:pt x="13155" y="1610"/>
                </a:cubicBezTo>
                <a:cubicBezTo>
                  <a:pt x="13155" y="2474"/>
                  <a:pt x="12411" y="3219"/>
                  <a:pt x="11412" y="3219"/>
                </a:cubicBezTo>
                <a:lnTo>
                  <a:pt x="1729" y="3219"/>
                </a:lnTo>
                <a:cubicBezTo>
                  <a:pt x="746" y="3219"/>
                  <a:pt x="1" y="2474"/>
                  <a:pt x="1" y="1610"/>
                </a:cubicBezTo>
                <a:cubicBezTo>
                  <a:pt x="1" y="746"/>
                  <a:pt x="746" y="1"/>
                  <a:pt x="17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rot="3335595">
            <a:off x="2549834" y="2975485"/>
            <a:ext cx="1448076" cy="1063396"/>
          </a:xfrm>
          <a:custGeom>
            <a:avLst/>
            <a:gdLst/>
            <a:ahLst/>
            <a:cxnLst/>
            <a:rect l="l" t="t" r="r" b="b"/>
            <a:pathLst>
              <a:path w="40689" h="29880" extrusionOk="0">
                <a:moveTo>
                  <a:pt x="29977" y="0"/>
                </a:moveTo>
                <a:cubicBezTo>
                  <a:pt x="29518" y="0"/>
                  <a:pt x="29044" y="18"/>
                  <a:pt x="28553" y="49"/>
                </a:cubicBezTo>
                <a:cubicBezTo>
                  <a:pt x="27858" y="125"/>
                  <a:pt x="27239" y="218"/>
                  <a:pt x="26769" y="294"/>
                </a:cubicBezTo>
                <a:lnTo>
                  <a:pt x="26675" y="369"/>
                </a:lnTo>
                <a:lnTo>
                  <a:pt x="26450" y="369"/>
                </a:lnTo>
                <a:cubicBezTo>
                  <a:pt x="26130" y="444"/>
                  <a:pt x="25736" y="519"/>
                  <a:pt x="25360" y="519"/>
                </a:cubicBezTo>
                <a:cubicBezTo>
                  <a:pt x="24890" y="688"/>
                  <a:pt x="24496" y="763"/>
                  <a:pt x="24026" y="838"/>
                </a:cubicBezTo>
                <a:lnTo>
                  <a:pt x="23857" y="913"/>
                </a:lnTo>
                <a:cubicBezTo>
                  <a:pt x="23707" y="913"/>
                  <a:pt x="23482" y="989"/>
                  <a:pt x="23313" y="1064"/>
                </a:cubicBezTo>
                <a:cubicBezTo>
                  <a:pt x="23087" y="1158"/>
                  <a:pt x="22843" y="1158"/>
                  <a:pt x="22693" y="1233"/>
                </a:cubicBezTo>
                <a:cubicBezTo>
                  <a:pt x="22542" y="1308"/>
                  <a:pt x="22373" y="1308"/>
                  <a:pt x="22223" y="1383"/>
                </a:cubicBezTo>
                <a:cubicBezTo>
                  <a:pt x="22073" y="1458"/>
                  <a:pt x="21904" y="1458"/>
                  <a:pt x="21678" y="1533"/>
                </a:cubicBezTo>
                <a:cubicBezTo>
                  <a:pt x="21603" y="1533"/>
                  <a:pt x="21603" y="1533"/>
                  <a:pt x="21509" y="1627"/>
                </a:cubicBezTo>
                <a:cubicBezTo>
                  <a:pt x="21134" y="1702"/>
                  <a:pt x="20814" y="1778"/>
                  <a:pt x="20495" y="1853"/>
                </a:cubicBezTo>
                <a:cubicBezTo>
                  <a:pt x="20269" y="1928"/>
                  <a:pt x="20025" y="2003"/>
                  <a:pt x="19800" y="2097"/>
                </a:cubicBezTo>
                <a:lnTo>
                  <a:pt x="19725" y="2097"/>
                </a:lnTo>
                <a:lnTo>
                  <a:pt x="19631" y="2172"/>
                </a:lnTo>
                <a:cubicBezTo>
                  <a:pt x="19011" y="2322"/>
                  <a:pt x="18391" y="2473"/>
                  <a:pt x="17677" y="2717"/>
                </a:cubicBezTo>
                <a:cubicBezTo>
                  <a:pt x="16193" y="3186"/>
                  <a:pt x="14709" y="3731"/>
                  <a:pt x="13225" y="4276"/>
                </a:cubicBezTo>
                <a:cubicBezTo>
                  <a:pt x="12681" y="4520"/>
                  <a:pt x="12117" y="4746"/>
                  <a:pt x="11572" y="4915"/>
                </a:cubicBezTo>
                <a:lnTo>
                  <a:pt x="11422" y="4990"/>
                </a:lnTo>
                <a:lnTo>
                  <a:pt x="11272" y="5065"/>
                </a:lnTo>
                <a:cubicBezTo>
                  <a:pt x="10952" y="5140"/>
                  <a:pt x="10633" y="5290"/>
                  <a:pt x="10332" y="5384"/>
                </a:cubicBezTo>
                <a:cubicBezTo>
                  <a:pt x="9074" y="5854"/>
                  <a:pt x="8135" y="6323"/>
                  <a:pt x="7195" y="6699"/>
                </a:cubicBezTo>
                <a:cubicBezTo>
                  <a:pt x="6106" y="7263"/>
                  <a:pt x="5167" y="7732"/>
                  <a:pt x="4378" y="8277"/>
                </a:cubicBezTo>
                <a:cubicBezTo>
                  <a:pt x="3439" y="8972"/>
                  <a:pt x="2650" y="9686"/>
                  <a:pt x="2030" y="10381"/>
                </a:cubicBezTo>
                <a:cubicBezTo>
                  <a:pt x="1635" y="10850"/>
                  <a:pt x="1316" y="11320"/>
                  <a:pt x="1090" y="11790"/>
                </a:cubicBezTo>
                <a:cubicBezTo>
                  <a:pt x="771" y="12259"/>
                  <a:pt x="546" y="12729"/>
                  <a:pt x="377" y="13274"/>
                </a:cubicBezTo>
                <a:cubicBezTo>
                  <a:pt x="151" y="14063"/>
                  <a:pt x="1" y="14927"/>
                  <a:pt x="1" y="15791"/>
                </a:cubicBezTo>
                <a:cubicBezTo>
                  <a:pt x="1" y="16655"/>
                  <a:pt x="76" y="17594"/>
                  <a:pt x="302" y="18533"/>
                </a:cubicBezTo>
                <a:cubicBezTo>
                  <a:pt x="471" y="19379"/>
                  <a:pt x="771" y="20243"/>
                  <a:pt x="1090" y="21107"/>
                </a:cubicBezTo>
                <a:cubicBezTo>
                  <a:pt x="1955" y="22985"/>
                  <a:pt x="2969" y="24544"/>
                  <a:pt x="4303" y="25878"/>
                </a:cubicBezTo>
                <a:cubicBezTo>
                  <a:pt x="4923" y="26592"/>
                  <a:pt x="5636" y="27137"/>
                  <a:pt x="6406" y="27606"/>
                </a:cubicBezTo>
                <a:cubicBezTo>
                  <a:pt x="7195" y="28076"/>
                  <a:pt x="7984" y="28395"/>
                  <a:pt x="8830" y="28621"/>
                </a:cubicBezTo>
                <a:cubicBezTo>
                  <a:pt x="9224" y="28696"/>
                  <a:pt x="9694" y="28771"/>
                  <a:pt x="10163" y="28865"/>
                </a:cubicBezTo>
                <a:cubicBezTo>
                  <a:pt x="10633" y="28865"/>
                  <a:pt x="11178" y="28865"/>
                  <a:pt x="11741" y="28771"/>
                </a:cubicBezTo>
                <a:cubicBezTo>
                  <a:pt x="12981" y="28696"/>
                  <a:pt x="14390" y="28395"/>
                  <a:pt x="15799" y="28076"/>
                </a:cubicBezTo>
                <a:cubicBezTo>
                  <a:pt x="16193" y="27926"/>
                  <a:pt x="16588" y="27832"/>
                  <a:pt x="17057" y="27681"/>
                </a:cubicBezTo>
                <a:lnTo>
                  <a:pt x="17057" y="27757"/>
                </a:lnTo>
                <a:cubicBezTo>
                  <a:pt x="17208" y="27926"/>
                  <a:pt x="17283" y="28076"/>
                  <a:pt x="17452" y="28226"/>
                </a:cubicBezTo>
                <a:cubicBezTo>
                  <a:pt x="17752" y="28621"/>
                  <a:pt x="18072" y="29015"/>
                  <a:pt x="18466" y="29240"/>
                </a:cubicBezTo>
                <a:cubicBezTo>
                  <a:pt x="18616" y="29410"/>
                  <a:pt x="18861" y="29560"/>
                  <a:pt x="19086" y="29710"/>
                </a:cubicBezTo>
                <a:cubicBezTo>
                  <a:pt x="19161" y="29710"/>
                  <a:pt x="19255" y="29804"/>
                  <a:pt x="19405" y="29804"/>
                </a:cubicBezTo>
                <a:cubicBezTo>
                  <a:pt x="19481" y="29879"/>
                  <a:pt x="19556" y="29879"/>
                  <a:pt x="19725" y="29879"/>
                </a:cubicBezTo>
                <a:lnTo>
                  <a:pt x="20194" y="29879"/>
                </a:lnTo>
                <a:cubicBezTo>
                  <a:pt x="20194" y="29804"/>
                  <a:pt x="20269" y="29804"/>
                  <a:pt x="20345" y="29804"/>
                </a:cubicBezTo>
                <a:cubicBezTo>
                  <a:pt x="20570" y="29635"/>
                  <a:pt x="20739" y="29485"/>
                  <a:pt x="20814" y="29240"/>
                </a:cubicBezTo>
                <a:cubicBezTo>
                  <a:pt x="20964" y="29090"/>
                  <a:pt x="20964" y="28940"/>
                  <a:pt x="21040" y="28771"/>
                </a:cubicBezTo>
                <a:cubicBezTo>
                  <a:pt x="21134" y="28696"/>
                  <a:pt x="21209" y="28545"/>
                  <a:pt x="21209" y="28395"/>
                </a:cubicBezTo>
                <a:cubicBezTo>
                  <a:pt x="21284" y="28076"/>
                  <a:pt x="21359" y="27681"/>
                  <a:pt x="21434" y="27362"/>
                </a:cubicBezTo>
                <a:cubicBezTo>
                  <a:pt x="21509" y="26892"/>
                  <a:pt x="21603" y="26517"/>
                  <a:pt x="21603" y="26122"/>
                </a:cubicBezTo>
                <a:cubicBezTo>
                  <a:pt x="22298" y="25803"/>
                  <a:pt x="23012" y="25578"/>
                  <a:pt x="23707" y="25258"/>
                </a:cubicBezTo>
                <a:cubicBezTo>
                  <a:pt x="24102" y="25108"/>
                  <a:pt x="24496" y="24939"/>
                  <a:pt x="24890" y="24789"/>
                </a:cubicBezTo>
                <a:lnTo>
                  <a:pt x="25116" y="24713"/>
                </a:lnTo>
                <a:cubicBezTo>
                  <a:pt x="25905" y="24394"/>
                  <a:pt x="26675" y="24075"/>
                  <a:pt x="27464" y="23774"/>
                </a:cubicBezTo>
                <a:cubicBezTo>
                  <a:pt x="28084" y="23455"/>
                  <a:pt x="28798" y="23229"/>
                  <a:pt x="29493" y="22985"/>
                </a:cubicBezTo>
                <a:lnTo>
                  <a:pt x="29662" y="22910"/>
                </a:lnTo>
                <a:cubicBezTo>
                  <a:pt x="30131" y="22760"/>
                  <a:pt x="30676" y="22516"/>
                  <a:pt x="31146" y="22365"/>
                </a:cubicBezTo>
                <a:cubicBezTo>
                  <a:pt x="33644" y="21351"/>
                  <a:pt x="36236" y="20168"/>
                  <a:pt x="38190" y="18214"/>
                </a:cubicBezTo>
                <a:cubicBezTo>
                  <a:pt x="38885" y="17594"/>
                  <a:pt x="39448" y="16805"/>
                  <a:pt x="39824" y="15941"/>
                </a:cubicBezTo>
                <a:cubicBezTo>
                  <a:pt x="40219" y="15152"/>
                  <a:pt x="40463" y="14213"/>
                  <a:pt x="40538" y="13368"/>
                </a:cubicBezTo>
                <a:cubicBezTo>
                  <a:pt x="40688" y="12334"/>
                  <a:pt x="40688" y="11395"/>
                  <a:pt x="40538" y="10456"/>
                </a:cubicBezTo>
                <a:cubicBezTo>
                  <a:pt x="40463" y="9442"/>
                  <a:pt x="40219" y="8502"/>
                  <a:pt x="39918" y="7638"/>
                </a:cubicBezTo>
                <a:cubicBezTo>
                  <a:pt x="39204" y="5685"/>
                  <a:pt x="38190" y="4050"/>
                  <a:pt x="36931" y="2717"/>
                </a:cubicBezTo>
                <a:cubicBezTo>
                  <a:pt x="36236" y="2003"/>
                  <a:pt x="35522" y="1458"/>
                  <a:pt x="34752" y="1064"/>
                </a:cubicBezTo>
                <a:cubicBezTo>
                  <a:pt x="33888" y="594"/>
                  <a:pt x="32949" y="294"/>
                  <a:pt x="31841" y="125"/>
                </a:cubicBezTo>
                <a:cubicBezTo>
                  <a:pt x="31247" y="37"/>
                  <a:pt x="30627" y="0"/>
                  <a:pt x="29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flipH="1">
            <a:off x="1138625" y="1992840"/>
            <a:ext cx="3659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flipH="1">
            <a:off x="1126720" y="4177688"/>
            <a:ext cx="31" cy="31"/>
          </a:xfrm>
          <a:custGeom>
            <a:avLst/>
            <a:gdLst/>
            <a:ahLst/>
            <a:cxnLst/>
            <a:rect l="l" t="t" r="r" b="b"/>
            <a:pathLst>
              <a:path w="1" h="1" extrusionOk="0">
                <a:moveTo>
                  <a:pt x="1" y="1"/>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flipH="1">
            <a:off x="1132740" y="4179560"/>
            <a:ext cx="31" cy="31"/>
          </a:xfrm>
          <a:custGeom>
            <a:avLst/>
            <a:gdLst/>
            <a:ahLst/>
            <a:cxnLst/>
            <a:rect l="l" t="t" r="r" b="b"/>
            <a:pathLst>
              <a:path w="1" h="1" extrusionOk="0">
                <a:moveTo>
                  <a:pt x="0" y="0"/>
                </a:move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txBox="1">
            <a:spLocks noGrp="1"/>
          </p:cNvSpPr>
          <p:nvPr>
            <p:ph type="title"/>
          </p:nvPr>
        </p:nvSpPr>
        <p:spPr>
          <a:xfrm rot="2208536" flipH="1">
            <a:off x="2656595" y="3258837"/>
            <a:ext cx="1296841" cy="45756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61" name="Google Shape;2161;p15"/>
          <p:cNvSpPr/>
          <p:nvPr/>
        </p:nvSpPr>
        <p:spPr>
          <a:xfrm>
            <a:off x="8040500" y="2069038"/>
            <a:ext cx="35982" cy="31413"/>
          </a:xfrm>
          <a:custGeom>
            <a:avLst/>
            <a:gdLst/>
            <a:ahLst/>
            <a:cxnLst/>
            <a:rect l="l" t="t" r="r" b="b"/>
            <a:pathLst>
              <a:path w="1173" h="1007" extrusionOk="0">
                <a:moveTo>
                  <a:pt x="607" y="1"/>
                </a:moveTo>
                <a:cubicBezTo>
                  <a:pt x="368" y="1"/>
                  <a:pt x="115" y="194"/>
                  <a:pt x="55" y="448"/>
                </a:cubicBezTo>
                <a:cubicBezTo>
                  <a:pt x="1" y="721"/>
                  <a:pt x="246" y="1006"/>
                  <a:pt x="529" y="1006"/>
                </a:cubicBezTo>
                <a:cubicBezTo>
                  <a:pt x="554" y="1006"/>
                  <a:pt x="580" y="1004"/>
                  <a:pt x="607" y="999"/>
                </a:cubicBezTo>
                <a:cubicBezTo>
                  <a:pt x="666" y="999"/>
                  <a:pt x="741" y="999"/>
                  <a:pt x="741" y="939"/>
                </a:cubicBezTo>
                <a:cubicBezTo>
                  <a:pt x="860" y="939"/>
                  <a:pt x="979" y="880"/>
                  <a:pt x="1039" y="820"/>
                </a:cubicBezTo>
                <a:cubicBezTo>
                  <a:pt x="1113" y="746"/>
                  <a:pt x="1173" y="626"/>
                  <a:pt x="1173" y="567"/>
                </a:cubicBezTo>
                <a:cubicBezTo>
                  <a:pt x="1173" y="448"/>
                  <a:pt x="1173" y="314"/>
                  <a:pt x="1039" y="254"/>
                </a:cubicBezTo>
                <a:cubicBezTo>
                  <a:pt x="979" y="135"/>
                  <a:pt x="919" y="75"/>
                  <a:pt x="800" y="75"/>
                </a:cubicBezTo>
                <a:cubicBezTo>
                  <a:pt x="741" y="75"/>
                  <a:pt x="666" y="75"/>
                  <a:pt x="6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020375"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1175973"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64" name="Google Shape;2164;p15"/>
          <p:cNvSpPr txBox="1">
            <a:spLocks noGrp="1"/>
          </p:cNvSpPr>
          <p:nvPr>
            <p:ph type="title" idx="2"/>
          </p:nvPr>
        </p:nvSpPr>
        <p:spPr>
          <a:xfrm>
            <a:off x="1169163"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65" name="Google Shape;2165;p15"/>
          <p:cNvSpPr txBox="1">
            <a:spLocks noGrp="1"/>
          </p:cNvSpPr>
          <p:nvPr>
            <p:ph type="subTitle" idx="1"/>
          </p:nvPr>
        </p:nvSpPr>
        <p:spPr>
          <a:xfrm>
            <a:off x="1169163"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6" name="Google Shape;2166;p15"/>
          <p:cNvSpPr/>
          <p:nvPr/>
        </p:nvSpPr>
        <p:spPr>
          <a:xfrm>
            <a:off x="2839650"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txBox="1">
            <a:spLocks noGrp="1"/>
          </p:cNvSpPr>
          <p:nvPr>
            <p:ph type="subTitle" idx="3"/>
          </p:nvPr>
        </p:nvSpPr>
        <p:spPr>
          <a:xfrm>
            <a:off x="2990933"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168" name="Google Shape;2168;p15"/>
          <p:cNvSpPr/>
          <p:nvPr/>
        </p:nvSpPr>
        <p:spPr>
          <a:xfrm>
            <a:off x="2974327"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69" name="Google Shape;2169;p15"/>
          <p:cNvSpPr txBox="1">
            <a:spLocks noGrp="1"/>
          </p:cNvSpPr>
          <p:nvPr>
            <p:ph type="title" idx="4"/>
          </p:nvPr>
        </p:nvSpPr>
        <p:spPr>
          <a:xfrm>
            <a:off x="2990933"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70" name="Google Shape;2170;p15"/>
          <p:cNvSpPr/>
          <p:nvPr/>
        </p:nvSpPr>
        <p:spPr>
          <a:xfrm>
            <a:off x="4649400"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4816555"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72" name="Google Shape;2172;p15"/>
          <p:cNvSpPr txBox="1">
            <a:spLocks noGrp="1"/>
          </p:cNvSpPr>
          <p:nvPr>
            <p:ph type="title" idx="5"/>
          </p:nvPr>
        </p:nvSpPr>
        <p:spPr>
          <a:xfrm>
            <a:off x="4816555"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73" name="Google Shape;2173;p15"/>
          <p:cNvSpPr txBox="1">
            <a:spLocks noGrp="1"/>
          </p:cNvSpPr>
          <p:nvPr>
            <p:ph type="subTitle" idx="6"/>
          </p:nvPr>
        </p:nvSpPr>
        <p:spPr>
          <a:xfrm>
            <a:off x="4816555" y="1334174"/>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174" name="Google Shape;2174;p15"/>
          <p:cNvSpPr/>
          <p:nvPr/>
        </p:nvSpPr>
        <p:spPr>
          <a:xfrm>
            <a:off x="6463913" y="1073875"/>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txBox="1">
            <a:spLocks noGrp="1"/>
          </p:cNvSpPr>
          <p:nvPr>
            <p:ph type="subTitle" idx="7"/>
          </p:nvPr>
        </p:nvSpPr>
        <p:spPr>
          <a:xfrm>
            <a:off x="6619667" y="1334175"/>
            <a:ext cx="13713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176" name="Google Shape;2176;p15"/>
          <p:cNvSpPr/>
          <p:nvPr/>
        </p:nvSpPr>
        <p:spPr>
          <a:xfrm>
            <a:off x="6631067" y="958325"/>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77" name="Google Shape;2177;p15"/>
          <p:cNvSpPr txBox="1">
            <a:spLocks noGrp="1"/>
          </p:cNvSpPr>
          <p:nvPr>
            <p:ph type="title" idx="8"/>
          </p:nvPr>
        </p:nvSpPr>
        <p:spPr>
          <a:xfrm>
            <a:off x="6631067" y="953175"/>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78" name="Google Shape;2178;p15"/>
          <p:cNvSpPr/>
          <p:nvPr/>
        </p:nvSpPr>
        <p:spPr>
          <a:xfrm>
            <a:off x="4649400"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4816555" y="2909860"/>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80" name="Google Shape;2180;p15"/>
          <p:cNvSpPr txBox="1">
            <a:spLocks noGrp="1"/>
          </p:cNvSpPr>
          <p:nvPr>
            <p:ph type="title" idx="9"/>
          </p:nvPr>
        </p:nvSpPr>
        <p:spPr>
          <a:xfrm>
            <a:off x="4816555" y="290579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81" name="Google Shape;2181;p15"/>
          <p:cNvSpPr txBox="1">
            <a:spLocks noGrp="1"/>
          </p:cNvSpPr>
          <p:nvPr>
            <p:ph type="subTitle" idx="13"/>
          </p:nvPr>
        </p:nvSpPr>
        <p:spPr>
          <a:xfrm>
            <a:off x="4816555"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
        <p:nvSpPr>
          <p:cNvPr id="2182" name="Google Shape;2182;p15"/>
          <p:cNvSpPr/>
          <p:nvPr/>
        </p:nvSpPr>
        <p:spPr>
          <a:xfrm>
            <a:off x="6463913" y="3045550"/>
            <a:ext cx="1682810" cy="160346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6631067" y="2909860"/>
            <a:ext cx="1348500" cy="3144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a:solidFill>
                <a:srgbClr val="FEF7C2"/>
              </a:solidFill>
              <a:latin typeface="Pangolin"/>
              <a:ea typeface="Pangolin"/>
              <a:cs typeface="Pangolin"/>
              <a:sym typeface="Pangolin"/>
            </a:endParaRPr>
          </a:p>
        </p:txBody>
      </p:sp>
      <p:sp>
        <p:nvSpPr>
          <p:cNvPr id="2184" name="Google Shape;2184;p15"/>
          <p:cNvSpPr txBox="1">
            <a:spLocks noGrp="1"/>
          </p:cNvSpPr>
          <p:nvPr>
            <p:ph type="title" idx="14"/>
          </p:nvPr>
        </p:nvSpPr>
        <p:spPr>
          <a:xfrm>
            <a:off x="6631067" y="2905797"/>
            <a:ext cx="1348500" cy="321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1600"/>
              <a:buNone/>
              <a:defRPr sz="1600">
                <a:solidFill>
                  <a:schemeClr val="lt1"/>
                </a:solidFill>
              </a:defRPr>
            </a:lvl1pPr>
            <a:lvl2pPr lvl="1" rtl="0">
              <a:spcBef>
                <a:spcPts val="0"/>
              </a:spcBef>
              <a:spcAft>
                <a:spcPts val="0"/>
              </a:spcAft>
              <a:buSzPts val="2800"/>
              <a:buNone/>
              <a:defRPr>
                <a:latin typeface="Montserrat Alternates"/>
                <a:ea typeface="Montserrat Alternates"/>
                <a:cs typeface="Montserrat Alternates"/>
                <a:sym typeface="Montserrat Alternates"/>
              </a:defRPr>
            </a:lvl2pPr>
            <a:lvl3pPr lvl="2" rtl="0">
              <a:spcBef>
                <a:spcPts val="0"/>
              </a:spcBef>
              <a:spcAft>
                <a:spcPts val="0"/>
              </a:spcAft>
              <a:buSzPts val="2800"/>
              <a:buNone/>
              <a:defRPr>
                <a:latin typeface="Montserrat Alternates"/>
                <a:ea typeface="Montserrat Alternates"/>
                <a:cs typeface="Montserrat Alternates"/>
                <a:sym typeface="Montserrat Alternates"/>
              </a:defRPr>
            </a:lvl3pPr>
            <a:lvl4pPr lvl="3" rtl="0">
              <a:spcBef>
                <a:spcPts val="0"/>
              </a:spcBef>
              <a:spcAft>
                <a:spcPts val="0"/>
              </a:spcAft>
              <a:buSzPts val="2800"/>
              <a:buNone/>
              <a:defRPr>
                <a:latin typeface="Montserrat Alternates"/>
                <a:ea typeface="Montserrat Alternates"/>
                <a:cs typeface="Montserrat Alternates"/>
                <a:sym typeface="Montserrat Alternates"/>
              </a:defRPr>
            </a:lvl4pPr>
            <a:lvl5pPr lvl="4" rtl="0">
              <a:spcBef>
                <a:spcPts val="0"/>
              </a:spcBef>
              <a:spcAft>
                <a:spcPts val="0"/>
              </a:spcAft>
              <a:buSzPts val="2800"/>
              <a:buNone/>
              <a:defRPr>
                <a:latin typeface="Montserrat Alternates"/>
                <a:ea typeface="Montserrat Alternates"/>
                <a:cs typeface="Montserrat Alternates"/>
                <a:sym typeface="Montserrat Alternates"/>
              </a:defRPr>
            </a:lvl5pPr>
            <a:lvl6pPr lvl="5" rtl="0">
              <a:spcBef>
                <a:spcPts val="0"/>
              </a:spcBef>
              <a:spcAft>
                <a:spcPts val="0"/>
              </a:spcAft>
              <a:buSzPts val="2800"/>
              <a:buNone/>
              <a:defRPr>
                <a:latin typeface="Montserrat Alternates"/>
                <a:ea typeface="Montserrat Alternates"/>
                <a:cs typeface="Montserrat Alternates"/>
                <a:sym typeface="Montserrat Alternates"/>
              </a:defRPr>
            </a:lvl6pPr>
            <a:lvl7pPr lvl="6" rtl="0">
              <a:spcBef>
                <a:spcPts val="0"/>
              </a:spcBef>
              <a:spcAft>
                <a:spcPts val="0"/>
              </a:spcAft>
              <a:buSzPts val="2800"/>
              <a:buNone/>
              <a:defRPr>
                <a:latin typeface="Montserrat Alternates"/>
                <a:ea typeface="Montserrat Alternates"/>
                <a:cs typeface="Montserrat Alternates"/>
                <a:sym typeface="Montserrat Alternates"/>
              </a:defRPr>
            </a:lvl7pPr>
            <a:lvl8pPr lvl="7" rtl="0">
              <a:spcBef>
                <a:spcPts val="0"/>
              </a:spcBef>
              <a:spcAft>
                <a:spcPts val="0"/>
              </a:spcAft>
              <a:buSzPts val="2800"/>
              <a:buNone/>
              <a:defRPr>
                <a:latin typeface="Montserrat Alternates"/>
                <a:ea typeface="Montserrat Alternates"/>
                <a:cs typeface="Montserrat Alternates"/>
                <a:sym typeface="Montserrat Alternates"/>
              </a:defRPr>
            </a:lvl8pPr>
            <a:lvl9pPr lvl="8" rtl="0">
              <a:spcBef>
                <a:spcPts val="0"/>
              </a:spcBef>
              <a:spcAft>
                <a:spcPts val="0"/>
              </a:spcAft>
              <a:buSzPts val="2800"/>
              <a:buNone/>
              <a:defRPr>
                <a:latin typeface="Montserrat Alternates"/>
                <a:ea typeface="Montserrat Alternates"/>
                <a:cs typeface="Montserrat Alternates"/>
                <a:sym typeface="Montserrat Alternates"/>
              </a:defRPr>
            </a:lvl9pPr>
          </a:lstStyle>
          <a:p>
            <a:endParaRPr/>
          </a:p>
        </p:txBody>
      </p:sp>
      <p:sp>
        <p:nvSpPr>
          <p:cNvPr id="2185" name="Google Shape;2185;p15"/>
          <p:cNvSpPr txBox="1">
            <a:spLocks noGrp="1"/>
          </p:cNvSpPr>
          <p:nvPr>
            <p:ph type="subTitle" idx="15"/>
          </p:nvPr>
        </p:nvSpPr>
        <p:spPr>
          <a:xfrm>
            <a:off x="6631067" y="3305847"/>
            <a:ext cx="1348500" cy="1430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400"/>
              <a:buNone/>
              <a:defRPr sz="1400">
                <a:solidFill>
                  <a:schemeClr val="lt1"/>
                </a:solidFill>
              </a:defRPr>
            </a:lvl1pPr>
            <a:lvl2pPr lvl="1" rtl="0">
              <a:lnSpc>
                <a:spcPct val="100000"/>
              </a:lnSpc>
              <a:spcBef>
                <a:spcPts val="1600"/>
              </a:spcBef>
              <a:spcAft>
                <a:spcPts val="0"/>
              </a:spcAft>
              <a:buClr>
                <a:schemeClr val="lt1"/>
              </a:buClr>
              <a:buSzPts val="1400"/>
              <a:buNone/>
              <a:defRPr>
                <a:solidFill>
                  <a:schemeClr val="lt1"/>
                </a:solidFill>
              </a:defRPr>
            </a:lvl2pPr>
            <a:lvl3pPr lvl="2" rtl="0">
              <a:lnSpc>
                <a:spcPct val="100000"/>
              </a:lnSpc>
              <a:spcBef>
                <a:spcPts val="1600"/>
              </a:spcBef>
              <a:spcAft>
                <a:spcPts val="0"/>
              </a:spcAft>
              <a:buClr>
                <a:schemeClr val="lt1"/>
              </a:buClr>
              <a:buSzPts val="1400"/>
              <a:buNone/>
              <a:defRPr>
                <a:solidFill>
                  <a:schemeClr val="lt1"/>
                </a:solidFill>
              </a:defRPr>
            </a:lvl3pPr>
            <a:lvl4pPr lvl="3" rtl="0">
              <a:lnSpc>
                <a:spcPct val="100000"/>
              </a:lnSpc>
              <a:spcBef>
                <a:spcPts val="1600"/>
              </a:spcBef>
              <a:spcAft>
                <a:spcPts val="0"/>
              </a:spcAft>
              <a:buClr>
                <a:schemeClr val="lt1"/>
              </a:buClr>
              <a:buSzPts val="1400"/>
              <a:buNone/>
              <a:defRPr>
                <a:solidFill>
                  <a:schemeClr val="lt1"/>
                </a:solidFill>
              </a:defRPr>
            </a:lvl4pPr>
            <a:lvl5pPr lvl="4" rtl="0">
              <a:lnSpc>
                <a:spcPct val="100000"/>
              </a:lnSpc>
              <a:spcBef>
                <a:spcPts val="1600"/>
              </a:spcBef>
              <a:spcAft>
                <a:spcPts val="0"/>
              </a:spcAft>
              <a:buClr>
                <a:schemeClr val="lt1"/>
              </a:buClr>
              <a:buSzPts val="1400"/>
              <a:buNone/>
              <a:defRPr>
                <a:solidFill>
                  <a:schemeClr val="lt1"/>
                </a:solidFill>
              </a:defRPr>
            </a:lvl5pPr>
            <a:lvl6pPr lvl="5" rtl="0">
              <a:lnSpc>
                <a:spcPct val="100000"/>
              </a:lnSpc>
              <a:spcBef>
                <a:spcPts val="1600"/>
              </a:spcBef>
              <a:spcAft>
                <a:spcPts val="0"/>
              </a:spcAft>
              <a:buClr>
                <a:schemeClr val="lt1"/>
              </a:buClr>
              <a:buSzPts val="1400"/>
              <a:buNone/>
              <a:defRPr>
                <a:solidFill>
                  <a:schemeClr val="lt1"/>
                </a:solidFill>
              </a:defRPr>
            </a:lvl6pPr>
            <a:lvl7pPr lvl="6" rtl="0">
              <a:lnSpc>
                <a:spcPct val="100000"/>
              </a:lnSpc>
              <a:spcBef>
                <a:spcPts val="1600"/>
              </a:spcBef>
              <a:spcAft>
                <a:spcPts val="0"/>
              </a:spcAft>
              <a:buClr>
                <a:schemeClr val="lt1"/>
              </a:buClr>
              <a:buSzPts val="1400"/>
              <a:buNone/>
              <a:defRPr>
                <a:solidFill>
                  <a:schemeClr val="lt1"/>
                </a:solidFill>
              </a:defRPr>
            </a:lvl7pPr>
            <a:lvl8pPr lvl="7" rtl="0">
              <a:lnSpc>
                <a:spcPct val="100000"/>
              </a:lnSpc>
              <a:spcBef>
                <a:spcPts val="1600"/>
              </a:spcBef>
              <a:spcAft>
                <a:spcPts val="0"/>
              </a:spcAft>
              <a:buClr>
                <a:schemeClr val="lt1"/>
              </a:buClr>
              <a:buSzPts val="1400"/>
              <a:buNone/>
              <a:defRPr>
                <a:solidFill>
                  <a:schemeClr val="lt1"/>
                </a:solidFill>
              </a:defRPr>
            </a:lvl8pPr>
            <a:lvl9pPr lvl="8" rtl="0">
              <a:lnSpc>
                <a:spcPct val="100000"/>
              </a:lnSpc>
              <a:spcBef>
                <a:spcPts val="1600"/>
              </a:spcBef>
              <a:spcAft>
                <a:spcPts val="1600"/>
              </a:spcAft>
              <a:buClr>
                <a:schemeClr val="lt1"/>
              </a:buClr>
              <a:buSzPts val="1400"/>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2"/>
              </a:buClr>
              <a:buSzPts val="2800"/>
              <a:buFont typeface="Pangolin"/>
              <a:buNone/>
              <a:defRPr sz="2800">
                <a:solidFill>
                  <a:schemeClr val="accent2"/>
                </a:solidFill>
                <a:latin typeface="Pangolin"/>
                <a:ea typeface="Pangolin"/>
                <a:cs typeface="Pangolin"/>
                <a:sym typeface="Pangolin"/>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ontserrat Alternates"/>
              <a:buChar char="●"/>
              <a:defRPr sz="1800">
                <a:solidFill>
                  <a:schemeClr val="dk2"/>
                </a:solidFill>
                <a:latin typeface="Montserrat Alternates"/>
                <a:ea typeface="Montserrat Alternates"/>
                <a:cs typeface="Montserrat Alternates"/>
                <a:sym typeface="Montserrat Alternates"/>
              </a:defRPr>
            </a:lvl1pPr>
            <a:lvl2pPr marL="914400" lvl="1"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2pPr>
            <a:lvl3pPr marL="1371600" lvl="2"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3pPr>
            <a:lvl4pPr marL="1828800" lvl="3"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4pPr>
            <a:lvl5pPr marL="2286000" lvl="4"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5pPr>
            <a:lvl6pPr marL="2743200" lvl="5"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6pPr>
            <a:lvl7pPr marL="3200400" lvl="6"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7pPr>
            <a:lvl8pPr marL="3657600" lvl="7" indent="-317500">
              <a:lnSpc>
                <a:spcPct val="115000"/>
              </a:lnSpc>
              <a:spcBef>
                <a:spcPts val="1600"/>
              </a:spcBef>
              <a:spcAft>
                <a:spcPts val="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8pPr>
            <a:lvl9pPr marL="4114800" lvl="8" indent="-317500">
              <a:lnSpc>
                <a:spcPct val="115000"/>
              </a:lnSpc>
              <a:spcBef>
                <a:spcPts val="1600"/>
              </a:spcBef>
              <a:spcAft>
                <a:spcPts val="1600"/>
              </a:spcAft>
              <a:buClr>
                <a:schemeClr val="dk2"/>
              </a:buClr>
              <a:buSzPts val="1400"/>
              <a:buFont typeface="Montserrat Alternates"/>
              <a:buChar char="■"/>
              <a:defRPr>
                <a:solidFill>
                  <a:schemeClr val="dk2"/>
                </a:solidFill>
                <a:latin typeface="Montserrat Alternates"/>
                <a:ea typeface="Montserrat Alternates"/>
                <a:cs typeface="Montserrat Alternates"/>
                <a:sym typeface="Montserrat Alternate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 id="2147483655" r:id="rId5"/>
    <p:sldLayoutId id="2147483656" r:id="rId6"/>
    <p:sldLayoutId id="2147483657" r:id="rId7"/>
    <p:sldLayoutId id="2147483658" r:id="rId8"/>
    <p:sldLayoutId id="2147483661" r:id="rId9"/>
    <p:sldLayoutId id="2147483664" r:id="rId10"/>
    <p:sldLayoutId id="2147483665" r:id="rId11"/>
    <p:sldLayoutId id="2147483673" r:id="rId12"/>
    <p:sldLayoutId id="2147483675" r:id="rId13"/>
    <p:sldLayoutId id="2147483676" r:id="rId14"/>
    <p:sldLayoutId id="2147483677" r:id="rId15"/>
    <p:sldLayoutId id="2147483678"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7.xml"/><Relationship Id="rId7"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2.xml"/><Relationship Id="rId11" Type="http://schemas.openxmlformats.org/officeDocument/2006/relationships/slide" Target="slide19.xml"/><Relationship Id="rId5" Type="http://schemas.openxmlformats.org/officeDocument/2006/relationships/slide" Target="slide21.xml"/><Relationship Id="rId10" Type="http://schemas.openxmlformats.org/officeDocument/2006/relationships/slide" Target="slide17.xml"/><Relationship Id="rId4" Type="http://schemas.openxmlformats.org/officeDocument/2006/relationships/slide" Target="slide14.xml"/><Relationship Id="rId9" Type="http://schemas.openxmlformats.org/officeDocument/2006/relationships/slide" Target="slide1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14.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7.xml"/><Relationship Id="rId10" Type="http://schemas.openxmlformats.org/officeDocument/2006/relationships/slide" Target="slide17.xml"/><Relationship Id="rId4" Type="http://schemas.openxmlformats.org/officeDocument/2006/relationships/slide" Target="slide22.xml"/><Relationship Id="rId9"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21.xml"/><Relationship Id="rId7" Type="http://schemas.openxmlformats.org/officeDocument/2006/relationships/slide" Target="slide14.xml"/><Relationship Id="rId12"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slide" Target="slide13.xml"/><Relationship Id="rId11" Type="http://schemas.openxmlformats.org/officeDocument/2006/relationships/slide" Target="slide19.xml"/><Relationship Id="rId5" Type="http://schemas.openxmlformats.org/officeDocument/2006/relationships/slide" Target="slide16.xml"/><Relationship Id="rId10" Type="http://schemas.openxmlformats.org/officeDocument/2006/relationships/slide" Target="slide17.xml"/><Relationship Id="rId4" Type="http://schemas.openxmlformats.org/officeDocument/2006/relationships/slide" Target="slide22.xml"/><Relationship Id="rId9" Type="http://schemas.openxmlformats.org/officeDocument/2006/relationships/slide" Target="slide15.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7.xml"/><Relationship Id="rId7" Type="http://schemas.openxmlformats.org/officeDocument/2006/relationships/slide" Target="slide18.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22.xml"/><Relationship Id="rId10" Type="http://schemas.openxmlformats.org/officeDocument/2006/relationships/slide" Target="slide17.xml"/><Relationship Id="rId4" Type="http://schemas.openxmlformats.org/officeDocument/2006/relationships/slide" Target="slide21.xml"/><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5.xml"/><Relationship Id="rId7" Type="http://schemas.openxmlformats.org/officeDocument/2006/relationships/slide" Target="slide18.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slide" Target="slide14.xml"/><Relationship Id="rId11" Type="http://schemas.openxmlformats.org/officeDocument/2006/relationships/slide" Target="slide7.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1.xml"/><Relationship Id="rId9"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6.xml"/><Relationship Id="rId7" Type="http://schemas.openxmlformats.org/officeDocument/2006/relationships/slide" Target="slide1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7.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1.xml"/><Relationship Id="rId9" Type="http://schemas.openxmlformats.org/officeDocument/2006/relationships/slide" Target="slide17.xml"/></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7.xml"/><Relationship Id="rId7" Type="http://schemas.openxmlformats.org/officeDocument/2006/relationships/slide" Target="slide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7.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1.xml"/><Relationship Id="rId9"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18.xml"/><Relationship Id="rId7" Type="http://schemas.openxmlformats.org/officeDocument/2006/relationships/slide" Target="slide1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slide" Target="slide14.xml"/><Relationship Id="rId11" Type="http://schemas.openxmlformats.org/officeDocument/2006/relationships/slide" Target="slide7.xml"/><Relationship Id="rId5" Type="http://schemas.openxmlformats.org/officeDocument/2006/relationships/slide" Target="slide22.xml"/><Relationship Id="rId10" Type="http://schemas.openxmlformats.org/officeDocument/2006/relationships/slide" Target="slide19.xml"/><Relationship Id="rId4" Type="http://schemas.openxmlformats.org/officeDocument/2006/relationships/slide" Target="slide21.xml"/><Relationship Id="rId9" Type="http://schemas.openxmlformats.org/officeDocument/2006/relationships/slide" Target="slide17.xml"/></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1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slide" Target="slide7.xml"/><Relationship Id="rId5" Type="http://schemas.openxmlformats.org/officeDocument/2006/relationships/slide" Target="slide22.xml"/><Relationship Id="rId10" Type="http://schemas.openxmlformats.org/officeDocument/2006/relationships/slide" Target="slide17.xml"/><Relationship Id="rId4" Type="http://schemas.openxmlformats.org/officeDocument/2006/relationships/slide" Target="slide21.xml"/><Relationship Id="rId9" Type="http://schemas.openxmlformats.org/officeDocument/2006/relationships/slide" Target="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7.xml"/><Relationship Id="rId10" Type="http://schemas.openxmlformats.org/officeDocument/2006/relationships/slide" Target="slide17.xml"/><Relationship Id="rId4" Type="http://schemas.openxmlformats.org/officeDocument/2006/relationships/slide" Target="slide22.xml"/><Relationship Id="rId9" Type="http://schemas.openxmlformats.org/officeDocument/2006/relationships/slide" Target="slide16.xml"/></Relationships>
</file>

<file path=ppt/slides/_rels/slide2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7.xml"/><Relationship Id="rId10" Type="http://schemas.openxmlformats.org/officeDocument/2006/relationships/slide" Target="slide17.xml"/><Relationship Id="rId4" Type="http://schemas.openxmlformats.org/officeDocument/2006/relationships/slide" Target="slide22.xml"/><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7.xml"/><Relationship Id="rId3" Type="http://schemas.openxmlformats.org/officeDocument/2006/relationships/image" Target="../media/image1.jpg"/><Relationship Id="rId7" Type="http://schemas.openxmlformats.org/officeDocument/2006/relationships/slide" Target="slide14.xml"/><Relationship Id="rId12"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slide" Target="slide22.xml"/><Relationship Id="rId11" Type="http://schemas.openxmlformats.org/officeDocument/2006/relationships/slide" Target="slide17.xml"/><Relationship Id="rId5" Type="http://schemas.openxmlformats.org/officeDocument/2006/relationships/slide" Target="slide21.xml"/><Relationship Id="rId10" Type="http://schemas.openxmlformats.org/officeDocument/2006/relationships/slide" Target="slide16.xml"/><Relationship Id="rId4" Type="http://schemas.openxmlformats.org/officeDocument/2006/relationships/image" Target="../media/image2.png"/><Relationship Id="rId9" Type="http://schemas.openxmlformats.org/officeDocument/2006/relationships/slide" Target="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1.xml"/><Relationship Id="rId7" Type="http://schemas.openxmlformats.org/officeDocument/2006/relationships/slide" Target="slide18.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slide" Target="slide14.xml"/><Relationship Id="rId11" Type="http://schemas.openxmlformats.org/officeDocument/2006/relationships/slide" Target="slide19.xml"/><Relationship Id="rId5" Type="http://schemas.openxmlformats.org/officeDocument/2006/relationships/slide" Target="slide7.xml"/><Relationship Id="rId10" Type="http://schemas.openxmlformats.org/officeDocument/2006/relationships/slide" Target="slide17.xml"/><Relationship Id="rId4" Type="http://schemas.openxmlformats.org/officeDocument/2006/relationships/slide" Target="slide22.xml"/><Relationship Id="rId9" Type="http://schemas.openxmlformats.org/officeDocument/2006/relationships/slide" Target="slide16.xml"/></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11.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52"/>
        <p:cNvGrpSpPr/>
        <p:nvPr/>
      </p:nvGrpSpPr>
      <p:grpSpPr>
        <a:xfrm>
          <a:off x="0" y="0"/>
          <a:ext cx="0" cy="0"/>
          <a:chOff x="0" y="0"/>
          <a:chExt cx="0" cy="0"/>
        </a:xfrm>
      </p:grpSpPr>
      <p:sp>
        <p:nvSpPr>
          <p:cNvPr id="5554" name="Google Shape;5554;p35"/>
          <p:cNvSpPr/>
          <p:nvPr/>
        </p:nvSpPr>
        <p:spPr>
          <a:xfrm>
            <a:off x="2066486" y="1387653"/>
            <a:ext cx="5134364" cy="1898950"/>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5"/>
          <p:cNvSpPr txBox="1">
            <a:spLocks noGrp="1"/>
          </p:cNvSpPr>
          <p:nvPr>
            <p:ph type="ctrTitle"/>
          </p:nvPr>
        </p:nvSpPr>
        <p:spPr>
          <a:xfrm>
            <a:off x="1879570" y="1156350"/>
            <a:ext cx="5434500" cy="1682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smtClean="0">
                <a:solidFill>
                  <a:schemeClr val="lt1"/>
                </a:solidFill>
              </a:rPr>
              <a:t>KHOA HỌC LỚP 4</a:t>
            </a:r>
            <a:endParaRPr dirty="0">
              <a:solidFill>
                <a:schemeClr val="lt1"/>
              </a:solidFill>
            </a:endParaRPr>
          </a:p>
        </p:txBody>
      </p:sp>
      <p:grpSp>
        <p:nvGrpSpPr>
          <p:cNvPr id="5557" name="Google Shape;5557;p35"/>
          <p:cNvGrpSpPr/>
          <p:nvPr/>
        </p:nvGrpSpPr>
        <p:grpSpPr>
          <a:xfrm>
            <a:off x="790775" y="119354"/>
            <a:ext cx="7447900" cy="539881"/>
            <a:chOff x="790775" y="119354"/>
            <a:chExt cx="7447900" cy="539881"/>
          </a:xfrm>
        </p:grpSpPr>
        <p:sp>
          <p:nvSpPr>
            <p:cNvPr id="5558" name="Google Shape;5558;p35"/>
            <p:cNvSpPr/>
            <p:nvPr/>
          </p:nvSpPr>
          <p:spPr>
            <a:xfrm>
              <a:off x="7123684" y="123504"/>
              <a:ext cx="172446" cy="240191"/>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5"/>
            <p:cNvSpPr/>
            <p:nvPr/>
          </p:nvSpPr>
          <p:spPr>
            <a:xfrm>
              <a:off x="7028883"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5"/>
            <p:cNvSpPr/>
            <p:nvPr/>
          </p:nvSpPr>
          <p:spPr>
            <a:xfrm>
              <a:off x="4633668" y="123504"/>
              <a:ext cx="172446" cy="240191"/>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5"/>
            <p:cNvSpPr/>
            <p:nvPr/>
          </p:nvSpPr>
          <p:spPr>
            <a:xfrm>
              <a:off x="4538866" y="358045"/>
              <a:ext cx="536304" cy="301189"/>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5"/>
            <p:cNvSpPr/>
            <p:nvPr/>
          </p:nvSpPr>
          <p:spPr>
            <a:xfrm>
              <a:off x="5257318" y="123504"/>
              <a:ext cx="172446" cy="240191"/>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5"/>
            <p:cNvSpPr/>
            <p:nvPr/>
          </p:nvSpPr>
          <p:spPr>
            <a:xfrm>
              <a:off x="5162517" y="358045"/>
              <a:ext cx="536336" cy="301189"/>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5"/>
            <p:cNvSpPr/>
            <p:nvPr/>
          </p:nvSpPr>
          <p:spPr>
            <a:xfrm>
              <a:off x="5880532" y="123504"/>
              <a:ext cx="172446" cy="240191"/>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5"/>
            <p:cNvSpPr/>
            <p:nvPr/>
          </p:nvSpPr>
          <p:spPr>
            <a:xfrm>
              <a:off x="5785731" y="358045"/>
              <a:ext cx="536336" cy="301189"/>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5"/>
            <p:cNvSpPr/>
            <p:nvPr/>
          </p:nvSpPr>
          <p:spPr>
            <a:xfrm>
              <a:off x="6507926"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5"/>
            <p:cNvSpPr/>
            <p:nvPr/>
          </p:nvSpPr>
          <p:spPr>
            <a:xfrm>
              <a:off x="6413124" y="358045"/>
              <a:ext cx="536304" cy="301189"/>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5"/>
            <p:cNvSpPr/>
            <p:nvPr/>
          </p:nvSpPr>
          <p:spPr>
            <a:xfrm>
              <a:off x="7751078" y="123504"/>
              <a:ext cx="172446" cy="240191"/>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5"/>
            <p:cNvSpPr/>
            <p:nvPr/>
          </p:nvSpPr>
          <p:spPr>
            <a:xfrm>
              <a:off x="7656245" y="358045"/>
              <a:ext cx="536336" cy="301189"/>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5"/>
            <p:cNvSpPr/>
            <p:nvPr/>
          </p:nvSpPr>
          <p:spPr>
            <a:xfrm>
              <a:off x="3378880" y="119354"/>
              <a:ext cx="172446" cy="238133"/>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5"/>
            <p:cNvSpPr/>
            <p:nvPr/>
          </p:nvSpPr>
          <p:spPr>
            <a:xfrm>
              <a:off x="3284079"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5"/>
            <p:cNvSpPr/>
            <p:nvPr/>
          </p:nvSpPr>
          <p:spPr>
            <a:xfrm>
              <a:off x="888864" y="119354"/>
              <a:ext cx="172446" cy="238133"/>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5"/>
            <p:cNvSpPr/>
            <p:nvPr/>
          </p:nvSpPr>
          <p:spPr>
            <a:xfrm>
              <a:off x="794063" y="353616"/>
              <a:ext cx="536336" cy="299620"/>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5"/>
            <p:cNvSpPr/>
            <p:nvPr/>
          </p:nvSpPr>
          <p:spPr>
            <a:xfrm>
              <a:off x="1512078" y="119354"/>
              <a:ext cx="172446" cy="238133"/>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5"/>
            <p:cNvSpPr/>
            <p:nvPr/>
          </p:nvSpPr>
          <p:spPr>
            <a:xfrm>
              <a:off x="1417276" y="353616"/>
              <a:ext cx="536336" cy="299620"/>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5"/>
            <p:cNvSpPr/>
            <p:nvPr/>
          </p:nvSpPr>
          <p:spPr>
            <a:xfrm>
              <a:off x="2135728" y="119354"/>
              <a:ext cx="172446" cy="238133"/>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5"/>
            <p:cNvSpPr/>
            <p:nvPr/>
          </p:nvSpPr>
          <p:spPr>
            <a:xfrm>
              <a:off x="2040927" y="353616"/>
              <a:ext cx="536336" cy="299620"/>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5"/>
            <p:cNvSpPr/>
            <p:nvPr/>
          </p:nvSpPr>
          <p:spPr>
            <a:xfrm>
              <a:off x="2763122"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5"/>
            <p:cNvSpPr/>
            <p:nvPr/>
          </p:nvSpPr>
          <p:spPr>
            <a:xfrm>
              <a:off x="2668321"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5"/>
            <p:cNvSpPr/>
            <p:nvPr/>
          </p:nvSpPr>
          <p:spPr>
            <a:xfrm>
              <a:off x="4006274" y="119354"/>
              <a:ext cx="172446" cy="238133"/>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5"/>
            <p:cNvSpPr/>
            <p:nvPr/>
          </p:nvSpPr>
          <p:spPr>
            <a:xfrm>
              <a:off x="3911473" y="353616"/>
              <a:ext cx="536336" cy="299620"/>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5">
              <a:hlinkClick r:id="rId3" action="ppaction://hlinksldjump"/>
            </p:cNvPr>
            <p:cNvSpPr txBox="1"/>
            <p:nvPr/>
          </p:nvSpPr>
          <p:spPr>
            <a:xfrm>
              <a:off x="7907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583" name="Google Shape;5583;p35"/>
            <p:cNvSpPr txBox="1"/>
            <p:nvPr/>
          </p:nvSpPr>
          <p:spPr>
            <a:xfrm>
              <a:off x="1412281"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584" name="Google Shape;5584;p35"/>
            <p:cNvSpPr txBox="1"/>
            <p:nvPr/>
          </p:nvSpPr>
          <p:spPr>
            <a:xfrm>
              <a:off x="198800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585" name="Google Shape;5585;p35"/>
            <p:cNvSpPr txBox="1"/>
            <p:nvPr/>
          </p:nvSpPr>
          <p:spPr>
            <a:xfrm>
              <a:off x="2657675" y="414509"/>
              <a:ext cx="5517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586" name="Google Shape;5586;p35"/>
            <p:cNvSpPr txBox="1"/>
            <p:nvPr/>
          </p:nvSpPr>
          <p:spPr>
            <a:xfrm>
              <a:off x="32334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587" name="Google Shape;5587;p35"/>
            <p:cNvSpPr txBox="1"/>
            <p:nvPr/>
          </p:nvSpPr>
          <p:spPr>
            <a:xfrm>
              <a:off x="3869194"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588" name="Google Shape;5588;p35"/>
            <p:cNvSpPr txBox="1"/>
            <p:nvPr/>
          </p:nvSpPr>
          <p:spPr>
            <a:xfrm>
              <a:off x="449070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589" name="Google Shape;5589;p35"/>
            <p:cNvSpPr txBox="1"/>
            <p:nvPr/>
          </p:nvSpPr>
          <p:spPr>
            <a:xfrm>
              <a:off x="5119350"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590" name="Google Shape;5590;p35"/>
            <p:cNvSpPr txBox="1"/>
            <p:nvPr/>
          </p:nvSpPr>
          <p:spPr>
            <a:xfrm>
              <a:off x="5740856"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591" name="Google Shape;5591;p35"/>
            <p:cNvSpPr txBox="1"/>
            <p:nvPr/>
          </p:nvSpPr>
          <p:spPr>
            <a:xfrm>
              <a:off x="636712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592" name="Google Shape;5592;p35"/>
            <p:cNvSpPr txBox="1"/>
            <p:nvPr/>
          </p:nvSpPr>
          <p:spPr>
            <a:xfrm>
              <a:off x="6981488"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593" name="Google Shape;5593;p35"/>
            <p:cNvSpPr txBox="1"/>
            <p:nvPr/>
          </p:nvSpPr>
          <p:spPr>
            <a:xfrm>
              <a:off x="7605375" y="414509"/>
              <a:ext cx="633300" cy="202246"/>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594" name="Google Shape;5594;p35">
              <a:hlinkClick r:id="rId4"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5" name="Google Shape;5595;p35">
            <a:hlinkClick r:id=""/>
          </p:cNvPr>
          <p:cNvSpPr/>
          <p:nvPr/>
        </p:nvSpPr>
        <p:spPr>
          <a:xfrm>
            <a:off x="8477450" y="2839050"/>
            <a:ext cx="428700" cy="428700"/>
          </a:xfrm>
          <a:prstGeom prst="teardrop">
            <a:avLst>
              <a:gd name="adj" fmla="val 10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5">
            <a:hlinkClick r:id="rId5"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597" name="Google Shape;5597;p35">
            <a:hlinkClick r:id="rId6"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598" name="Google Shape;5598;p35">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599" name="Google Shape;5599;p35">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5600" name="Google Shape;5600;p35">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601" name="Google Shape;5601;p35">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602" name="Google Shape;5602;p35">
            <a:hlinkClick r:id="rId4"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35">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35">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5">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5">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5">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5">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35">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5">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5">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5">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5">
            <a:hlinkClick r:id="rId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5" descr="cong_dung_tuyet_voi_tu_tau_hu_1"/>
          <p:cNvPicPr>
            <a:picLocks noChangeAspect="1" noChangeArrowheads="1"/>
          </p:cNvPicPr>
          <p:nvPr/>
        </p:nvPicPr>
        <p:blipFill>
          <a:blip r:embed="rId2"/>
          <a:srcRect/>
          <a:stretch>
            <a:fillRect/>
          </a:stretch>
        </p:blipFill>
        <p:spPr bwMode="auto">
          <a:xfrm>
            <a:off x="903111" y="1085850"/>
            <a:ext cx="1905000" cy="1828800"/>
          </a:xfrm>
          <a:prstGeom prst="rect">
            <a:avLst/>
          </a:prstGeom>
          <a:noFill/>
          <a:ln w="9525">
            <a:solidFill>
              <a:srgbClr val="0000FF"/>
            </a:solidFill>
            <a:miter lim="800000"/>
            <a:headEnd/>
            <a:tailEnd/>
          </a:ln>
        </p:spPr>
      </p:pic>
      <p:pic>
        <p:nvPicPr>
          <p:cNvPr id="13" name="Picture 12" descr="Cách Làm Món Đậu phụ chiên tẩm hành của Xoanguyen - Cookpad"/>
          <p:cNvPicPr/>
          <p:nvPr/>
        </p:nvPicPr>
        <p:blipFill>
          <a:blip r:embed="rId3"/>
          <a:srcRect/>
          <a:stretch>
            <a:fillRect/>
          </a:stretch>
        </p:blipFill>
        <p:spPr bwMode="auto">
          <a:xfrm>
            <a:off x="3612445" y="1143000"/>
            <a:ext cx="2095500" cy="1764507"/>
          </a:xfrm>
          <a:prstGeom prst="rect">
            <a:avLst/>
          </a:prstGeom>
          <a:noFill/>
          <a:ln w="9525">
            <a:noFill/>
            <a:miter lim="800000"/>
            <a:headEnd/>
            <a:tailEnd/>
          </a:ln>
        </p:spPr>
      </p:pic>
      <p:pic>
        <p:nvPicPr>
          <p:cNvPr id="14" name="Picture 13" descr="Đậu Hà Lan tươi ngon sạch loại 1 (1kg) tại Nông Sản Dũng Hà"/>
          <p:cNvPicPr/>
          <p:nvPr/>
        </p:nvPicPr>
        <p:blipFill>
          <a:blip r:embed="rId4"/>
          <a:srcRect/>
          <a:stretch>
            <a:fillRect/>
          </a:stretch>
        </p:blipFill>
        <p:spPr bwMode="auto">
          <a:xfrm>
            <a:off x="6378222" y="1143000"/>
            <a:ext cx="1749778" cy="1714500"/>
          </a:xfrm>
          <a:prstGeom prst="rect">
            <a:avLst/>
          </a:prstGeom>
          <a:noFill/>
          <a:ln w="9525">
            <a:noFill/>
            <a:miter lim="800000"/>
            <a:headEnd/>
            <a:tailEnd/>
          </a:ln>
        </p:spPr>
      </p:pic>
      <p:pic>
        <p:nvPicPr>
          <p:cNvPr id="15" name="Picture 14" descr="đạm thực vật gạo lứt"/>
          <p:cNvPicPr/>
          <p:nvPr/>
        </p:nvPicPr>
        <p:blipFill>
          <a:blip r:embed="rId5"/>
          <a:srcRect/>
          <a:stretch>
            <a:fillRect/>
          </a:stretch>
        </p:blipFill>
        <p:spPr bwMode="auto">
          <a:xfrm>
            <a:off x="1778000" y="3086100"/>
            <a:ext cx="2003778" cy="1807369"/>
          </a:xfrm>
          <a:prstGeom prst="rect">
            <a:avLst/>
          </a:prstGeom>
          <a:noFill/>
          <a:ln w="9525">
            <a:noFill/>
            <a:miter lim="800000"/>
            <a:headEnd/>
            <a:tailEnd/>
          </a:ln>
        </p:spPr>
      </p:pic>
      <p:pic>
        <p:nvPicPr>
          <p:cNvPr id="16" name="Picture 15" descr="Bí quyết LUỘC SÚP LƠ XANH GIÒN không phải ai cũng biết! - YouTube"/>
          <p:cNvPicPr/>
          <p:nvPr/>
        </p:nvPicPr>
        <p:blipFill>
          <a:blip r:embed="rId6" cstate="print"/>
          <a:srcRect/>
          <a:stretch>
            <a:fillRect/>
          </a:stretch>
        </p:blipFill>
        <p:spPr bwMode="auto">
          <a:xfrm>
            <a:off x="5080000" y="3200400"/>
            <a:ext cx="2222500" cy="1707357"/>
          </a:xfrm>
          <a:prstGeom prst="rect">
            <a:avLst/>
          </a:prstGeom>
          <a:noFill/>
          <a:ln w="9525">
            <a:noFill/>
            <a:miter lim="800000"/>
            <a:headEnd/>
            <a:tailEnd/>
          </a:ln>
        </p:spPr>
      </p:pic>
      <p:sp>
        <p:nvSpPr>
          <p:cNvPr id="8" name="Google Shape;7276;p46"/>
          <p:cNvSpPr/>
          <p:nvPr/>
        </p:nvSpPr>
        <p:spPr>
          <a:xfrm>
            <a:off x="-1" y="88114"/>
            <a:ext cx="8918224" cy="105955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t>NHỮNG MÓN ĂN CHỨA NHIỀU CHẤT ĐẠM THỰC VẬT.</a:t>
            </a:r>
            <a:endParaRPr sz="2400" dirty="0"/>
          </a:p>
        </p:txBody>
      </p:sp>
    </p:spTree>
    <p:extLst>
      <p:ext uri="{BB962C8B-B14F-4D97-AF65-F5344CB8AC3E}">
        <p14:creationId xmlns:p14="http://schemas.microsoft.com/office/powerpoint/2010/main" val="1410074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dk1"/>
        </a:solidFill>
        <a:effectLst/>
      </p:bgPr>
    </p:bg>
    <p:spTree>
      <p:nvGrpSpPr>
        <p:cNvPr id="1" name=""/>
        <p:cNvGrpSpPr/>
        <p:nvPr/>
      </p:nvGrpSpPr>
      <p:grpSpPr>
        <a:xfrm>
          <a:off x="0" y="0"/>
          <a:ext cx="0" cy="0"/>
          <a:chOff x="0" y="0"/>
          <a:chExt cx="0" cy="0"/>
        </a:xfrm>
      </p:grpSpPr>
      <p:graphicFrame>
        <p:nvGraphicFramePr>
          <p:cNvPr id="137262" name="Group 46"/>
          <p:cNvGraphicFramePr>
            <a:graphicFrameLocks noGrp="1"/>
          </p:cNvGraphicFramePr>
          <p:nvPr>
            <p:ph/>
            <p:extLst>
              <p:ext uri="{D42A27DB-BD31-4B8C-83A1-F6EECF244321}">
                <p14:modId xmlns:p14="http://schemas.microsoft.com/office/powerpoint/2010/main" val="3169620863"/>
              </p:ext>
            </p:extLst>
          </p:nvPr>
        </p:nvGraphicFramePr>
        <p:xfrm>
          <a:off x="381000" y="1828801"/>
          <a:ext cx="8382000" cy="3282629"/>
        </p:xfrm>
        <a:graphic>
          <a:graphicData uri="http://schemas.openxmlformats.org/drawingml/2006/table">
            <a:tbl>
              <a:tblPr/>
              <a:tblGrid>
                <a:gridCol w="8382000">
                  <a:extLst>
                    <a:ext uri="{9D8B030D-6E8A-4147-A177-3AD203B41FA5}">
                      <a16:colId xmlns:a16="http://schemas.microsoft.com/office/drawing/2014/main" val="20000"/>
                    </a:ext>
                  </a:extLst>
                </a:gridCol>
              </a:tblGrid>
              <a:tr h="37097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1666875" algn="l"/>
                        </a:tabLst>
                      </a:pP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Các</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món</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ăn</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chứa</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nhiều</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chất</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smtClean="0">
                          <a:ln>
                            <a:noFill/>
                          </a:ln>
                          <a:solidFill>
                            <a:schemeClr val="bg1"/>
                          </a:solidFill>
                          <a:effectLst/>
                          <a:latin typeface="Calibri" panose="020F0502020204030204" pitchFamily="34" charset="0"/>
                          <a:cs typeface="Calibri" panose="020F0502020204030204" pitchFamily="34" charset="0"/>
                        </a:rPr>
                        <a:t>đạm</a:t>
                      </a:r>
                      <a:r>
                        <a:rPr kumimoji="0" lang="en-US" sz="28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 </a:t>
                      </a:r>
                    </a:p>
                  </a:txBody>
                  <a:tcPr marT="34280" marB="34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3054">
                <a:tc>
                  <a:txBody>
                    <a:bodyPr/>
                    <a:lstStyle/>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Đậu phụ nhồi thịt       - Vịt quay</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Canh cua                     - Cá kho</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Cá rán (chiên)             - Cháo lươn</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Rau muống luộc         - Mực xào</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Đậu đũa xào </a:t>
                      </a:r>
                    </a:p>
                    <a:p>
                      <a:pPr marL="342900" marR="0" lvl="0" indent="-342900" algn="l" defTabSz="914400" rtl="0" eaLnBrk="1" fontAlgn="base" latinLnBrk="0" hangingPunct="1">
                        <a:lnSpc>
                          <a:spcPct val="100000"/>
                        </a:lnSpc>
                        <a:spcBef>
                          <a:spcPct val="0"/>
                        </a:spcBef>
                        <a:spcAft>
                          <a:spcPct val="0"/>
                        </a:spcAft>
                        <a:buClrTx/>
                        <a:buSzTx/>
                        <a:buFontTx/>
                        <a:buChar char="-"/>
                        <a:tabLst>
                          <a:tab pos="1666875" algn="l"/>
                        </a:tabLst>
                      </a:pPr>
                      <a:r>
                        <a:rPr kumimoji="0" lang="nl-NL"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rPr>
                        <a:t>Thịt bò xào rau cải</a:t>
                      </a:r>
                      <a:endParaRPr kumimoji="0" lang="en-US"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a:txBody>
                  <a:tcPr marT="34280" marB="34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2422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666875" algn="l"/>
                        </a:tabLst>
                      </a:pPr>
                      <a:endParaRPr kumimoji="0" lang="en-US" sz="2400" b="1" i="0" u="none" strike="noStrike" cap="none" normalizeH="0" baseline="0" dirty="0" smtClean="0">
                        <a:ln>
                          <a:noFill/>
                        </a:ln>
                        <a:solidFill>
                          <a:schemeClr val="bg1"/>
                        </a:solidFill>
                        <a:effectLst/>
                        <a:latin typeface="Calibri" panose="020F0502020204030204" pitchFamily="34" charset="0"/>
                        <a:cs typeface="Calibri" panose="020F0502020204030204" pitchFamily="34" charset="0"/>
                      </a:endParaRPr>
                    </a:p>
                  </a:txBody>
                  <a:tcPr marT="34280" marB="3428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5034025"/>
                  </a:ext>
                </a:extLst>
              </a:tr>
            </a:tbl>
          </a:graphicData>
        </a:graphic>
      </p:graphicFrame>
      <p:sp>
        <p:nvSpPr>
          <p:cNvPr id="3" name="TextBox 2"/>
          <p:cNvSpPr txBox="1">
            <a:spLocks noChangeArrowheads="1"/>
          </p:cNvSpPr>
          <p:nvPr/>
        </p:nvSpPr>
        <p:spPr bwMode="auto">
          <a:xfrm>
            <a:off x="228600" y="342900"/>
            <a:ext cx="8686800" cy="1077218"/>
          </a:xfrm>
          <a:prstGeom prst="rect">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b="1" dirty="0">
                <a:solidFill>
                  <a:srgbClr val="FF0000"/>
                </a:solidFill>
                <a:latin typeface="Times New Roman" pitchFamily="18" charset="0"/>
                <a:cs typeface="Times New Roman" pitchFamily="18" charset="0"/>
              </a:rPr>
              <a:t>Ngoài những món ăn trong SGK gia đình em trong các bữa ăn thường có những món ăn nào ?</a:t>
            </a:r>
          </a:p>
        </p:txBody>
      </p:sp>
    </p:spTree>
    <p:extLst>
      <p:ext uri="{BB962C8B-B14F-4D97-AF65-F5344CB8AC3E}">
        <p14:creationId xmlns:p14="http://schemas.microsoft.com/office/powerpoint/2010/main" val="1807781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137262"/>
                                        </p:tgtEl>
                                        <p:attrNameLst>
                                          <p:attrName>style.visibility</p:attrName>
                                        </p:attrNameLst>
                                      </p:cBhvr>
                                      <p:to>
                                        <p:strVal val="visible"/>
                                      </p:to>
                                    </p:set>
                                    <p:animEffect transition="in" filter="barn(inVertical)">
                                      <p:cBhvr>
                                        <p:cTn id="13" dur="500"/>
                                        <p:tgtEl>
                                          <p:spTgt spid="137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sp>
        <p:nvSpPr>
          <p:cNvPr id="5848" name="Google Shape;5848;p38"/>
          <p:cNvSpPr/>
          <p:nvPr/>
        </p:nvSpPr>
        <p:spPr>
          <a:xfrm>
            <a:off x="718457" y="751700"/>
            <a:ext cx="7613780" cy="797253"/>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r>
              <a:rPr lang="en-US" sz="2800" b="1" dirty="0" smtClean="0">
                <a:solidFill>
                  <a:schemeClr val="tx2"/>
                </a:solidFill>
                <a:latin typeface="Times New Roman" panose="02020603050405020304" pitchFamily="18" charset="0"/>
                <a:cs typeface="Times New Roman" panose="02020603050405020304" pitchFamily="18" charset="0"/>
              </a:rPr>
              <a:t>Thức ăn chứa chất đạm có nguồn gốc từ đâu?</a:t>
            </a:r>
            <a:endParaRPr lang="en-US" sz="2800" b="1" dirty="0">
              <a:solidFill>
                <a:schemeClr val="tx2"/>
              </a:solidFill>
              <a:cs typeface="Times New Roman" pitchFamily="18" charset="0"/>
            </a:endParaRPr>
          </a:p>
        </p:txBody>
      </p:sp>
      <p:sp>
        <p:nvSpPr>
          <p:cNvPr id="6048" name="Google Shape;6048;p38">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680;p37"/>
          <p:cNvSpPr/>
          <p:nvPr/>
        </p:nvSpPr>
        <p:spPr>
          <a:xfrm>
            <a:off x="529323" y="2634438"/>
            <a:ext cx="3918486" cy="57615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pPr algn="ctr"/>
            <a:r>
              <a:rPr lang="en-US" sz="3200" b="1" dirty="0" smtClean="0">
                <a:solidFill>
                  <a:srgbClr val="6600CC"/>
                </a:solidFill>
                <a:latin typeface="Times New Roman" panose="02020603050405020304" pitchFamily="18" charset="0"/>
                <a:cs typeface="Times New Roman" panose="02020603050405020304" pitchFamily="18" charset="0"/>
              </a:rPr>
              <a:t>Đạm động vật</a:t>
            </a:r>
            <a:endParaRPr lang="vi-VN" sz="3200" b="1" dirty="0">
              <a:solidFill>
                <a:srgbClr val="6600CC"/>
              </a:solidFill>
              <a:latin typeface="Times New Roman" panose="02020603050405020304" pitchFamily="18" charset="0"/>
              <a:cs typeface="Times New Roman" panose="02020603050405020304" pitchFamily="18" charset="0"/>
            </a:endParaRPr>
          </a:p>
        </p:txBody>
      </p:sp>
      <p:sp>
        <p:nvSpPr>
          <p:cNvPr id="280" name="Google Shape;5680;p37"/>
          <p:cNvSpPr/>
          <p:nvPr/>
        </p:nvSpPr>
        <p:spPr>
          <a:xfrm>
            <a:off x="4549805" y="2655811"/>
            <a:ext cx="4034996" cy="57615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ln/>
        </p:spPr>
        <p:style>
          <a:lnRef idx="1">
            <a:schemeClr val="accent2"/>
          </a:lnRef>
          <a:fillRef idx="2">
            <a:schemeClr val="accent2"/>
          </a:fillRef>
          <a:effectRef idx="1">
            <a:schemeClr val="accent2"/>
          </a:effectRef>
          <a:fontRef idx="minor">
            <a:schemeClr val="dk1"/>
          </a:fontRef>
        </p:style>
        <p:txBody>
          <a:bodyPr spcFirstLastPara="1" wrap="square" lIns="91425" tIns="91425" rIns="91425" bIns="91425" anchor="ctr" anchorCtr="0">
            <a:noAutofit/>
          </a:bodyPr>
          <a:lstStyle/>
          <a:p>
            <a:endParaRPr lang="en-US" sz="2200" b="1" dirty="0" smtClean="0">
              <a:solidFill>
                <a:srgbClr val="6600CC"/>
              </a:solidFill>
              <a:latin typeface="Times New Roman" panose="02020603050405020304" pitchFamily="18" charset="0"/>
              <a:cs typeface="Times New Roman" panose="02020603050405020304" pitchFamily="18" charset="0"/>
            </a:endParaRPr>
          </a:p>
          <a:p>
            <a:pPr algn="ctr"/>
            <a:r>
              <a:rPr lang="en-US" sz="3200" b="1" dirty="0" smtClean="0">
                <a:solidFill>
                  <a:srgbClr val="6600CC"/>
                </a:solidFill>
                <a:latin typeface="Times New Roman" panose="02020603050405020304" pitchFamily="18" charset="0"/>
                <a:cs typeface="Times New Roman" panose="02020603050405020304" pitchFamily="18" charset="0"/>
              </a:rPr>
              <a:t>Đạm thực vật</a:t>
            </a:r>
            <a:endParaRPr lang="vi-VN" sz="3200" b="1" dirty="0">
              <a:solidFill>
                <a:srgbClr val="6600CC"/>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2200" b="1" dirty="0"/>
          </a:p>
        </p:txBody>
      </p:sp>
      <p:cxnSp>
        <p:nvCxnSpPr>
          <p:cNvPr id="5" name="Curved Connector 4"/>
          <p:cNvCxnSpPr/>
          <p:nvPr/>
        </p:nvCxnSpPr>
        <p:spPr>
          <a:xfrm>
            <a:off x="4179641" y="1548953"/>
            <a:ext cx="2212131" cy="1085485"/>
          </a:xfrm>
          <a:prstGeom prst="curvedConnector3">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 name="Curved Connector 6"/>
          <p:cNvCxnSpPr/>
          <p:nvPr/>
        </p:nvCxnSpPr>
        <p:spPr>
          <a:xfrm rot="10800000" flipV="1">
            <a:off x="1953613" y="1548953"/>
            <a:ext cx="2007165" cy="1106858"/>
          </a:xfrm>
          <a:prstGeom prst="curvedConnector3">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951443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26" presetClass="entr" presetSubtype="0" fill="hold" grpId="0" nodeType="withEffect">
                                  <p:stCondLst>
                                    <p:cond delay="0"/>
                                  </p:stCondLst>
                                  <p:childTnLst>
                                    <p:set>
                                      <p:cBhvr>
                                        <p:cTn id="11" dur="1" fill="hold">
                                          <p:stCondLst>
                                            <p:cond delay="0"/>
                                          </p:stCondLst>
                                        </p:cTn>
                                        <p:tgtEl>
                                          <p:spTgt spid="280"/>
                                        </p:tgtEl>
                                        <p:attrNameLst>
                                          <p:attrName>style.visibility</p:attrName>
                                        </p:attrNameLst>
                                      </p:cBhvr>
                                      <p:to>
                                        <p:strVal val="visible"/>
                                      </p:to>
                                    </p:set>
                                    <p:animEffect transition="in" filter="wipe(down)">
                                      <p:cBhvr>
                                        <p:cTn id="12" dur="580">
                                          <p:stCondLst>
                                            <p:cond delay="0"/>
                                          </p:stCondLst>
                                        </p:cTn>
                                        <p:tgtEl>
                                          <p:spTgt spid="280"/>
                                        </p:tgtEl>
                                      </p:cBhvr>
                                    </p:animEffect>
                                    <p:anim calcmode="lin" valueType="num">
                                      <p:cBhvr>
                                        <p:cTn id="13" dur="1822" tmFilter="0,0; 0.14,0.36; 0.43,0.73; 0.71,0.91; 1.0,1.0">
                                          <p:stCondLst>
                                            <p:cond delay="0"/>
                                          </p:stCondLst>
                                        </p:cTn>
                                        <p:tgtEl>
                                          <p:spTgt spid="28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0"/>
                                        </p:tgtEl>
                                        <p:attrNameLst>
                                          <p:attrName>ppt_y</p:attrName>
                                        </p:attrNameLst>
                                      </p:cBhvr>
                                      <p:tavLst>
                                        <p:tav tm="0" fmla="#ppt_y-sin(pi*$)/81">
                                          <p:val>
                                            <p:fltVal val="0"/>
                                          </p:val>
                                        </p:tav>
                                        <p:tav tm="100000">
                                          <p:val>
                                            <p:fltVal val="1"/>
                                          </p:val>
                                        </p:tav>
                                      </p:tavLst>
                                    </p:anim>
                                    <p:animScale>
                                      <p:cBhvr>
                                        <p:cTn id="18" dur="26">
                                          <p:stCondLst>
                                            <p:cond delay="650"/>
                                          </p:stCondLst>
                                        </p:cTn>
                                        <p:tgtEl>
                                          <p:spTgt spid="280"/>
                                        </p:tgtEl>
                                      </p:cBhvr>
                                      <p:to x="100000" y="60000"/>
                                    </p:animScale>
                                    <p:animScale>
                                      <p:cBhvr>
                                        <p:cTn id="19" dur="166" decel="50000">
                                          <p:stCondLst>
                                            <p:cond delay="676"/>
                                          </p:stCondLst>
                                        </p:cTn>
                                        <p:tgtEl>
                                          <p:spTgt spid="280"/>
                                        </p:tgtEl>
                                      </p:cBhvr>
                                      <p:to x="100000" y="100000"/>
                                    </p:animScale>
                                    <p:animScale>
                                      <p:cBhvr>
                                        <p:cTn id="20" dur="26">
                                          <p:stCondLst>
                                            <p:cond delay="1312"/>
                                          </p:stCondLst>
                                        </p:cTn>
                                        <p:tgtEl>
                                          <p:spTgt spid="280"/>
                                        </p:tgtEl>
                                      </p:cBhvr>
                                      <p:to x="100000" y="80000"/>
                                    </p:animScale>
                                    <p:animScale>
                                      <p:cBhvr>
                                        <p:cTn id="21" dur="166" decel="50000">
                                          <p:stCondLst>
                                            <p:cond delay="1338"/>
                                          </p:stCondLst>
                                        </p:cTn>
                                        <p:tgtEl>
                                          <p:spTgt spid="280"/>
                                        </p:tgtEl>
                                      </p:cBhvr>
                                      <p:to x="100000" y="100000"/>
                                    </p:animScale>
                                    <p:animScale>
                                      <p:cBhvr>
                                        <p:cTn id="22" dur="26">
                                          <p:stCondLst>
                                            <p:cond delay="1642"/>
                                          </p:stCondLst>
                                        </p:cTn>
                                        <p:tgtEl>
                                          <p:spTgt spid="280"/>
                                        </p:tgtEl>
                                      </p:cBhvr>
                                      <p:to x="100000" y="90000"/>
                                    </p:animScale>
                                    <p:animScale>
                                      <p:cBhvr>
                                        <p:cTn id="23" dur="166" decel="50000">
                                          <p:stCondLst>
                                            <p:cond delay="1668"/>
                                          </p:stCondLst>
                                        </p:cTn>
                                        <p:tgtEl>
                                          <p:spTgt spid="280"/>
                                        </p:tgtEl>
                                      </p:cBhvr>
                                      <p:to x="100000" y="100000"/>
                                    </p:animScale>
                                    <p:animScale>
                                      <p:cBhvr>
                                        <p:cTn id="24" dur="26">
                                          <p:stCondLst>
                                            <p:cond delay="1808"/>
                                          </p:stCondLst>
                                        </p:cTn>
                                        <p:tgtEl>
                                          <p:spTgt spid="280"/>
                                        </p:tgtEl>
                                      </p:cBhvr>
                                      <p:to x="100000" y="95000"/>
                                    </p:animScale>
                                    <p:animScale>
                                      <p:cBhvr>
                                        <p:cTn id="25" dur="166" decel="50000">
                                          <p:stCondLst>
                                            <p:cond delay="1834"/>
                                          </p:stCondLst>
                                        </p:cTn>
                                        <p:tgtEl>
                                          <p:spTgt spid="28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278"/>
                                        </p:tgtEl>
                                        <p:attrNameLst>
                                          <p:attrName>style.visibility</p:attrName>
                                        </p:attrNameLst>
                                      </p:cBhvr>
                                      <p:to>
                                        <p:strVal val="visible"/>
                                      </p:to>
                                    </p:set>
                                    <p:animEffect transition="in" filter="wipe(down)">
                                      <p:cBhvr>
                                        <p:cTn id="30" dur="580">
                                          <p:stCondLst>
                                            <p:cond delay="0"/>
                                          </p:stCondLst>
                                        </p:cTn>
                                        <p:tgtEl>
                                          <p:spTgt spid="278"/>
                                        </p:tgtEl>
                                      </p:cBhvr>
                                    </p:animEffect>
                                    <p:anim calcmode="lin" valueType="num">
                                      <p:cBhvr>
                                        <p:cTn id="31" dur="1822" tmFilter="0,0; 0.14,0.36; 0.43,0.73; 0.71,0.91; 1.0,1.0">
                                          <p:stCondLst>
                                            <p:cond delay="0"/>
                                          </p:stCondLst>
                                        </p:cTn>
                                        <p:tgtEl>
                                          <p:spTgt spid="27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27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27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27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278"/>
                                        </p:tgtEl>
                                        <p:attrNameLst>
                                          <p:attrName>ppt_y</p:attrName>
                                        </p:attrNameLst>
                                      </p:cBhvr>
                                      <p:tavLst>
                                        <p:tav tm="0" fmla="#ppt_y-sin(pi*$)/81">
                                          <p:val>
                                            <p:fltVal val="0"/>
                                          </p:val>
                                        </p:tav>
                                        <p:tav tm="100000">
                                          <p:val>
                                            <p:fltVal val="1"/>
                                          </p:val>
                                        </p:tav>
                                      </p:tavLst>
                                    </p:anim>
                                    <p:animScale>
                                      <p:cBhvr>
                                        <p:cTn id="36" dur="26">
                                          <p:stCondLst>
                                            <p:cond delay="650"/>
                                          </p:stCondLst>
                                        </p:cTn>
                                        <p:tgtEl>
                                          <p:spTgt spid="278"/>
                                        </p:tgtEl>
                                      </p:cBhvr>
                                      <p:to x="100000" y="60000"/>
                                    </p:animScale>
                                    <p:animScale>
                                      <p:cBhvr>
                                        <p:cTn id="37" dur="166" decel="50000">
                                          <p:stCondLst>
                                            <p:cond delay="676"/>
                                          </p:stCondLst>
                                        </p:cTn>
                                        <p:tgtEl>
                                          <p:spTgt spid="278"/>
                                        </p:tgtEl>
                                      </p:cBhvr>
                                      <p:to x="100000" y="100000"/>
                                    </p:animScale>
                                    <p:animScale>
                                      <p:cBhvr>
                                        <p:cTn id="38" dur="26">
                                          <p:stCondLst>
                                            <p:cond delay="1312"/>
                                          </p:stCondLst>
                                        </p:cTn>
                                        <p:tgtEl>
                                          <p:spTgt spid="278"/>
                                        </p:tgtEl>
                                      </p:cBhvr>
                                      <p:to x="100000" y="80000"/>
                                    </p:animScale>
                                    <p:animScale>
                                      <p:cBhvr>
                                        <p:cTn id="39" dur="166" decel="50000">
                                          <p:stCondLst>
                                            <p:cond delay="1338"/>
                                          </p:stCondLst>
                                        </p:cTn>
                                        <p:tgtEl>
                                          <p:spTgt spid="278"/>
                                        </p:tgtEl>
                                      </p:cBhvr>
                                      <p:to x="100000" y="100000"/>
                                    </p:animScale>
                                    <p:animScale>
                                      <p:cBhvr>
                                        <p:cTn id="40" dur="26">
                                          <p:stCondLst>
                                            <p:cond delay="1642"/>
                                          </p:stCondLst>
                                        </p:cTn>
                                        <p:tgtEl>
                                          <p:spTgt spid="278"/>
                                        </p:tgtEl>
                                      </p:cBhvr>
                                      <p:to x="100000" y="90000"/>
                                    </p:animScale>
                                    <p:animScale>
                                      <p:cBhvr>
                                        <p:cTn id="41" dur="166" decel="50000">
                                          <p:stCondLst>
                                            <p:cond delay="1668"/>
                                          </p:stCondLst>
                                        </p:cTn>
                                        <p:tgtEl>
                                          <p:spTgt spid="278"/>
                                        </p:tgtEl>
                                      </p:cBhvr>
                                      <p:to x="100000" y="100000"/>
                                    </p:animScale>
                                    <p:animScale>
                                      <p:cBhvr>
                                        <p:cTn id="42" dur="26">
                                          <p:stCondLst>
                                            <p:cond delay="1808"/>
                                          </p:stCondLst>
                                        </p:cTn>
                                        <p:tgtEl>
                                          <p:spTgt spid="278"/>
                                        </p:tgtEl>
                                      </p:cBhvr>
                                      <p:to x="100000" y="95000"/>
                                    </p:animScale>
                                    <p:animScale>
                                      <p:cBhvr>
                                        <p:cTn id="43" dur="166" decel="50000">
                                          <p:stCondLst>
                                            <p:cond delay="1834"/>
                                          </p:stCondLst>
                                        </p:cTn>
                                        <p:tgtEl>
                                          <p:spTgt spid="278"/>
                                        </p:tgtEl>
                                      </p:cBhvr>
                                      <p:to x="100000" y="100000"/>
                                    </p:animScale>
                                  </p:childTnLst>
                                </p:cTn>
                              </p:par>
                              <p:par>
                                <p:cTn id="44" presetID="53" presetClass="entr" presetSubtype="16" fill="hold"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 grpId="0" animBg="1"/>
      <p:bldP spid="2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46"/>
        <p:cNvGrpSpPr/>
        <p:nvPr/>
      </p:nvGrpSpPr>
      <p:grpSpPr>
        <a:xfrm>
          <a:off x="0" y="0"/>
          <a:ext cx="0" cy="0"/>
          <a:chOff x="0" y="0"/>
          <a:chExt cx="0" cy="0"/>
        </a:xfrm>
      </p:grpSpPr>
      <p:sp>
        <p:nvSpPr>
          <p:cNvPr id="9447" name="Google Shape;9447;p59"/>
          <p:cNvSpPr txBox="1">
            <a:spLocks noGrp="1"/>
          </p:cNvSpPr>
          <p:nvPr>
            <p:ph type="title"/>
          </p:nvPr>
        </p:nvSpPr>
        <p:spPr>
          <a:xfrm rot="-6363">
            <a:off x="6698332" y="1920289"/>
            <a:ext cx="1296602" cy="45780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good</a:t>
            </a:r>
            <a:endParaRPr dirty="0"/>
          </a:p>
        </p:txBody>
      </p:sp>
      <p:sp>
        <p:nvSpPr>
          <p:cNvPr id="9451" name="Google Shape;9451;p59"/>
          <p:cNvSpPr txBox="1">
            <a:spLocks noGrp="1"/>
          </p:cNvSpPr>
          <p:nvPr>
            <p:ph type="title" idx="4"/>
          </p:nvPr>
        </p:nvSpPr>
        <p:spPr>
          <a:xfrm>
            <a:off x="2990933" y="2980879"/>
            <a:ext cx="13485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CÁ</a:t>
            </a:r>
            <a:endParaRPr dirty="0"/>
          </a:p>
        </p:txBody>
      </p:sp>
      <p:sp>
        <p:nvSpPr>
          <p:cNvPr id="9454" name="Google Shape;9454;p59"/>
          <p:cNvSpPr txBox="1">
            <a:spLocks noGrp="1"/>
          </p:cNvSpPr>
          <p:nvPr>
            <p:ph type="title" idx="7"/>
          </p:nvPr>
        </p:nvSpPr>
        <p:spPr>
          <a:xfrm>
            <a:off x="4816555" y="2980876"/>
            <a:ext cx="13485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CÁ</a:t>
            </a:r>
            <a:endParaRPr dirty="0"/>
          </a:p>
        </p:txBody>
      </p:sp>
      <p:sp>
        <p:nvSpPr>
          <p:cNvPr id="9456" name="Google Shape;9456;p59"/>
          <p:cNvSpPr txBox="1">
            <a:spLocks noGrp="1"/>
          </p:cNvSpPr>
          <p:nvPr>
            <p:ph type="title" idx="9"/>
          </p:nvPr>
        </p:nvSpPr>
        <p:spPr>
          <a:xfrm>
            <a:off x="1169163" y="953175"/>
            <a:ext cx="14081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rgbClr val="FFFF00"/>
                </a:solidFill>
              </a:rPr>
              <a:t>THỊT</a:t>
            </a:r>
            <a:endParaRPr b="1" dirty="0">
              <a:solidFill>
                <a:srgbClr val="FFFF00"/>
              </a:solidFill>
            </a:endParaRPr>
          </a:p>
        </p:txBody>
      </p:sp>
      <p:sp>
        <p:nvSpPr>
          <p:cNvPr id="9458" name="Google Shape;9458;p59"/>
          <p:cNvSpPr txBox="1">
            <a:spLocks noGrp="1"/>
          </p:cNvSpPr>
          <p:nvPr>
            <p:ph type="title" idx="14"/>
          </p:nvPr>
        </p:nvSpPr>
        <p:spPr>
          <a:xfrm>
            <a:off x="1169163" y="2961826"/>
            <a:ext cx="13485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CÁ</a:t>
            </a:r>
            <a:endParaRPr dirty="0"/>
          </a:p>
        </p:txBody>
      </p:sp>
      <p:grpSp>
        <p:nvGrpSpPr>
          <p:cNvPr id="9460" name="Google Shape;9460;p59"/>
          <p:cNvGrpSpPr/>
          <p:nvPr/>
        </p:nvGrpSpPr>
        <p:grpSpPr>
          <a:xfrm>
            <a:off x="4816890" y="3392325"/>
            <a:ext cx="1346210" cy="848425"/>
            <a:chOff x="2359350" y="3563775"/>
            <a:chExt cx="2209075" cy="848425"/>
          </a:xfrm>
        </p:grpSpPr>
        <p:sp>
          <p:nvSpPr>
            <p:cNvPr id="9461" name="Google Shape;9461;p59"/>
            <p:cNvSpPr/>
            <p:nvPr/>
          </p:nvSpPr>
          <p:spPr>
            <a:xfrm>
              <a:off x="2359350" y="3563775"/>
              <a:ext cx="2209075" cy="15525"/>
            </a:xfrm>
            <a:custGeom>
              <a:avLst/>
              <a:gdLst/>
              <a:ahLst/>
              <a:cxnLst/>
              <a:rect l="l" t="t" r="r" b="b"/>
              <a:pathLst>
                <a:path w="88363" h="621" extrusionOk="0">
                  <a:moveTo>
                    <a:pt x="301" y="1"/>
                  </a:moveTo>
                  <a:cubicBezTo>
                    <a:pt x="76" y="1"/>
                    <a:pt x="1" y="151"/>
                    <a:pt x="1" y="320"/>
                  </a:cubicBezTo>
                  <a:cubicBezTo>
                    <a:pt x="1" y="470"/>
                    <a:pt x="76" y="621"/>
                    <a:pt x="301" y="621"/>
                  </a:cubicBezTo>
                  <a:lnTo>
                    <a:pt x="88044" y="621"/>
                  </a:lnTo>
                  <a:cubicBezTo>
                    <a:pt x="88213" y="621"/>
                    <a:pt x="88363" y="470"/>
                    <a:pt x="88363" y="320"/>
                  </a:cubicBezTo>
                  <a:cubicBezTo>
                    <a:pt x="88363" y="151"/>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2" name="Google Shape;9462;p59"/>
            <p:cNvSpPr/>
            <p:nvPr/>
          </p:nvSpPr>
          <p:spPr>
            <a:xfrm>
              <a:off x="2359350" y="3771900"/>
              <a:ext cx="2209075" cy="15525"/>
            </a:xfrm>
            <a:custGeom>
              <a:avLst/>
              <a:gdLst/>
              <a:ahLst/>
              <a:cxnLst/>
              <a:rect l="l" t="t" r="r" b="b"/>
              <a:pathLst>
                <a:path w="88363" h="621" extrusionOk="0">
                  <a:moveTo>
                    <a:pt x="301" y="0"/>
                  </a:moveTo>
                  <a:cubicBezTo>
                    <a:pt x="76" y="0"/>
                    <a:pt x="1" y="150"/>
                    <a:pt x="1" y="320"/>
                  </a:cubicBezTo>
                  <a:cubicBezTo>
                    <a:pt x="1" y="470"/>
                    <a:pt x="76" y="620"/>
                    <a:pt x="301" y="620"/>
                  </a:cubicBezTo>
                  <a:lnTo>
                    <a:pt x="88044" y="620"/>
                  </a:lnTo>
                  <a:cubicBezTo>
                    <a:pt x="88213" y="620"/>
                    <a:pt x="88363" y="470"/>
                    <a:pt x="88363" y="320"/>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3" name="Google Shape;9463;p59"/>
            <p:cNvSpPr/>
            <p:nvPr/>
          </p:nvSpPr>
          <p:spPr>
            <a:xfrm>
              <a:off x="2359350" y="3984763"/>
              <a:ext cx="2209075" cy="16000"/>
            </a:xfrm>
            <a:custGeom>
              <a:avLst/>
              <a:gdLst/>
              <a:ahLst/>
              <a:cxnLst/>
              <a:rect l="l" t="t" r="r" b="b"/>
              <a:pathLst>
                <a:path w="88363" h="640" extrusionOk="0">
                  <a:moveTo>
                    <a:pt x="301" y="1"/>
                  </a:moveTo>
                  <a:cubicBezTo>
                    <a:pt x="76" y="1"/>
                    <a:pt x="1" y="170"/>
                    <a:pt x="1" y="320"/>
                  </a:cubicBezTo>
                  <a:cubicBezTo>
                    <a:pt x="1" y="470"/>
                    <a:pt x="76" y="639"/>
                    <a:pt x="301" y="639"/>
                  </a:cubicBezTo>
                  <a:lnTo>
                    <a:pt x="88044" y="639"/>
                  </a:lnTo>
                  <a:cubicBezTo>
                    <a:pt x="88213" y="639"/>
                    <a:pt x="88363" y="470"/>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4" name="Google Shape;9464;p59"/>
            <p:cNvSpPr/>
            <p:nvPr/>
          </p:nvSpPr>
          <p:spPr>
            <a:xfrm>
              <a:off x="2359350" y="4192863"/>
              <a:ext cx="2209075" cy="16000"/>
            </a:xfrm>
            <a:custGeom>
              <a:avLst/>
              <a:gdLst/>
              <a:ahLst/>
              <a:cxnLst/>
              <a:rect l="l" t="t" r="r" b="b"/>
              <a:pathLst>
                <a:path w="88363" h="640" extrusionOk="0">
                  <a:moveTo>
                    <a:pt x="301" y="1"/>
                  </a:moveTo>
                  <a:cubicBezTo>
                    <a:pt x="76" y="1"/>
                    <a:pt x="1" y="170"/>
                    <a:pt x="1" y="320"/>
                  </a:cubicBezTo>
                  <a:cubicBezTo>
                    <a:pt x="1" y="471"/>
                    <a:pt x="76" y="640"/>
                    <a:pt x="301" y="640"/>
                  </a:cubicBezTo>
                  <a:lnTo>
                    <a:pt x="88044" y="640"/>
                  </a:lnTo>
                  <a:cubicBezTo>
                    <a:pt x="88213" y="640"/>
                    <a:pt x="88363" y="471"/>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5" name="Google Shape;9465;p59"/>
            <p:cNvSpPr/>
            <p:nvPr/>
          </p:nvSpPr>
          <p:spPr>
            <a:xfrm>
              <a:off x="2359350" y="4396700"/>
              <a:ext cx="2209075" cy="15500"/>
            </a:xfrm>
            <a:custGeom>
              <a:avLst/>
              <a:gdLst/>
              <a:ahLst/>
              <a:cxnLst/>
              <a:rect l="l" t="t" r="r" b="b"/>
              <a:pathLst>
                <a:path w="88363" h="620" extrusionOk="0">
                  <a:moveTo>
                    <a:pt x="301" y="0"/>
                  </a:moveTo>
                  <a:cubicBezTo>
                    <a:pt x="76" y="0"/>
                    <a:pt x="1" y="150"/>
                    <a:pt x="1" y="301"/>
                  </a:cubicBezTo>
                  <a:cubicBezTo>
                    <a:pt x="1" y="545"/>
                    <a:pt x="76" y="620"/>
                    <a:pt x="301" y="620"/>
                  </a:cubicBezTo>
                  <a:lnTo>
                    <a:pt x="88044" y="620"/>
                  </a:lnTo>
                  <a:cubicBezTo>
                    <a:pt x="88213" y="620"/>
                    <a:pt x="88363" y="545"/>
                    <a:pt x="88363" y="301"/>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66" name="Google Shape;9466;p59">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9467" name="Google Shape;9467;p59">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9468" name="Google Shape;9468;p59">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9469" name="Google Shape;9469;p59">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9470" name="Google Shape;9470;p59">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grpSp>
        <p:nvGrpSpPr>
          <p:cNvPr id="9471" name="Google Shape;9471;p59"/>
          <p:cNvGrpSpPr/>
          <p:nvPr/>
        </p:nvGrpSpPr>
        <p:grpSpPr>
          <a:xfrm>
            <a:off x="8185019" y="776844"/>
            <a:ext cx="307115" cy="307163"/>
            <a:chOff x="5660400" y="238125"/>
            <a:chExt cx="481825" cy="481825"/>
          </a:xfrm>
        </p:grpSpPr>
        <p:sp>
          <p:nvSpPr>
            <p:cNvPr id="9472" name="Google Shape;9472;p59"/>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473" name="Google Shape;9473;p59"/>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9474" name="Google Shape;9474;p59">
            <a:hlinkClick r:id="rId5" action="ppaction://hlinksldjump"/>
          </p:cNvPr>
          <p:cNvSpPr/>
          <p:nvPr/>
        </p:nvSpPr>
        <p:spPr>
          <a:xfrm>
            <a:off x="8181050" y="814525"/>
            <a:ext cx="307200" cy="26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5" name="Google Shape;9475;p59">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9476" name="Google Shape;9476;p59"/>
          <p:cNvGrpSpPr/>
          <p:nvPr/>
        </p:nvGrpSpPr>
        <p:grpSpPr>
          <a:xfrm>
            <a:off x="790775" y="119354"/>
            <a:ext cx="7447900" cy="745438"/>
            <a:chOff x="790775" y="119354"/>
            <a:chExt cx="7447900" cy="745438"/>
          </a:xfrm>
        </p:grpSpPr>
        <p:sp>
          <p:nvSpPr>
            <p:cNvPr id="9477" name="Google Shape;9477;p59">
              <a:hlinkClick r:id="rId6"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8" name="Google Shape;9478;p5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9" name="Google Shape;9479;p5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0" name="Google Shape;9480;p59"/>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9481" name="Google Shape;9481;p59"/>
            <p:cNvGrpSpPr/>
            <p:nvPr/>
          </p:nvGrpSpPr>
          <p:grpSpPr>
            <a:xfrm>
              <a:off x="3959525" y="596800"/>
              <a:ext cx="456034" cy="267991"/>
              <a:chOff x="-1126825" y="596800"/>
              <a:chExt cx="456034" cy="267991"/>
            </a:xfrm>
          </p:grpSpPr>
          <p:sp>
            <p:nvSpPr>
              <p:cNvPr id="9482" name="Google Shape;9482;p59"/>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3" name="Google Shape;9483;p59"/>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4" name="Google Shape;9484;p59"/>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5" name="Google Shape;9485;p59"/>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6" name="Google Shape;9486;p59"/>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7" name="Google Shape;9487;p59"/>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8" name="Google Shape;9488;p59"/>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9" name="Google Shape;9489;p59"/>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0" name="Google Shape;9490;p59"/>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1" name="Google Shape;9491;p59"/>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92" name="Google Shape;9492;p59"/>
            <p:cNvGrpSpPr/>
            <p:nvPr/>
          </p:nvGrpSpPr>
          <p:grpSpPr>
            <a:xfrm>
              <a:off x="790775" y="119354"/>
              <a:ext cx="7447900" cy="539872"/>
              <a:chOff x="790775" y="119354"/>
              <a:chExt cx="7447900" cy="539872"/>
            </a:xfrm>
          </p:grpSpPr>
          <p:sp>
            <p:nvSpPr>
              <p:cNvPr id="9493" name="Google Shape;9493;p59"/>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4" name="Google Shape;9494;p59"/>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5" name="Google Shape;9495;p59"/>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6" name="Google Shape;9496;p59"/>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7" name="Google Shape;9497;p59"/>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8" name="Google Shape;9498;p59"/>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9" name="Google Shape;9499;p59"/>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0" name="Google Shape;9500;p59"/>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1" name="Google Shape;9501;p59"/>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2" name="Google Shape;9502;p59"/>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3" name="Google Shape;9503;p59"/>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4" name="Google Shape;9504;p59"/>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5" name="Google Shape;9505;p59"/>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6" name="Google Shape;9506;p59"/>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7" name="Google Shape;9507;p5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8" name="Google Shape;9508;p5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9" name="Google Shape;9509;p59"/>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0" name="Google Shape;9510;p59"/>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1" name="Google Shape;9511;p59"/>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2" name="Google Shape;9512;p59"/>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3" name="Google Shape;9513;p59"/>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4" name="Google Shape;9514;p59"/>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5" name="Google Shape;9515;p59"/>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6" name="Google Shape;9516;p59"/>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7" name="Google Shape;9517;p59">
                <a:hlinkClick r:id="rId6"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9518" name="Google Shape;9518;p59"/>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9519" name="Google Shape;9519;p59"/>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9520" name="Google Shape;9520;p59"/>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9521" name="Google Shape;9521;p59"/>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9522" name="Google Shape;9522;p59"/>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9523" name="Google Shape;9523;p59"/>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9524" name="Google Shape;9524;p59"/>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9525" name="Google Shape;9525;p59"/>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9526" name="Google Shape;9526;p59"/>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9527" name="Google Shape;9527;p59"/>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9528" name="Google Shape;9528;p59"/>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9529" name="Google Shape;9529;p59">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30" name="Google Shape;9530;p59">
            <a:hlinkClick r:id="rId7"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1" name="Google Shape;9531;p59">
            <a:hlinkClick r:id="rId8"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2" name="Google Shape;9532;p59">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3" name="Google Shape;9533;p59">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4" name="Google Shape;9534;p59">
            <a:hlinkClick r:id="rId6"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5" name="Google Shape;9535;p59">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6" name="Google Shape;9536;p59">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7" name="Google Shape;9537;p59">
            <a:hlinkClick r:id="rId8"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8" name="Google Shape;9538;p59">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9" name="Google Shape;9539;p59">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0" name="Google Shape;9540;p59">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1" name="Google Shape;9541;p59">
            <a:hlinkClick r:id="rId12"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42" name="Google Shape;9542;p59"/>
          <p:cNvGrpSpPr/>
          <p:nvPr/>
        </p:nvGrpSpPr>
        <p:grpSpPr>
          <a:xfrm>
            <a:off x="6132434" y="2503786"/>
            <a:ext cx="2285006" cy="2138803"/>
            <a:chOff x="6132434" y="2503786"/>
            <a:chExt cx="2285006" cy="2138803"/>
          </a:xfrm>
        </p:grpSpPr>
        <p:sp>
          <p:nvSpPr>
            <p:cNvPr id="9543" name="Google Shape;9543;p59"/>
            <p:cNvSpPr/>
            <p:nvPr/>
          </p:nvSpPr>
          <p:spPr>
            <a:xfrm>
              <a:off x="7901710" y="3674681"/>
              <a:ext cx="238954" cy="147225"/>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4" name="Google Shape;9544;p59"/>
            <p:cNvSpPr/>
            <p:nvPr/>
          </p:nvSpPr>
          <p:spPr>
            <a:xfrm>
              <a:off x="7812698" y="3836564"/>
              <a:ext cx="257081" cy="134478"/>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5" name="Google Shape;9545;p59"/>
            <p:cNvSpPr/>
            <p:nvPr/>
          </p:nvSpPr>
          <p:spPr>
            <a:xfrm>
              <a:off x="7881111" y="3390731"/>
              <a:ext cx="105615" cy="271719"/>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6" name="Google Shape;9546;p59"/>
            <p:cNvSpPr/>
            <p:nvPr/>
          </p:nvSpPr>
          <p:spPr>
            <a:xfrm>
              <a:off x="7731684" y="3704731"/>
              <a:ext cx="107965" cy="271113"/>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7" name="Google Shape;9547;p59"/>
            <p:cNvSpPr/>
            <p:nvPr/>
          </p:nvSpPr>
          <p:spPr>
            <a:xfrm>
              <a:off x="7959459" y="3487764"/>
              <a:ext cx="210187" cy="214767"/>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8" name="Google Shape;9548;p59"/>
            <p:cNvSpPr/>
            <p:nvPr/>
          </p:nvSpPr>
          <p:spPr>
            <a:xfrm>
              <a:off x="7828281" y="3588166"/>
              <a:ext cx="88093" cy="278965"/>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9" name="Google Shape;9549;p59"/>
            <p:cNvSpPr/>
            <p:nvPr/>
          </p:nvSpPr>
          <p:spPr>
            <a:xfrm>
              <a:off x="8007443" y="3291324"/>
              <a:ext cx="93570" cy="254512"/>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0" name="Google Shape;9550;p59"/>
            <p:cNvSpPr/>
            <p:nvPr/>
          </p:nvSpPr>
          <p:spPr>
            <a:xfrm>
              <a:off x="7749302" y="3456115"/>
              <a:ext cx="278819" cy="610834"/>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1" name="Google Shape;9551;p59"/>
            <p:cNvSpPr/>
            <p:nvPr/>
          </p:nvSpPr>
          <p:spPr>
            <a:xfrm>
              <a:off x="7200257" y="4567098"/>
              <a:ext cx="246733" cy="75491"/>
            </a:xfrm>
            <a:custGeom>
              <a:avLst/>
              <a:gdLst/>
              <a:ahLst/>
              <a:cxnLst/>
              <a:rect l="l" t="t" r="r" b="b"/>
              <a:pathLst>
                <a:path w="10181" h="3115" extrusionOk="0">
                  <a:moveTo>
                    <a:pt x="3731" y="0"/>
                  </a:moveTo>
                  <a:cubicBezTo>
                    <a:pt x="3371" y="0"/>
                    <a:pt x="3026" y="12"/>
                    <a:pt x="2707" y="38"/>
                  </a:cubicBezTo>
                  <a:lnTo>
                    <a:pt x="2607" y="163"/>
                  </a:lnTo>
                  <a:cubicBezTo>
                    <a:pt x="1880" y="364"/>
                    <a:pt x="952" y="664"/>
                    <a:pt x="0" y="890"/>
                  </a:cubicBezTo>
                  <a:lnTo>
                    <a:pt x="0" y="990"/>
                  </a:lnTo>
                  <a:cubicBezTo>
                    <a:pt x="0" y="1917"/>
                    <a:pt x="1579" y="1817"/>
                    <a:pt x="3233" y="2043"/>
                  </a:cubicBezTo>
                  <a:cubicBezTo>
                    <a:pt x="5600" y="2366"/>
                    <a:pt x="7346" y="3114"/>
                    <a:pt x="7984" y="3114"/>
                  </a:cubicBezTo>
                  <a:cubicBezTo>
                    <a:pt x="8137" y="3114"/>
                    <a:pt x="8226" y="3072"/>
                    <a:pt x="8246" y="2970"/>
                  </a:cubicBezTo>
                  <a:cubicBezTo>
                    <a:pt x="8246" y="2870"/>
                    <a:pt x="7845" y="2444"/>
                    <a:pt x="7318" y="2143"/>
                  </a:cubicBezTo>
                  <a:cubicBezTo>
                    <a:pt x="7160" y="2073"/>
                    <a:pt x="7113" y="1990"/>
                    <a:pt x="7142" y="1990"/>
                  </a:cubicBezTo>
                  <a:cubicBezTo>
                    <a:pt x="7154" y="1990"/>
                    <a:pt x="7181" y="2005"/>
                    <a:pt x="7218" y="2043"/>
                  </a:cubicBezTo>
                  <a:cubicBezTo>
                    <a:pt x="8003" y="2297"/>
                    <a:pt x="9022" y="2714"/>
                    <a:pt x="9316" y="2714"/>
                  </a:cubicBezTo>
                  <a:cubicBezTo>
                    <a:pt x="9369" y="2714"/>
                    <a:pt x="9399" y="2700"/>
                    <a:pt x="9399" y="2669"/>
                  </a:cubicBezTo>
                  <a:cubicBezTo>
                    <a:pt x="9488" y="2198"/>
                    <a:pt x="8754" y="1807"/>
                    <a:pt x="8222" y="1659"/>
                  </a:cubicBezTo>
                  <a:lnTo>
                    <a:pt x="8222" y="1659"/>
                  </a:lnTo>
                  <a:cubicBezTo>
                    <a:pt x="8502" y="1696"/>
                    <a:pt x="8746" y="1711"/>
                    <a:pt x="8957" y="1711"/>
                  </a:cubicBezTo>
                  <a:cubicBezTo>
                    <a:pt x="9914" y="1711"/>
                    <a:pt x="10181" y="1388"/>
                    <a:pt x="10025" y="1291"/>
                  </a:cubicBezTo>
                  <a:cubicBezTo>
                    <a:pt x="9391" y="569"/>
                    <a:pt x="6199" y="0"/>
                    <a:pt x="3731"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2" name="Google Shape;9552;p59"/>
            <p:cNvSpPr/>
            <p:nvPr/>
          </p:nvSpPr>
          <p:spPr>
            <a:xfrm>
              <a:off x="7301676" y="2999110"/>
              <a:ext cx="95557" cy="131885"/>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3" name="Google Shape;9553;p59"/>
            <p:cNvSpPr/>
            <p:nvPr/>
          </p:nvSpPr>
          <p:spPr>
            <a:xfrm>
              <a:off x="6807884" y="3014353"/>
              <a:ext cx="99023" cy="134236"/>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4" name="Google Shape;9554;p59"/>
            <p:cNvSpPr/>
            <p:nvPr/>
          </p:nvSpPr>
          <p:spPr>
            <a:xfrm>
              <a:off x="7961883" y="4321026"/>
              <a:ext cx="202892" cy="237281"/>
            </a:xfrm>
            <a:custGeom>
              <a:avLst/>
              <a:gdLst/>
              <a:ahLst/>
              <a:cxnLst/>
              <a:rect l="l" t="t" r="r" b="b"/>
              <a:pathLst>
                <a:path w="8372" h="9791" extrusionOk="0">
                  <a:moveTo>
                    <a:pt x="1719" y="1"/>
                  </a:moveTo>
                  <a:cubicBezTo>
                    <a:pt x="1108" y="1"/>
                    <a:pt x="559" y="49"/>
                    <a:pt x="1" y="167"/>
                  </a:cubicBezTo>
                  <a:cubicBezTo>
                    <a:pt x="1" y="167"/>
                    <a:pt x="3033" y="5305"/>
                    <a:pt x="1981" y="9791"/>
                  </a:cubicBezTo>
                  <a:cubicBezTo>
                    <a:pt x="8146" y="7184"/>
                    <a:pt x="8372" y="392"/>
                    <a:pt x="3134" y="66"/>
                  </a:cubicBezTo>
                  <a:cubicBezTo>
                    <a:pt x="2615" y="25"/>
                    <a:pt x="2151" y="1"/>
                    <a:pt x="1719"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5" name="Google Shape;9555;p59"/>
            <p:cNvSpPr/>
            <p:nvPr/>
          </p:nvSpPr>
          <p:spPr>
            <a:xfrm>
              <a:off x="7833128" y="4345697"/>
              <a:ext cx="111164" cy="237524"/>
            </a:xfrm>
            <a:custGeom>
              <a:avLst/>
              <a:gdLst/>
              <a:ahLst/>
              <a:cxnLst/>
              <a:rect l="l" t="t" r="r" b="b"/>
              <a:pathLst>
                <a:path w="4587" h="9801" extrusionOk="0">
                  <a:moveTo>
                    <a:pt x="2181" y="1"/>
                  </a:moveTo>
                  <a:cubicBezTo>
                    <a:pt x="1554" y="201"/>
                    <a:pt x="928" y="402"/>
                    <a:pt x="201" y="627"/>
                  </a:cubicBezTo>
                  <a:cubicBezTo>
                    <a:pt x="301" y="828"/>
                    <a:pt x="2181" y="6993"/>
                    <a:pt x="0" y="9800"/>
                  </a:cubicBezTo>
                  <a:lnTo>
                    <a:pt x="2181" y="9800"/>
                  </a:lnTo>
                  <a:lnTo>
                    <a:pt x="2181" y="9700"/>
                  </a:lnTo>
                  <a:cubicBezTo>
                    <a:pt x="4587" y="5941"/>
                    <a:pt x="2181" y="1"/>
                    <a:pt x="2181" y="1"/>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6" name="Google Shape;9556;p59"/>
            <p:cNvSpPr/>
            <p:nvPr/>
          </p:nvSpPr>
          <p:spPr>
            <a:xfrm>
              <a:off x="7675825" y="4376062"/>
              <a:ext cx="94152" cy="191963"/>
            </a:xfrm>
            <a:custGeom>
              <a:avLst/>
              <a:gdLst/>
              <a:ahLst/>
              <a:cxnLst/>
              <a:rect l="l" t="t" r="r" b="b"/>
              <a:pathLst>
                <a:path w="3885" h="7921" extrusionOk="0">
                  <a:moveTo>
                    <a:pt x="3760" y="1"/>
                  </a:moveTo>
                  <a:cubicBezTo>
                    <a:pt x="3133" y="101"/>
                    <a:pt x="2406" y="101"/>
                    <a:pt x="1579" y="101"/>
                  </a:cubicBezTo>
                  <a:cubicBezTo>
                    <a:pt x="1579" y="302"/>
                    <a:pt x="2105" y="5214"/>
                    <a:pt x="0" y="7520"/>
                  </a:cubicBezTo>
                  <a:cubicBezTo>
                    <a:pt x="527" y="7620"/>
                    <a:pt x="1053" y="7820"/>
                    <a:pt x="1679" y="7921"/>
                  </a:cubicBezTo>
                  <a:cubicBezTo>
                    <a:pt x="3885" y="6041"/>
                    <a:pt x="3760" y="101"/>
                    <a:pt x="3760" y="101"/>
                  </a:cubicBezTo>
                  <a:lnTo>
                    <a:pt x="3760" y="1"/>
                  </a:ln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7" name="Google Shape;9557;p59"/>
            <p:cNvSpPr/>
            <p:nvPr/>
          </p:nvSpPr>
          <p:spPr>
            <a:xfrm>
              <a:off x="7562240" y="4360891"/>
              <a:ext cx="78375" cy="167049"/>
            </a:xfrm>
            <a:custGeom>
              <a:avLst/>
              <a:gdLst/>
              <a:ahLst/>
              <a:cxnLst/>
              <a:rect l="l" t="t" r="r" b="b"/>
              <a:pathLst>
                <a:path w="3234" h="6893" extrusionOk="0">
                  <a:moveTo>
                    <a:pt x="1053" y="0"/>
                  </a:moveTo>
                  <a:cubicBezTo>
                    <a:pt x="1053" y="201"/>
                    <a:pt x="1780" y="3334"/>
                    <a:pt x="0" y="6266"/>
                  </a:cubicBezTo>
                  <a:cubicBezTo>
                    <a:pt x="427" y="6467"/>
                    <a:pt x="828" y="6667"/>
                    <a:pt x="1254" y="6893"/>
                  </a:cubicBezTo>
                  <a:cubicBezTo>
                    <a:pt x="3234" y="4913"/>
                    <a:pt x="2707" y="527"/>
                    <a:pt x="2607" y="301"/>
                  </a:cubicBezTo>
                  <a:cubicBezTo>
                    <a:pt x="2081" y="301"/>
                    <a:pt x="1554" y="201"/>
                    <a:pt x="1053" y="0"/>
                  </a:cubicBezTo>
                  <a:close/>
                </a:path>
              </a:pathLst>
            </a:custGeom>
            <a:solidFill>
              <a:srgbClr val="7E3525"/>
            </a:solidFill>
            <a:ln w="9525" cap="flat" cmpd="sng">
              <a:solidFill>
                <a:srgbClr val="7E352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8" name="Google Shape;9558;p59"/>
            <p:cNvSpPr/>
            <p:nvPr/>
          </p:nvSpPr>
          <p:spPr>
            <a:xfrm>
              <a:off x="7885958" y="4325049"/>
              <a:ext cx="149455" cy="258172"/>
            </a:xfrm>
            <a:custGeom>
              <a:avLst/>
              <a:gdLst/>
              <a:ahLst/>
              <a:cxnLst/>
              <a:rect l="l" t="t" r="r" b="b"/>
              <a:pathLst>
                <a:path w="6167" h="10653" extrusionOk="0">
                  <a:moveTo>
                    <a:pt x="3134" y="1"/>
                  </a:moveTo>
                  <a:cubicBezTo>
                    <a:pt x="1981" y="126"/>
                    <a:pt x="1054" y="427"/>
                    <a:pt x="1" y="853"/>
                  </a:cubicBezTo>
                  <a:cubicBezTo>
                    <a:pt x="1" y="853"/>
                    <a:pt x="2407" y="6793"/>
                    <a:pt x="1" y="10552"/>
                  </a:cubicBezTo>
                  <a:lnTo>
                    <a:pt x="1" y="10652"/>
                  </a:lnTo>
                  <a:cubicBezTo>
                    <a:pt x="427" y="10652"/>
                    <a:pt x="853" y="10652"/>
                    <a:pt x="1154" y="10552"/>
                  </a:cubicBezTo>
                  <a:cubicBezTo>
                    <a:pt x="2733" y="10452"/>
                    <a:pt x="3986" y="10026"/>
                    <a:pt x="5114" y="9625"/>
                  </a:cubicBezTo>
                  <a:cubicBezTo>
                    <a:pt x="6166" y="5139"/>
                    <a:pt x="3134" y="1"/>
                    <a:pt x="313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9" name="Google Shape;9559;p59"/>
            <p:cNvSpPr/>
            <p:nvPr/>
          </p:nvSpPr>
          <p:spPr>
            <a:xfrm>
              <a:off x="7716514" y="4360891"/>
              <a:ext cx="169473" cy="222329"/>
            </a:xfrm>
            <a:custGeom>
              <a:avLst/>
              <a:gdLst/>
              <a:ahLst/>
              <a:cxnLst/>
              <a:rect l="l" t="t" r="r" b="b"/>
              <a:pathLst>
                <a:path w="6993" h="9174" extrusionOk="0">
                  <a:moveTo>
                    <a:pt x="5013" y="0"/>
                  </a:moveTo>
                  <a:lnTo>
                    <a:pt x="5013" y="0"/>
                  </a:lnTo>
                  <a:cubicBezTo>
                    <a:pt x="4186" y="301"/>
                    <a:pt x="3234" y="527"/>
                    <a:pt x="2081" y="627"/>
                  </a:cubicBezTo>
                  <a:lnTo>
                    <a:pt x="2081" y="727"/>
                  </a:lnTo>
                  <a:cubicBezTo>
                    <a:pt x="2081" y="727"/>
                    <a:pt x="2206" y="6667"/>
                    <a:pt x="0" y="8547"/>
                  </a:cubicBezTo>
                  <a:cubicBezTo>
                    <a:pt x="1454" y="8873"/>
                    <a:pt x="3133" y="9073"/>
                    <a:pt x="4812" y="9173"/>
                  </a:cubicBezTo>
                  <a:cubicBezTo>
                    <a:pt x="6993" y="6366"/>
                    <a:pt x="5113" y="201"/>
                    <a:pt x="50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0" name="Google Shape;9560;p59"/>
            <p:cNvSpPr/>
            <p:nvPr/>
          </p:nvSpPr>
          <p:spPr>
            <a:xfrm>
              <a:off x="7592605" y="4368186"/>
              <a:ext cx="134260" cy="190121"/>
            </a:xfrm>
            <a:custGeom>
              <a:avLst/>
              <a:gdLst/>
              <a:ahLst/>
              <a:cxnLst/>
              <a:rect l="l" t="t" r="r" b="b"/>
              <a:pathLst>
                <a:path w="5540" h="7845" extrusionOk="0">
                  <a:moveTo>
                    <a:pt x="1354" y="0"/>
                  </a:moveTo>
                  <a:cubicBezTo>
                    <a:pt x="1454" y="226"/>
                    <a:pt x="1981" y="4612"/>
                    <a:pt x="1" y="6592"/>
                  </a:cubicBezTo>
                  <a:cubicBezTo>
                    <a:pt x="1053" y="6993"/>
                    <a:pt x="2181" y="7419"/>
                    <a:pt x="3434" y="7845"/>
                  </a:cubicBezTo>
                  <a:cubicBezTo>
                    <a:pt x="5539" y="5539"/>
                    <a:pt x="5013" y="627"/>
                    <a:pt x="5013" y="426"/>
                  </a:cubicBezTo>
                  <a:lnTo>
                    <a:pt x="4387" y="426"/>
                  </a:lnTo>
                  <a:cubicBezTo>
                    <a:pt x="3234" y="326"/>
                    <a:pt x="2181" y="226"/>
                    <a:pt x="13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1" name="Google Shape;9561;p59"/>
            <p:cNvSpPr/>
            <p:nvPr/>
          </p:nvSpPr>
          <p:spPr>
            <a:xfrm>
              <a:off x="7466273" y="4328078"/>
              <a:ext cx="139107" cy="184692"/>
            </a:xfrm>
            <a:custGeom>
              <a:avLst/>
              <a:gdLst/>
              <a:ahLst/>
              <a:cxnLst/>
              <a:rect l="l" t="t" r="r" b="b"/>
              <a:pathLst>
                <a:path w="5740" h="7621" extrusionOk="0">
                  <a:moveTo>
                    <a:pt x="1554" y="1"/>
                  </a:moveTo>
                  <a:cubicBezTo>
                    <a:pt x="1254" y="1655"/>
                    <a:pt x="727" y="3134"/>
                    <a:pt x="1" y="4487"/>
                  </a:cubicBezTo>
                  <a:cubicBezTo>
                    <a:pt x="727" y="5515"/>
                    <a:pt x="2081" y="6668"/>
                    <a:pt x="3960" y="7620"/>
                  </a:cubicBezTo>
                  <a:cubicBezTo>
                    <a:pt x="5740" y="4688"/>
                    <a:pt x="5013" y="1555"/>
                    <a:pt x="5013" y="1354"/>
                  </a:cubicBezTo>
                  <a:cubicBezTo>
                    <a:pt x="3008" y="928"/>
                    <a:pt x="1981" y="402"/>
                    <a:pt x="1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2" name="Google Shape;9562;p59"/>
            <p:cNvSpPr/>
            <p:nvPr/>
          </p:nvSpPr>
          <p:spPr>
            <a:xfrm>
              <a:off x="6673652" y="3687307"/>
              <a:ext cx="871017" cy="907248"/>
            </a:xfrm>
            <a:custGeom>
              <a:avLst/>
              <a:gdLst/>
              <a:ahLst/>
              <a:cxnLst/>
              <a:rect l="l" t="t" r="r" b="b"/>
              <a:pathLst>
                <a:path w="35941" h="37436" extrusionOk="0">
                  <a:moveTo>
                    <a:pt x="27169" y="1"/>
                  </a:moveTo>
                  <a:cubicBezTo>
                    <a:pt x="24337" y="1154"/>
                    <a:pt x="21003" y="1880"/>
                    <a:pt x="17244" y="1880"/>
                  </a:cubicBezTo>
                  <a:cubicBezTo>
                    <a:pt x="13910" y="1880"/>
                    <a:pt x="10978" y="1254"/>
                    <a:pt x="8472" y="427"/>
                  </a:cubicBezTo>
                  <a:cubicBezTo>
                    <a:pt x="8472" y="427"/>
                    <a:pt x="3033" y="7745"/>
                    <a:pt x="1479" y="17144"/>
                  </a:cubicBezTo>
                  <a:cubicBezTo>
                    <a:pt x="1" y="25389"/>
                    <a:pt x="1580" y="31028"/>
                    <a:pt x="5966" y="34362"/>
                  </a:cubicBezTo>
                  <a:cubicBezTo>
                    <a:pt x="6692" y="34988"/>
                    <a:pt x="7645" y="35515"/>
                    <a:pt x="8898" y="35941"/>
                  </a:cubicBezTo>
                  <a:cubicBezTo>
                    <a:pt x="9625" y="36241"/>
                    <a:pt x="10552" y="36467"/>
                    <a:pt x="11504" y="36768"/>
                  </a:cubicBezTo>
                  <a:cubicBezTo>
                    <a:pt x="13398" y="37196"/>
                    <a:pt x="15540" y="37436"/>
                    <a:pt x="17729" y="37436"/>
                  </a:cubicBezTo>
                  <a:cubicBezTo>
                    <a:pt x="19770" y="37436"/>
                    <a:pt x="21851" y="37227"/>
                    <a:pt x="23810" y="36768"/>
                  </a:cubicBezTo>
                  <a:cubicBezTo>
                    <a:pt x="24562" y="36567"/>
                    <a:pt x="25389" y="36342"/>
                    <a:pt x="26116" y="36041"/>
                  </a:cubicBezTo>
                  <a:cubicBezTo>
                    <a:pt x="28622" y="35089"/>
                    <a:pt x="30828" y="33635"/>
                    <a:pt x="32281" y="31555"/>
                  </a:cubicBezTo>
                  <a:cubicBezTo>
                    <a:pt x="32382" y="31329"/>
                    <a:pt x="32482" y="31129"/>
                    <a:pt x="32708" y="30928"/>
                  </a:cubicBezTo>
                  <a:cubicBezTo>
                    <a:pt x="33434" y="29575"/>
                    <a:pt x="33961" y="28096"/>
                    <a:pt x="34261" y="26442"/>
                  </a:cubicBezTo>
                  <a:cubicBezTo>
                    <a:pt x="35941" y="17244"/>
                    <a:pt x="30502" y="3986"/>
                    <a:pt x="271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3" name="Google Shape;9563;p59"/>
            <p:cNvSpPr/>
            <p:nvPr/>
          </p:nvSpPr>
          <p:spPr>
            <a:xfrm>
              <a:off x="6871062" y="3687307"/>
              <a:ext cx="473763" cy="81428"/>
            </a:xfrm>
            <a:custGeom>
              <a:avLst/>
              <a:gdLst/>
              <a:ahLst/>
              <a:cxnLst/>
              <a:rect l="l" t="t" r="r" b="b"/>
              <a:pathLst>
                <a:path w="19549" h="3360" extrusionOk="0">
                  <a:moveTo>
                    <a:pt x="19023" y="1"/>
                  </a:moveTo>
                  <a:cubicBezTo>
                    <a:pt x="16191" y="1154"/>
                    <a:pt x="12857" y="1880"/>
                    <a:pt x="9098" y="1880"/>
                  </a:cubicBezTo>
                  <a:cubicBezTo>
                    <a:pt x="5764" y="1880"/>
                    <a:pt x="2832" y="1254"/>
                    <a:pt x="326" y="427"/>
                  </a:cubicBezTo>
                  <a:cubicBezTo>
                    <a:pt x="326" y="427"/>
                    <a:pt x="226" y="627"/>
                    <a:pt x="0" y="953"/>
                  </a:cubicBezTo>
                  <a:cubicBezTo>
                    <a:pt x="2632" y="2632"/>
                    <a:pt x="5539" y="3359"/>
                    <a:pt x="8371" y="3359"/>
                  </a:cubicBezTo>
                  <a:cubicBezTo>
                    <a:pt x="12130" y="3359"/>
                    <a:pt x="15890" y="2206"/>
                    <a:pt x="19549" y="853"/>
                  </a:cubicBezTo>
                  <a:cubicBezTo>
                    <a:pt x="19323" y="527"/>
                    <a:pt x="19223" y="226"/>
                    <a:pt x="19023"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4" name="Google Shape;9564;p59"/>
            <p:cNvSpPr/>
            <p:nvPr/>
          </p:nvSpPr>
          <p:spPr>
            <a:xfrm>
              <a:off x="6570391" y="3052619"/>
              <a:ext cx="1087869" cy="690614"/>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5" name="Google Shape;9565;p59"/>
            <p:cNvSpPr/>
            <p:nvPr/>
          </p:nvSpPr>
          <p:spPr>
            <a:xfrm>
              <a:off x="6767801" y="2963656"/>
              <a:ext cx="197415" cy="21774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6" name="Google Shape;9566;p59"/>
            <p:cNvSpPr/>
            <p:nvPr/>
          </p:nvSpPr>
          <p:spPr>
            <a:xfrm>
              <a:off x="7235469" y="2948315"/>
              <a:ext cx="205316" cy="217894"/>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7" name="Google Shape;9567;p59"/>
            <p:cNvSpPr/>
            <p:nvPr/>
          </p:nvSpPr>
          <p:spPr>
            <a:xfrm>
              <a:off x="6937245" y="3031947"/>
              <a:ext cx="311003" cy="476380"/>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8" name="Google Shape;9568;p59"/>
            <p:cNvSpPr/>
            <p:nvPr/>
          </p:nvSpPr>
          <p:spPr>
            <a:xfrm>
              <a:off x="7180700" y="3330049"/>
              <a:ext cx="431982" cy="352444"/>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9" name="Google Shape;9569;p59"/>
            <p:cNvSpPr/>
            <p:nvPr/>
          </p:nvSpPr>
          <p:spPr>
            <a:xfrm>
              <a:off x="6600780" y="3341221"/>
              <a:ext cx="430044" cy="354020"/>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0" name="Google Shape;9570;p59"/>
            <p:cNvSpPr/>
            <p:nvPr/>
          </p:nvSpPr>
          <p:spPr>
            <a:xfrm>
              <a:off x="6705519" y="4557163"/>
              <a:ext cx="246951" cy="74885"/>
            </a:xfrm>
            <a:custGeom>
              <a:avLst/>
              <a:gdLst/>
              <a:ahLst/>
              <a:cxnLst/>
              <a:rect l="l" t="t" r="r" b="b"/>
              <a:pathLst>
                <a:path w="10190" h="3090" extrusionOk="0">
                  <a:moveTo>
                    <a:pt x="6364" y="0"/>
                  </a:moveTo>
                  <a:cubicBezTo>
                    <a:pt x="3991" y="0"/>
                    <a:pt x="875" y="554"/>
                    <a:pt x="164" y="1200"/>
                  </a:cubicBezTo>
                  <a:cubicBezTo>
                    <a:pt x="1" y="1345"/>
                    <a:pt x="233" y="1662"/>
                    <a:pt x="1053" y="1662"/>
                  </a:cubicBezTo>
                  <a:cubicBezTo>
                    <a:pt x="1363" y="1662"/>
                    <a:pt x="1757" y="1617"/>
                    <a:pt x="2245" y="1500"/>
                  </a:cubicBezTo>
                  <a:lnTo>
                    <a:pt x="2245" y="1500"/>
                  </a:lnTo>
                  <a:lnTo>
                    <a:pt x="2144" y="1601"/>
                  </a:lnTo>
                  <a:cubicBezTo>
                    <a:pt x="1618" y="1701"/>
                    <a:pt x="691" y="2127"/>
                    <a:pt x="791" y="2553"/>
                  </a:cubicBezTo>
                  <a:cubicBezTo>
                    <a:pt x="791" y="2615"/>
                    <a:pt x="844" y="2642"/>
                    <a:pt x="937" y="2642"/>
                  </a:cubicBezTo>
                  <a:cubicBezTo>
                    <a:pt x="1294" y="2642"/>
                    <a:pt x="2235" y="2245"/>
                    <a:pt x="2971" y="1926"/>
                  </a:cubicBezTo>
                  <a:cubicBezTo>
                    <a:pt x="3197" y="1926"/>
                    <a:pt x="3072" y="1926"/>
                    <a:pt x="2871" y="2027"/>
                  </a:cubicBezTo>
                  <a:cubicBezTo>
                    <a:pt x="2445" y="2453"/>
                    <a:pt x="1944" y="2754"/>
                    <a:pt x="2044" y="2954"/>
                  </a:cubicBezTo>
                  <a:cubicBezTo>
                    <a:pt x="2044" y="3050"/>
                    <a:pt x="2109" y="3090"/>
                    <a:pt x="2234" y="3090"/>
                  </a:cubicBezTo>
                  <a:cubicBezTo>
                    <a:pt x="2794" y="3090"/>
                    <a:pt x="4556" y="2273"/>
                    <a:pt x="6956" y="2027"/>
                  </a:cubicBezTo>
                  <a:cubicBezTo>
                    <a:pt x="8610" y="1826"/>
                    <a:pt x="10189" y="1926"/>
                    <a:pt x="10189" y="874"/>
                  </a:cubicBezTo>
                  <a:cubicBezTo>
                    <a:pt x="9237" y="573"/>
                    <a:pt x="8310" y="347"/>
                    <a:pt x="7583" y="47"/>
                  </a:cubicBezTo>
                  <a:lnTo>
                    <a:pt x="7458" y="47"/>
                  </a:lnTo>
                  <a:cubicBezTo>
                    <a:pt x="7122" y="15"/>
                    <a:pt x="6753" y="0"/>
                    <a:pt x="636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1" name="Google Shape;9571;p59"/>
            <p:cNvSpPr/>
            <p:nvPr/>
          </p:nvSpPr>
          <p:spPr>
            <a:xfrm>
              <a:off x="6861344" y="3779736"/>
              <a:ext cx="490776" cy="709954"/>
            </a:xfrm>
            <a:custGeom>
              <a:avLst/>
              <a:gdLst/>
              <a:ahLst/>
              <a:cxnLst/>
              <a:rect l="l" t="t" r="r" b="b"/>
              <a:pathLst>
                <a:path w="20251" h="29295" extrusionOk="0">
                  <a:moveTo>
                    <a:pt x="9978" y="0"/>
                  </a:moveTo>
                  <a:cubicBezTo>
                    <a:pt x="8468" y="0"/>
                    <a:pt x="6988" y="499"/>
                    <a:pt x="5840" y="1425"/>
                  </a:cubicBezTo>
                  <a:cubicBezTo>
                    <a:pt x="4587" y="2352"/>
                    <a:pt x="0" y="9971"/>
                    <a:pt x="627" y="19169"/>
                  </a:cubicBezTo>
                  <a:cubicBezTo>
                    <a:pt x="1153" y="27014"/>
                    <a:pt x="6366" y="29295"/>
                    <a:pt x="10426" y="29295"/>
                  </a:cubicBezTo>
                  <a:cubicBezTo>
                    <a:pt x="15138" y="29295"/>
                    <a:pt x="20251" y="23355"/>
                    <a:pt x="19424" y="14884"/>
                  </a:cubicBezTo>
                  <a:cubicBezTo>
                    <a:pt x="18897" y="10397"/>
                    <a:pt x="16592" y="3204"/>
                    <a:pt x="13985" y="1325"/>
                  </a:cubicBezTo>
                  <a:cubicBezTo>
                    <a:pt x="12783" y="423"/>
                    <a:pt x="11368" y="0"/>
                    <a:pt x="997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2" name="Google Shape;9572;p59"/>
            <p:cNvSpPr/>
            <p:nvPr/>
          </p:nvSpPr>
          <p:spPr>
            <a:xfrm>
              <a:off x="6937245" y="3424320"/>
              <a:ext cx="48009" cy="60756"/>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3" name="Google Shape;9573;p59"/>
            <p:cNvSpPr/>
            <p:nvPr/>
          </p:nvSpPr>
          <p:spPr>
            <a:xfrm>
              <a:off x="7235469" y="3424320"/>
              <a:ext cx="48615" cy="60756"/>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4" name="Google Shape;9574;p59"/>
            <p:cNvSpPr/>
            <p:nvPr/>
          </p:nvSpPr>
          <p:spPr>
            <a:xfrm>
              <a:off x="7260987" y="3489921"/>
              <a:ext cx="156725" cy="154908"/>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5" name="Google Shape;9575;p59"/>
            <p:cNvSpPr/>
            <p:nvPr/>
          </p:nvSpPr>
          <p:spPr>
            <a:xfrm>
              <a:off x="6800589" y="3485050"/>
              <a:ext cx="156725" cy="154302"/>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6" name="Google Shape;9576;p59"/>
            <p:cNvSpPr/>
            <p:nvPr/>
          </p:nvSpPr>
          <p:spPr>
            <a:xfrm>
              <a:off x="7048406" y="3470025"/>
              <a:ext cx="108741" cy="68511"/>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7" name="Google Shape;9577;p59"/>
            <p:cNvSpPr/>
            <p:nvPr/>
          </p:nvSpPr>
          <p:spPr>
            <a:xfrm>
              <a:off x="6998000" y="3533033"/>
              <a:ext cx="210163" cy="63204"/>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8" name="Google Shape;9578;p59"/>
            <p:cNvSpPr/>
            <p:nvPr/>
          </p:nvSpPr>
          <p:spPr>
            <a:xfrm>
              <a:off x="6970058" y="3864555"/>
              <a:ext cx="111164" cy="128322"/>
            </a:xfrm>
            <a:custGeom>
              <a:avLst/>
              <a:gdLst/>
              <a:ahLst/>
              <a:cxnLst/>
              <a:rect l="l" t="t" r="r" b="b"/>
              <a:pathLst>
                <a:path w="4587" h="5295" extrusionOk="0">
                  <a:moveTo>
                    <a:pt x="3402" y="0"/>
                  </a:moveTo>
                  <a:cubicBezTo>
                    <a:pt x="3079" y="0"/>
                    <a:pt x="2306" y="1358"/>
                    <a:pt x="2306" y="1358"/>
                  </a:cubicBezTo>
                  <a:cubicBezTo>
                    <a:pt x="2306" y="1358"/>
                    <a:pt x="2109" y="722"/>
                    <a:pt x="1919" y="722"/>
                  </a:cubicBezTo>
                  <a:cubicBezTo>
                    <a:pt x="1906" y="722"/>
                    <a:pt x="1893" y="725"/>
                    <a:pt x="1880" y="732"/>
                  </a:cubicBezTo>
                  <a:cubicBezTo>
                    <a:pt x="1554" y="832"/>
                    <a:pt x="1780" y="2211"/>
                    <a:pt x="1780" y="2211"/>
                  </a:cubicBezTo>
                  <a:cubicBezTo>
                    <a:pt x="1780" y="2211"/>
                    <a:pt x="1053" y="3138"/>
                    <a:pt x="0" y="3238"/>
                  </a:cubicBezTo>
                  <a:cubicBezTo>
                    <a:pt x="0" y="3713"/>
                    <a:pt x="604" y="3770"/>
                    <a:pt x="897" y="3770"/>
                  </a:cubicBezTo>
                  <a:cubicBezTo>
                    <a:pt x="991" y="3770"/>
                    <a:pt x="1053" y="3764"/>
                    <a:pt x="1053" y="3764"/>
                  </a:cubicBezTo>
                  <a:lnTo>
                    <a:pt x="1053" y="3764"/>
                  </a:lnTo>
                  <a:cubicBezTo>
                    <a:pt x="1053" y="3764"/>
                    <a:pt x="527" y="4491"/>
                    <a:pt x="627" y="4491"/>
                  </a:cubicBezTo>
                  <a:cubicBezTo>
                    <a:pt x="647" y="4511"/>
                    <a:pt x="692" y="4519"/>
                    <a:pt x="751" y="4519"/>
                  </a:cubicBezTo>
                  <a:cubicBezTo>
                    <a:pt x="989" y="4519"/>
                    <a:pt x="1454" y="4391"/>
                    <a:pt x="1454" y="4391"/>
                  </a:cubicBezTo>
                  <a:lnTo>
                    <a:pt x="1454" y="4391"/>
                  </a:lnTo>
                  <a:cubicBezTo>
                    <a:pt x="1454" y="4391"/>
                    <a:pt x="1053" y="4817"/>
                    <a:pt x="1053" y="5118"/>
                  </a:cubicBezTo>
                  <a:cubicBezTo>
                    <a:pt x="1053" y="5254"/>
                    <a:pt x="1141" y="5294"/>
                    <a:pt x="1253" y="5294"/>
                  </a:cubicBezTo>
                  <a:cubicBezTo>
                    <a:pt x="1407" y="5294"/>
                    <a:pt x="1607" y="5218"/>
                    <a:pt x="1679" y="5218"/>
                  </a:cubicBezTo>
                  <a:cubicBezTo>
                    <a:pt x="2707" y="4491"/>
                    <a:pt x="3233" y="3464"/>
                    <a:pt x="3334" y="3138"/>
                  </a:cubicBezTo>
                  <a:cubicBezTo>
                    <a:pt x="3434" y="2837"/>
                    <a:pt x="4587" y="1985"/>
                    <a:pt x="4486" y="1784"/>
                  </a:cubicBezTo>
                  <a:cubicBezTo>
                    <a:pt x="4486" y="1734"/>
                    <a:pt x="4441" y="1716"/>
                    <a:pt x="4371" y="1716"/>
                  </a:cubicBezTo>
                  <a:cubicBezTo>
                    <a:pt x="4162" y="1716"/>
                    <a:pt x="3735" y="1885"/>
                    <a:pt x="3659" y="1885"/>
                  </a:cubicBezTo>
                  <a:cubicBezTo>
                    <a:pt x="3760" y="1885"/>
                    <a:pt x="4587" y="732"/>
                    <a:pt x="4386" y="632"/>
                  </a:cubicBezTo>
                  <a:cubicBezTo>
                    <a:pt x="4381" y="626"/>
                    <a:pt x="4372" y="623"/>
                    <a:pt x="4360" y="623"/>
                  </a:cubicBezTo>
                  <a:cubicBezTo>
                    <a:pt x="4169" y="623"/>
                    <a:pt x="3233" y="1358"/>
                    <a:pt x="3233" y="1358"/>
                  </a:cubicBezTo>
                  <a:cubicBezTo>
                    <a:pt x="3233" y="1358"/>
                    <a:pt x="3659" y="5"/>
                    <a:pt x="3434" y="5"/>
                  </a:cubicBezTo>
                  <a:cubicBezTo>
                    <a:pt x="3424" y="2"/>
                    <a:pt x="3413" y="0"/>
                    <a:pt x="34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9" name="Google Shape;9579;p59"/>
            <p:cNvSpPr/>
            <p:nvPr/>
          </p:nvSpPr>
          <p:spPr>
            <a:xfrm>
              <a:off x="7101842" y="3864555"/>
              <a:ext cx="108765" cy="128322"/>
            </a:xfrm>
            <a:custGeom>
              <a:avLst/>
              <a:gdLst/>
              <a:ahLst/>
              <a:cxnLst/>
              <a:rect l="l" t="t" r="r" b="b"/>
              <a:pathLst>
                <a:path w="4488" h="5295" extrusionOk="0">
                  <a:moveTo>
                    <a:pt x="1163" y="0"/>
                  </a:moveTo>
                  <a:cubicBezTo>
                    <a:pt x="1151" y="0"/>
                    <a:pt x="1140" y="2"/>
                    <a:pt x="1129" y="5"/>
                  </a:cubicBezTo>
                  <a:cubicBezTo>
                    <a:pt x="828" y="5"/>
                    <a:pt x="1354" y="1358"/>
                    <a:pt x="1354" y="1358"/>
                  </a:cubicBezTo>
                  <a:cubicBezTo>
                    <a:pt x="1354" y="1358"/>
                    <a:pt x="418" y="623"/>
                    <a:pt x="143" y="623"/>
                  </a:cubicBezTo>
                  <a:cubicBezTo>
                    <a:pt x="127" y="623"/>
                    <a:pt x="113" y="626"/>
                    <a:pt x="101" y="632"/>
                  </a:cubicBezTo>
                  <a:cubicBezTo>
                    <a:pt x="1" y="732"/>
                    <a:pt x="828" y="1885"/>
                    <a:pt x="828" y="1885"/>
                  </a:cubicBezTo>
                  <a:cubicBezTo>
                    <a:pt x="828" y="1885"/>
                    <a:pt x="419" y="1716"/>
                    <a:pt x="172" y="1716"/>
                  </a:cubicBezTo>
                  <a:cubicBezTo>
                    <a:pt x="90" y="1716"/>
                    <a:pt x="26" y="1734"/>
                    <a:pt x="1" y="1784"/>
                  </a:cubicBezTo>
                  <a:cubicBezTo>
                    <a:pt x="1" y="1985"/>
                    <a:pt x="1028" y="2837"/>
                    <a:pt x="1254" y="3138"/>
                  </a:cubicBezTo>
                  <a:cubicBezTo>
                    <a:pt x="1354" y="3464"/>
                    <a:pt x="1755" y="4491"/>
                    <a:pt x="2908" y="5218"/>
                  </a:cubicBezTo>
                  <a:cubicBezTo>
                    <a:pt x="2966" y="5218"/>
                    <a:pt x="3168" y="5294"/>
                    <a:pt x="3327" y="5294"/>
                  </a:cubicBezTo>
                  <a:cubicBezTo>
                    <a:pt x="3442" y="5294"/>
                    <a:pt x="3535" y="5254"/>
                    <a:pt x="3535" y="5118"/>
                  </a:cubicBezTo>
                  <a:cubicBezTo>
                    <a:pt x="3535" y="4817"/>
                    <a:pt x="3134" y="4391"/>
                    <a:pt x="3134" y="4391"/>
                  </a:cubicBezTo>
                  <a:lnTo>
                    <a:pt x="3134" y="4391"/>
                  </a:lnTo>
                  <a:cubicBezTo>
                    <a:pt x="3134" y="4391"/>
                    <a:pt x="3599" y="4519"/>
                    <a:pt x="3836" y="4519"/>
                  </a:cubicBezTo>
                  <a:cubicBezTo>
                    <a:pt x="3896" y="4519"/>
                    <a:pt x="3941" y="4511"/>
                    <a:pt x="3961" y="4491"/>
                  </a:cubicBezTo>
                  <a:lnTo>
                    <a:pt x="3434" y="3764"/>
                  </a:lnTo>
                  <a:lnTo>
                    <a:pt x="3434" y="3764"/>
                  </a:lnTo>
                  <a:cubicBezTo>
                    <a:pt x="3435" y="3764"/>
                    <a:pt x="3496" y="3770"/>
                    <a:pt x="3590" y="3770"/>
                  </a:cubicBezTo>
                  <a:cubicBezTo>
                    <a:pt x="3883" y="3770"/>
                    <a:pt x="4487" y="3713"/>
                    <a:pt x="4487" y="3238"/>
                  </a:cubicBezTo>
                  <a:cubicBezTo>
                    <a:pt x="3535" y="3138"/>
                    <a:pt x="2808" y="2211"/>
                    <a:pt x="2808" y="2211"/>
                  </a:cubicBezTo>
                  <a:cubicBezTo>
                    <a:pt x="2808" y="2211"/>
                    <a:pt x="2908" y="832"/>
                    <a:pt x="2708" y="732"/>
                  </a:cubicBezTo>
                  <a:cubicBezTo>
                    <a:pt x="2695" y="725"/>
                    <a:pt x="2682" y="722"/>
                    <a:pt x="2669" y="722"/>
                  </a:cubicBezTo>
                  <a:cubicBezTo>
                    <a:pt x="2479" y="722"/>
                    <a:pt x="2282" y="1358"/>
                    <a:pt x="2282" y="1358"/>
                  </a:cubicBezTo>
                  <a:cubicBezTo>
                    <a:pt x="2282" y="1358"/>
                    <a:pt x="1509" y="0"/>
                    <a:pt x="1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0" name="Google Shape;9580;p59"/>
            <p:cNvSpPr/>
            <p:nvPr/>
          </p:nvSpPr>
          <p:spPr>
            <a:xfrm>
              <a:off x="7172315" y="3768806"/>
              <a:ext cx="212610" cy="240165"/>
            </a:xfrm>
            <a:custGeom>
              <a:avLst/>
              <a:gdLst/>
              <a:ahLst/>
              <a:cxnLst/>
              <a:rect l="l" t="t" r="r" b="b"/>
              <a:pathLst>
                <a:path w="8773" h="9910" extrusionOk="0">
                  <a:moveTo>
                    <a:pt x="5233" y="1"/>
                  </a:moveTo>
                  <a:cubicBezTo>
                    <a:pt x="4028" y="1"/>
                    <a:pt x="3233" y="2076"/>
                    <a:pt x="3233" y="2076"/>
                  </a:cubicBezTo>
                  <a:cubicBezTo>
                    <a:pt x="3233" y="2076"/>
                    <a:pt x="4812" y="6162"/>
                    <a:pt x="2832" y="7089"/>
                  </a:cubicBezTo>
                  <a:cubicBezTo>
                    <a:pt x="2583" y="7206"/>
                    <a:pt x="2333" y="7255"/>
                    <a:pt x="2089" y="7255"/>
                  </a:cubicBezTo>
                  <a:cubicBezTo>
                    <a:pt x="1916" y="7255"/>
                    <a:pt x="1745" y="7231"/>
                    <a:pt x="1579" y="7189"/>
                  </a:cubicBezTo>
                  <a:cubicBezTo>
                    <a:pt x="1579" y="7664"/>
                    <a:pt x="975" y="7721"/>
                    <a:pt x="682" y="7721"/>
                  </a:cubicBezTo>
                  <a:cubicBezTo>
                    <a:pt x="588" y="7721"/>
                    <a:pt x="527" y="7715"/>
                    <a:pt x="526" y="7715"/>
                  </a:cubicBezTo>
                  <a:lnTo>
                    <a:pt x="526" y="7715"/>
                  </a:lnTo>
                  <a:lnTo>
                    <a:pt x="1053" y="8442"/>
                  </a:lnTo>
                  <a:cubicBezTo>
                    <a:pt x="1033" y="8462"/>
                    <a:pt x="988" y="8470"/>
                    <a:pt x="928" y="8470"/>
                  </a:cubicBezTo>
                  <a:cubicBezTo>
                    <a:pt x="691" y="8470"/>
                    <a:pt x="226" y="8342"/>
                    <a:pt x="226" y="8342"/>
                  </a:cubicBezTo>
                  <a:lnTo>
                    <a:pt x="226" y="8342"/>
                  </a:lnTo>
                  <a:cubicBezTo>
                    <a:pt x="226" y="8342"/>
                    <a:pt x="627" y="8768"/>
                    <a:pt x="627" y="9069"/>
                  </a:cubicBezTo>
                  <a:cubicBezTo>
                    <a:pt x="627" y="9205"/>
                    <a:pt x="534" y="9245"/>
                    <a:pt x="419" y="9245"/>
                  </a:cubicBezTo>
                  <a:cubicBezTo>
                    <a:pt x="260" y="9245"/>
                    <a:pt x="58" y="9169"/>
                    <a:pt x="0" y="9169"/>
                  </a:cubicBezTo>
                  <a:cubicBezTo>
                    <a:pt x="646" y="9568"/>
                    <a:pt x="1450" y="9909"/>
                    <a:pt x="2533" y="9909"/>
                  </a:cubicBezTo>
                  <a:cubicBezTo>
                    <a:pt x="2879" y="9909"/>
                    <a:pt x="3253" y="9875"/>
                    <a:pt x="3659" y="9796"/>
                  </a:cubicBezTo>
                  <a:cubicBezTo>
                    <a:pt x="8772" y="8969"/>
                    <a:pt x="6692" y="1024"/>
                    <a:pt x="6692" y="1024"/>
                  </a:cubicBezTo>
                  <a:cubicBezTo>
                    <a:pt x="6164" y="275"/>
                    <a:pt x="5672" y="1"/>
                    <a:pt x="52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1" name="Google Shape;9581;p59"/>
            <p:cNvSpPr/>
            <p:nvPr/>
          </p:nvSpPr>
          <p:spPr>
            <a:xfrm>
              <a:off x="6795137" y="3781117"/>
              <a:ext cx="215640" cy="227854"/>
            </a:xfrm>
            <a:custGeom>
              <a:avLst/>
              <a:gdLst/>
              <a:ahLst/>
              <a:cxnLst/>
              <a:rect l="l" t="t" r="r" b="b"/>
              <a:pathLst>
                <a:path w="8898" h="9402" extrusionOk="0">
                  <a:moveTo>
                    <a:pt x="3535" y="1"/>
                  </a:moveTo>
                  <a:cubicBezTo>
                    <a:pt x="2852" y="1"/>
                    <a:pt x="2248" y="213"/>
                    <a:pt x="2206" y="516"/>
                  </a:cubicBezTo>
                  <a:cubicBezTo>
                    <a:pt x="2206" y="516"/>
                    <a:pt x="0" y="8461"/>
                    <a:pt x="5138" y="9288"/>
                  </a:cubicBezTo>
                  <a:cubicBezTo>
                    <a:pt x="5538" y="9367"/>
                    <a:pt x="5915" y="9401"/>
                    <a:pt x="6269" y="9401"/>
                  </a:cubicBezTo>
                  <a:cubicBezTo>
                    <a:pt x="7375" y="9401"/>
                    <a:pt x="8252" y="9060"/>
                    <a:pt x="8897" y="8661"/>
                  </a:cubicBezTo>
                  <a:cubicBezTo>
                    <a:pt x="8825" y="8661"/>
                    <a:pt x="8625" y="8737"/>
                    <a:pt x="8471" y="8737"/>
                  </a:cubicBezTo>
                  <a:cubicBezTo>
                    <a:pt x="8359" y="8737"/>
                    <a:pt x="8271" y="8697"/>
                    <a:pt x="8271" y="8561"/>
                  </a:cubicBezTo>
                  <a:cubicBezTo>
                    <a:pt x="8271" y="8260"/>
                    <a:pt x="8672" y="7834"/>
                    <a:pt x="8672" y="7834"/>
                  </a:cubicBezTo>
                  <a:lnTo>
                    <a:pt x="8672" y="7834"/>
                  </a:lnTo>
                  <a:cubicBezTo>
                    <a:pt x="8672" y="7834"/>
                    <a:pt x="8207" y="7962"/>
                    <a:pt x="7969" y="7962"/>
                  </a:cubicBezTo>
                  <a:cubicBezTo>
                    <a:pt x="7910" y="7962"/>
                    <a:pt x="7865" y="7954"/>
                    <a:pt x="7845" y="7934"/>
                  </a:cubicBezTo>
                  <a:cubicBezTo>
                    <a:pt x="7745" y="7934"/>
                    <a:pt x="8271" y="7207"/>
                    <a:pt x="8271" y="7207"/>
                  </a:cubicBezTo>
                  <a:lnTo>
                    <a:pt x="8271" y="7207"/>
                  </a:lnTo>
                  <a:cubicBezTo>
                    <a:pt x="8271" y="7207"/>
                    <a:pt x="8209" y="7213"/>
                    <a:pt x="8115" y="7213"/>
                  </a:cubicBezTo>
                  <a:cubicBezTo>
                    <a:pt x="7822" y="7213"/>
                    <a:pt x="7218" y="7156"/>
                    <a:pt x="7218" y="6681"/>
                  </a:cubicBezTo>
                  <a:cubicBezTo>
                    <a:pt x="7083" y="6723"/>
                    <a:pt x="6935" y="6747"/>
                    <a:pt x="6778" y="6747"/>
                  </a:cubicBezTo>
                  <a:cubicBezTo>
                    <a:pt x="6556" y="6747"/>
                    <a:pt x="6315" y="6698"/>
                    <a:pt x="6065" y="6581"/>
                  </a:cubicBezTo>
                  <a:cubicBezTo>
                    <a:pt x="4085" y="5654"/>
                    <a:pt x="5539" y="1568"/>
                    <a:pt x="5539" y="1568"/>
                  </a:cubicBezTo>
                  <a:cubicBezTo>
                    <a:pt x="5597" y="414"/>
                    <a:pt x="4489" y="1"/>
                    <a:pt x="35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2" name="Google Shape;9582;p59"/>
            <p:cNvSpPr/>
            <p:nvPr/>
          </p:nvSpPr>
          <p:spPr>
            <a:xfrm>
              <a:off x="7187485" y="3791174"/>
              <a:ext cx="162202" cy="220511"/>
            </a:xfrm>
            <a:custGeom>
              <a:avLst/>
              <a:gdLst/>
              <a:ahLst/>
              <a:cxnLst/>
              <a:rect l="l" t="t" r="r" b="b"/>
              <a:pathLst>
                <a:path w="6693" h="9099" extrusionOk="0">
                  <a:moveTo>
                    <a:pt x="6066" y="0"/>
                  </a:moveTo>
                  <a:lnTo>
                    <a:pt x="5966" y="101"/>
                  </a:lnTo>
                  <a:cubicBezTo>
                    <a:pt x="5966" y="101"/>
                    <a:pt x="6166" y="953"/>
                    <a:pt x="6266" y="2206"/>
                  </a:cubicBezTo>
                  <a:cubicBezTo>
                    <a:pt x="6367" y="2833"/>
                    <a:pt x="6367" y="3559"/>
                    <a:pt x="6266" y="4286"/>
                  </a:cubicBezTo>
                  <a:cubicBezTo>
                    <a:pt x="6266" y="5113"/>
                    <a:pt x="6066" y="5965"/>
                    <a:pt x="5740" y="6692"/>
                  </a:cubicBezTo>
                  <a:cubicBezTo>
                    <a:pt x="5540" y="7118"/>
                    <a:pt x="5339" y="7419"/>
                    <a:pt x="5114" y="7745"/>
                  </a:cubicBezTo>
                  <a:cubicBezTo>
                    <a:pt x="4813" y="8046"/>
                    <a:pt x="4487" y="8246"/>
                    <a:pt x="4186" y="8371"/>
                  </a:cubicBezTo>
                  <a:cubicBezTo>
                    <a:pt x="3986" y="8472"/>
                    <a:pt x="3860" y="8572"/>
                    <a:pt x="3660" y="8572"/>
                  </a:cubicBezTo>
                  <a:cubicBezTo>
                    <a:pt x="3459" y="8672"/>
                    <a:pt x="3234" y="8672"/>
                    <a:pt x="3134" y="8772"/>
                  </a:cubicBezTo>
                  <a:cubicBezTo>
                    <a:pt x="2833" y="8873"/>
                    <a:pt x="2407" y="8873"/>
                    <a:pt x="2106" y="8873"/>
                  </a:cubicBezTo>
                  <a:cubicBezTo>
                    <a:pt x="1479" y="8873"/>
                    <a:pt x="953" y="8873"/>
                    <a:pt x="627" y="8772"/>
                  </a:cubicBezTo>
                  <a:cubicBezTo>
                    <a:pt x="226" y="8672"/>
                    <a:pt x="101" y="8572"/>
                    <a:pt x="101" y="8572"/>
                  </a:cubicBezTo>
                  <a:lnTo>
                    <a:pt x="1" y="8572"/>
                  </a:lnTo>
                  <a:lnTo>
                    <a:pt x="1" y="8672"/>
                  </a:lnTo>
                  <a:cubicBezTo>
                    <a:pt x="1" y="8672"/>
                    <a:pt x="101" y="8672"/>
                    <a:pt x="226" y="8772"/>
                  </a:cubicBezTo>
                  <a:cubicBezTo>
                    <a:pt x="226" y="8772"/>
                    <a:pt x="427" y="8772"/>
                    <a:pt x="527" y="8873"/>
                  </a:cubicBezTo>
                  <a:cubicBezTo>
                    <a:pt x="953" y="8998"/>
                    <a:pt x="1479" y="9098"/>
                    <a:pt x="2106" y="9098"/>
                  </a:cubicBezTo>
                  <a:cubicBezTo>
                    <a:pt x="2407" y="9098"/>
                    <a:pt x="2833" y="9098"/>
                    <a:pt x="3134" y="8998"/>
                  </a:cubicBezTo>
                  <a:cubicBezTo>
                    <a:pt x="3560" y="8998"/>
                    <a:pt x="3986" y="8873"/>
                    <a:pt x="4286" y="8672"/>
                  </a:cubicBezTo>
                  <a:cubicBezTo>
                    <a:pt x="4713" y="8472"/>
                    <a:pt x="5013" y="8246"/>
                    <a:pt x="5339" y="7945"/>
                  </a:cubicBezTo>
                  <a:cubicBezTo>
                    <a:pt x="5640" y="7620"/>
                    <a:pt x="5865" y="7219"/>
                    <a:pt x="6066" y="6792"/>
                  </a:cubicBezTo>
                  <a:cubicBezTo>
                    <a:pt x="6367" y="6066"/>
                    <a:pt x="6592" y="5113"/>
                    <a:pt x="6592" y="4386"/>
                  </a:cubicBezTo>
                  <a:cubicBezTo>
                    <a:pt x="6692" y="3559"/>
                    <a:pt x="6592" y="2833"/>
                    <a:pt x="6492" y="2106"/>
                  </a:cubicBezTo>
                  <a:cubicBezTo>
                    <a:pt x="6492" y="1479"/>
                    <a:pt x="6266" y="953"/>
                    <a:pt x="6266" y="627"/>
                  </a:cubicBezTo>
                  <a:cubicBezTo>
                    <a:pt x="6166" y="226"/>
                    <a:pt x="6066" y="0"/>
                    <a:pt x="6066"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3" name="Google Shape;9583;p59"/>
            <p:cNvSpPr/>
            <p:nvPr/>
          </p:nvSpPr>
          <p:spPr>
            <a:xfrm>
              <a:off x="7213004" y="3819116"/>
              <a:ext cx="55909" cy="126359"/>
            </a:xfrm>
            <a:custGeom>
              <a:avLst/>
              <a:gdLst/>
              <a:ahLst/>
              <a:cxnLst/>
              <a:rect l="l" t="t" r="r" b="b"/>
              <a:pathLst>
                <a:path w="2307" h="5214" extrusionOk="0">
                  <a:moveTo>
                    <a:pt x="1554" y="0"/>
                  </a:moveTo>
                  <a:cubicBezTo>
                    <a:pt x="1554" y="0"/>
                    <a:pt x="1680" y="426"/>
                    <a:pt x="1780" y="1053"/>
                  </a:cubicBezTo>
                  <a:cubicBezTo>
                    <a:pt x="1880" y="1579"/>
                    <a:pt x="1980" y="2406"/>
                    <a:pt x="1980" y="3233"/>
                  </a:cubicBezTo>
                  <a:cubicBezTo>
                    <a:pt x="1980" y="3559"/>
                    <a:pt x="1880" y="3960"/>
                    <a:pt x="1680" y="4286"/>
                  </a:cubicBezTo>
                  <a:cubicBezTo>
                    <a:pt x="1554" y="4386"/>
                    <a:pt x="1554" y="4587"/>
                    <a:pt x="1354" y="4712"/>
                  </a:cubicBezTo>
                  <a:cubicBezTo>
                    <a:pt x="1254" y="4812"/>
                    <a:pt x="1153" y="4812"/>
                    <a:pt x="1053" y="4913"/>
                  </a:cubicBezTo>
                  <a:cubicBezTo>
                    <a:pt x="727" y="5013"/>
                    <a:pt x="527" y="5113"/>
                    <a:pt x="301" y="5113"/>
                  </a:cubicBezTo>
                  <a:lnTo>
                    <a:pt x="0" y="5113"/>
                  </a:lnTo>
                  <a:lnTo>
                    <a:pt x="101" y="5213"/>
                  </a:lnTo>
                  <a:lnTo>
                    <a:pt x="301" y="5213"/>
                  </a:lnTo>
                  <a:cubicBezTo>
                    <a:pt x="527" y="5213"/>
                    <a:pt x="827" y="5213"/>
                    <a:pt x="1153" y="5113"/>
                  </a:cubicBezTo>
                  <a:cubicBezTo>
                    <a:pt x="1254" y="5013"/>
                    <a:pt x="1354" y="5013"/>
                    <a:pt x="1554" y="4812"/>
                  </a:cubicBezTo>
                  <a:cubicBezTo>
                    <a:pt x="1680" y="4712"/>
                    <a:pt x="1880" y="4587"/>
                    <a:pt x="1980" y="4386"/>
                  </a:cubicBezTo>
                  <a:cubicBezTo>
                    <a:pt x="2181" y="4086"/>
                    <a:pt x="2306" y="3659"/>
                    <a:pt x="2306" y="3233"/>
                  </a:cubicBezTo>
                  <a:cubicBezTo>
                    <a:pt x="2306" y="2832"/>
                    <a:pt x="2306" y="2406"/>
                    <a:pt x="2181" y="1980"/>
                  </a:cubicBezTo>
                  <a:cubicBezTo>
                    <a:pt x="2181" y="1579"/>
                    <a:pt x="2081" y="1253"/>
                    <a:pt x="1980" y="953"/>
                  </a:cubicBezTo>
                  <a:cubicBezTo>
                    <a:pt x="1880" y="426"/>
                    <a:pt x="1680" y="0"/>
                    <a:pt x="1680"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4" name="Google Shape;9584;p59"/>
            <p:cNvSpPr/>
            <p:nvPr/>
          </p:nvSpPr>
          <p:spPr>
            <a:xfrm>
              <a:off x="6833402" y="3791174"/>
              <a:ext cx="171896" cy="220511"/>
            </a:xfrm>
            <a:custGeom>
              <a:avLst/>
              <a:gdLst/>
              <a:ahLst/>
              <a:cxnLst/>
              <a:rect l="l" t="t" r="r" b="b"/>
              <a:pathLst>
                <a:path w="7093" h="9099" extrusionOk="0">
                  <a:moveTo>
                    <a:pt x="526" y="0"/>
                  </a:moveTo>
                  <a:cubicBezTo>
                    <a:pt x="526" y="0"/>
                    <a:pt x="526" y="226"/>
                    <a:pt x="426" y="627"/>
                  </a:cubicBezTo>
                  <a:cubicBezTo>
                    <a:pt x="301" y="1053"/>
                    <a:pt x="201" y="1579"/>
                    <a:pt x="100" y="2206"/>
                  </a:cubicBezTo>
                  <a:cubicBezTo>
                    <a:pt x="100" y="2507"/>
                    <a:pt x="100" y="2933"/>
                    <a:pt x="0" y="3234"/>
                  </a:cubicBezTo>
                  <a:cubicBezTo>
                    <a:pt x="0" y="3660"/>
                    <a:pt x="0" y="4086"/>
                    <a:pt x="100" y="4487"/>
                  </a:cubicBezTo>
                  <a:cubicBezTo>
                    <a:pt x="100" y="5339"/>
                    <a:pt x="301" y="6266"/>
                    <a:pt x="727" y="6993"/>
                  </a:cubicBezTo>
                  <a:cubicBezTo>
                    <a:pt x="927" y="7419"/>
                    <a:pt x="1153" y="7845"/>
                    <a:pt x="1554" y="8146"/>
                  </a:cubicBezTo>
                  <a:cubicBezTo>
                    <a:pt x="1880" y="8472"/>
                    <a:pt x="2306" y="8672"/>
                    <a:pt x="2607" y="8772"/>
                  </a:cubicBezTo>
                  <a:cubicBezTo>
                    <a:pt x="3033" y="8998"/>
                    <a:pt x="3434" y="9098"/>
                    <a:pt x="3860" y="9098"/>
                  </a:cubicBezTo>
                  <a:lnTo>
                    <a:pt x="4912" y="9098"/>
                  </a:lnTo>
                  <a:cubicBezTo>
                    <a:pt x="5639" y="9098"/>
                    <a:pt x="6166" y="8873"/>
                    <a:pt x="6466" y="8772"/>
                  </a:cubicBezTo>
                  <a:cubicBezTo>
                    <a:pt x="6692" y="8672"/>
                    <a:pt x="6792" y="8572"/>
                    <a:pt x="6892" y="8572"/>
                  </a:cubicBezTo>
                  <a:cubicBezTo>
                    <a:pt x="6993" y="8472"/>
                    <a:pt x="7093" y="8472"/>
                    <a:pt x="7093" y="8472"/>
                  </a:cubicBezTo>
                  <a:lnTo>
                    <a:pt x="7093" y="8371"/>
                  </a:lnTo>
                  <a:lnTo>
                    <a:pt x="6993" y="8371"/>
                  </a:lnTo>
                  <a:lnTo>
                    <a:pt x="6892" y="8472"/>
                  </a:lnTo>
                  <a:cubicBezTo>
                    <a:pt x="6792" y="8472"/>
                    <a:pt x="6692" y="8572"/>
                    <a:pt x="6466" y="8572"/>
                  </a:cubicBezTo>
                  <a:cubicBezTo>
                    <a:pt x="6065" y="8672"/>
                    <a:pt x="5539" y="8873"/>
                    <a:pt x="4912" y="8873"/>
                  </a:cubicBezTo>
                  <a:cubicBezTo>
                    <a:pt x="4587" y="8873"/>
                    <a:pt x="4286" y="8873"/>
                    <a:pt x="3860" y="8772"/>
                  </a:cubicBezTo>
                  <a:cubicBezTo>
                    <a:pt x="3559" y="8772"/>
                    <a:pt x="3133" y="8672"/>
                    <a:pt x="2707" y="8572"/>
                  </a:cubicBezTo>
                  <a:cubicBezTo>
                    <a:pt x="2406" y="8371"/>
                    <a:pt x="2080" y="8146"/>
                    <a:pt x="1780" y="7945"/>
                  </a:cubicBezTo>
                  <a:cubicBezTo>
                    <a:pt x="1454" y="7620"/>
                    <a:pt x="1153" y="7319"/>
                    <a:pt x="927" y="6893"/>
                  </a:cubicBezTo>
                  <a:cubicBezTo>
                    <a:pt x="627" y="6166"/>
                    <a:pt x="426" y="5339"/>
                    <a:pt x="301" y="4487"/>
                  </a:cubicBezTo>
                  <a:lnTo>
                    <a:pt x="301" y="2206"/>
                  </a:lnTo>
                  <a:cubicBezTo>
                    <a:pt x="426" y="953"/>
                    <a:pt x="627" y="101"/>
                    <a:pt x="627" y="101"/>
                  </a:cubicBezTo>
                  <a:lnTo>
                    <a:pt x="627" y="0"/>
                  </a:ln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5" name="Google Shape;9585;p59"/>
            <p:cNvSpPr/>
            <p:nvPr/>
          </p:nvSpPr>
          <p:spPr>
            <a:xfrm>
              <a:off x="6911751" y="3819116"/>
              <a:ext cx="55885" cy="126359"/>
            </a:xfrm>
            <a:custGeom>
              <a:avLst/>
              <a:gdLst/>
              <a:ahLst/>
              <a:cxnLst/>
              <a:rect l="l" t="t" r="r" b="b"/>
              <a:pathLst>
                <a:path w="2306" h="5214" extrusionOk="0">
                  <a:moveTo>
                    <a:pt x="727" y="0"/>
                  </a:moveTo>
                  <a:cubicBezTo>
                    <a:pt x="727" y="0"/>
                    <a:pt x="527" y="426"/>
                    <a:pt x="326" y="953"/>
                  </a:cubicBezTo>
                  <a:cubicBezTo>
                    <a:pt x="326" y="1253"/>
                    <a:pt x="201" y="1579"/>
                    <a:pt x="100" y="1980"/>
                  </a:cubicBezTo>
                  <a:cubicBezTo>
                    <a:pt x="100" y="2406"/>
                    <a:pt x="0" y="2832"/>
                    <a:pt x="100" y="3233"/>
                  </a:cubicBezTo>
                  <a:cubicBezTo>
                    <a:pt x="100" y="3659"/>
                    <a:pt x="201" y="4086"/>
                    <a:pt x="426" y="4386"/>
                  </a:cubicBezTo>
                  <a:cubicBezTo>
                    <a:pt x="527" y="4587"/>
                    <a:pt x="627" y="4712"/>
                    <a:pt x="827" y="4812"/>
                  </a:cubicBezTo>
                  <a:cubicBezTo>
                    <a:pt x="953" y="4913"/>
                    <a:pt x="1053" y="5013"/>
                    <a:pt x="1253" y="5113"/>
                  </a:cubicBezTo>
                  <a:cubicBezTo>
                    <a:pt x="1579" y="5213"/>
                    <a:pt x="1780" y="5213"/>
                    <a:pt x="1980" y="5213"/>
                  </a:cubicBezTo>
                  <a:lnTo>
                    <a:pt x="2306" y="5213"/>
                  </a:lnTo>
                  <a:lnTo>
                    <a:pt x="2306" y="5113"/>
                  </a:lnTo>
                  <a:lnTo>
                    <a:pt x="1980" y="5113"/>
                  </a:lnTo>
                  <a:cubicBezTo>
                    <a:pt x="1780" y="5113"/>
                    <a:pt x="1579" y="5013"/>
                    <a:pt x="1354" y="4913"/>
                  </a:cubicBezTo>
                  <a:cubicBezTo>
                    <a:pt x="1153" y="4812"/>
                    <a:pt x="1053" y="4812"/>
                    <a:pt x="953" y="4712"/>
                  </a:cubicBezTo>
                  <a:cubicBezTo>
                    <a:pt x="827" y="4587"/>
                    <a:pt x="727" y="4386"/>
                    <a:pt x="627" y="4286"/>
                  </a:cubicBezTo>
                  <a:cubicBezTo>
                    <a:pt x="527" y="3960"/>
                    <a:pt x="426" y="3559"/>
                    <a:pt x="426" y="3133"/>
                  </a:cubicBezTo>
                  <a:cubicBezTo>
                    <a:pt x="326" y="2406"/>
                    <a:pt x="426" y="1579"/>
                    <a:pt x="627" y="1053"/>
                  </a:cubicBezTo>
                  <a:cubicBezTo>
                    <a:pt x="727" y="426"/>
                    <a:pt x="827" y="0"/>
                    <a:pt x="82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6" name="Google Shape;9586;p59"/>
            <p:cNvSpPr/>
            <p:nvPr/>
          </p:nvSpPr>
          <p:spPr>
            <a:xfrm>
              <a:off x="8164746" y="2886761"/>
              <a:ext cx="252695" cy="266702"/>
            </a:xfrm>
            <a:custGeom>
              <a:avLst/>
              <a:gdLst/>
              <a:ahLst/>
              <a:cxnLst/>
              <a:rect l="l" t="t" r="r" b="b"/>
              <a:pathLst>
                <a:path w="10427" h="11005" extrusionOk="0">
                  <a:moveTo>
                    <a:pt x="4387" y="2859"/>
                  </a:moveTo>
                  <a:lnTo>
                    <a:pt x="4387" y="3486"/>
                  </a:lnTo>
                  <a:cubicBezTo>
                    <a:pt x="4261" y="4212"/>
                    <a:pt x="3860" y="5265"/>
                    <a:pt x="3635" y="5892"/>
                  </a:cubicBezTo>
                  <a:lnTo>
                    <a:pt x="3635" y="5265"/>
                  </a:lnTo>
                  <a:cubicBezTo>
                    <a:pt x="3760" y="4438"/>
                    <a:pt x="3961" y="3586"/>
                    <a:pt x="4387" y="2859"/>
                  </a:cubicBezTo>
                  <a:close/>
                  <a:moveTo>
                    <a:pt x="7394" y="3912"/>
                  </a:moveTo>
                  <a:lnTo>
                    <a:pt x="7394" y="3912"/>
                  </a:lnTo>
                  <a:cubicBezTo>
                    <a:pt x="6667" y="5265"/>
                    <a:pt x="5640" y="6418"/>
                    <a:pt x="5114" y="6719"/>
                  </a:cubicBezTo>
                  <a:cubicBezTo>
                    <a:pt x="5214" y="6318"/>
                    <a:pt x="5740" y="5365"/>
                    <a:pt x="7194" y="4112"/>
                  </a:cubicBezTo>
                  <a:cubicBezTo>
                    <a:pt x="7194" y="4012"/>
                    <a:pt x="7294" y="4012"/>
                    <a:pt x="7394" y="3912"/>
                  </a:cubicBezTo>
                  <a:close/>
                  <a:moveTo>
                    <a:pt x="7326" y="647"/>
                  </a:moveTo>
                  <a:cubicBezTo>
                    <a:pt x="7591" y="647"/>
                    <a:pt x="7845" y="744"/>
                    <a:pt x="8021" y="979"/>
                  </a:cubicBezTo>
                  <a:cubicBezTo>
                    <a:pt x="8447" y="1305"/>
                    <a:pt x="8246" y="2032"/>
                    <a:pt x="8146" y="2558"/>
                  </a:cubicBezTo>
                  <a:cubicBezTo>
                    <a:pt x="8021" y="2659"/>
                    <a:pt x="8021" y="2759"/>
                    <a:pt x="7921" y="2959"/>
                  </a:cubicBezTo>
                  <a:cubicBezTo>
                    <a:pt x="7520" y="3085"/>
                    <a:pt x="7094" y="3285"/>
                    <a:pt x="6768" y="3711"/>
                  </a:cubicBezTo>
                  <a:cubicBezTo>
                    <a:pt x="5214" y="4964"/>
                    <a:pt x="4261" y="6418"/>
                    <a:pt x="4587" y="7045"/>
                  </a:cubicBezTo>
                  <a:cubicBezTo>
                    <a:pt x="4587" y="7245"/>
                    <a:pt x="4788" y="7345"/>
                    <a:pt x="5013" y="7345"/>
                  </a:cubicBezTo>
                  <a:cubicBezTo>
                    <a:pt x="5840" y="7345"/>
                    <a:pt x="7620" y="5165"/>
                    <a:pt x="8347" y="3486"/>
                  </a:cubicBezTo>
                  <a:cubicBezTo>
                    <a:pt x="8523" y="3444"/>
                    <a:pt x="8661" y="3420"/>
                    <a:pt x="8776" y="3420"/>
                  </a:cubicBezTo>
                  <a:cubicBezTo>
                    <a:pt x="8939" y="3420"/>
                    <a:pt x="9056" y="3468"/>
                    <a:pt x="9174" y="3586"/>
                  </a:cubicBezTo>
                  <a:cubicBezTo>
                    <a:pt x="9399" y="3811"/>
                    <a:pt x="9399" y="4839"/>
                    <a:pt x="7520" y="6619"/>
                  </a:cubicBezTo>
                  <a:cubicBezTo>
                    <a:pt x="5414" y="8724"/>
                    <a:pt x="3334" y="9651"/>
                    <a:pt x="1880" y="10077"/>
                  </a:cubicBezTo>
                  <a:cubicBezTo>
                    <a:pt x="2181" y="9751"/>
                    <a:pt x="2507" y="9225"/>
                    <a:pt x="2607" y="8724"/>
                  </a:cubicBezTo>
                  <a:cubicBezTo>
                    <a:pt x="2808" y="8097"/>
                    <a:pt x="2607" y="7345"/>
                    <a:pt x="2507" y="6518"/>
                  </a:cubicBezTo>
                  <a:cubicBezTo>
                    <a:pt x="2181" y="5265"/>
                    <a:pt x="1981" y="3811"/>
                    <a:pt x="2808" y="1932"/>
                  </a:cubicBezTo>
                  <a:cubicBezTo>
                    <a:pt x="3134" y="979"/>
                    <a:pt x="3535" y="679"/>
                    <a:pt x="3760" y="679"/>
                  </a:cubicBezTo>
                  <a:lnTo>
                    <a:pt x="3860" y="679"/>
                  </a:lnTo>
                  <a:cubicBezTo>
                    <a:pt x="4061" y="779"/>
                    <a:pt x="4261" y="1205"/>
                    <a:pt x="4387" y="1832"/>
                  </a:cubicBezTo>
                  <a:cubicBezTo>
                    <a:pt x="3635" y="2759"/>
                    <a:pt x="3134" y="3912"/>
                    <a:pt x="3008" y="5265"/>
                  </a:cubicBezTo>
                  <a:cubicBezTo>
                    <a:pt x="2908" y="6318"/>
                    <a:pt x="3008" y="6944"/>
                    <a:pt x="3434" y="6944"/>
                  </a:cubicBezTo>
                  <a:cubicBezTo>
                    <a:pt x="3635" y="6944"/>
                    <a:pt x="3961" y="6844"/>
                    <a:pt x="4487" y="5591"/>
                  </a:cubicBezTo>
                  <a:cubicBezTo>
                    <a:pt x="4688" y="4839"/>
                    <a:pt x="4888" y="4012"/>
                    <a:pt x="5013" y="3486"/>
                  </a:cubicBezTo>
                  <a:cubicBezTo>
                    <a:pt x="5114" y="2959"/>
                    <a:pt x="5114" y="2458"/>
                    <a:pt x="5013" y="2032"/>
                  </a:cubicBezTo>
                  <a:cubicBezTo>
                    <a:pt x="5515" y="1405"/>
                    <a:pt x="6141" y="979"/>
                    <a:pt x="6768" y="779"/>
                  </a:cubicBezTo>
                  <a:cubicBezTo>
                    <a:pt x="6944" y="696"/>
                    <a:pt x="7138" y="647"/>
                    <a:pt x="7326" y="647"/>
                  </a:cubicBezTo>
                  <a:close/>
                  <a:moveTo>
                    <a:pt x="7300" y="1"/>
                  </a:moveTo>
                  <a:cubicBezTo>
                    <a:pt x="7074" y="1"/>
                    <a:pt x="6831" y="49"/>
                    <a:pt x="6567" y="152"/>
                  </a:cubicBezTo>
                  <a:cubicBezTo>
                    <a:pt x="6041" y="353"/>
                    <a:pt x="5414" y="679"/>
                    <a:pt x="4888" y="1305"/>
                  </a:cubicBezTo>
                  <a:cubicBezTo>
                    <a:pt x="4688" y="578"/>
                    <a:pt x="4387" y="152"/>
                    <a:pt x="3961" y="52"/>
                  </a:cubicBezTo>
                  <a:cubicBezTo>
                    <a:pt x="3907" y="36"/>
                    <a:pt x="3842" y="24"/>
                    <a:pt x="3769" y="24"/>
                  </a:cubicBezTo>
                  <a:cubicBezTo>
                    <a:pt x="3395" y="24"/>
                    <a:pt x="2788" y="308"/>
                    <a:pt x="2181" y="1606"/>
                  </a:cubicBezTo>
                  <a:cubicBezTo>
                    <a:pt x="1254" y="3711"/>
                    <a:pt x="1655" y="5365"/>
                    <a:pt x="1880" y="6719"/>
                  </a:cubicBezTo>
                  <a:cubicBezTo>
                    <a:pt x="1981" y="7471"/>
                    <a:pt x="2181" y="8097"/>
                    <a:pt x="1981" y="8498"/>
                  </a:cubicBezTo>
                  <a:cubicBezTo>
                    <a:pt x="1655" y="9852"/>
                    <a:pt x="302" y="10378"/>
                    <a:pt x="302" y="10378"/>
                  </a:cubicBezTo>
                  <a:cubicBezTo>
                    <a:pt x="101" y="10378"/>
                    <a:pt x="1" y="10604"/>
                    <a:pt x="101" y="10704"/>
                  </a:cubicBezTo>
                  <a:cubicBezTo>
                    <a:pt x="101" y="10904"/>
                    <a:pt x="201" y="11005"/>
                    <a:pt x="402" y="11005"/>
                  </a:cubicBezTo>
                  <a:cubicBezTo>
                    <a:pt x="502" y="11005"/>
                    <a:pt x="4387" y="10704"/>
                    <a:pt x="7921" y="7145"/>
                  </a:cubicBezTo>
                  <a:cubicBezTo>
                    <a:pt x="10427" y="4639"/>
                    <a:pt x="9901" y="3486"/>
                    <a:pt x="9600" y="3185"/>
                  </a:cubicBezTo>
                  <a:cubicBezTo>
                    <a:pt x="9399" y="2859"/>
                    <a:pt x="9073" y="2759"/>
                    <a:pt x="8647" y="2759"/>
                  </a:cubicBezTo>
                  <a:cubicBezTo>
                    <a:pt x="8973" y="1832"/>
                    <a:pt x="8973" y="1080"/>
                    <a:pt x="8547" y="578"/>
                  </a:cubicBezTo>
                  <a:cubicBezTo>
                    <a:pt x="8188" y="220"/>
                    <a:pt x="7783" y="1"/>
                    <a:pt x="73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7" name="Google Shape;9587;p59"/>
            <p:cNvSpPr/>
            <p:nvPr/>
          </p:nvSpPr>
          <p:spPr>
            <a:xfrm>
              <a:off x="6643286" y="3763232"/>
              <a:ext cx="75951" cy="60756"/>
            </a:xfrm>
            <a:custGeom>
              <a:avLst/>
              <a:gdLst/>
              <a:ahLst/>
              <a:cxnLst/>
              <a:rect l="l" t="t" r="r" b="b"/>
              <a:pathLst>
                <a:path w="3134" h="2507" extrusionOk="0">
                  <a:moveTo>
                    <a:pt x="1579" y="1"/>
                  </a:moveTo>
                  <a:cubicBezTo>
                    <a:pt x="0" y="1"/>
                    <a:pt x="0" y="2507"/>
                    <a:pt x="1579" y="2507"/>
                  </a:cubicBezTo>
                  <a:cubicBezTo>
                    <a:pt x="3133" y="2507"/>
                    <a:pt x="3133" y="1"/>
                    <a:pt x="15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8" name="Google Shape;9588;p59"/>
            <p:cNvSpPr/>
            <p:nvPr/>
          </p:nvSpPr>
          <p:spPr>
            <a:xfrm>
              <a:off x="8035385" y="4042020"/>
              <a:ext cx="60756" cy="61968"/>
            </a:xfrm>
            <a:custGeom>
              <a:avLst/>
              <a:gdLst/>
              <a:ahLst/>
              <a:cxnLst/>
              <a:rect l="l" t="t" r="r" b="b"/>
              <a:pathLst>
                <a:path w="2507" h="2557" extrusionOk="0">
                  <a:moveTo>
                    <a:pt x="1254" y="0"/>
                  </a:moveTo>
                  <a:cubicBezTo>
                    <a:pt x="953" y="0"/>
                    <a:pt x="627" y="101"/>
                    <a:pt x="426" y="301"/>
                  </a:cubicBezTo>
                  <a:cubicBezTo>
                    <a:pt x="201" y="527"/>
                    <a:pt x="0" y="827"/>
                    <a:pt x="0" y="1153"/>
                  </a:cubicBezTo>
                  <a:cubicBezTo>
                    <a:pt x="101" y="1454"/>
                    <a:pt x="101" y="1655"/>
                    <a:pt x="201" y="1880"/>
                  </a:cubicBezTo>
                  <a:cubicBezTo>
                    <a:pt x="326" y="2081"/>
                    <a:pt x="527" y="2281"/>
                    <a:pt x="727" y="2406"/>
                  </a:cubicBezTo>
                  <a:cubicBezTo>
                    <a:pt x="890" y="2507"/>
                    <a:pt x="1072" y="2557"/>
                    <a:pt x="1254" y="2557"/>
                  </a:cubicBezTo>
                  <a:cubicBezTo>
                    <a:pt x="1435" y="2557"/>
                    <a:pt x="1617" y="2507"/>
                    <a:pt x="1780" y="2406"/>
                  </a:cubicBezTo>
                  <a:cubicBezTo>
                    <a:pt x="1980" y="2281"/>
                    <a:pt x="2206" y="2081"/>
                    <a:pt x="2306" y="1880"/>
                  </a:cubicBezTo>
                  <a:cubicBezTo>
                    <a:pt x="2406" y="1655"/>
                    <a:pt x="2406" y="1454"/>
                    <a:pt x="2507" y="1153"/>
                  </a:cubicBezTo>
                  <a:cubicBezTo>
                    <a:pt x="2507" y="928"/>
                    <a:pt x="2306" y="527"/>
                    <a:pt x="2081" y="301"/>
                  </a:cubicBezTo>
                  <a:cubicBezTo>
                    <a:pt x="1880" y="101"/>
                    <a:pt x="1579" y="0"/>
                    <a:pt x="12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9" name="Google Shape;9589;p59"/>
            <p:cNvSpPr/>
            <p:nvPr/>
          </p:nvSpPr>
          <p:spPr>
            <a:xfrm>
              <a:off x="8197559" y="4003755"/>
              <a:ext cx="85645" cy="66233"/>
            </a:xfrm>
            <a:custGeom>
              <a:avLst/>
              <a:gdLst/>
              <a:ahLst/>
              <a:cxnLst/>
              <a:rect l="l" t="t" r="r" b="b"/>
              <a:pathLst>
                <a:path w="3534" h="2733" extrusionOk="0">
                  <a:moveTo>
                    <a:pt x="1780" y="0"/>
                  </a:moveTo>
                  <a:cubicBezTo>
                    <a:pt x="0" y="0"/>
                    <a:pt x="0" y="2732"/>
                    <a:pt x="1780" y="2732"/>
                  </a:cubicBezTo>
                  <a:cubicBezTo>
                    <a:pt x="3534" y="2732"/>
                    <a:pt x="3534" y="0"/>
                    <a:pt x="17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0" name="Google Shape;9590;p59"/>
            <p:cNvSpPr/>
            <p:nvPr/>
          </p:nvSpPr>
          <p:spPr>
            <a:xfrm>
              <a:off x="7635742" y="4181099"/>
              <a:ext cx="63180" cy="71541"/>
            </a:xfrm>
            <a:custGeom>
              <a:avLst/>
              <a:gdLst/>
              <a:ahLst/>
              <a:cxnLst/>
              <a:rect l="l" t="t" r="r" b="b"/>
              <a:pathLst>
                <a:path w="2607" h="2952" extrusionOk="0">
                  <a:moveTo>
                    <a:pt x="1353" y="1"/>
                  </a:moveTo>
                  <a:cubicBezTo>
                    <a:pt x="727" y="1"/>
                    <a:pt x="0" y="627"/>
                    <a:pt x="0" y="1254"/>
                  </a:cubicBezTo>
                  <a:cubicBezTo>
                    <a:pt x="100" y="1555"/>
                    <a:pt x="100" y="1780"/>
                    <a:pt x="201" y="1981"/>
                  </a:cubicBezTo>
                  <a:cubicBezTo>
                    <a:pt x="201" y="2181"/>
                    <a:pt x="301" y="2307"/>
                    <a:pt x="301" y="2407"/>
                  </a:cubicBezTo>
                  <a:cubicBezTo>
                    <a:pt x="464" y="2770"/>
                    <a:pt x="884" y="2952"/>
                    <a:pt x="1300" y="2952"/>
                  </a:cubicBezTo>
                  <a:cubicBezTo>
                    <a:pt x="1717" y="2952"/>
                    <a:pt x="2130" y="2770"/>
                    <a:pt x="2281" y="2407"/>
                  </a:cubicBezTo>
                  <a:cubicBezTo>
                    <a:pt x="2281" y="2307"/>
                    <a:pt x="2406" y="2181"/>
                    <a:pt x="2506" y="1981"/>
                  </a:cubicBezTo>
                  <a:cubicBezTo>
                    <a:pt x="2506" y="1780"/>
                    <a:pt x="2607" y="1555"/>
                    <a:pt x="2607" y="1254"/>
                  </a:cubicBezTo>
                  <a:cubicBezTo>
                    <a:pt x="2607" y="928"/>
                    <a:pt x="2406" y="627"/>
                    <a:pt x="2181" y="427"/>
                  </a:cubicBezTo>
                  <a:cubicBezTo>
                    <a:pt x="1980" y="201"/>
                    <a:pt x="1654" y="1"/>
                    <a:pt x="13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1" name="Google Shape;9591;p59"/>
            <p:cNvSpPr/>
            <p:nvPr/>
          </p:nvSpPr>
          <p:spPr>
            <a:xfrm flipH="1">
              <a:off x="6161417" y="2887144"/>
              <a:ext cx="238957" cy="147228"/>
            </a:xfrm>
            <a:custGeom>
              <a:avLst/>
              <a:gdLst/>
              <a:ahLst/>
              <a:cxnLst/>
              <a:rect l="l" t="t" r="r" b="b"/>
              <a:pathLst>
                <a:path w="9860" h="6075" extrusionOk="0">
                  <a:moveTo>
                    <a:pt x="9282" y="1"/>
                  </a:moveTo>
                  <a:cubicBezTo>
                    <a:pt x="8795" y="1"/>
                    <a:pt x="7870" y="289"/>
                    <a:pt x="6243" y="1148"/>
                  </a:cubicBezTo>
                  <a:cubicBezTo>
                    <a:pt x="1529" y="3553"/>
                    <a:pt x="0" y="6074"/>
                    <a:pt x="62" y="6074"/>
                  </a:cubicBezTo>
                  <a:cubicBezTo>
                    <a:pt x="64" y="6074"/>
                    <a:pt x="70" y="6070"/>
                    <a:pt x="78" y="6061"/>
                  </a:cubicBezTo>
                  <a:cubicBezTo>
                    <a:pt x="5090" y="4607"/>
                    <a:pt x="9075" y="1474"/>
                    <a:pt x="9602" y="747"/>
                  </a:cubicBezTo>
                  <a:cubicBezTo>
                    <a:pt x="9819" y="407"/>
                    <a:pt x="9860" y="1"/>
                    <a:pt x="92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2" name="Google Shape;9592;p59"/>
            <p:cNvSpPr/>
            <p:nvPr/>
          </p:nvSpPr>
          <p:spPr>
            <a:xfrm flipH="1">
              <a:off x="6232300" y="3049027"/>
              <a:ext cx="257085" cy="134480"/>
            </a:xfrm>
            <a:custGeom>
              <a:avLst/>
              <a:gdLst/>
              <a:ahLst/>
              <a:cxnLst/>
              <a:rect l="l" t="t" r="r" b="b"/>
              <a:pathLst>
                <a:path w="10608" h="5549" extrusionOk="0">
                  <a:moveTo>
                    <a:pt x="9613" y="0"/>
                  </a:moveTo>
                  <a:cubicBezTo>
                    <a:pt x="9060" y="0"/>
                    <a:pt x="8191" y="223"/>
                    <a:pt x="6884" y="859"/>
                  </a:cubicBezTo>
                  <a:cubicBezTo>
                    <a:pt x="3188" y="2707"/>
                    <a:pt x="0" y="5549"/>
                    <a:pt x="108" y="5549"/>
                  </a:cubicBezTo>
                  <a:cubicBezTo>
                    <a:pt x="110" y="5549"/>
                    <a:pt x="113" y="5548"/>
                    <a:pt x="117" y="5546"/>
                  </a:cubicBezTo>
                  <a:cubicBezTo>
                    <a:pt x="5129" y="4092"/>
                    <a:pt x="9189" y="1987"/>
                    <a:pt x="10242" y="1060"/>
                  </a:cubicBezTo>
                  <a:cubicBezTo>
                    <a:pt x="10580" y="722"/>
                    <a:pt x="10608" y="0"/>
                    <a:pt x="96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3" name="Google Shape;9593;p59"/>
            <p:cNvSpPr/>
            <p:nvPr/>
          </p:nvSpPr>
          <p:spPr>
            <a:xfrm flipH="1">
              <a:off x="6315357" y="2603194"/>
              <a:ext cx="105616" cy="271723"/>
            </a:xfrm>
            <a:custGeom>
              <a:avLst/>
              <a:gdLst/>
              <a:ahLst/>
              <a:cxnLst/>
              <a:rect l="l" t="t" r="r" b="b"/>
              <a:pathLst>
                <a:path w="4358" h="11212" extrusionOk="0">
                  <a:moveTo>
                    <a:pt x="2404" y="1"/>
                  </a:moveTo>
                  <a:cubicBezTo>
                    <a:pt x="2371" y="1"/>
                    <a:pt x="2339" y="11"/>
                    <a:pt x="2306" y="33"/>
                  </a:cubicBezTo>
                  <a:cubicBezTo>
                    <a:pt x="0" y="1387"/>
                    <a:pt x="3559" y="11211"/>
                    <a:pt x="3559" y="11211"/>
                  </a:cubicBezTo>
                  <a:cubicBezTo>
                    <a:pt x="4357" y="8091"/>
                    <a:pt x="3312" y="1"/>
                    <a:pt x="24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4" name="Google Shape;9594;p59"/>
            <p:cNvSpPr/>
            <p:nvPr/>
          </p:nvSpPr>
          <p:spPr>
            <a:xfrm flipH="1">
              <a:off x="6462433" y="2917194"/>
              <a:ext cx="107967" cy="271117"/>
            </a:xfrm>
            <a:custGeom>
              <a:avLst/>
              <a:gdLst/>
              <a:ahLst/>
              <a:cxnLst/>
              <a:rect l="l" t="t" r="r" b="b"/>
              <a:pathLst>
                <a:path w="4455" h="11187" extrusionOk="0">
                  <a:moveTo>
                    <a:pt x="2505" y="1"/>
                  </a:moveTo>
                  <a:cubicBezTo>
                    <a:pt x="2472" y="1"/>
                    <a:pt x="2440" y="12"/>
                    <a:pt x="2407" y="34"/>
                  </a:cubicBezTo>
                  <a:cubicBezTo>
                    <a:pt x="1" y="1387"/>
                    <a:pt x="3560" y="11187"/>
                    <a:pt x="3560" y="11187"/>
                  </a:cubicBezTo>
                  <a:cubicBezTo>
                    <a:pt x="4455" y="8067"/>
                    <a:pt x="3413" y="1"/>
                    <a:pt x="25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5" name="Google Shape;9595;p59"/>
            <p:cNvSpPr/>
            <p:nvPr/>
          </p:nvSpPr>
          <p:spPr>
            <a:xfrm flipH="1">
              <a:off x="6132434" y="2700227"/>
              <a:ext cx="210190" cy="214771"/>
            </a:xfrm>
            <a:custGeom>
              <a:avLst/>
              <a:gdLst/>
              <a:ahLst/>
              <a:cxnLst/>
              <a:rect l="l" t="t" r="r" b="b"/>
              <a:pathLst>
                <a:path w="8673" h="8862" extrusionOk="0">
                  <a:moveTo>
                    <a:pt x="7269" y="0"/>
                  </a:moveTo>
                  <a:cubicBezTo>
                    <a:pt x="6242" y="0"/>
                    <a:pt x="985" y="5932"/>
                    <a:pt x="1" y="8861"/>
                  </a:cubicBezTo>
                  <a:cubicBezTo>
                    <a:pt x="1" y="8861"/>
                    <a:pt x="8672" y="2596"/>
                    <a:pt x="7419" y="89"/>
                  </a:cubicBezTo>
                  <a:cubicBezTo>
                    <a:pt x="7391" y="29"/>
                    <a:pt x="7341" y="0"/>
                    <a:pt x="72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6" name="Google Shape;9596;p59"/>
            <p:cNvSpPr/>
            <p:nvPr/>
          </p:nvSpPr>
          <p:spPr>
            <a:xfrm flipH="1">
              <a:off x="6385709" y="2800628"/>
              <a:ext cx="88094" cy="278969"/>
            </a:xfrm>
            <a:custGeom>
              <a:avLst/>
              <a:gdLst/>
              <a:ahLst/>
              <a:cxnLst/>
              <a:rect l="l" t="t" r="r" b="b"/>
              <a:pathLst>
                <a:path w="3635" h="11511" extrusionOk="0">
                  <a:moveTo>
                    <a:pt x="1601" y="0"/>
                  </a:moveTo>
                  <a:cubicBezTo>
                    <a:pt x="0" y="0"/>
                    <a:pt x="2080" y="11510"/>
                    <a:pt x="2080" y="11510"/>
                  </a:cubicBezTo>
                  <a:cubicBezTo>
                    <a:pt x="3634" y="7550"/>
                    <a:pt x="3333" y="658"/>
                    <a:pt x="1754" y="32"/>
                  </a:cubicBezTo>
                  <a:cubicBezTo>
                    <a:pt x="1700" y="11"/>
                    <a:pt x="1649" y="0"/>
                    <a:pt x="1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7" name="Google Shape;9597;p59"/>
            <p:cNvSpPr/>
            <p:nvPr/>
          </p:nvSpPr>
          <p:spPr>
            <a:xfrm flipH="1">
              <a:off x="6201070" y="2503786"/>
              <a:ext cx="93571" cy="254516"/>
            </a:xfrm>
            <a:custGeom>
              <a:avLst/>
              <a:gdLst/>
              <a:ahLst/>
              <a:cxnLst/>
              <a:rect l="l" t="t" r="r" b="b"/>
              <a:pathLst>
                <a:path w="3861" h="10502" extrusionOk="0">
                  <a:moveTo>
                    <a:pt x="2276" y="1"/>
                  </a:moveTo>
                  <a:cubicBezTo>
                    <a:pt x="1211" y="1"/>
                    <a:pt x="0" y="10501"/>
                    <a:pt x="0" y="10501"/>
                  </a:cubicBezTo>
                  <a:cubicBezTo>
                    <a:pt x="1153" y="9047"/>
                    <a:pt x="3860" y="2982"/>
                    <a:pt x="2607" y="376"/>
                  </a:cubicBezTo>
                  <a:cubicBezTo>
                    <a:pt x="2499" y="117"/>
                    <a:pt x="2389" y="1"/>
                    <a:pt x="22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8" name="Google Shape;9598;p59"/>
            <p:cNvSpPr/>
            <p:nvPr/>
          </p:nvSpPr>
          <p:spPr>
            <a:xfrm flipH="1">
              <a:off x="6273958" y="2668577"/>
              <a:ext cx="278824" cy="610843"/>
            </a:xfrm>
            <a:custGeom>
              <a:avLst/>
              <a:gdLst/>
              <a:ahLst/>
              <a:cxnLst/>
              <a:rect l="l" t="t" r="r" b="b"/>
              <a:pathLst>
                <a:path w="11505" h="25205" extrusionOk="0">
                  <a:moveTo>
                    <a:pt x="11294" y="0"/>
                  </a:moveTo>
                  <a:cubicBezTo>
                    <a:pt x="11229" y="0"/>
                    <a:pt x="11179" y="71"/>
                    <a:pt x="11179" y="142"/>
                  </a:cubicBezTo>
                  <a:cubicBezTo>
                    <a:pt x="11179" y="142"/>
                    <a:pt x="11079" y="568"/>
                    <a:pt x="10978" y="1295"/>
                  </a:cubicBezTo>
                  <a:cubicBezTo>
                    <a:pt x="10878" y="1621"/>
                    <a:pt x="10753" y="2147"/>
                    <a:pt x="10652" y="2548"/>
                  </a:cubicBezTo>
                  <a:cubicBezTo>
                    <a:pt x="10552" y="3075"/>
                    <a:pt x="10352" y="3701"/>
                    <a:pt x="10126" y="4328"/>
                  </a:cubicBezTo>
                  <a:cubicBezTo>
                    <a:pt x="10026" y="4854"/>
                    <a:pt x="9825" y="5581"/>
                    <a:pt x="9500" y="6207"/>
                  </a:cubicBezTo>
                  <a:cubicBezTo>
                    <a:pt x="9399" y="6633"/>
                    <a:pt x="9299" y="6934"/>
                    <a:pt x="9199" y="7360"/>
                  </a:cubicBezTo>
                  <a:cubicBezTo>
                    <a:pt x="9099" y="7661"/>
                    <a:pt x="8873" y="8087"/>
                    <a:pt x="8773" y="8413"/>
                  </a:cubicBezTo>
                  <a:cubicBezTo>
                    <a:pt x="8673" y="8814"/>
                    <a:pt x="8472" y="9140"/>
                    <a:pt x="8372" y="9541"/>
                  </a:cubicBezTo>
                  <a:cubicBezTo>
                    <a:pt x="8146" y="9967"/>
                    <a:pt x="8046" y="10293"/>
                    <a:pt x="7845" y="10694"/>
                  </a:cubicBezTo>
                  <a:cubicBezTo>
                    <a:pt x="7620" y="11120"/>
                    <a:pt x="7520" y="11420"/>
                    <a:pt x="7319" y="11846"/>
                  </a:cubicBezTo>
                  <a:cubicBezTo>
                    <a:pt x="7219" y="12273"/>
                    <a:pt x="6993" y="12674"/>
                    <a:pt x="6793" y="12999"/>
                  </a:cubicBezTo>
                  <a:cubicBezTo>
                    <a:pt x="6492" y="13826"/>
                    <a:pt x="6166" y="14553"/>
                    <a:pt x="5740" y="15405"/>
                  </a:cubicBezTo>
                  <a:cubicBezTo>
                    <a:pt x="5439" y="16132"/>
                    <a:pt x="5013" y="16859"/>
                    <a:pt x="4612" y="17486"/>
                  </a:cubicBezTo>
                  <a:cubicBezTo>
                    <a:pt x="4387" y="17912"/>
                    <a:pt x="4186" y="18212"/>
                    <a:pt x="3986" y="18538"/>
                  </a:cubicBezTo>
                  <a:cubicBezTo>
                    <a:pt x="3760" y="18839"/>
                    <a:pt x="3660" y="19165"/>
                    <a:pt x="3459" y="19466"/>
                  </a:cubicBezTo>
                  <a:cubicBezTo>
                    <a:pt x="3033" y="20192"/>
                    <a:pt x="2733" y="20719"/>
                    <a:pt x="2407" y="21345"/>
                  </a:cubicBezTo>
                  <a:cubicBezTo>
                    <a:pt x="1680" y="22398"/>
                    <a:pt x="1154" y="23325"/>
                    <a:pt x="728" y="23952"/>
                  </a:cubicBezTo>
                  <a:cubicBezTo>
                    <a:pt x="327" y="24578"/>
                    <a:pt x="101" y="24904"/>
                    <a:pt x="101" y="24904"/>
                  </a:cubicBezTo>
                  <a:cubicBezTo>
                    <a:pt x="1" y="25004"/>
                    <a:pt x="1" y="25105"/>
                    <a:pt x="101" y="25205"/>
                  </a:cubicBezTo>
                  <a:cubicBezTo>
                    <a:pt x="226" y="25205"/>
                    <a:pt x="327" y="25205"/>
                    <a:pt x="427" y="25105"/>
                  </a:cubicBezTo>
                  <a:cubicBezTo>
                    <a:pt x="427" y="25105"/>
                    <a:pt x="728" y="24804"/>
                    <a:pt x="1154" y="24177"/>
                  </a:cubicBezTo>
                  <a:cubicBezTo>
                    <a:pt x="1354" y="23952"/>
                    <a:pt x="1680" y="23551"/>
                    <a:pt x="1981" y="23125"/>
                  </a:cubicBezTo>
                  <a:cubicBezTo>
                    <a:pt x="2307" y="22699"/>
                    <a:pt x="2607" y="22197"/>
                    <a:pt x="2933" y="21671"/>
                  </a:cubicBezTo>
                  <a:cubicBezTo>
                    <a:pt x="3359" y="21145"/>
                    <a:pt x="3660" y="20518"/>
                    <a:pt x="4086" y="19892"/>
                  </a:cubicBezTo>
                  <a:cubicBezTo>
                    <a:pt x="4487" y="19265"/>
                    <a:pt x="4913" y="18638"/>
                    <a:pt x="5239" y="17912"/>
                  </a:cubicBezTo>
                  <a:cubicBezTo>
                    <a:pt x="5640" y="17185"/>
                    <a:pt x="5966" y="16433"/>
                    <a:pt x="6367" y="15706"/>
                  </a:cubicBezTo>
                  <a:cubicBezTo>
                    <a:pt x="6793" y="14879"/>
                    <a:pt x="7219" y="14152"/>
                    <a:pt x="7520" y="13425"/>
                  </a:cubicBezTo>
                  <a:cubicBezTo>
                    <a:pt x="7946" y="12573"/>
                    <a:pt x="8372" y="11846"/>
                    <a:pt x="8572" y="11019"/>
                  </a:cubicBezTo>
                  <a:cubicBezTo>
                    <a:pt x="8773" y="10593"/>
                    <a:pt x="8873" y="10167"/>
                    <a:pt x="9099" y="9867"/>
                  </a:cubicBezTo>
                  <a:cubicBezTo>
                    <a:pt x="9199" y="9440"/>
                    <a:pt x="9299" y="9039"/>
                    <a:pt x="9399" y="8613"/>
                  </a:cubicBezTo>
                  <a:cubicBezTo>
                    <a:pt x="9625" y="8288"/>
                    <a:pt x="9725" y="7887"/>
                    <a:pt x="9825" y="7561"/>
                  </a:cubicBezTo>
                  <a:cubicBezTo>
                    <a:pt x="9926" y="7160"/>
                    <a:pt x="10026" y="6834"/>
                    <a:pt x="10126" y="6408"/>
                  </a:cubicBezTo>
                  <a:cubicBezTo>
                    <a:pt x="10352" y="5681"/>
                    <a:pt x="10552" y="5054"/>
                    <a:pt x="10652" y="4428"/>
                  </a:cubicBezTo>
                  <a:cubicBezTo>
                    <a:pt x="10878" y="3801"/>
                    <a:pt x="10978" y="3175"/>
                    <a:pt x="11079" y="2648"/>
                  </a:cubicBezTo>
                  <a:cubicBezTo>
                    <a:pt x="11179" y="2147"/>
                    <a:pt x="11279" y="1721"/>
                    <a:pt x="11279" y="1295"/>
                  </a:cubicBezTo>
                  <a:cubicBezTo>
                    <a:pt x="11379" y="568"/>
                    <a:pt x="11505" y="142"/>
                    <a:pt x="11505" y="142"/>
                  </a:cubicBezTo>
                  <a:cubicBezTo>
                    <a:pt x="11505" y="42"/>
                    <a:pt x="11505" y="42"/>
                    <a:pt x="11379" y="42"/>
                  </a:cubicBezTo>
                  <a:cubicBezTo>
                    <a:pt x="11350" y="13"/>
                    <a:pt x="11321" y="0"/>
                    <a:pt x="11294" y="0"/>
                  </a:cubicBezTo>
                  <a:close/>
                </a:path>
              </a:pathLst>
            </a:custGeom>
            <a:solidFill>
              <a:srgbClr val="2F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ounded Rectangle 6"/>
          <p:cNvSpPr/>
          <p:nvPr/>
        </p:nvSpPr>
        <p:spPr>
          <a:xfrm>
            <a:off x="975087" y="1427583"/>
            <a:ext cx="5319554" cy="12409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endParaRPr>
          </a:p>
          <a:p>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Thịt</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có</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nhiều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đạm</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quý</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và</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sắt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dễ</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hấp</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thụ</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Tuy</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nhiên</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trong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quá</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trình</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tiêu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hóa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béo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trong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thịt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tạo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ra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nhiều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độc</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chúng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sẽ</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hấp</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thụ</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vào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cơ</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thể</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gây</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ngộ</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độc</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a:t>
            </a:r>
          </a:p>
          <a:p>
            <a:endParaRPr lang="vi-VN" sz="1800" b="1" dirty="0">
              <a:solidFill>
                <a:schemeClr val="tx2">
                  <a:lumMod val="95000"/>
                  <a:lumOff val="5000"/>
                </a:schemeClr>
              </a:solidFill>
            </a:endParaRPr>
          </a:p>
        </p:txBody>
      </p:sp>
      <p:sp>
        <p:nvSpPr>
          <p:cNvPr id="161" name="Google Shape;9456;p59"/>
          <p:cNvSpPr txBox="1">
            <a:spLocks noGrp="1"/>
          </p:cNvSpPr>
          <p:nvPr>
            <p:ph type="title" idx="9"/>
          </p:nvPr>
        </p:nvSpPr>
        <p:spPr>
          <a:xfrm>
            <a:off x="4818724" y="948475"/>
            <a:ext cx="14081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rgbClr val="FFFF00"/>
                </a:solidFill>
              </a:rPr>
              <a:t>THỊT</a:t>
            </a:r>
            <a:endParaRPr b="1" dirty="0">
              <a:solidFill>
                <a:srgbClr val="FFFF00"/>
              </a:solidFill>
            </a:endParaRPr>
          </a:p>
        </p:txBody>
      </p:sp>
      <p:sp>
        <p:nvSpPr>
          <p:cNvPr id="162" name="Google Shape;9456;p59"/>
          <p:cNvSpPr txBox="1">
            <a:spLocks noGrp="1"/>
          </p:cNvSpPr>
          <p:nvPr>
            <p:ph type="title" idx="9"/>
          </p:nvPr>
        </p:nvSpPr>
        <p:spPr>
          <a:xfrm>
            <a:off x="2981634" y="988150"/>
            <a:ext cx="1408100" cy="32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smtClean="0">
                <a:solidFill>
                  <a:srgbClr val="FFFF00"/>
                </a:solidFill>
              </a:rPr>
              <a:t>THỊT</a:t>
            </a:r>
            <a:endParaRPr b="1" dirty="0">
              <a:solidFill>
                <a:srgbClr val="FFFF00"/>
              </a:solidFill>
            </a:endParaRPr>
          </a:p>
        </p:txBody>
      </p:sp>
      <p:sp>
        <p:nvSpPr>
          <p:cNvPr id="166" name="Rounded Rectangle 165"/>
          <p:cNvSpPr/>
          <p:nvPr/>
        </p:nvSpPr>
        <p:spPr>
          <a:xfrm>
            <a:off x="1076727" y="3456115"/>
            <a:ext cx="5217914" cy="123196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endParaRPr>
          </a:p>
          <a:p>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Là</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loại</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thức</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ăn</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dễ</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tiêu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có</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nhiều</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đạm</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quý</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Chất</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béo</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của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cá</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không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gây</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smtClean="0">
                <a:solidFill>
                  <a:schemeClr val="tx2">
                    <a:lumMod val="95000"/>
                    <a:lumOff val="5000"/>
                  </a:schemeClr>
                </a:solidFill>
                <a:latin typeface="Times New Roman" panose="02020603050405020304" pitchFamily="18" charset="0"/>
                <a:cs typeface="Times New Roman" panose="02020603050405020304" pitchFamily="18" charset="0"/>
              </a:rPr>
              <a:t>xơ</a:t>
            </a:r>
            <a:r>
              <a:rPr lang="en-US" sz="1800" b="1" dirty="0" smtClean="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vữa</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động</a:t>
            </a:r>
            <a:r>
              <a:rPr lang="en-US" sz="1800" b="1" dirty="0">
                <a:solidFill>
                  <a:schemeClr val="tx2">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2">
                    <a:lumMod val="95000"/>
                    <a:lumOff val="5000"/>
                  </a:schemeClr>
                </a:solidFill>
                <a:latin typeface="Times New Roman" panose="02020603050405020304" pitchFamily="18" charset="0"/>
                <a:cs typeface="Times New Roman" panose="02020603050405020304" pitchFamily="18" charset="0"/>
              </a:rPr>
              <a:t>m</a:t>
            </a:r>
            <a:r>
              <a:rPr lang="en-US" sz="1800" b="1" dirty="0" err="1">
                <a:solidFill>
                  <a:schemeClr val="tx2">
                    <a:lumMod val="95000"/>
                    <a:lumOff val="5000"/>
                  </a:schemeClr>
                </a:solidFill>
                <a:latin typeface="Arial" pitchFamily="34" charset="0"/>
                <a:cs typeface="Arial" pitchFamily="34" charset="0"/>
              </a:rPr>
              <a:t>ạch</a:t>
            </a:r>
            <a:r>
              <a:rPr lang="en-US" sz="1800" b="1" dirty="0" smtClean="0">
                <a:solidFill>
                  <a:schemeClr val="tx2">
                    <a:lumMod val="95000"/>
                    <a:lumOff val="5000"/>
                  </a:schemeClr>
                </a:solidFill>
                <a:latin typeface="Arial" pitchFamily="34" charset="0"/>
                <a:cs typeface="Arial" pitchFamily="34" charset="0"/>
              </a:rPr>
              <a:t>.</a:t>
            </a:r>
          </a:p>
          <a:p>
            <a:endParaRPr lang="vi-VN" sz="1800" b="1" dirty="0">
              <a:solidFill>
                <a:schemeClr val="tx2">
                  <a:lumMod val="95000"/>
                  <a:lumOff val="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456"/>
                                        </p:tgtEl>
                                        <p:attrNameLst>
                                          <p:attrName>style.visibility</p:attrName>
                                        </p:attrNameLst>
                                      </p:cBhvr>
                                      <p:to>
                                        <p:strVal val="visible"/>
                                      </p:to>
                                    </p:set>
                                    <p:animEffect transition="in" filter="fade">
                                      <p:cBhvr>
                                        <p:cTn id="7" dur="1000"/>
                                        <p:tgtEl>
                                          <p:spTgt spid="9456"/>
                                        </p:tgtEl>
                                      </p:cBhvr>
                                    </p:animEffect>
                                    <p:anim calcmode="lin" valueType="num">
                                      <p:cBhvr>
                                        <p:cTn id="8" dur="1000" fill="hold"/>
                                        <p:tgtEl>
                                          <p:spTgt spid="9456"/>
                                        </p:tgtEl>
                                        <p:attrNameLst>
                                          <p:attrName>ppt_x</p:attrName>
                                        </p:attrNameLst>
                                      </p:cBhvr>
                                      <p:tavLst>
                                        <p:tav tm="0">
                                          <p:val>
                                            <p:strVal val="#ppt_x"/>
                                          </p:val>
                                        </p:tav>
                                        <p:tav tm="100000">
                                          <p:val>
                                            <p:strVal val="#ppt_x"/>
                                          </p:val>
                                        </p:tav>
                                      </p:tavLst>
                                    </p:anim>
                                    <p:anim calcmode="lin" valueType="num">
                                      <p:cBhvr>
                                        <p:cTn id="9" dur="1000" fill="hold"/>
                                        <p:tgtEl>
                                          <p:spTgt spid="945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2"/>
                                        </p:tgtEl>
                                        <p:attrNameLst>
                                          <p:attrName>style.visibility</p:attrName>
                                        </p:attrNameLst>
                                      </p:cBhvr>
                                      <p:to>
                                        <p:strVal val="visible"/>
                                      </p:to>
                                    </p:set>
                                    <p:animEffect transition="in" filter="fade">
                                      <p:cBhvr>
                                        <p:cTn id="12" dur="1000"/>
                                        <p:tgtEl>
                                          <p:spTgt spid="162"/>
                                        </p:tgtEl>
                                      </p:cBhvr>
                                    </p:animEffect>
                                    <p:anim calcmode="lin" valueType="num">
                                      <p:cBhvr>
                                        <p:cTn id="13" dur="1000" fill="hold"/>
                                        <p:tgtEl>
                                          <p:spTgt spid="162"/>
                                        </p:tgtEl>
                                        <p:attrNameLst>
                                          <p:attrName>ppt_x</p:attrName>
                                        </p:attrNameLst>
                                      </p:cBhvr>
                                      <p:tavLst>
                                        <p:tav tm="0">
                                          <p:val>
                                            <p:strVal val="#ppt_x"/>
                                          </p:val>
                                        </p:tav>
                                        <p:tav tm="100000">
                                          <p:val>
                                            <p:strVal val="#ppt_x"/>
                                          </p:val>
                                        </p:tav>
                                      </p:tavLst>
                                    </p:anim>
                                    <p:anim calcmode="lin" valueType="num">
                                      <p:cBhvr>
                                        <p:cTn id="14" dur="1000" fill="hold"/>
                                        <p:tgtEl>
                                          <p:spTgt spid="16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1"/>
                                        </p:tgtEl>
                                        <p:attrNameLst>
                                          <p:attrName>style.visibility</p:attrName>
                                        </p:attrNameLst>
                                      </p:cBhvr>
                                      <p:to>
                                        <p:strVal val="visible"/>
                                      </p:to>
                                    </p:set>
                                    <p:animEffect transition="in" filter="fade">
                                      <p:cBhvr>
                                        <p:cTn id="17" dur="1000"/>
                                        <p:tgtEl>
                                          <p:spTgt spid="161"/>
                                        </p:tgtEl>
                                      </p:cBhvr>
                                    </p:animEffect>
                                    <p:anim calcmode="lin" valueType="num">
                                      <p:cBhvr>
                                        <p:cTn id="18" dur="1000" fill="hold"/>
                                        <p:tgtEl>
                                          <p:spTgt spid="161"/>
                                        </p:tgtEl>
                                        <p:attrNameLst>
                                          <p:attrName>ppt_x</p:attrName>
                                        </p:attrNameLst>
                                      </p:cBhvr>
                                      <p:tavLst>
                                        <p:tav tm="0">
                                          <p:val>
                                            <p:strVal val="#ppt_x"/>
                                          </p:val>
                                        </p:tav>
                                        <p:tav tm="100000">
                                          <p:val>
                                            <p:strVal val="#ppt_x"/>
                                          </p:val>
                                        </p:tav>
                                      </p:tavLst>
                                    </p:anim>
                                    <p:anim calcmode="lin" valueType="num">
                                      <p:cBhvr>
                                        <p:cTn id="19" dur="1000" fill="hold"/>
                                        <p:tgtEl>
                                          <p:spTgt spid="161"/>
                                        </p:tgtEl>
                                        <p:attrNameLst>
                                          <p:attrName>ppt_y</p:attrName>
                                        </p:attrNameLst>
                                      </p:cBhvr>
                                      <p:tavLst>
                                        <p:tav tm="0">
                                          <p:val>
                                            <p:strVal val="#ppt_y+.1"/>
                                          </p:val>
                                        </p:tav>
                                        <p:tav tm="100000">
                                          <p:val>
                                            <p:strVal val="#ppt_y"/>
                                          </p:val>
                                        </p:tav>
                                      </p:tavLst>
                                    </p:anim>
                                  </p:childTnLst>
                                </p:cTn>
                              </p:par>
                              <p:par>
                                <p:cTn id="20" presetID="26"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80">
                                          <p:stCondLst>
                                            <p:cond delay="0"/>
                                          </p:stCondLst>
                                        </p:cTn>
                                        <p:tgtEl>
                                          <p:spTgt spid="7"/>
                                        </p:tgtEl>
                                      </p:cBhvr>
                                    </p:animEffect>
                                    <p:anim calcmode="lin" valueType="num">
                                      <p:cBhvr>
                                        <p:cTn id="2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8" dur="26">
                                          <p:stCondLst>
                                            <p:cond delay="650"/>
                                          </p:stCondLst>
                                        </p:cTn>
                                        <p:tgtEl>
                                          <p:spTgt spid="7"/>
                                        </p:tgtEl>
                                      </p:cBhvr>
                                      <p:to x="100000" y="60000"/>
                                    </p:animScale>
                                    <p:animScale>
                                      <p:cBhvr>
                                        <p:cTn id="29" dur="166" decel="50000">
                                          <p:stCondLst>
                                            <p:cond delay="676"/>
                                          </p:stCondLst>
                                        </p:cTn>
                                        <p:tgtEl>
                                          <p:spTgt spid="7"/>
                                        </p:tgtEl>
                                      </p:cBhvr>
                                      <p:to x="100000" y="100000"/>
                                    </p:animScale>
                                    <p:animScale>
                                      <p:cBhvr>
                                        <p:cTn id="30" dur="26">
                                          <p:stCondLst>
                                            <p:cond delay="1312"/>
                                          </p:stCondLst>
                                        </p:cTn>
                                        <p:tgtEl>
                                          <p:spTgt spid="7"/>
                                        </p:tgtEl>
                                      </p:cBhvr>
                                      <p:to x="100000" y="80000"/>
                                    </p:animScale>
                                    <p:animScale>
                                      <p:cBhvr>
                                        <p:cTn id="31" dur="166" decel="50000">
                                          <p:stCondLst>
                                            <p:cond delay="1338"/>
                                          </p:stCondLst>
                                        </p:cTn>
                                        <p:tgtEl>
                                          <p:spTgt spid="7"/>
                                        </p:tgtEl>
                                      </p:cBhvr>
                                      <p:to x="100000" y="100000"/>
                                    </p:animScale>
                                    <p:animScale>
                                      <p:cBhvr>
                                        <p:cTn id="32" dur="26">
                                          <p:stCondLst>
                                            <p:cond delay="1642"/>
                                          </p:stCondLst>
                                        </p:cTn>
                                        <p:tgtEl>
                                          <p:spTgt spid="7"/>
                                        </p:tgtEl>
                                      </p:cBhvr>
                                      <p:to x="100000" y="90000"/>
                                    </p:animScale>
                                    <p:animScale>
                                      <p:cBhvr>
                                        <p:cTn id="33" dur="166" decel="50000">
                                          <p:stCondLst>
                                            <p:cond delay="1668"/>
                                          </p:stCondLst>
                                        </p:cTn>
                                        <p:tgtEl>
                                          <p:spTgt spid="7"/>
                                        </p:tgtEl>
                                      </p:cBhvr>
                                      <p:to x="100000" y="100000"/>
                                    </p:animScale>
                                    <p:animScale>
                                      <p:cBhvr>
                                        <p:cTn id="34" dur="26">
                                          <p:stCondLst>
                                            <p:cond delay="1808"/>
                                          </p:stCondLst>
                                        </p:cTn>
                                        <p:tgtEl>
                                          <p:spTgt spid="7"/>
                                        </p:tgtEl>
                                      </p:cBhvr>
                                      <p:to x="100000" y="95000"/>
                                    </p:animScale>
                                    <p:animScale>
                                      <p:cBhvr>
                                        <p:cTn id="35" dur="166" decel="50000">
                                          <p:stCondLst>
                                            <p:cond delay="1834"/>
                                          </p:stCondLst>
                                        </p:cTn>
                                        <p:tgtEl>
                                          <p:spTgt spid="7"/>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458"/>
                                        </p:tgtEl>
                                        <p:attrNameLst>
                                          <p:attrName>style.visibility</p:attrName>
                                        </p:attrNameLst>
                                      </p:cBhvr>
                                      <p:to>
                                        <p:strVal val="visible"/>
                                      </p:to>
                                    </p:set>
                                    <p:anim calcmode="lin" valueType="num">
                                      <p:cBhvr additive="base">
                                        <p:cTn id="40" dur="500" fill="hold"/>
                                        <p:tgtEl>
                                          <p:spTgt spid="9458"/>
                                        </p:tgtEl>
                                        <p:attrNameLst>
                                          <p:attrName>ppt_x</p:attrName>
                                        </p:attrNameLst>
                                      </p:cBhvr>
                                      <p:tavLst>
                                        <p:tav tm="0">
                                          <p:val>
                                            <p:strVal val="#ppt_x"/>
                                          </p:val>
                                        </p:tav>
                                        <p:tav tm="100000">
                                          <p:val>
                                            <p:strVal val="#ppt_x"/>
                                          </p:val>
                                        </p:tav>
                                      </p:tavLst>
                                    </p:anim>
                                    <p:anim calcmode="lin" valueType="num">
                                      <p:cBhvr additive="base">
                                        <p:cTn id="41" dur="500" fill="hold"/>
                                        <p:tgtEl>
                                          <p:spTgt spid="945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451"/>
                                        </p:tgtEl>
                                        <p:attrNameLst>
                                          <p:attrName>style.visibility</p:attrName>
                                        </p:attrNameLst>
                                      </p:cBhvr>
                                      <p:to>
                                        <p:strVal val="visible"/>
                                      </p:to>
                                    </p:set>
                                    <p:anim calcmode="lin" valueType="num">
                                      <p:cBhvr additive="base">
                                        <p:cTn id="44" dur="500" fill="hold"/>
                                        <p:tgtEl>
                                          <p:spTgt spid="9451"/>
                                        </p:tgtEl>
                                        <p:attrNameLst>
                                          <p:attrName>ppt_x</p:attrName>
                                        </p:attrNameLst>
                                      </p:cBhvr>
                                      <p:tavLst>
                                        <p:tav tm="0">
                                          <p:val>
                                            <p:strVal val="#ppt_x"/>
                                          </p:val>
                                        </p:tav>
                                        <p:tav tm="100000">
                                          <p:val>
                                            <p:strVal val="#ppt_x"/>
                                          </p:val>
                                        </p:tav>
                                      </p:tavLst>
                                    </p:anim>
                                    <p:anim calcmode="lin" valueType="num">
                                      <p:cBhvr additive="base">
                                        <p:cTn id="45" dur="500" fill="hold"/>
                                        <p:tgtEl>
                                          <p:spTgt spid="945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454"/>
                                        </p:tgtEl>
                                        <p:attrNameLst>
                                          <p:attrName>style.visibility</p:attrName>
                                        </p:attrNameLst>
                                      </p:cBhvr>
                                      <p:to>
                                        <p:strVal val="visible"/>
                                      </p:to>
                                    </p:set>
                                    <p:anim calcmode="lin" valueType="num">
                                      <p:cBhvr additive="base">
                                        <p:cTn id="48" dur="500" fill="hold"/>
                                        <p:tgtEl>
                                          <p:spTgt spid="9454"/>
                                        </p:tgtEl>
                                        <p:attrNameLst>
                                          <p:attrName>ppt_x</p:attrName>
                                        </p:attrNameLst>
                                      </p:cBhvr>
                                      <p:tavLst>
                                        <p:tav tm="0">
                                          <p:val>
                                            <p:strVal val="#ppt_x"/>
                                          </p:val>
                                        </p:tav>
                                        <p:tav tm="100000">
                                          <p:val>
                                            <p:strVal val="#ppt_x"/>
                                          </p:val>
                                        </p:tav>
                                      </p:tavLst>
                                    </p:anim>
                                    <p:anim calcmode="lin" valueType="num">
                                      <p:cBhvr additive="base">
                                        <p:cTn id="49" dur="500" fill="hold"/>
                                        <p:tgtEl>
                                          <p:spTgt spid="945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66"/>
                                        </p:tgtEl>
                                        <p:attrNameLst>
                                          <p:attrName>style.visibility</p:attrName>
                                        </p:attrNameLst>
                                      </p:cBhvr>
                                      <p:to>
                                        <p:strVal val="visible"/>
                                      </p:to>
                                    </p:set>
                                    <p:anim calcmode="lin" valueType="num">
                                      <p:cBhvr additive="base">
                                        <p:cTn id="52" dur="500" fill="hold"/>
                                        <p:tgtEl>
                                          <p:spTgt spid="166"/>
                                        </p:tgtEl>
                                        <p:attrNameLst>
                                          <p:attrName>ppt_x</p:attrName>
                                        </p:attrNameLst>
                                      </p:cBhvr>
                                      <p:tavLst>
                                        <p:tav tm="0">
                                          <p:val>
                                            <p:strVal val="#ppt_x"/>
                                          </p:val>
                                        </p:tav>
                                        <p:tav tm="100000">
                                          <p:val>
                                            <p:strVal val="#ppt_x"/>
                                          </p:val>
                                        </p:tav>
                                      </p:tavLst>
                                    </p:anim>
                                    <p:anim calcmode="lin" valueType="num">
                                      <p:cBhvr additive="base">
                                        <p:cTn id="53" dur="500" fill="hold"/>
                                        <p:tgtEl>
                                          <p:spTgt spid="1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51" grpId="0"/>
      <p:bldP spid="9454" grpId="0"/>
      <p:bldP spid="9456" grpId="0"/>
      <p:bldP spid="9458" grpId="0"/>
      <p:bldP spid="7" grpId="0" animBg="1"/>
      <p:bldP spid="161" grpId="0"/>
      <p:bldP spid="162" grpId="0"/>
      <p:bldP spid="1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24"/>
        <p:cNvGrpSpPr/>
        <p:nvPr/>
      </p:nvGrpSpPr>
      <p:grpSpPr>
        <a:xfrm>
          <a:off x="0" y="0"/>
          <a:ext cx="0" cy="0"/>
          <a:chOff x="0" y="0"/>
          <a:chExt cx="0" cy="0"/>
        </a:xfrm>
      </p:grpSpPr>
      <p:grpSp>
        <p:nvGrpSpPr>
          <p:cNvPr id="6125" name="Google Shape;6125;p39"/>
          <p:cNvGrpSpPr/>
          <p:nvPr/>
        </p:nvGrpSpPr>
        <p:grpSpPr>
          <a:xfrm>
            <a:off x="8185019" y="776844"/>
            <a:ext cx="307115" cy="307163"/>
            <a:chOff x="5660400" y="238125"/>
            <a:chExt cx="481825" cy="481825"/>
          </a:xfrm>
        </p:grpSpPr>
        <p:sp>
          <p:nvSpPr>
            <p:cNvPr id="6126" name="Google Shape;6126;p39"/>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6127" name="Google Shape;6127;p39"/>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6134" name="Google Shape;6134;p39"/>
          <p:cNvSpPr txBox="1">
            <a:spLocks noGrp="1"/>
          </p:cNvSpPr>
          <p:nvPr>
            <p:ph type="title"/>
          </p:nvPr>
        </p:nvSpPr>
        <p:spPr>
          <a:xfrm rot="2208536" flipH="1">
            <a:off x="2656595" y="3258837"/>
            <a:ext cx="1296841" cy="45756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My Week</a:t>
            </a:r>
            <a:endParaRPr dirty="0"/>
          </a:p>
        </p:txBody>
      </p:sp>
      <p:sp>
        <p:nvSpPr>
          <p:cNvPr id="6147" name="Google Shape;6147;p39">
            <a:hlinkClick r:id="rId3" action="ppaction://hlinksldjump"/>
          </p:cNvPr>
          <p:cNvSpPr/>
          <p:nvPr/>
        </p:nvSpPr>
        <p:spPr>
          <a:xfrm>
            <a:off x="8181150" y="814550"/>
            <a:ext cx="314400" cy="276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9">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149" name="Google Shape;6149;p39">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150" name="Google Shape;6150;p39">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151" name="Google Shape;6151;p39">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152" name="Google Shape;6152;p39">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153" name="Google Shape;6153;p39">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154" name="Google Shape;6154;p39">
            <a:hlinkClick r:id="rId6"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55" name="Google Shape;6155;p39"/>
          <p:cNvGrpSpPr/>
          <p:nvPr/>
        </p:nvGrpSpPr>
        <p:grpSpPr>
          <a:xfrm>
            <a:off x="790775" y="119354"/>
            <a:ext cx="7447900" cy="745438"/>
            <a:chOff x="790775" y="119354"/>
            <a:chExt cx="7447900" cy="745438"/>
          </a:xfrm>
        </p:grpSpPr>
        <p:grpSp>
          <p:nvGrpSpPr>
            <p:cNvPr id="6156" name="Google Shape;6156;p39"/>
            <p:cNvGrpSpPr/>
            <p:nvPr/>
          </p:nvGrpSpPr>
          <p:grpSpPr>
            <a:xfrm>
              <a:off x="790775" y="119354"/>
              <a:ext cx="551700" cy="745438"/>
              <a:chOff x="790775" y="119354"/>
              <a:chExt cx="551700" cy="745438"/>
            </a:xfrm>
          </p:grpSpPr>
          <p:sp>
            <p:nvSpPr>
              <p:cNvPr id="6157" name="Google Shape;6157;p3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9"/>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160" name="Google Shape;6160;p39"/>
              <p:cNvGrpSpPr/>
              <p:nvPr/>
            </p:nvGrpSpPr>
            <p:grpSpPr>
              <a:xfrm>
                <a:off x="844850" y="596800"/>
                <a:ext cx="456034" cy="267991"/>
                <a:chOff x="-1126825" y="596800"/>
                <a:chExt cx="456034" cy="267991"/>
              </a:xfrm>
            </p:grpSpPr>
            <p:sp>
              <p:nvSpPr>
                <p:cNvPr id="6161" name="Google Shape;6161;p39"/>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9"/>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9"/>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9"/>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9"/>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9"/>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9"/>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9"/>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9"/>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9"/>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171" name="Google Shape;6171;p39"/>
            <p:cNvGrpSpPr/>
            <p:nvPr/>
          </p:nvGrpSpPr>
          <p:grpSpPr>
            <a:xfrm>
              <a:off x="790775" y="119354"/>
              <a:ext cx="7447900" cy="539872"/>
              <a:chOff x="790775" y="119354"/>
              <a:chExt cx="7447900" cy="539872"/>
            </a:xfrm>
          </p:grpSpPr>
          <p:sp>
            <p:nvSpPr>
              <p:cNvPr id="6172" name="Google Shape;6172;p39"/>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9"/>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9"/>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9"/>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9"/>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9"/>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9"/>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9"/>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9"/>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9"/>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9"/>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9"/>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9"/>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9"/>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9"/>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9"/>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9"/>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9"/>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9"/>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9"/>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9"/>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9"/>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9"/>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9"/>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9">
                <a:hlinkClick r:id="rId6"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197" name="Google Shape;6197;p39"/>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198" name="Google Shape;6198;p39"/>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199" name="Google Shape;6199;p39"/>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200" name="Google Shape;6200;p39"/>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201" name="Google Shape;6201;p39"/>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202" name="Google Shape;6202;p39"/>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203" name="Google Shape;6203;p39"/>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204" name="Google Shape;6204;p39"/>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205" name="Google Shape;6205;p39"/>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206" name="Google Shape;6206;p39"/>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207" name="Google Shape;6207;p39"/>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208" name="Google Shape;6208;p39">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209" name="Google Shape;6209;p39">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9">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9">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9">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9">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9">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9">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9">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9">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9">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9">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9">
            <a:hlinkClick r:id="rId6"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21" name="Google Shape;6221;p39"/>
          <p:cNvGrpSpPr/>
          <p:nvPr/>
        </p:nvGrpSpPr>
        <p:grpSpPr>
          <a:xfrm flipH="1">
            <a:off x="866977" y="2767184"/>
            <a:ext cx="3124554" cy="1995042"/>
            <a:chOff x="1221227" y="903959"/>
            <a:chExt cx="3124554" cy="1995042"/>
          </a:xfrm>
        </p:grpSpPr>
        <p:sp>
          <p:nvSpPr>
            <p:cNvPr id="6222" name="Google Shape;6222;p39"/>
            <p:cNvSpPr/>
            <p:nvPr/>
          </p:nvSpPr>
          <p:spPr>
            <a:xfrm>
              <a:off x="3962695" y="903959"/>
              <a:ext cx="344783" cy="375812"/>
            </a:xfrm>
            <a:custGeom>
              <a:avLst/>
              <a:gdLst/>
              <a:ahLst/>
              <a:cxnLst/>
              <a:rect l="l" t="t" r="r" b="b"/>
              <a:pathLst>
                <a:path w="14212" h="15491" extrusionOk="0">
                  <a:moveTo>
                    <a:pt x="1580" y="1"/>
                  </a:moveTo>
                  <a:lnTo>
                    <a:pt x="1580" y="1"/>
                  </a:lnTo>
                  <a:cubicBezTo>
                    <a:pt x="1580" y="1"/>
                    <a:pt x="1" y="6267"/>
                    <a:pt x="3134" y="11680"/>
                  </a:cubicBezTo>
                  <a:cubicBezTo>
                    <a:pt x="4946" y="14827"/>
                    <a:pt x="7775" y="15490"/>
                    <a:pt x="9836" y="15490"/>
                  </a:cubicBezTo>
                  <a:cubicBezTo>
                    <a:pt x="11337" y="15490"/>
                    <a:pt x="12432" y="15139"/>
                    <a:pt x="12432" y="15139"/>
                  </a:cubicBezTo>
                  <a:cubicBezTo>
                    <a:pt x="12432" y="15139"/>
                    <a:pt x="14211" y="9800"/>
                    <a:pt x="10978" y="5314"/>
                  </a:cubicBezTo>
                  <a:cubicBezTo>
                    <a:pt x="7645" y="828"/>
                    <a:pt x="1580" y="1"/>
                    <a:pt x="1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9"/>
            <p:cNvSpPr/>
            <p:nvPr/>
          </p:nvSpPr>
          <p:spPr>
            <a:xfrm>
              <a:off x="4049032" y="982412"/>
              <a:ext cx="296748" cy="428068"/>
            </a:xfrm>
            <a:custGeom>
              <a:avLst/>
              <a:gdLst/>
              <a:ahLst/>
              <a:cxnLst/>
              <a:rect l="l" t="t" r="r" b="b"/>
              <a:pathLst>
                <a:path w="12232" h="17645" extrusionOk="0">
                  <a:moveTo>
                    <a:pt x="1" y="0"/>
                  </a:moveTo>
                  <a:lnTo>
                    <a:pt x="1" y="201"/>
                  </a:lnTo>
                  <a:cubicBezTo>
                    <a:pt x="1" y="201"/>
                    <a:pt x="727" y="1253"/>
                    <a:pt x="1880" y="2907"/>
                  </a:cubicBezTo>
                  <a:cubicBezTo>
                    <a:pt x="2507" y="3659"/>
                    <a:pt x="3134" y="4587"/>
                    <a:pt x="3860" y="5639"/>
                  </a:cubicBezTo>
                  <a:cubicBezTo>
                    <a:pt x="4186" y="6165"/>
                    <a:pt x="4587" y="6667"/>
                    <a:pt x="4913" y="7193"/>
                  </a:cubicBezTo>
                  <a:cubicBezTo>
                    <a:pt x="5339" y="7719"/>
                    <a:pt x="5740" y="8246"/>
                    <a:pt x="6166" y="8772"/>
                  </a:cubicBezTo>
                  <a:cubicBezTo>
                    <a:pt x="6592" y="9298"/>
                    <a:pt x="6993" y="9800"/>
                    <a:pt x="7319" y="10326"/>
                  </a:cubicBezTo>
                  <a:cubicBezTo>
                    <a:pt x="7720" y="10852"/>
                    <a:pt x="8146" y="11379"/>
                    <a:pt x="8472" y="11905"/>
                  </a:cubicBezTo>
                  <a:cubicBezTo>
                    <a:pt x="8672" y="12105"/>
                    <a:pt x="8873" y="12306"/>
                    <a:pt x="8973" y="12632"/>
                  </a:cubicBezTo>
                  <a:cubicBezTo>
                    <a:pt x="9199" y="12832"/>
                    <a:pt x="9299" y="13058"/>
                    <a:pt x="9499" y="13258"/>
                  </a:cubicBezTo>
                  <a:cubicBezTo>
                    <a:pt x="9825" y="13785"/>
                    <a:pt x="10026" y="14186"/>
                    <a:pt x="10352" y="14612"/>
                  </a:cubicBezTo>
                  <a:cubicBezTo>
                    <a:pt x="10853" y="15439"/>
                    <a:pt x="11179" y="16191"/>
                    <a:pt x="11479" y="16692"/>
                  </a:cubicBezTo>
                  <a:cubicBezTo>
                    <a:pt x="11705" y="17218"/>
                    <a:pt x="11906" y="17544"/>
                    <a:pt x="11906" y="17544"/>
                  </a:cubicBezTo>
                  <a:cubicBezTo>
                    <a:pt x="11906" y="17544"/>
                    <a:pt x="12006" y="17644"/>
                    <a:pt x="12106" y="17644"/>
                  </a:cubicBezTo>
                  <a:cubicBezTo>
                    <a:pt x="12231" y="17544"/>
                    <a:pt x="12231" y="17444"/>
                    <a:pt x="12231" y="17444"/>
                  </a:cubicBezTo>
                  <a:cubicBezTo>
                    <a:pt x="12231" y="17444"/>
                    <a:pt x="12006" y="17118"/>
                    <a:pt x="11805" y="16491"/>
                  </a:cubicBezTo>
                  <a:cubicBezTo>
                    <a:pt x="11605" y="15965"/>
                    <a:pt x="11279" y="15238"/>
                    <a:pt x="10753" y="14411"/>
                  </a:cubicBezTo>
                  <a:cubicBezTo>
                    <a:pt x="10552" y="13885"/>
                    <a:pt x="10352" y="13459"/>
                    <a:pt x="10026" y="12932"/>
                  </a:cubicBezTo>
                  <a:cubicBezTo>
                    <a:pt x="9825" y="12732"/>
                    <a:pt x="9725" y="12531"/>
                    <a:pt x="9499" y="12206"/>
                  </a:cubicBezTo>
                  <a:cubicBezTo>
                    <a:pt x="9399" y="12105"/>
                    <a:pt x="9299" y="12005"/>
                    <a:pt x="9299" y="11905"/>
                  </a:cubicBezTo>
                  <a:cubicBezTo>
                    <a:pt x="9199" y="11679"/>
                    <a:pt x="9098" y="11579"/>
                    <a:pt x="8973" y="11479"/>
                  </a:cubicBezTo>
                  <a:cubicBezTo>
                    <a:pt x="8572" y="10952"/>
                    <a:pt x="8146" y="10551"/>
                    <a:pt x="7845" y="10025"/>
                  </a:cubicBezTo>
                  <a:cubicBezTo>
                    <a:pt x="7419" y="9499"/>
                    <a:pt x="6993" y="8972"/>
                    <a:pt x="6592" y="8446"/>
                  </a:cubicBezTo>
                  <a:cubicBezTo>
                    <a:pt x="6266" y="7820"/>
                    <a:pt x="5840" y="7293"/>
                    <a:pt x="5439" y="6792"/>
                  </a:cubicBezTo>
                  <a:cubicBezTo>
                    <a:pt x="5113" y="6266"/>
                    <a:pt x="4712" y="5739"/>
                    <a:pt x="4286" y="5313"/>
                  </a:cubicBezTo>
                  <a:cubicBezTo>
                    <a:pt x="3560" y="4286"/>
                    <a:pt x="2833" y="3434"/>
                    <a:pt x="2306" y="2607"/>
                  </a:cubicBezTo>
                  <a:cubicBezTo>
                    <a:pt x="1053" y="1028"/>
                    <a:pt x="201" y="0"/>
                    <a:pt x="201" y="0"/>
                  </a:cubicBezTo>
                  <a:close/>
                </a:path>
              </a:pathLst>
            </a:custGeom>
            <a:solidFill>
              <a:srgbClr val="2252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9"/>
            <p:cNvSpPr/>
            <p:nvPr/>
          </p:nvSpPr>
          <p:spPr>
            <a:xfrm>
              <a:off x="3229388" y="1785628"/>
              <a:ext cx="72666" cy="45222"/>
            </a:xfrm>
            <a:custGeom>
              <a:avLst/>
              <a:gdLst/>
              <a:ahLst/>
              <a:cxnLst/>
              <a:rect l="l" t="t" r="r" b="b"/>
              <a:pathLst>
                <a:path w="2616" h="1628" extrusionOk="0">
                  <a:moveTo>
                    <a:pt x="1918" y="1"/>
                  </a:moveTo>
                  <a:cubicBezTo>
                    <a:pt x="1824" y="1"/>
                    <a:pt x="1703" y="23"/>
                    <a:pt x="1554" y="74"/>
                  </a:cubicBezTo>
                  <a:cubicBezTo>
                    <a:pt x="301" y="475"/>
                    <a:pt x="0" y="1628"/>
                    <a:pt x="0" y="1628"/>
                  </a:cubicBezTo>
                  <a:cubicBezTo>
                    <a:pt x="1834" y="1252"/>
                    <a:pt x="2616" y="1"/>
                    <a:pt x="1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9"/>
            <p:cNvSpPr/>
            <p:nvPr/>
          </p:nvSpPr>
          <p:spPr>
            <a:xfrm>
              <a:off x="3229388" y="1827876"/>
              <a:ext cx="74471" cy="32722"/>
            </a:xfrm>
            <a:custGeom>
              <a:avLst/>
              <a:gdLst/>
              <a:ahLst/>
              <a:cxnLst/>
              <a:rect l="l" t="t" r="r" b="b"/>
              <a:pathLst>
                <a:path w="2681" h="1178" extrusionOk="0">
                  <a:moveTo>
                    <a:pt x="705" y="0"/>
                  </a:moveTo>
                  <a:cubicBezTo>
                    <a:pt x="289" y="0"/>
                    <a:pt x="0" y="107"/>
                    <a:pt x="0" y="107"/>
                  </a:cubicBezTo>
                  <a:cubicBezTo>
                    <a:pt x="816" y="870"/>
                    <a:pt x="1667" y="1177"/>
                    <a:pt x="2138" y="1177"/>
                  </a:cubicBezTo>
                  <a:cubicBezTo>
                    <a:pt x="2565" y="1177"/>
                    <a:pt x="2681" y="926"/>
                    <a:pt x="2181" y="533"/>
                  </a:cubicBezTo>
                  <a:cubicBezTo>
                    <a:pt x="1667" y="107"/>
                    <a:pt x="1122"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9"/>
            <p:cNvSpPr/>
            <p:nvPr/>
          </p:nvSpPr>
          <p:spPr>
            <a:xfrm>
              <a:off x="3699288" y="1404616"/>
              <a:ext cx="314914" cy="359246"/>
            </a:xfrm>
            <a:custGeom>
              <a:avLst/>
              <a:gdLst/>
              <a:ahLst/>
              <a:cxnLst/>
              <a:rect l="l" t="t" r="r" b="b"/>
              <a:pathLst>
                <a:path w="11337" h="12933" extrusionOk="0">
                  <a:moveTo>
                    <a:pt x="4959" y="1"/>
                  </a:moveTo>
                  <a:cubicBezTo>
                    <a:pt x="3354" y="1"/>
                    <a:pt x="3672" y="1920"/>
                    <a:pt x="4061" y="3014"/>
                  </a:cubicBezTo>
                  <a:cubicBezTo>
                    <a:pt x="3784" y="2937"/>
                    <a:pt x="3506" y="2890"/>
                    <a:pt x="3253" y="2890"/>
                  </a:cubicBezTo>
                  <a:cubicBezTo>
                    <a:pt x="2841" y="2890"/>
                    <a:pt x="2493" y="3014"/>
                    <a:pt x="2307" y="3340"/>
                  </a:cubicBezTo>
                  <a:cubicBezTo>
                    <a:pt x="1680" y="4392"/>
                    <a:pt x="2607" y="5646"/>
                    <a:pt x="2708" y="5746"/>
                  </a:cubicBezTo>
                  <a:cubicBezTo>
                    <a:pt x="2655" y="5693"/>
                    <a:pt x="2164" y="5522"/>
                    <a:pt x="1653" y="5522"/>
                  </a:cubicBezTo>
                  <a:cubicBezTo>
                    <a:pt x="1193" y="5522"/>
                    <a:pt x="717" y="5660"/>
                    <a:pt x="527" y="6147"/>
                  </a:cubicBezTo>
                  <a:cubicBezTo>
                    <a:pt x="1" y="7525"/>
                    <a:pt x="1154" y="8453"/>
                    <a:pt x="1154" y="8453"/>
                  </a:cubicBezTo>
                  <a:cubicBezTo>
                    <a:pt x="1395" y="8400"/>
                    <a:pt x="1624" y="8374"/>
                    <a:pt x="1840" y="8374"/>
                  </a:cubicBezTo>
                  <a:cubicBezTo>
                    <a:pt x="3771" y="8374"/>
                    <a:pt x="4647" y="10404"/>
                    <a:pt x="4287" y="12839"/>
                  </a:cubicBezTo>
                  <a:cubicBezTo>
                    <a:pt x="4279" y="12902"/>
                    <a:pt x="4316" y="12933"/>
                    <a:pt x="4389" y="12933"/>
                  </a:cubicBezTo>
                  <a:cubicBezTo>
                    <a:pt x="5267" y="12933"/>
                    <a:pt x="11336" y="8442"/>
                    <a:pt x="6893" y="1986"/>
                  </a:cubicBezTo>
                  <a:cubicBezTo>
                    <a:pt x="6367" y="1134"/>
                    <a:pt x="5740" y="508"/>
                    <a:pt x="5114" y="6"/>
                  </a:cubicBezTo>
                  <a:cubicBezTo>
                    <a:pt x="5060" y="3"/>
                    <a:pt x="5009" y="1"/>
                    <a:pt x="4959"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9"/>
            <p:cNvSpPr/>
            <p:nvPr/>
          </p:nvSpPr>
          <p:spPr>
            <a:xfrm>
              <a:off x="2924454" y="1431670"/>
              <a:ext cx="249970" cy="231859"/>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9"/>
            <p:cNvSpPr/>
            <p:nvPr/>
          </p:nvSpPr>
          <p:spPr>
            <a:xfrm>
              <a:off x="3162557" y="1418559"/>
              <a:ext cx="66860" cy="78833"/>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9"/>
            <p:cNvSpPr/>
            <p:nvPr/>
          </p:nvSpPr>
          <p:spPr>
            <a:xfrm>
              <a:off x="2875734" y="1393783"/>
              <a:ext cx="69638" cy="86221"/>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9"/>
            <p:cNvSpPr/>
            <p:nvPr/>
          </p:nvSpPr>
          <p:spPr>
            <a:xfrm>
              <a:off x="2823514" y="1984675"/>
              <a:ext cx="359274" cy="397135"/>
            </a:xfrm>
            <a:custGeom>
              <a:avLst/>
              <a:gdLst/>
              <a:ahLst/>
              <a:cxnLst/>
              <a:rect l="l" t="t" r="r" b="b"/>
              <a:pathLst>
                <a:path w="12934" h="14297" extrusionOk="0">
                  <a:moveTo>
                    <a:pt x="12006" y="1"/>
                  </a:moveTo>
                  <a:cubicBezTo>
                    <a:pt x="10390" y="1303"/>
                    <a:pt x="8403" y="2513"/>
                    <a:pt x="6491" y="2513"/>
                  </a:cubicBezTo>
                  <a:cubicBezTo>
                    <a:pt x="6416" y="2513"/>
                    <a:pt x="6341" y="2511"/>
                    <a:pt x="6267" y="2507"/>
                  </a:cubicBezTo>
                  <a:cubicBezTo>
                    <a:pt x="4161" y="2306"/>
                    <a:pt x="2908" y="1354"/>
                    <a:pt x="1881" y="301"/>
                  </a:cubicBezTo>
                  <a:cubicBezTo>
                    <a:pt x="1881" y="301"/>
                    <a:pt x="1" y="4813"/>
                    <a:pt x="302" y="9825"/>
                  </a:cubicBezTo>
                  <a:cubicBezTo>
                    <a:pt x="479" y="12602"/>
                    <a:pt x="3138" y="14296"/>
                    <a:pt x="6725" y="14296"/>
                  </a:cubicBezTo>
                  <a:cubicBezTo>
                    <a:pt x="7184" y="14296"/>
                    <a:pt x="7659" y="14268"/>
                    <a:pt x="8146" y="14211"/>
                  </a:cubicBezTo>
                  <a:cubicBezTo>
                    <a:pt x="11379" y="13785"/>
                    <a:pt x="12632" y="11179"/>
                    <a:pt x="12933" y="8146"/>
                  </a:cubicBezTo>
                  <a:lnTo>
                    <a:pt x="12933" y="8146"/>
                  </a:lnTo>
                  <a:cubicBezTo>
                    <a:pt x="12632" y="8347"/>
                    <a:pt x="12307" y="8447"/>
                    <a:pt x="11906" y="8572"/>
                  </a:cubicBezTo>
                  <a:cubicBezTo>
                    <a:pt x="11327" y="8711"/>
                    <a:pt x="10767" y="8773"/>
                    <a:pt x="10238" y="8773"/>
                  </a:cubicBezTo>
                  <a:cubicBezTo>
                    <a:pt x="7607" y="8773"/>
                    <a:pt x="5762" y="7222"/>
                    <a:pt x="6367" y="5740"/>
                  </a:cubicBezTo>
                  <a:cubicBezTo>
                    <a:pt x="7094" y="4186"/>
                    <a:pt x="9274" y="5314"/>
                    <a:pt x="10653" y="4487"/>
                  </a:cubicBezTo>
                  <a:cubicBezTo>
                    <a:pt x="11379" y="4061"/>
                    <a:pt x="12006" y="3134"/>
                    <a:pt x="12532" y="2306"/>
                  </a:cubicBezTo>
                  <a:cubicBezTo>
                    <a:pt x="12307" y="1354"/>
                    <a:pt x="12106" y="527"/>
                    <a:pt x="12006"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9"/>
            <p:cNvSpPr/>
            <p:nvPr/>
          </p:nvSpPr>
          <p:spPr>
            <a:xfrm>
              <a:off x="2799848" y="1807849"/>
              <a:ext cx="444190" cy="246636"/>
            </a:xfrm>
            <a:custGeom>
              <a:avLst/>
              <a:gdLst/>
              <a:ahLst/>
              <a:cxnLst/>
              <a:rect l="l" t="t" r="r" b="b"/>
              <a:pathLst>
                <a:path w="15991" h="8879" extrusionOk="0">
                  <a:moveTo>
                    <a:pt x="15464" y="1"/>
                  </a:moveTo>
                  <a:cubicBezTo>
                    <a:pt x="15038" y="402"/>
                    <a:pt x="14412" y="728"/>
                    <a:pt x="13685" y="1154"/>
                  </a:cubicBezTo>
                  <a:lnTo>
                    <a:pt x="13685" y="1254"/>
                  </a:lnTo>
                  <a:cubicBezTo>
                    <a:pt x="12737" y="1557"/>
                    <a:pt x="11016" y="2061"/>
                    <a:pt x="8878" y="2061"/>
                  </a:cubicBezTo>
                  <a:cubicBezTo>
                    <a:pt x="8188" y="2061"/>
                    <a:pt x="7456" y="2009"/>
                    <a:pt x="6692" y="1880"/>
                  </a:cubicBezTo>
                  <a:cubicBezTo>
                    <a:pt x="2306" y="1254"/>
                    <a:pt x="1479" y="402"/>
                    <a:pt x="1479" y="402"/>
                  </a:cubicBezTo>
                  <a:cubicBezTo>
                    <a:pt x="1479" y="402"/>
                    <a:pt x="327" y="728"/>
                    <a:pt x="327" y="1655"/>
                  </a:cubicBezTo>
                  <a:cubicBezTo>
                    <a:pt x="327" y="1880"/>
                    <a:pt x="427" y="2081"/>
                    <a:pt x="527" y="2407"/>
                  </a:cubicBezTo>
                  <a:cubicBezTo>
                    <a:pt x="527" y="2407"/>
                    <a:pt x="1" y="2908"/>
                    <a:pt x="728" y="4061"/>
                  </a:cubicBezTo>
                  <a:cubicBezTo>
                    <a:pt x="853" y="4161"/>
                    <a:pt x="953" y="4286"/>
                    <a:pt x="1053" y="4487"/>
                  </a:cubicBezTo>
                  <a:cubicBezTo>
                    <a:pt x="1479" y="5114"/>
                    <a:pt x="1981" y="5941"/>
                    <a:pt x="2733" y="6667"/>
                  </a:cubicBezTo>
                  <a:cubicBezTo>
                    <a:pt x="3760" y="7720"/>
                    <a:pt x="5013" y="8672"/>
                    <a:pt x="7119" y="8873"/>
                  </a:cubicBezTo>
                  <a:cubicBezTo>
                    <a:pt x="7193" y="8877"/>
                    <a:pt x="7268" y="8879"/>
                    <a:pt x="7343" y="8879"/>
                  </a:cubicBezTo>
                  <a:cubicBezTo>
                    <a:pt x="9255" y="8879"/>
                    <a:pt x="11242" y="7669"/>
                    <a:pt x="12858" y="6367"/>
                  </a:cubicBezTo>
                  <a:cubicBezTo>
                    <a:pt x="14312" y="5214"/>
                    <a:pt x="15364" y="3961"/>
                    <a:pt x="15565" y="3535"/>
                  </a:cubicBezTo>
                  <a:cubicBezTo>
                    <a:pt x="15665" y="3334"/>
                    <a:pt x="15765" y="3134"/>
                    <a:pt x="15765" y="3033"/>
                  </a:cubicBezTo>
                  <a:cubicBezTo>
                    <a:pt x="15991" y="2181"/>
                    <a:pt x="15364" y="1555"/>
                    <a:pt x="15264" y="1454"/>
                  </a:cubicBezTo>
                  <a:cubicBezTo>
                    <a:pt x="15665" y="1028"/>
                    <a:pt x="15991" y="527"/>
                    <a:pt x="158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9"/>
            <p:cNvSpPr/>
            <p:nvPr/>
          </p:nvSpPr>
          <p:spPr>
            <a:xfrm>
              <a:off x="3028895" y="2570846"/>
              <a:ext cx="215137" cy="205915"/>
            </a:xfrm>
            <a:custGeom>
              <a:avLst/>
              <a:gdLst/>
              <a:ahLst/>
              <a:cxnLst/>
              <a:rect l="l" t="t" r="r" b="b"/>
              <a:pathLst>
                <a:path w="7745" h="7413" extrusionOk="0">
                  <a:moveTo>
                    <a:pt x="1780" y="1"/>
                  </a:moveTo>
                  <a:lnTo>
                    <a:pt x="1780" y="4687"/>
                  </a:lnTo>
                  <a:cubicBezTo>
                    <a:pt x="1780" y="4687"/>
                    <a:pt x="0" y="5740"/>
                    <a:pt x="226" y="6893"/>
                  </a:cubicBezTo>
                  <a:cubicBezTo>
                    <a:pt x="319" y="7232"/>
                    <a:pt x="1753" y="7413"/>
                    <a:pt x="3311" y="7413"/>
                  </a:cubicBezTo>
                  <a:cubicBezTo>
                    <a:pt x="5093" y="7413"/>
                    <a:pt x="7038" y="7176"/>
                    <a:pt x="7319" y="6667"/>
                  </a:cubicBezTo>
                  <a:cubicBezTo>
                    <a:pt x="7745" y="5740"/>
                    <a:pt x="6893" y="1"/>
                    <a:pt x="6893" y="1"/>
                  </a:cubicBezTo>
                  <a:cubicBezTo>
                    <a:pt x="6893" y="1"/>
                    <a:pt x="6391" y="1"/>
                    <a:pt x="5539" y="101"/>
                  </a:cubicBezTo>
                  <a:lnTo>
                    <a:pt x="2406" y="101"/>
                  </a:lnTo>
                  <a:cubicBezTo>
                    <a:pt x="2106" y="101"/>
                    <a:pt x="1880" y="101"/>
                    <a:pt x="1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9"/>
            <p:cNvSpPr/>
            <p:nvPr/>
          </p:nvSpPr>
          <p:spPr>
            <a:xfrm>
              <a:off x="2657825" y="2515154"/>
              <a:ext cx="223526" cy="219553"/>
            </a:xfrm>
            <a:custGeom>
              <a:avLst/>
              <a:gdLst/>
              <a:ahLst/>
              <a:cxnLst/>
              <a:rect l="l" t="t" r="r" b="b"/>
              <a:pathLst>
                <a:path w="8047" h="7904" extrusionOk="0">
                  <a:moveTo>
                    <a:pt x="3034" y="1"/>
                  </a:moveTo>
                  <a:lnTo>
                    <a:pt x="2081" y="4612"/>
                  </a:lnTo>
                  <a:cubicBezTo>
                    <a:pt x="2081" y="4612"/>
                    <a:pt x="1" y="5138"/>
                    <a:pt x="1" y="6392"/>
                  </a:cubicBezTo>
                  <a:cubicBezTo>
                    <a:pt x="1" y="6958"/>
                    <a:pt x="3802" y="7904"/>
                    <a:pt x="5779" y="7904"/>
                  </a:cubicBezTo>
                  <a:cubicBezTo>
                    <a:pt x="6340" y="7904"/>
                    <a:pt x="6755" y="7828"/>
                    <a:pt x="6893" y="7645"/>
                  </a:cubicBezTo>
                  <a:cubicBezTo>
                    <a:pt x="7620" y="6793"/>
                    <a:pt x="8046" y="1053"/>
                    <a:pt x="8046" y="1053"/>
                  </a:cubicBezTo>
                  <a:lnTo>
                    <a:pt x="7720" y="1053"/>
                  </a:lnTo>
                  <a:cubicBezTo>
                    <a:pt x="6893" y="853"/>
                    <a:pt x="5114" y="527"/>
                    <a:pt x="3961" y="326"/>
                  </a:cubicBezTo>
                  <a:cubicBezTo>
                    <a:pt x="3460" y="226"/>
                    <a:pt x="3134" y="126"/>
                    <a:pt x="30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9"/>
            <p:cNvSpPr/>
            <p:nvPr/>
          </p:nvSpPr>
          <p:spPr>
            <a:xfrm>
              <a:off x="2837457" y="1348146"/>
              <a:ext cx="125332" cy="143693"/>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9"/>
            <p:cNvSpPr/>
            <p:nvPr/>
          </p:nvSpPr>
          <p:spPr>
            <a:xfrm>
              <a:off x="3147946" y="1371534"/>
              <a:ext cx="133693" cy="137693"/>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9"/>
            <p:cNvSpPr/>
            <p:nvPr/>
          </p:nvSpPr>
          <p:spPr>
            <a:xfrm>
              <a:off x="2797070" y="1474390"/>
              <a:ext cx="519384" cy="390746"/>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9"/>
            <p:cNvSpPr/>
            <p:nvPr/>
          </p:nvSpPr>
          <p:spPr>
            <a:xfrm>
              <a:off x="2600049" y="1699409"/>
              <a:ext cx="719187" cy="874269"/>
            </a:xfrm>
            <a:custGeom>
              <a:avLst/>
              <a:gdLst/>
              <a:ahLst/>
              <a:cxnLst/>
              <a:rect l="l" t="t" r="r" b="b"/>
              <a:pathLst>
                <a:path w="25891" h="31474" extrusionOk="0">
                  <a:moveTo>
                    <a:pt x="2006" y="0"/>
                  </a:moveTo>
                  <a:cubicBezTo>
                    <a:pt x="1408" y="0"/>
                    <a:pt x="934" y="412"/>
                    <a:pt x="728" y="972"/>
                  </a:cubicBezTo>
                  <a:cubicBezTo>
                    <a:pt x="1" y="2852"/>
                    <a:pt x="1880" y="8817"/>
                    <a:pt x="5540" y="11098"/>
                  </a:cubicBezTo>
                  <a:cubicBezTo>
                    <a:pt x="4587" y="13078"/>
                    <a:pt x="3434" y="16110"/>
                    <a:pt x="3434" y="18842"/>
                  </a:cubicBezTo>
                  <a:cubicBezTo>
                    <a:pt x="3434" y="23629"/>
                    <a:pt x="6467" y="27088"/>
                    <a:pt x="6467" y="27088"/>
                  </a:cubicBezTo>
                  <a:lnTo>
                    <a:pt x="6041" y="29494"/>
                  </a:lnTo>
                  <a:lnTo>
                    <a:pt x="6041" y="29694"/>
                  </a:lnTo>
                  <a:cubicBezTo>
                    <a:pt x="7194" y="29895"/>
                    <a:pt x="8973" y="30221"/>
                    <a:pt x="9800" y="30421"/>
                  </a:cubicBezTo>
                  <a:lnTo>
                    <a:pt x="10126" y="27915"/>
                  </a:lnTo>
                  <a:cubicBezTo>
                    <a:pt x="10126" y="27915"/>
                    <a:pt x="12418" y="28540"/>
                    <a:pt x="15144" y="28540"/>
                  </a:cubicBezTo>
                  <a:cubicBezTo>
                    <a:pt x="15956" y="28540"/>
                    <a:pt x="16806" y="28485"/>
                    <a:pt x="17645" y="28341"/>
                  </a:cubicBezTo>
                  <a:lnTo>
                    <a:pt x="17845" y="31374"/>
                  </a:lnTo>
                  <a:lnTo>
                    <a:pt x="17845" y="31474"/>
                  </a:lnTo>
                  <a:lnTo>
                    <a:pt x="20978" y="31474"/>
                  </a:lnTo>
                  <a:cubicBezTo>
                    <a:pt x="20978" y="31148"/>
                    <a:pt x="20878" y="28241"/>
                    <a:pt x="20878" y="28241"/>
                  </a:cubicBezTo>
                  <a:cubicBezTo>
                    <a:pt x="20878" y="28241"/>
                    <a:pt x="25164" y="25509"/>
                    <a:pt x="25790" y="21975"/>
                  </a:cubicBezTo>
                  <a:cubicBezTo>
                    <a:pt x="25891" y="21649"/>
                    <a:pt x="25891" y="21223"/>
                    <a:pt x="25891" y="20822"/>
                  </a:cubicBezTo>
                  <a:lnTo>
                    <a:pt x="25891" y="18842"/>
                  </a:lnTo>
                  <a:cubicBezTo>
                    <a:pt x="25690" y="17163"/>
                    <a:pt x="25364" y="15083"/>
                    <a:pt x="24963" y="13203"/>
                  </a:cubicBezTo>
                  <a:cubicBezTo>
                    <a:pt x="24437" y="10697"/>
                    <a:pt x="23710" y="8391"/>
                    <a:pt x="22958" y="6937"/>
                  </a:cubicBezTo>
                  <a:cubicBezTo>
                    <a:pt x="22958" y="7038"/>
                    <a:pt x="22858" y="7238"/>
                    <a:pt x="22758" y="7439"/>
                  </a:cubicBezTo>
                  <a:cubicBezTo>
                    <a:pt x="22557" y="7865"/>
                    <a:pt x="21505" y="9118"/>
                    <a:pt x="20051" y="10271"/>
                  </a:cubicBezTo>
                  <a:cubicBezTo>
                    <a:pt x="20151" y="10797"/>
                    <a:pt x="20352" y="11624"/>
                    <a:pt x="20577" y="12576"/>
                  </a:cubicBezTo>
                  <a:cubicBezTo>
                    <a:pt x="20051" y="13404"/>
                    <a:pt x="19424" y="14331"/>
                    <a:pt x="18698" y="14757"/>
                  </a:cubicBezTo>
                  <a:cubicBezTo>
                    <a:pt x="17319" y="15584"/>
                    <a:pt x="15139" y="14456"/>
                    <a:pt x="14412" y="16010"/>
                  </a:cubicBezTo>
                  <a:cubicBezTo>
                    <a:pt x="13807" y="17492"/>
                    <a:pt x="15652" y="19043"/>
                    <a:pt x="18283" y="19043"/>
                  </a:cubicBezTo>
                  <a:cubicBezTo>
                    <a:pt x="18812" y="19043"/>
                    <a:pt x="19372" y="18981"/>
                    <a:pt x="19951" y="18842"/>
                  </a:cubicBezTo>
                  <a:cubicBezTo>
                    <a:pt x="20352" y="18717"/>
                    <a:pt x="20677" y="18617"/>
                    <a:pt x="20978" y="18416"/>
                  </a:cubicBezTo>
                  <a:lnTo>
                    <a:pt x="20978" y="18416"/>
                  </a:lnTo>
                  <a:cubicBezTo>
                    <a:pt x="20677" y="21449"/>
                    <a:pt x="19424" y="24055"/>
                    <a:pt x="16191" y="24481"/>
                  </a:cubicBezTo>
                  <a:cubicBezTo>
                    <a:pt x="15704" y="24538"/>
                    <a:pt x="15229" y="24566"/>
                    <a:pt x="14770" y="24566"/>
                  </a:cubicBezTo>
                  <a:cubicBezTo>
                    <a:pt x="11183" y="24566"/>
                    <a:pt x="8524" y="22872"/>
                    <a:pt x="8347" y="20095"/>
                  </a:cubicBezTo>
                  <a:cubicBezTo>
                    <a:pt x="8046" y="15083"/>
                    <a:pt x="9926" y="10571"/>
                    <a:pt x="9926" y="10571"/>
                  </a:cubicBezTo>
                  <a:cubicBezTo>
                    <a:pt x="9174" y="9845"/>
                    <a:pt x="8672" y="9018"/>
                    <a:pt x="8246" y="8391"/>
                  </a:cubicBezTo>
                  <a:cubicBezTo>
                    <a:pt x="8146" y="8190"/>
                    <a:pt x="8046" y="8065"/>
                    <a:pt x="7921" y="7965"/>
                  </a:cubicBezTo>
                  <a:cubicBezTo>
                    <a:pt x="7194" y="6812"/>
                    <a:pt x="7720" y="6311"/>
                    <a:pt x="7720" y="6311"/>
                  </a:cubicBezTo>
                  <a:cubicBezTo>
                    <a:pt x="7620" y="5985"/>
                    <a:pt x="7520" y="5784"/>
                    <a:pt x="7520" y="5559"/>
                  </a:cubicBezTo>
                  <a:lnTo>
                    <a:pt x="7419" y="5559"/>
                  </a:lnTo>
                  <a:cubicBezTo>
                    <a:pt x="7419" y="5559"/>
                    <a:pt x="5840" y="4431"/>
                    <a:pt x="4161" y="1699"/>
                  </a:cubicBezTo>
                  <a:cubicBezTo>
                    <a:pt x="3414" y="462"/>
                    <a:pt x="2640" y="0"/>
                    <a:pt x="2006"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9"/>
            <p:cNvSpPr/>
            <p:nvPr/>
          </p:nvSpPr>
          <p:spPr>
            <a:xfrm>
              <a:off x="3310829" y="1343313"/>
              <a:ext cx="530522" cy="943352"/>
            </a:xfrm>
            <a:custGeom>
              <a:avLst/>
              <a:gdLst/>
              <a:ahLst/>
              <a:cxnLst/>
              <a:rect l="l" t="t" r="r" b="b"/>
              <a:pathLst>
                <a:path w="19099" h="33961" extrusionOk="0">
                  <a:moveTo>
                    <a:pt x="12885" y="0"/>
                  </a:moveTo>
                  <a:cubicBezTo>
                    <a:pt x="9706" y="0"/>
                    <a:pt x="6512" y="1473"/>
                    <a:pt x="4487" y="4193"/>
                  </a:cubicBezTo>
                  <a:cubicBezTo>
                    <a:pt x="1" y="10133"/>
                    <a:pt x="4688" y="20484"/>
                    <a:pt x="4161" y="26123"/>
                  </a:cubicBezTo>
                  <a:cubicBezTo>
                    <a:pt x="3760" y="31662"/>
                    <a:pt x="302" y="31662"/>
                    <a:pt x="302" y="31662"/>
                  </a:cubicBezTo>
                  <a:lnTo>
                    <a:pt x="302" y="33642"/>
                  </a:lnTo>
                  <a:cubicBezTo>
                    <a:pt x="302" y="33642"/>
                    <a:pt x="1693" y="33960"/>
                    <a:pt x="3631" y="33960"/>
                  </a:cubicBezTo>
                  <a:cubicBezTo>
                    <a:pt x="5977" y="33960"/>
                    <a:pt x="9124" y="33495"/>
                    <a:pt x="11580" y="31437"/>
                  </a:cubicBezTo>
                  <a:cubicBezTo>
                    <a:pt x="17018" y="26750"/>
                    <a:pt x="16066" y="21311"/>
                    <a:pt x="14813" y="17026"/>
                  </a:cubicBezTo>
                  <a:cubicBezTo>
                    <a:pt x="14186" y="14845"/>
                    <a:pt x="12106" y="11286"/>
                    <a:pt x="15139" y="10660"/>
                  </a:cubicBezTo>
                  <a:cubicBezTo>
                    <a:pt x="15139" y="10660"/>
                    <a:pt x="13986" y="9732"/>
                    <a:pt x="14512" y="8354"/>
                  </a:cubicBezTo>
                  <a:cubicBezTo>
                    <a:pt x="14702" y="7867"/>
                    <a:pt x="15178" y="7729"/>
                    <a:pt x="15638" y="7729"/>
                  </a:cubicBezTo>
                  <a:cubicBezTo>
                    <a:pt x="16149" y="7729"/>
                    <a:pt x="16640" y="7900"/>
                    <a:pt x="16693" y="7953"/>
                  </a:cubicBezTo>
                  <a:cubicBezTo>
                    <a:pt x="16592" y="7853"/>
                    <a:pt x="15665" y="6599"/>
                    <a:pt x="16292" y="5547"/>
                  </a:cubicBezTo>
                  <a:cubicBezTo>
                    <a:pt x="16478" y="5221"/>
                    <a:pt x="16826" y="5097"/>
                    <a:pt x="17238" y="5097"/>
                  </a:cubicBezTo>
                  <a:cubicBezTo>
                    <a:pt x="17491" y="5097"/>
                    <a:pt x="17769" y="5144"/>
                    <a:pt x="18046" y="5221"/>
                  </a:cubicBezTo>
                  <a:cubicBezTo>
                    <a:pt x="17657" y="4127"/>
                    <a:pt x="17339" y="2208"/>
                    <a:pt x="18944" y="2208"/>
                  </a:cubicBezTo>
                  <a:cubicBezTo>
                    <a:pt x="18994" y="2208"/>
                    <a:pt x="19045" y="2210"/>
                    <a:pt x="19099" y="2213"/>
                  </a:cubicBezTo>
                  <a:cubicBezTo>
                    <a:pt x="17300" y="713"/>
                    <a:pt x="15096" y="0"/>
                    <a:pt x="12885"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9"/>
            <p:cNvSpPr/>
            <p:nvPr/>
          </p:nvSpPr>
          <p:spPr>
            <a:xfrm>
              <a:off x="2840930" y="1818988"/>
              <a:ext cx="365524" cy="52249"/>
            </a:xfrm>
            <a:custGeom>
              <a:avLst/>
              <a:gdLst/>
              <a:ahLst/>
              <a:cxnLst/>
              <a:rect l="l" t="t" r="r" b="b"/>
              <a:pathLst>
                <a:path w="13159" h="1881" extrusionOk="0">
                  <a:moveTo>
                    <a:pt x="0" y="1"/>
                  </a:moveTo>
                  <a:cubicBezTo>
                    <a:pt x="0" y="1"/>
                    <a:pt x="0" y="126"/>
                    <a:pt x="101" y="126"/>
                  </a:cubicBezTo>
                  <a:cubicBezTo>
                    <a:pt x="201" y="226"/>
                    <a:pt x="301" y="327"/>
                    <a:pt x="401" y="327"/>
                  </a:cubicBezTo>
                  <a:cubicBezTo>
                    <a:pt x="727" y="527"/>
                    <a:pt x="1254" y="753"/>
                    <a:pt x="1880" y="953"/>
                  </a:cubicBezTo>
                  <a:cubicBezTo>
                    <a:pt x="2181" y="1053"/>
                    <a:pt x="2507" y="1154"/>
                    <a:pt x="2908" y="1254"/>
                  </a:cubicBezTo>
                  <a:cubicBezTo>
                    <a:pt x="3234" y="1379"/>
                    <a:pt x="3635" y="1379"/>
                    <a:pt x="3960" y="1479"/>
                  </a:cubicBezTo>
                  <a:cubicBezTo>
                    <a:pt x="4386" y="1580"/>
                    <a:pt x="4787" y="1680"/>
                    <a:pt x="5213" y="1680"/>
                  </a:cubicBezTo>
                  <a:cubicBezTo>
                    <a:pt x="5640" y="1780"/>
                    <a:pt x="6041" y="1780"/>
                    <a:pt x="6467" y="1880"/>
                  </a:cubicBezTo>
                  <a:cubicBezTo>
                    <a:pt x="7294" y="1880"/>
                    <a:pt x="8146" y="1880"/>
                    <a:pt x="8973" y="1780"/>
                  </a:cubicBezTo>
                  <a:cubicBezTo>
                    <a:pt x="9800" y="1680"/>
                    <a:pt x="10527" y="1479"/>
                    <a:pt x="11153" y="1254"/>
                  </a:cubicBezTo>
                  <a:cubicBezTo>
                    <a:pt x="11479" y="1254"/>
                    <a:pt x="11680" y="1154"/>
                    <a:pt x="11905" y="1053"/>
                  </a:cubicBezTo>
                  <a:cubicBezTo>
                    <a:pt x="12206" y="953"/>
                    <a:pt x="12407" y="853"/>
                    <a:pt x="12532" y="753"/>
                  </a:cubicBezTo>
                  <a:cubicBezTo>
                    <a:pt x="12933" y="527"/>
                    <a:pt x="13033" y="527"/>
                    <a:pt x="13033" y="527"/>
                  </a:cubicBezTo>
                  <a:lnTo>
                    <a:pt x="13158" y="427"/>
                  </a:lnTo>
                  <a:lnTo>
                    <a:pt x="13033" y="427"/>
                  </a:lnTo>
                  <a:cubicBezTo>
                    <a:pt x="13033" y="427"/>
                    <a:pt x="12833" y="427"/>
                    <a:pt x="12532" y="627"/>
                  </a:cubicBezTo>
                  <a:cubicBezTo>
                    <a:pt x="12306" y="627"/>
                    <a:pt x="12106" y="753"/>
                    <a:pt x="11905" y="853"/>
                  </a:cubicBezTo>
                  <a:cubicBezTo>
                    <a:pt x="11579" y="853"/>
                    <a:pt x="11379" y="953"/>
                    <a:pt x="11053" y="1053"/>
                  </a:cubicBezTo>
                  <a:cubicBezTo>
                    <a:pt x="10427" y="1154"/>
                    <a:pt x="9700" y="1254"/>
                    <a:pt x="8973" y="1379"/>
                  </a:cubicBezTo>
                  <a:cubicBezTo>
                    <a:pt x="8146" y="1479"/>
                    <a:pt x="7294" y="1479"/>
                    <a:pt x="6467" y="1479"/>
                  </a:cubicBezTo>
                  <a:cubicBezTo>
                    <a:pt x="6041" y="1479"/>
                    <a:pt x="5640" y="1379"/>
                    <a:pt x="5213" y="1379"/>
                  </a:cubicBezTo>
                  <a:cubicBezTo>
                    <a:pt x="4787" y="1254"/>
                    <a:pt x="4487" y="1154"/>
                    <a:pt x="4061" y="1154"/>
                  </a:cubicBezTo>
                  <a:cubicBezTo>
                    <a:pt x="3234" y="953"/>
                    <a:pt x="2607" y="853"/>
                    <a:pt x="1980" y="753"/>
                  </a:cubicBezTo>
                  <a:cubicBezTo>
                    <a:pt x="1354" y="527"/>
                    <a:pt x="827" y="427"/>
                    <a:pt x="502" y="226"/>
                  </a:cubicBezTo>
                  <a:cubicBezTo>
                    <a:pt x="301" y="126"/>
                    <a:pt x="201" y="126"/>
                    <a:pt x="1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9"/>
            <p:cNvSpPr/>
            <p:nvPr/>
          </p:nvSpPr>
          <p:spPr>
            <a:xfrm>
              <a:off x="3133308" y="1807849"/>
              <a:ext cx="110721" cy="89832"/>
            </a:xfrm>
            <a:custGeom>
              <a:avLst/>
              <a:gdLst/>
              <a:ahLst/>
              <a:cxnLst/>
              <a:rect l="l" t="t" r="r" b="b"/>
              <a:pathLst>
                <a:path w="3986" h="3234" extrusionOk="0">
                  <a:moveTo>
                    <a:pt x="3886" y="1"/>
                  </a:moveTo>
                  <a:lnTo>
                    <a:pt x="3886" y="201"/>
                  </a:lnTo>
                  <a:cubicBezTo>
                    <a:pt x="3760" y="302"/>
                    <a:pt x="3760" y="527"/>
                    <a:pt x="3660" y="728"/>
                  </a:cubicBezTo>
                  <a:cubicBezTo>
                    <a:pt x="3560" y="928"/>
                    <a:pt x="3359" y="1154"/>
                    <a:pt x="3134" y="1354"/>
                  </a:cubicBezTo>
                  <a:cubicBezTo>
                    <a:pt x="2933" y="1555"/>
                    <a:pt x="2632" y="1780"/>
                    <a:pt x="2407" y="1880"/>
                  </a:cubicBezTo>
                  <a:cubicBezTo>
                    <a:pt x="1881" y="2281"/>
                    <a:pt x="1254" y="2507"/>
                    <a:pt x="853" y="2808"/>
                  </a:cubicBezTo>
                  <a:cubicBezTo>
                    <a:pt x="427" y="3033"/>
                    <a:pt x="126" y="3134"/>
                    <a:pt x="126" y="3134"/>
                  </a:cubicBezTo>
                  <a:lnTo>
                    <a:pt x="1" y="3234"/>
                  </a:lnTo>
                  <a:lnTo>
                    <a:pt x="126" y="3234"/>
                  </a:lnTo>
                  <a:cubicBezTo>
                    <a:pt x="126" y="3234"/>
                    <a:pt x="427" y="3134"/>
                    <a:pt x="953" y="3033"/>
                  </a:cubicBezTo>
                  <a:cubicBezTo>
                    <a:pt x="1379" y="2908"/>
                    <a:pt x="2006" y="2607"/>
                    <a:pt x="2632" y="2281"/>
                  </a:cubicBezTo>
                  <a:cubicBezTo>
                    <a:pt x="2733" y="2181"/>
                    <a:pt x="2933" y="2081"/>
                    <a:pt x="3033" y="1981"/>
                  </a:cubicBezTo>
                  <a:lnTo>
                    <a:pt x="3359" y="1655"/>
                  </a:lnTo>
                  <a:cubicBezTo>
                    <a:pt x="3660" y="1354"/>
                    <a:pt x="3760" y="1154"/>
                    <a:pt x="3886" y="828"/>
                  </a:cubicBezTo>
                  <a:cubicBezTo>
                    <a:pt x="3986" y="627"/>
                    <a:pt x="3986" y="402"/>
                    <a:pt x="3986" y="201"/>
                  </a:cubicBezTo>
                  <a:cubicBezTo>
                    <a:pt x="3986" y="101"/>
                    <a:pt x="3886" y="1"/>
                    <a:pt x="3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9"/>
            <p:cNvSpPr/>
            <p:nvPr/>
          </p:nvSpPr>
          <p:spPr>
            <a:xfrm>
              <a:off x="2689852" y="1935261"/>
              <a:ext cx="104471" cy="519384"/>
            </a:xfrm>
            <a:custGeom>
              <a:avLst/>
              <a:gdLst/>
              <a:ahLst/>
              <a:cxnLst/>
              <a:rect l="l" t="t" r="r" b="b"/>
              <a:pathLst>
                <a:path w="3761" h="18698" extrusionOk="0">
                  <a:moveTo>
                    <a:pt x="3560" y="0"/>
                  </a:moveTo>
                  <a:cubicBezTo>
                    <a:pt x="3560" y="0"/>
                    <a:pt x="3334" y="326"/>
                    <a:pt x="3134" y="727"/>
                  </a:cubicBezTo>
                  <a:cubicBezTo>
                    <a:pt x="2808" y="1253"/>
                    <a:pt x="2407" y="1880"/>
                    <a:pt x="1981" y="2707"/>
                  </a:cubicBezTo>
                  <a:cubicBezTo>
                    <a:pt x="1254" y="4386"/>
                    <a:pt x="302" y="6792"/>
                    <a:pt x="1" y="9299"/>
                  </a:cubicBezTo>
                  <a:lnTo>
                    <a:pt x="1" y="10226"/>
                  </a:lnTo>
                  <a:lnTo>
                    <a:pt x="1" y="11178"/>
                  </a:lnTo>
                  <a:cubicBezTo>
                    <a:pt x="1" y="11479"/>
                    <a:pt x="101" y="11805"/>
                    <a:pt x="101" y="12106"/>
                  </a:cubicBezTo>
                  <a:cubicBezTo>
                    <a:pt x="201" y="12431"/>
                    <a:pt x="201" y="12732"/>
                    <a:pt x="302" y="13058"/>
                  </a:cubicBezTo>
                  <a:cubicBezTo>
                    <a:pt x="427" y="13584"/>
                    <a:pt x="627" y="14111"/>
                    <a:pt x="728" y="14612"/>
                  </a:cubicBezTo>
                  <a:cubicBezTo>
                    <a:pt x="928" y="15138"/>
                    <a:pt x="1154" y="15664"/>
                    <a:pt x="1354" y="16091"/>
                  </a:cubicBezTo>
                  <a:cubicBezTo>
                    <a:pt x="1555" y="16492"/>
                    <a:pt x="1780" y="16817"/>
                    <a:pt x="1981" y="17118"/>
                  </a:cubicBezTo>
                  <a:cubicBezTo>
                    <a:pt x="2181" y="17544"/>
                    <a:pt x="2407" y="17745"/>
                    <a:pt x="2607" y="17970"/>
                  </a:cubicBezTo>
                  <a:cubicBezTo>
                    <a:pt x="2933" y="18371"/>
                    <a:pt x="3134" y="18697"/>
                    <a:pt x="3134" y="18697"/>
                  </a:cubicBezTo>
                  <a:lnTo>
                    <a:pt x="3234" y="18697"/>
                  </a:lnTo>
                  <a:lnTo>
                    <a:pt x="3234" y="18597"/>
                  </a:lnTo>
                  <a:cubicBezTo>
                    <a:pt x="3234" y="18597"/>
                    <a:pt x="3033" y="18271"/>
                    <a:pt x="2708" y="17870"/>
                  </a:cubicBezTo>
                  <a:cubicBezTo>
                    <a:pt x="2607" y="17644"/>
                    <a:pt x="2407" y="17344"/>
                    <a:pt x="2307" y="17018"/>
                  </a:cubicBezTo>
                  <a:cubicBezTo>
                    <a:pt x="2181" y="16918"/>
                    <a:pt x="2081" y="16717"/>
                    <a:pt x="1981" y="16492"/>
                  </a:cubicBezTo>
                  <a:cubicBezTo>
                    <a:pt x="1881" y="16291"/>
                    <a:pt x="1780" y="16091"/>
                    <a:pt x="1680" y="15865"/>
                  </a:cubicBezTo>
                  <a:cubicBezTo>
                    <a:pt x="1254" y="15038"/>
                    <a:pt x="928" y="14111"/>
                    <a:pt x="627" y="12958"/>
                  </a:cubicBezTo>
                  <a:cubicBezTo>
                    <a:pt x="627" y="12632"/>
                    <a:pt x="527" y="12331"/>
                    <a:pt x="527" y="12106"/>
                  </a:cubicBezTo>
                  <a:cubicBezTo>
                    <a:pt x="527" y="11805"/>
                    <a:pt x="427" y="11479"/>
                    <a:pt x="427" y="11178"/>
                  </a:cubicBezTo>
                  <a:lnTo>
                    <a:pt x="427" y="10226"/>
                  </a:lnTo>
                  <a:lnTo>
                    <a:pt x="427" y="9399"/>
                  </a:lnTo>
                  <a:cubicBezTo>
                    <a:pt x="527" y="8146"/>
                    <a:pt x="828" y="6893"/>
                    <a:pt x="1154" y="5840"/>
                  </a:cubicBezTo>
                  <a:cubicBezTo>
                    <a:pt x="1555" y="4712"/>
                    <a:pt x="1881" y="3760"/>
                    <a:pt x="2307" y="2832"/>
                  </a:cubicBezTo>
                  <a:cubicBezTo>
                    <a:pt x="3033" y="1153"/>
                    <a:pt x="3760" y="101"/>
                    <a:pt x="3760" y="101"/>
                  </a:cubicBezTo>
                  <a:cubicBezTo>
                    <a:pt x="3760" y="101"/>
                    <a:pt x="3760" y="0"/>
                    <a:pt x="366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9"/>
            <p:cNvSpPr/>
            <p:nvPr/>
          </p:nvSpPr>
          <p:spPr>
            <a:xfrm>
              <a:off x="2991285" y="1999314"/>
              <a:ext cx="298691" cy="234637"/>
            </a:xfrm>
            <a:custGeom>
              <a:avLst/>
              <a:gdLst/>
              <a:ahLst/>
              <a:cxnLst/>
              <a:rect l="l" t="t" r="r" b="b"/>
              <a:pathLst>
                <a:path w="10753" h="8447" extrusionOk="0">
                  <a:moveTo>
                    <a:pt x="7319" y="0"/>
                  </a:moveTo>
                  <a:cubicBezTo>
                    <a:pt x="7319" y="0"/>
                    <a:pt x="7219" y="401"/>
                    <a:pt x="6893" y="927"/>
                  </a:cubicBezTo>
                  <a:cubicBezTo>
                    <a:pt x="6592" y="1554"/>
                    <a:pt x="6066" y="2406"/>
                    <a:pt x="5239" y="3233"/>
                  </a:cubicBezTo>
                  <a:cubicBezTo>
                    <a:pt x="5114" y="3434"/>
                    <a:pt x="4813" y="3534"/>
                    <a:pt x="4613" y="3759"/>
                  </a:cubicBezTo>
                  <a:cubicBezTo>
                    <a:pt x="4613" y="3759"/>
                    <a:pt x="4487" y="3860"/>
                    <a:pt x="4387" y="3860"/>
                  </a:cubicBezTo>
                  <a:cubicBezTo>
                    <a:pt x="4387" y="3860"/>
                    <a:pt x="4287" y="3960"/>
                    <a:pt x="4186" y="3960"/>
                  </a:cubicBezTo>
                  <a:cubicBezTo>
                    <a:pt x="4086" y="3960"/>
                    <a:pt x="3986" y="4060"/>
                    <a:pt x="3760" y="4060"/>
                  </a:cubicBezTo>
                  <a:cubicBezTo>
                    <a:pt x="3447" y="4110"/>
                    <a:pt x="3134" y="4110"/>
                    <a:pt x="2795" y="4110"/>
                  </a:cubicBezTo>
                  <a:cubicBezTo>
                    <a:pt x="2457" y="4110"/>
                    <a:pt x="2094" y="4110"/>
                    <a:pt x="1680" y="4160"/>
                  </a:cubicBezTo>
                  <a:cubicBezTo>
                    <a:pt x="1354" y="4160"/>
                    <a:pt x="953" y="4286"/>
                    <a:pt x="628" y="4587"/>
                  </a:cubicBezTo>
                  <a:cubicBezTo>
                    <a:pt x="327" y="4912"/>
                    <a:pt x="101" y="5313"/>
                    <a:pt x="1" y="5739"/>
                  </a:cubicBezTo>
                  <a:cubicBezTo>
                    <a:pt x="1" y="6165"/>
                    <a:pt x="227" y="6566"/>
                    <a:pt x="427" y="6892"/>
                  </a:cubicBezTo>
                  <a:cubicBezTo>
                    <a:pt x="628" y="7293"/>
                    <a:pt x="953" y="7519"/>
                    <a:pt x="1354" y="7719"/>
                  </a:cubicBezTo>
                  <a:cubicBezTo>
                    <a:pt x="1981" y="8145"/>
                    <a:pt x="2833" y="8346"/>
                    <a:pt x="3560" y="8446"/>
                  </a:cubicBezTo>
                  <a:cubicBezTo>
                    <a:pt x="4387" y="8446"/>
                    <a:pt x="5114" y="8346"/>
                    <a:pt x="5866" y="8246"/>
                  </a:cubicBezTo>
                  <a:cubicBezTo>
                    <a:pt x="6267" y="8145"/>
                    <a:pt x="6592" y="8045"/>
                    <a:pt x="6893" y="7820"/>
                  </a:cubicBezTo>
                  <a:cubicBezTo>
                    <a:pt x="7219" y="7719"/>
                    <a:pt x="7520" y="7519"/>
                    <a:pt x="7846" y="7293"/>
                  </a:cubicBezTo>
                  <a:cubicBezTo>
                    <a:pt x="8372" y="6892"/>
                    <a:pt x="8773" y="6466"/>
                    <a:pt x="9199" y="5940"/>
                  </a:cubicBezTo>
                  <a:cubicBezTo>
                    <a:pt x="9926" y="5013"/>
                    <a:pt x="10252" y="4060"/>
                    <a:pt x="10452" y="3434"/>
                  </a:cubicBezTo>
                  <a:cubicBezTo>
                    <a:pt x="10653" y="2807"/>
                    <a:pt x="10753" y="2406"/>
                    <a:pt x="10753" y="2406"/>
                  </a:cubicBezTo>
                  <a:lnTo>
                    <a:pt x="10653" y="2281"/>
                  </a:lnTo>
                  <a:lnTo>
                    <a:pt x="10552" y="2406"/>
                  </a:lnTo>
                  <a:cubicBezTo>
                    <a:pt x="10552" y="2406"/>
                    <a:pt x="10452" y="2807"/>
                    <a:pt x="10252" y="3434"/>
                  </a:cubicBezTo>
                  <a:cubicBezTo>
                    <a:pt x="10026" y="4060"/>
                    <a:pt x="9625" y="4912"/>
                    <a:pt x="8873" y="5739"/>
                  </a:cubicBezTo>
                  <a:cubicBezTo>
                    <a:pt x="8572" y="6266"/>
                    <a:pt x="8146" y="6667"/>
                    <a:pt x="7620" y="6993"/>
                  </a:cubicBezTo>
                  <a:cubicBezTo>
                    <a:pt x="7119" y="7419"/>
                    <a:pt x="6492" y="7719"/>
                    <a:pt x="5740" y="7820"/>
                  </a:cubicBezTo>
                  <a:cubicBezTo>
                    <a:pt x="5114" y="8045"/>
                    <a:pt x="4387" y="8045"/>
                    <a:pt x="3660" y="8045"/>
                  </a:cubicBezTo>
                  <a:cubicBezTo>
                    <a:pt x="2933" y="7920"/>
                    <a:pt x="2207" y="7719"/>
                    <a:pt x="1580" y="7419"/>
                  </a:cubicBezTo>
                  <a:cubicBezTo>
                    <a:pt x="1254" y="7193"/>
                    <a:pt x="953" y="6993"/>
                    <a:pt x="728" y="6667"/>
                  </a:cubicBezTo>
                  <a:cubicBezTo>
                    <a:pt x="527" y="6366"/>
                    <a:pt x="427" y="6040"/>
                    <a:pt x="427" y="5739"/>
                  </a:cubicBezTo>
                  <a:cubicBezTo>
                    <a:pt x="427" y="5414"/>
                    <a:pt x="628" y="5113"/>
                    <a:pt x="853" y="4912"/>
                  </a:cubicBezTo>
                  <a:cubicBezTo>
                    <a:pt x="1054" y="4687"/>
                    <a:pt x="1480" y="4587"/>
                    <a:pt x="1780" y="4587"/>
                  </a:cubicBezTo>
                  <a:cubicBezTo>
                    <a:pt x="2407" y="4486"/>
                    <a:pt x="3134" y="4587"/>
                    <a:pt x="3861" y="4386"/>
                  </a:cubicBezTo>
                  <a:cubicBezTo>
                    <a:pt x="4613" y="4286"/>
                    <a:pt x="5114" y="3860"/>
                    <a:pt x="5540" y="3434"/>
                  </a:cubicBezTo>
                  <a:cubicBezTo>
                    <a:pt x="5866" y="3033"/>
                    <a:pt x="6166" y="2506"/>
                    <a:pt x="6492" y="2080"/>
                  </a:cubicBezTo>
                  <a:cubicBezTo>
                    <a:pt x="6693" y="1779"/>
                    <a:pt x="6893" y="1353"/>
                    <a:pt x="7119" y="1028"/>
                  </a:cubicBezTo>
                  <a:cubicBezTo>
                    <a:pt x="7319" y="401"/>
                    <a:pt x="7520" y="100"/>
                    <a:pt x="7520" y="100"/>
                  </a:cubicBezTo>
                  <a:cubicBezTo>
                    <a:pt x="7520" y="0"/>
                    <a:pt x="7520" y="0"/>
                    <a:pt x="7420"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9"/>
            <p:cNvSpPr/>
            <p:nvPr/>
          </p:nvSpPr>
          <p:spPr>
            <a:xfrm>
              <a:off x="2921677" y="1624773"/>
              <a:ext cx="41111" cy="37611"/>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9"/>
            <p:cNvSpPr/>
            <p:nvPr/>
          </p:nvSpPr>
          <p:spPr>
            <a:xfrm>
              <a:off x="3119392" y="1642161"/>
              <a:ext cx="37611" cy="37639"/>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9"/>
            <p:cNvSpPr/>
            <p:nvPr/>
          </p:nvSpPr>
          <p:spPr>
            <a:xfrm>
              <a:off x="3026117" y="1679771"/>
              <a:ext cx="14639" cy="49444"/>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9"/>
            <p:cNvSpPr/>
            <p:nvPr/>
          </p:nvSpPr>
          <p:spPr>
            <a:xfrm>
              <a:off x="3003146" y="1723630"/>
              <a:ext cx="54999" cy="33194"/>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9"/>
            <p:cNvSpPr/>
            <p:nvPr/>
          </p:nvSpPr>
          <p:spPr>
            <a:xfrm>
              <a:off x="2846485" y="1674188"/>
              <a:ext cx="110027" cy="107499"/>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9"/>
            <p:cNvSpPr/>
            <p:nvPr/>
          </p:nvSpPr>
          <p:spPr>
            <a:xfrm>
              <a:off x="3119392" y="1700270"/>
              <a:ext cx="112804" cy="107832"/>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9"/>
            <p:cNvSpPr/>
            <p:nvPr/>
          </p:nvSpPr>
          <p:spPr>
            <a:xfrm>
              <a:off x="2965536" y="1683243"/>
              <a:ext cx="144832" cy="52249"/>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9"/>
            <p:cNvSpPr/>
            <p:nvPr/>
          </p:nvSpPr>
          <p:spPr>
            <a:xfrm>
              <a:off x="3000340" y="1648217"/>
              <a:ext cx="69527" cy="43611"/>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9"/>
            <p:cNvSpPr/>
            <p:nvPr/>
          </p:nvSpPr>
          <p:spPr>
            <a:xfrm>
              <a:off x="3432658" y="2426046"/>
              <a:ext cx="602938" cy="292414"/>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9"/>
            <p:cNvSpPr/>
            <p:nvPr/>
          </p:nvSpPr>
          <p:spPr>
            <a:xfrm>
              <a:off x="3989610" y="2692674"/>
              <a:ext cx="163693" cy="156804"/>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9"/>
            <p:cNvSpPr/>
            <p:nvPr/>
          </p:nvSpPr>
          <p:spPr>
            <a:xfrm>
              <a:off x="3881698" y="2643259"/>
              <a:ext cx="75916" cy="139249"/>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9"/>
            <p:cNvSpPr/>
            <p:nvPr/>
          </p:nvSpPr>
          <p:spPr>
            <a:xfrm>
              <a:off x="3763341" y="2556235"/>
              <a:ext cx="80333" cy="145054"/>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9"/>
            <p:cNvSpPr/>
            <p:nvPr/>
          </p:nvSpPr>
          <p:spPr>
            <a:xfrm>
              <a:off x="3630096" y="2494960"/>
              <a:ext cx="89416" cy="14213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9"/>
            <p:cNvSpPr/>
            <p:nvPr/>
          </p:nvSpPr>
          <p:spPr>
            <a:xfrm>
              <a:off x="3672844" y="2423852"/>
              <a:ext cx="151110" cy="63749"/>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9"/>
            <p:cNvSpPr/>
            <p:nvPr/>
          </p:nvSpPr>
          <p:spPr>
            <a:xfrm>
              <a:off x="3815561" y="2503598"/>
              <a:ext cx="150387" cy="61222"/>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9"/>
            <p:cNvSpPr/>
            <p:nvPr/>
          </p:nvSpPr>
          <p:spPr>
            <a:xfrm>
              <a:off x="3937390" y="2597484"/>
              <a:ext cx="147610" cy="63610"/>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59" name="Google Shape;6259;p39"/>
            <p:cNvGrpSpPr/>
            <p:nvPr/>
          </p:nvGrpSpPr>
          <p:grpSpPr>
            <a:xfrm rot="-2523449">
              <a:off x="1342840" y="2274235"/>
              <a:ext cx="460423" cy="540097"/>
              <a:chOff x="1418932" y="2274259"/>
              <a:chExt cx="460407" cy="540078"/>
            </a:xfrm>
          </p:grpSpPr>
          <p:sp>
            <p:nvSpPr>
              <p:cNvPr id="6260" name="Google Shape;6260;p39"/>
              <p:cNvSpPr/>
              <p:nvPr/>
            </p:nvSpPr>
            <p:spPr>
              <a:xfrm rot="-1137101">
                <a:off x="1472399" y="2321134"/>
                <a:ext cx="353473" cy="38825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9"/>
              <p:cNvSpPr/>
              <p:nvPr/>
            </p:nvSpPr>
            <p:spPr>
              <a:xfrm rot="-1137101">
                <a:off x="1605231" y="2375832"/>
                <a:ext cx="156978" cy="424520"/>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2" name="Google Shape;6262;p39"/>
            <p:cNvSpPr/>
            <p:nvPr/>
          </p:nvSpPr>
          <p:spPr>
            <a:xfrm rot="-2700000">
              <a:off x="2211427" y="2526709"/>
              <a:ext cx="171753" cy="337234"/>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9"/>
            <p:cNvSpPr/>
            <p:nvPr/>
          </p:nvSpPr>
          <p:spPr>
            <a:xfrm rot="-2700000">
              <a:off x="2208585" y="2422063"/>
              <a:ext cx="164121" cy="359663"/>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Title 11"/>
          <p:cNvSpPr>
            <a:spLocks noGrp="1"/>
          </p:cNvSpPr>
          <p:nvPr>
            <p:ph type="title" idx="14"/>
          </p:nvPr>
        </p:nvSpPr>
        <p:spPr/>
        <p:txBody>
          <a:bodyPr/>
          <a:lstStyle/>
          <a:p>
            <a:r>
              <a:rPr lang="en-US" sz="2400" dirty="0" err="1" smtClean="0"/>
              <a:t>Vừng</a:t>
            </a:r>
            <a:r>
              <a:rPr lang="en-US" sz="2400" dirty="0" smtClean="0"/>
              <a:t> </a:t>
            </a:r>
            <a:r>
              <a:rPr lang="en-US" sz="2400" dirty="0" err="1" smtClean="0"/>
              <a:t>lạc</a:t>
            </a:r>
            <a:endParaRPr lang="vi-VN" sz="2400" dirty="0"/>
          </a:p>
        </p:txBody>
      </p:sp>
      <p:sp>
        <p:nvSpPr>
          <p:cNvPr id="152" name="Title 11"/>
          <p:cNvSpPr>
            <a:spLocks noGrp="1"/>
          </p:cNvSpPr>
          <p:nvPr>
            <p:ph type="title" idx="14"/>
          </p:nvPr>
        </p:nvSpPr>
        <p:spPr>
          <a:xfrm>
            <a:off x="4823355" y="2912859"/>
            <a:ext cx="1348500" cy="321900"/>
          </a:xfrm>
        </p:spPr>
        <p:txBody>
          <a:bodyPr/>
          <a:lstStyle/>
          <a:p>
            <a:r>
              <a:rPr lang="en-US" sz="2400" dirty="0" err="1" smtClean="0"/>
              <a:t>Vừng</a:t>
            </a:r>
            <a:r>
              <a:rPr lang="en-US" sz="2400" dirty="0" smtClean="0"/>
              <a:t> </a:t>
            </a:r>
            <a:r>
              <a:rPr lang="en-US" sz="2400" dirty="0" err="1" smtClean="0"/>
              <a:t>lạc</a:t>
            </a:r>
            <a:endParaRPr lang="vi-VN" sz="2400" dirty="0"/>
          </a:p>
        </p:txBody>
      </p:sp>
      <p:sp>
        <p:nvSpPr>
          <p:cNvPr id="153" name="Title 11"/>
          <p:cNvSpPr>
            <a:spLocks noGrp="1"/>
          </p:cNvSpPr>
          <p:nvPr>
            <p:ph type="title" idx="14"/>
          </p:nvPr>
        </p:nvSpPr>
        <p:spPr>
          <a:xfrm>
            <a:off x="1157357" y="974753"/>
            <a:ext cx="1348500" cy="321900"/>
          </a:xfrm>
        </p:spPr>
        <p:txBody>
          <a:bodyPr/>
          <a:lstStyle/>
          <a:p>
            <a:r>
              <a:rPr lang="en-US" sz="2400" dirty="0" err="1" smtClean="0"/>
              <a:t>Đậu</a:t>
            </a:r>
            <a:endParaRPr lang="vi-VN" sz="2400" dirty="0"/>
          </a:p>
        </p:txBody>
      </p:sp>
      <p:sp>
        <p:nvSpPr>
          <p:cNvPr id="15" name="Rounded Rectangle 14"/>
          <p:cNvSpPr/>
          <p:nvPr/>
        </p:nvSpPr>
        <p:spPr>
          <a:xfrm>
            <a:off x="1017509" y="1411418"/>
            <a:ext cx="7119268" cy="12478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2400" dirty="0" smtClean="0">
              <a:solidFill>
                <a:srgbClr val="FF0000"/>
              </a:solidFill>
              <a:latin typeface="Times New Roman" panose="02020603050405020304" pitchFamily="18" charset="0"/>
              <a:cs typeface="Times New Roman" panose="02020603050405020304" pitchFamily="18" charset="0"/>
            </a:endParaRPr>
          </a:p>
          <a:p>
            <a:r>
              <a:rPr lang="en-US" sz="2400" dirty="0" err="1" smtClean="0">
                <a:solidFill>
                  <a:srgbClr val="FF0000"/>
                </a:solidFill>
                <a:latin typeface="Times New Roman" panose="02020603050405020304" pitchFamily="18" charset="0"/>
                <a:cs typeface="Times New Roman" panose="02020603050405020304" pitchFamily="18" charset="0"/>
              </a:rPr>
              <a:t>Những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chế</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biến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từ</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đen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xanh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vừa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giàu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dễ</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tiêu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vừa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giàu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tác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dụng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phòng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bệnh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mạch</a:t>
            </a:r>
            <a:r>
              <a:rPr lang="en-US" sz="2400" dirty="0">
                <a:solidFill>
                  <a:srgbClr val="FF0000"/>
                </a:solidFill>
                <a:latin typeface="Times New Roman" panose="02020603050405020304" pitchFamily="18" charset="0"/>
                <a:cs typeface="Times New Roman" panose="02020603050405020304" pitchFamily="18" charset="0"/>
              </a:rPr>
              <a:t>.</a:t>
            </a:r>
          </a:p>
          <a:p>
            <a:endParaRPr lang="vi-VN" sz="2400" dirty="0">
              <a:solidFill>
                <a:srgbClr val="FF0000"/>
              </a:solidFill>
            </a:endParaRPr>
          </a:p>
        </p:txBody>
      </p:sp>
      <p:sp>
        <p:nvSpPr>
          <p:cNvPr id="157" name="Title 11"/>
          <p:cNvSpPr>
            <a:spLocks noGrp="1"/>
          </p:cNvSpPr>
          <p:nvPr>
            <p:ph type="title" idx="14"/>
          </p:nvPr>
        </p:nvSpPr>
        <p:spPr>
          <a:xfrm>
            <a:off x="2984906" y="952700"/>
            <a:ext cx="1348500" cy="321900"/>
          </a:xfrm>
        </p:spPr>
        <p:txBody>
          <a:bodyPr/>
          <a:lstStyle/>
          <a:p>
            <a:r>
              <a:rPr lang="en-US" sz="2400" dirty="0" err="1" smtClean="0"/>
              <a:t>Đậu</a:t>
            </a:r>
            <a:endParaRPr lang="vi-VN" sz="2400" dirty="0"/>
          </a:p>
        </p:txBody>
      </p:sp>
      <p:sp>
        <p:nvSpPr>
          <p:cNvPr id="158" name="Title 11"/>
          <p:cNvSpPr>
            <a:spLocks noGrp="1"/>
          </p:cNvSpPr>
          <p:nvPr>
            <p:ph type="title" idx="14"/>
          </p:nvPr>
        </p:nvSpPr>
        <p:spPr>
          <a:xfrm>
            <a:off x="4808123" y="952700"/>
            <a:ext cx="1348500" cy="321900"/>
          </a:xfrm>
        </p:spPr>
        <p:txBody>
          <a:bodyPr/>
          <a:lstStyle/>
          <a:p>
            <a:r>
              <a:rPr lang="en-US" sz="2400" dirty="0" err="1" smtClean="0"/>
              <a:t>Đậu</a:t>
            </a:r>
            <a:endParaRPr lang="vi-VN" sz="2400" dirty="0"/>
          </a:p>
        </p:txBody>
      </p:sp>
      <p:sp>
        <p:nvSpPr>
          <p:cNvPr id="159" name="Title 11"/>
          <p:cNvSpPr>
            <a:spLocks noGrp="1"/>
          </p:cNvSpPr>
          <p:nvPr>
            <p:ph type="title" idx="14"/>
          </p:nvPr>
        </p:nvSpPr>
        <p:spPr>
          <a:xfrm>
            <a:off x="6631827" y="952584"/>
            <a:ext cx="1348500" cy="321900"/>
          </a:xfrm>
        </p:spPr>
        <p:txBody>
          <a:bodyPr/>
          <a:lstStyle/>
          <a:p>
            <a:r>
              <a:rPr lang="en-US" sz="2400" dirty="0" err="1" smtClean="0"/>
              <a:t>Đậu</a:t>
            </a:r>
            <a:endParaRPr lang="vi-VN" sz="2400" dirty="0"/>
          </a:p>
        </p:txBody>
      </p:sp>
      <p:sp>
        <p:nvSpPr>
          <p:cNvPr id="160" name="Rounded Rectangle 159"/>
          <p:cNvSpPr/>
          <p:nvPr/>
        </p:nvSpPr>
        <p:spPr>
          <a:xfrm>
            <a:off x="4633668" y="3410824"/>
            <a:ext cx="3503109" cy="12478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indent="-265336" algn="just" defTabSz="707563">
              <a:defRPr/>
            </a:pPr>
            <a:r>
              <a:rPr lang="en-US" sz="2400" dirty="0">
                <a:solidFill>
                  <a:srgbClr val="FF0000"/>
                </a:solidFill>
                <a:latin typeface="Times New Roman" panose="02020603050405020304" pitchFamily="18" charset="0"/>
                <a:cs typeface="Times New Roman" panose="02020603050405020304" pitchFamily="18" charset="0"/>
              </a:rPr>
              <a:t>Cho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béo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đồng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chứa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nhiều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đạm</a:t>
            </a:r>
            <a:r>
              <a:rPr lang="en-US" sz="24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
                                        </p:tgtEl>
                                        <p:attrNameLst>
                                          <p:attrName>style.visibility</p:attrName>
                                        </p:attrNameLst>
                                      </p:cBhvr>
                                      <p:to>
                                        <p:strVal val="visible"/>
                                      </p:to>
                                    </p:set>
                                    <p:anim calcmode="lin" valueType="num">
                                      <p:cBhvr>
                                        <p:cTn id="7" dur="500" fill="hold"/>
                                        <p:tgtEl>
                                          <p:spTgt spid="153"/>
                                        </p:tgtEl>
                                        <p:attrNameLst>
                                          <p:attrName>ppt_w</p:attrName>
                                        </p:attrNameLst>
                                      </p:cBhvr>
                                      <p:tavLst>
                                        <p:tav tm="0">
                                          <p:val>
                                            <p:fltVal val="0"/>
                                          </p:val>
                                        </p:tav>
                                        <p:tav tm="100000">
                                          <p:val>
                                            <p:strVal val="#ppt_w"/>
                                          </p:val>
                                        </p:tav>
                                      </p:tavLst>
                                    </p:anim>
                                    <p:anim calcmode="lin" valueType="num">
                                      <p:cBhvr>
                                        <p:cTn id="8" dur="500" fill="hold"/>
                                        <p:tgtEl>
                                          <p:spTgt spid="153"/>
                                        </p:tgtEl>
                                        <p:attrNameLst>
                                          <p:attrName>ppt_h</p:attrName>
                                        </p:attrNameLst>
                                      </p:cBhvr>
                                      <p:tavLst>
                                        <p:tav tm="0">
                                          <p:val>
                                            <p:fltVal val="0"/>
                                          </p:val>
                                        </p:tav>
                                        <p:tav tm="100000">
                                          <p:val>
                                            <p:strVal val="#ppt_h"/>
                                          </p:val>
                                        </p:tav>
                                      </p:tavLst>
                                    </p:anim>
                                    <p:animEffect transition="in" filter="fade">
                                      <p:cBhvr>
                                        <p:cTn id="9" dur="500"/>
                                        <p:tgtEl>
                                          <p:spTgt spid="15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7"/>
                                        </p:tgtEl>
                                        <p:attrNameLst>
                                          <p:attrName>style.visibility</p:attrName>
                                        </p:attrNameLst>
                                      </p:cBhvr>
                                      <p:to>
                                        <p:strVal val="visible"/>
                                      </p:to>
                                    </p:set>
                                    <p:anim calcmode="lin" valueType="num">
                                      <p:cBhvr>
                                        <p:cTn id="12" dur="500" fill="hold"/>
                                        <p:tgtEl>
                                          <p:spTgt spid="157"/>
                                        </p:tgtEl>
                                        <p:attrNameLst>
                                          <p:attrName>ppt_w</p:attrName>
                                        </p:attrNameLst>
                                      </p:cBhvr>
                                      <p:tavLst>
                                        <p:tav tm="0">
                                          <p:val>
                                            <p:fltVal val="0"/>
                                          </p:val>
                                        </p:tav>
                                        <p:tav tm="100000">
                                          <p:val>
                                            <p:strVal val="#ppt_w"/>
                                          </p:val>
                                        </p:tav>
                                      </p:tavLst>
                                    </p:anim>
                                    <p:anim calcmode="lin" valueType="num">
                                      <p:cBhvr>
                                        <p:cTn id="13" dur="500" fill="hold"/>
                                        <p:tgtEl>
                                          <p:spTgt spid="157"/>
                                        </p:tgtEl>
                                        <p:attrNameLst>
                                          <p:attrName>ppt_h</p:attrName>
                                        </p:attrNameLst>
                                      </p:cBhvr>
                                      <p:tavLst>
                                        <p:tav tm="0">
                                          <p:val>
                                            <p:fltVal val="0"/>
                                          </p:val>
                                        </p:tav>
                                        <p:tav tm="100000">
                                          <p:val>
                                            <p:strVal val="#ppt_h"/>
                                          </p:val>
                                        </p:tav>
                                      </p:tavLst>
                                    </p:anim>
                                    <p:animEffect transition="in" filter="fade">
                                      <p:cBhvr>
                                        <p:cTn id="14" dur="500"/>
                                        <p:tgtEl>
                                          <p:spTgt spid="15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p:cTn id="22" dur="500" fill="hold"/>
                                        <p:tgtEl>
                                          <p:spTgt spid="159"/>
                                        </p:tgtEl>
                                        <p:attrNameLst>
                                          <p:attrName>ppt_w</p:attrName>
                                        </p:attrNameLst>
                                      </p:cBhvr>
                                      <p:tavLst>
                                        <p:tav tm="0">
                                          <p:val>
                                            <p:fltVal val="0"/>
                                          </p:val>
                                        </p:tav>
                                        <p:tav tm="100000">
                                          <p:val>
                                            <p:strVal val="#ppt_w"/>
                                          </p:val>
                                        </p:tav>
                                      </p:tavLst>
                                    </p:anim>
                                    <p:anim calcmode="lin" valueType="num">
                                      <p:cBhvr>
                                        <p:cTn id="23" dur="500" fill="hold"/>
                                        <p:tgtEl>
                                          <p:spTgt spid="159"/>
                                        </p:tgtEl>
                                        <p:attrNameLst>
                                          <p:attrName>ppt_h</p:attrName>
                                        </p:attrNameLst>
                                      </p:cBhvr>
                                      <p:tavLst>
                                        <p:tav tm="0">
                                          <p:val>
                                            <p:fltVal val="0"/>
                                          </p:val>
                                        </p:tav>
                                        <p:tav tm="100000">
                                          <p:val>
                                            <p:strVal val="#ppt_h"/>
                                          </p:val>
                                        </p:tav>
                                      </p:tavLst>
                                    </p:anim>
                                    <p:animEffect transition="in" filter="fade">
                                      <p:cBhvr>
                                        <p:cTn id="24" dur="500"/>
                                        <p:tgtEl>
                                          <p:spTgt spid="15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8"/>
                                        </p:tgtEl>
                                        <p:attrNameLst>
                                          <p:attrName>style.visibility</p:attrName>
                                        </p:attrNameLst>
                                      </p:cBhvr>
                                      <p:to>
                                        <p:strVal val="visible"/>
                                      </p:to>
                                    </p:set>
                                    <p:anim calcmode="lin" valueType="num">
                                      <p:cBhvr>
                                        <p:cTn id="27" dur="500" fill="hold"/>
                                        <p:tgtEl>
                                          <p:spTgt spid="158"/>
                                        </p:tgtEl>
                                        <p:attrNameLst>
                                          <p:attrName>ppt_w</p:attrName>
                                        </p:attrNameLst>
                                      </p:cBhvr>
                                      <p:tavLst>
                                        <p:tav tm="0">
                                          <p:val>
                                            <p:fltVal val="0"/>
                                          </p:val>
                                        </p:tav>
                                        <p:tav tm="100000">
                                          <p:val>
                                            <p:strVal val="#ppt_w"/>
                                          </p:val>
                                        </p:tav>
                                      </p:tavLst>
                                    </p:anim>
                                    <p:anim calcmode="lin" valueType="num">
                                      <p:cBhvr>
                                        <p:cTn id="28" dur="500" fill="hold"/>
                                        <p:tgtEl>
                                          <p:spTgt spid="158"/>
                                        </p:tgtEl>
                                        <p:attrNameLst>
                                          <p:attrName>ppt_h</p:attrName>
                                        </p:attrNameLst>
                                      </p:cBhvr>
                                      <p:tavLst>
                                        <p:tav tm="0">
                                          <p:val>
                                            <p:fltVal val="0"/>
                                          </p:val>
                                        </p:tav>
                                        <p:tav tm="100000">
                                          <p:val>
                                            <p:strVal val="#ppt_h"/>
                                          </p:val>
                                        </p:tav>
                                      </p:tavLst>
                                    </p:anim>
                                    <p:animEffect transition="in" filter="fade">
                                      <p:cBhvr>
                                        <p:cTn id="29" dur="500"/>
                                        <p:tgtEl>
                                          <p:spTgt spid="15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52"/>
                                        </p:tgtEl>
                                        <p:attrNameLst>
                                          <p:attrName>style.visibility</p:attrName>
                                        </p:attrNameLst>
                                      </p:cBhvr>
                                      <p:to>
                                        <p:strVal val="visible"/>
                                      </p:to>
                                    </p:set>
                                    <p:animEffect transition="in" filter="circle(in)">
                                      <p:cBhvr>
                                        <p:cTn id="34" dur="2000"/>
                                        <p:tgtEl>
                                          <p:spTgt spid="15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60"/>
                                        </p:tgtEl>
                                        <p:attrNameLst>
                                          <p:attrName>style.visibility</p:attrName>
                                        </p:attrNameLst>
                                      </p:cBhvr>
                                      <p:to>
                                        <p:strVal val="visible"/>
                                      </p:to>
                                    </p:set>
                                    <p:animEffect transition="in" filter="circle(in)">
                                      <p:cBhvr>
                                        <p:cTn id="40" dur="2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2" grpId="0"/>
      <p:bldP spid="153" grpId="0"/>
      <p:bldP spid="15" grpId="0" animBg="1"/>
      <p:bldP spid="157" grpId="0"/>
      <p:bldP spid="158" grpId="0"/>
      <p:bldP spid="159" grpId="0"/>
      <p:bldP spid="16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25"/>
        <p:cNvGrpSpPr/>
        <p:nvPr/>
      </p:nvGrpSpPr>
      <p:grpSpPr>
        <a:xfrm>
          <a:off x="0" y="0"/>
          <a:ext cx="0" cy="0"/>
          <a:chOff x="0" y="0"/>
          <a:chExt cx="0" cy="0"/>
        </a:xfrm>
      </p:grpSpPr>
      <p:grpSp>
        <p:nvGrpSpPr>
          <p:cNvPr id="8526" name="Google Shape;8526;p54"/>
          <p:cNvGrpSpPr/>
          <p:nvPr/>
        </p:nvGrpSpPr>
        <p:grpSpPr>
          <a:xfrm>
            <a:off x="790775" y="119354"/>
            <a:ext cx="7447900" cy="745438"/>
            <a:chOff x="790775" y="119354"/>
            <a:chExt cx="7447900" cy="745438"/>
          </a:xfrm>
        </p:grpSpPr>
        <p:sp>
          <p:nvSpPr>
            <p:cNvPr id="8527" name="Google Shape;8527;p54">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54"/>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8531" name="Google Shape;8531;p54"/>
            <p:cNvGrpSpPr/>
            <p:nvPr/>
          </p:nvGrpSpPr>
          <p:grpSpPr>
            <a:xfrm>
              <a:off x="3326113" y="596800"/>
              <a:ext cx="456034" cy="267991"/>
              <a:chOff x="-1126825" y="596800"/>
              <a:chExt cx="456034" cy="267991"/>
            </a:xfrm>
          </p:grpSpPr>
          <p:sp>
            <p:nvSpPr>
              <p:cNvPr id="8532" name="Google Shape;8532;p54"/>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54"/>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54"/>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54"/>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54"/>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54"/>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8" name="Google Shape;8538;p54"/>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9" name="Google Shape;8539;p54"/>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54"/>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54"/>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2" name="Google Shape;8542;p54"/>
            <p:cNvGrpSpPr/>
            <p:nvPr/>
          </p:nvGrpSpPr>
          <p:grpSpPr>
            <a:xfrm>
              <a:off x="790775" y="119354"/>
              <a:ext cx="7447900" cy="539872"/>
              <a:chOff x="790775" y="119354"/>
              <a:chExt cx="7447900" cy="539872"/>
            </a:xfrm>
          </p:grpSpPr>
          <p:sp>
            <p:nvSpPr>
              <p:cNvPr id="8543" name="Google Shape;8543;p54"/>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54"/>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54"/>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54"/>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54"/>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54"/>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54"/>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54"/>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54"/>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54"/>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54"/>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54"/>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54"/>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54"/>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5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5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9" name="Google Shape;8559;p54"/>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0" name="Google Shape;8560;p54"/>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54"/>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54"/>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54"/>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54"/>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54"/>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54"/>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54">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8568" name="Google Shape;8568;p54"/>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8569" name="Google Shape;8569;p54"/>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8570" name="Google Shape;8570;p54"/>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8571" name="Google Shape;8571;p54"/>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8572" name="Google Shape;8572;p54"/>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8573" name="Google Shape;8573;p54"/>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8574" name="Google Shape;8574;p54"/>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8575" name="Google Shape;8575;p54"/>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8576" name="Google Shape;8576;p54"/>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8577" name="Google Shape;8577;p54"/>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8578" name="Google Shape;8578;p54"/>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8579" name="Google Shape;8579;p54">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580" name="Google Shape;8580;p54"/>
          <p:cNvSpPr/>
          <p:nvPr/>
        </p:nvSpPr>
        <p:spPr>
          <a:xfrm>
            <a:off x="790775" y="1437024"/>
            <a:ext cx="5949778" cy="3374881"/>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2"/>
          </a:solidFill>
          <a:ln>
            <a:noFill/>
          </a:ln>
        </p:spPr>
        <p:txBody>
          <a:bodyPr spcFirstLastPara="1" wrap="square" lIns="91425" tIns="91425" rIns="91425" bIns="91425" anchor="ctr" anchorCtr="0">
            <a:noAutofit/>
          </a:bodyPr>
          <a:lstStyle/>
          <a:p>
            <a:pPr marL="265336" indent="-265336" defTabSz="707563">
              <a:lnSpc>
                <a:spcPct val="105000"/>
              </a:lnSpc>
              <a:spcBef>
                <a:spcPct val="20000"/>
              </a:spcBef>
              <a:defRPr/>
            </a:pPr>
            <a:r>
              <a:rPr lang="en-US" sz="2400" b="1" dirty="0" smtClean="0">
                <a:solidFill>
                  <a:srgbClr val="FFFF00"/>
                </a:solidFill>
                <a:latin typeface="Times New Roman" panose="02020603050405020304" pitchFamily="18" charset="0"/>
                <a:cs typeface="Times New Roman" panose="02020603050405020304" pitchFamily="18" charset="0"/>
              </a:rPr>
              <a:t>  </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Đạm</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động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vật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có</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nhiều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chất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bổ</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smtClean="0">
                <a:solidFill>
                  <a:schemeClr val="tx2"/>
                </a:solidFill>
                <a:latin typeface="Times New Roman" panose="02020603050405020304" pitchFamily="18" charset="0"/>
                <a:cs typeface="Times New Roman" panose="02020603050405020304" pitchFamily="18" charset="0"/>
              </a:rPr>
              <a:t>dưỡng</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nhưng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nếu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chỉ</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ăn</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đạm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động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vật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sẽ</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khó</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tiêu</a:t>
            </a:r>
            <a:r>
              <a:rPr lang="en-US" sz="2400" b="1" dirty="0">
                <a:solidFill>
                  <a:schemeClr val="tx2"/>
                </a:solidFill>
                <a:latin typeface="Times New Roman" panose="02020603050405020304" pitchFamily="18" charset="0"/>
                <a:cs typeface="Times New Roman" panose="02020603050405020304" pitchFamily="18" charset="0"/>
              </a:rPr>
              <a:t>.</a:t>
            </a:r>
          </a:p>
          <a:p>
            <a:pPr marL="265336" indent="-265336" defTabSz="707563">
              <a:lnSpc>
                <a:spcPct val="105000"/>
              </a:lnSpc>
              <a:spcBef>
                <a:spcPct val="20000"/>
              </a:spcBef>
              <a:defRPr/>
            </a:pP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smtClean="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Đạm</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thực</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vật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dễ</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tiêu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nhưng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thiếu</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một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số</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chất</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bổ</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dưỡng</a:t>
            </a:r>
            <a:r>
              <a:rPr lang="en-US" sz="2400" b="1" dirty="0">
                <a:solidFill>
                  <a:schemeClr val="tx2"/>
                </a:solidFill>
                <a:latin typeface="Times New Roman" panose="02020603050405020304" pitchFamily="18" charset="0"/>
                <a:cs typeface="Times New Roman" panose="02020603050405020304" pitchFamily="18" charset="0"/>
              </a:rPr>
              <a:t> </a:t>
            </a:r>
            <a:r>
              <a:rPr lang="en-US" sz="2400" b="1" dirty="0" err="1">
                <a:solidFill>
                  <a:schemeClr val="tx2"/>
                </a:solidFill>
                <a:latin typeface="Times New Roman" panose="02020603050405020304" pitchFamily="18" charset="0"/>
                <a:cs typeface="Times New Roman" panose="02020603050405020304" pitchFamily="18" charset="0"/>
              </a:rPr>
              <a:t>quý</a:t>
            </a:r>
            <a:r>
              <a:rPr lang="en-US" sz="2400" b="1" dirty="0">
                <a:solidFill>
                  <a:schemeClr val="tx2"/>
                </a:solidFill>
                <a:latin typeface="Times New Roman" panose="02020603050405020304" pitchFamily="18" charset="0"/>
                <a:cs typeface="Times New Roman" panose="02020603050405020304" pitchFamily="18" charset="0"/>
              </a:rPr>
              <a:t>. </a:t>
            </a:r>
          </a:p>
          <a:p>
            <a:pPr marL="265336" indent="-265336" defTabSz="707563">
              <a:lnSpc>
                <a:spcPct val="105000"/>
              </a:lnSpc>
              <a:spcBef>
                <a:spcPct val="20000"/>
              </a:spcBef>
              <a:defRPr/>
            </a:pPr>
            <a:r>
              <a:rPr lang="en-US" sz="2400" b="1" dirty="0">
                <a:solidFill>
                  <a:srgbClr val="FFFF00"/>
                </a:solidFill>
                <a:latin typeface="Times New Roman" panose="02020603050405020304" pitchFamily="18" charset="0"/>
                <a:cs typeface="Times New Roman" panose="02020603050405020304" pitchFamily="18" charset="0"/>
              </a:rPr>
              <a:t>=&gt;</a:t>
            </a:r>
            <a:r>
              <a:rPr lang="en-US" sz="2400" b="1" dirty="0" err="1">
                <a:solidFill>
                  <a:srgbClr val="FFFF00"/>
                </a:solidFill>
                <a:latin typeface="Times New Roman" panose="02020603050405020304" pitchFamily="18" charset="0"/>
                <a:cs typeface="Times New Roman" panose="02020603050405020304" pitchFamily="18" charset="0"/>
              </a:rPr>
              <a:t>Vì</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vậy</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cần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ăn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phối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hợp</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đạm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động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vật</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và</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thực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vật</a:t>
            </a:r>
            <a:r>
              <a:rPr lang="en-US" sz="2400" b="1" dirty="0">
                <a:solidFill>
                  <a:srgbClr val="FFFF00"/>
                </a:solidFill>
                <a:latin typeface="Times New Roman" panose="02020603050405020304" pitchFamily="18" charset="0"/>
                <a:cs typeface="Times New Roman" panose="02020603050405020304" pitchFamily="18" charset="0"/>
              </a:rPr>
              <a:t>.</a:t>
            </a:r>
          </a:p>
        </p:txBody>
      </p:sp>
      <p:grpSp>
        <p:nvGrpSpPr>
          <p:cNvPr id="8664" name="Google Shape;8664;p54"/>
          <p:cNvGrpSpPr/>
          <p:nvPr/>
        </p:nvGrpSpPr>
        <p:grpSpPr>
          <a:xfrm>
            <a:off x="6740553" y="2585023"/>
            <a:ext cx="1925476" cy="2206930"/>
            <a:chOff x="5100687" y="1114822"/>
            <a:chExt cx="3332715" cy="3697085"/>
          </a:xfrm>
        </p:grpSpPr>
        <p:sp>
          <p:nvSpPr>
            <p:cNvPr id="8665" name="Google Shape;8665;p54"/>
            <p:cNvSpPr/>
            <p:nvPr/>
          </p:nvSpPr>
          <p:spPr>
            <a:xfrm>
              <a:off x="7877818" y="3156824"/>
              <a:ext cx="222423" cy="660953"/>
            </a:xfrm>
            <a:custGeom>
              <a:avLst/>
              <a:gdLst/>
              <a:ahLst/>
              <a:cxnLst/>
              <a:rect l="l" t="t" r="r" b="b"/>
              <a:pathLst>
                <a:path w="7395" h="21975" extrusionOk="0">
                  <a:moveTo>
                    <a:pt x="131" y="0"/>
                  </a:moveTo>
                  <a:cubicBezTo>
                    <a:pt x="112" y="0"/>
                    <a:pt x="101" y="12"/>
                    <a:pt x="101" y="45"/>
                  </a:cubicBezTo>
                  <a:cubicBezTo>
                    <a:pt x="1" y="45"/>
                    <a:pt x="1" y="145"/>
                    <a:pt x="1" y="245"/>
                  </a:cubicBezTo>
                  <a:cubicBezTo>
                    <a:pt x="1" y="245"/>
                    <a:pt x="101" y="346"/>
                    <a:pt x="201" y="471"/>
                  </a:cubicBezTo>
                  <a:cubicBezTo>
                    <a:pt x="301" y="571"/>
                    <a:pt x="402" y="772"/>
                    <a:pt x="627" y="1098"/>
                  </a:cubicBezTo>
                  <a:cubicBezTo>
                    <a:pt x="727" y="1298"/>
                    <a:pt x="928" y="1599"/>
                    <a:pt x="1128" y="2025"/>
                  </a:cubicBezTo>
                  <a:cubicBezTo>
                    <a:pt x="1454" y="2451"/>
                    <a:pt x="1655" y="2852"/>
                    <a:pt x="1880" y="3278"/>
                  </a:cubicBezTo>
                  <a:cubicBezTo>
                    <a:pt x="2181" y="3804"/>
                    <a:pt x="2382" y="4331"/>
                    <a:pt x="2707" y="4857"/>
                  </a:cubicBezTo>
                  <a:cubicBezTo>
                    <a:pt x="2908" y="5358"/>
                    <a:pt x="3234" y="5985"/>
                    <a:pt x="3534" y="6611"/>
                  </a:cubicBezTo>
                  <a:cubicBezTo>
                    <a:pt x="3635" y="6937"/>
                    <a:pt x="3760" y="7238"/>
                    <a:pt x="3860" y="7564"/>
                  </a:cubicBezTo>
                  <a:cubicBezTo>
                    <a:pt x="4061" y="7865"/>
                    <a:pt x="4161" y="8190"/>
                    <a:pt x="4261" y="8491"/>
                  </a:cubicBezTo>
                  <a:cubicBezTo>
                    <a:pt x="4587" y="9243"/>
                    <a:pt x="4788" y="9870"/>
                    <a:pt x="5013" y="10596"/>
                  </a:cubicBezTo>
                  <a:cubicBezTo>
                    <a:pt x="5214" y="11223"/>
                    <a:pt x="5414" y="11950"/>
                    <a:pt x="5640" y="12576"/>
                  </a:cubicBezTo>
                  <a:cubicBezTo>
                    <a:pt x="5740" y="13303"/>
                    <a:pt x="5941" y="13930"/>
                    <a:pt x="6041" y="14657"/>
                  </a:cubicBezTo>
                  <a:cubicBezTo>
                    <a:pt x="6266" y="15283"/>
                    <a:pt x="6367" y="15910"/>
                    <a:pt x="6467" y="16536"/>
                  </a:cubicBezTo>
                  <a:cubicBezTo>
                    <a:pt x="6567" y="17163"/>
                    <a:pt x="6667" y="17689"/>
                    <a:pt x="6768" y="18215"/>
                  </a:cubicBezTo>
                  <a:cubicBezTo>
                    <a:pt x="6768" y="18842"/>
                    <a:pt x="6893" y="19268"/>
                    <a:pt x="6993" y="19669"/>
                  </a:cubicBezTo>
                  <a:cubicBezTo>
                    <a:pt x="6993" y="20195"/>
                    <a:pt x="6993" y="20521"/>
                    <a:pt x="7093" y="20822"/>
                  </a:cubicBezTo>
                  <a:cubicBezTo>
                    <a:pt x="7093" y="21449"/>
                    <a:pt x="7194" y="21875"/>
                    <a:pt x="7194" y="21875"/>
                  </a:cubicBezTo>
                  <a:cubicBezTo>
                    <a:pt x="7194" y="21875"/>
                    <a:pt x="7194" y="21975"/>
                    <a:pt x="7294" y="21975"/>
                  </a:cubicBezTo>
                  <a:cubicBezTo>
                    <a:pt x="7394" y="21975"/>
                    <a:pt x="7394" y="21875"/>
                    <a:pt x="7394" y="21875"/>
                  </a:cubicBezTo>
                  <a:lnTo>
                    <a:pt x="7394" y="20822"/>
                  </a:lnTo>
                  <a:lnTo>
                    <a:pt x="7394" y="19669"/>
                  </a:lnTo>
                  <a:cubicBezTo>
                    <a:pt x="7394" y="19268"/>
                    <a:pt x="7294" y="18742"/>
                    <a:pt x="7294" y="18215"/>
                  </a:cubicBezTo>
                  <a:cubicBezTo>
                    <a:pt x="7194" y="17689"/>
                    <a:pt x="7194" y="17063"/>
                    <a:pt x="7093" y="16436"/>
                  </a:cubicBezTo>
                  <a:cubicBezTo>
                    <a:pt x="6993" y="15809"/>
                    <a:pt x="6993" y="15183"/>
                    <a:pt x="6768" y="14456"/>
                  </a:cubicBezTo>
                  <a:cubicBezTo>
                    <a:pt x="6667" y="13830"/>
                    <a:pt x="6567" y="13103"/>
                    <a:pt x="6367" y="12376"/>
                  </a:cubicBezTo>
                  <a:cubicBezTo>
                    <a:pt x="6141" y="11749"/>
                    <a:pt x="6041" y="10997"/>
                    <a:pt x="5740" y="10271"/>
                  </a:cubicBezTo>
                  <a:cubicBezTo>
                    <a:pt x="5640" y="9970"/>
                    <a:pt x="5514" y="9644"/>
                    <a:pt x="5414" y="9243"/>
                  </a:cubicBezTo>
                  <a:cubicBezTo>
                    <a:pt x="5314" y="8917"/>
                    <a:pt x="5214" y="8616"/>
                    <a:pt x="5013" y="8291"/>
                  </a:cubicBezTo>
                  <a:cubicBezTo>
                    <a:pt x="4888" y="7865"/>
                    <a:pt x="4788" y="7564"/>
                    <a:pt x="4687" y="7238"/>
                  </a:cubicBezTo>
                  <a:cubicBezTo>
                    <a:pt x="4487" y="6937"/>
                    <a:pt x="4387" y="6611"/>
                    <a:pt x="4261" y="6311"/>
                  </a:cubicBezTo>
                  <a:cubicBezTo>
                    <a:pt x="3961" y="5684"/>
                    <a:pt x="3635" y="5058"/>
                    <a:pt x="3334" y="4531"/>
                  </a:cubicBezTo>
                  <a:lnTo>
                    <a:pt x="2382" y="2977"/>
                  </a:lnTo>
                  <a:cubicBezTo>
                    <a:pt x="2281" y="2752"/>
                    <a:pt x="2181" y="2551"/>
                    <a:pt x="1981" y="2351"/>
                  </a:cubicBezTo>
                  <a:cubicBezTo>
                    <a:pt x="1880" y="2125"/>
                    <a:pt x="1755" y="1925"/>
                    <a:pt x="1655" y="1724"/>
                  </a:cubicBezTo>
                  <a:cubicBezTo>
                    <a:pt x="1354" y="1398"/>
                    <a:pt x="1128" y="1098"/>
                    <a:pt x="928" y="772"/>
                  </a:cubicBezTo>
                  <a:cubicBezTo>
                    <a:pt x="727" y="571"/>
                    <a:pt x="502" y="346"/>
                    <a:pt x="402" y="245"/>
                  </a:cubicBezTo>
                  <a:cubicBezTo>
                    <a:pt x="301" y="145"/>
                    <a:pt x="301" y="45"/>
                    <a:pt x="301" y="45"/>
                  </a:cubicBezTo>
                  <a:cubicBezTo>
                    <a:pt x="235" y="45"/>
                    <a:pt x="168" y="0"/>
                    <a:pt x="131"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54"/>
            <p:cNvSpPr/>
            <p:nvPr/>
          </p:nvSpPr>
          <p:spPr>
            <a:xfrm>
              <a:off x="8172573" y="4188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54"/>
            <p:cNvSpPr/>
            <p:nvPr/>
          </p:nvSpPr>
          <p:spPr>
            <a:xfrm>
              <a:off x="5367623" y="4168103"/>
              <a:ext cx="776481" cy="264592"/>
            </a:xfrm>
            <a:custGeom>
              <a:avLst/>
              <a:gdLst/>
              <a:ahLst/>
              <a:cxnLst/>
              <a:rect l="l" t="t" r="r" b="b"/>
              <a:pathLst>
                <a:path w="25816" h="8797" extrusionOk="0">
                  <a:moveTo>
                    <a:pt x="3249" y="1"/>
                  </a:moveTo>
                  <a:cubicBezTo>
                    <a:pt x="2482" y="1"/>
                    <a:pt x="1864" y="56"/>
                    <a:pt x="1379" y="56"/>
                  </a:cubicBezTo>
                  <a:cubicBezTo>
                    <a:pt x="627" y="156"/>
                    <a:pt x="126" y="156"/>
                    <a:pt x="126" y="156"/>
                  </a:cubicBezTo>
                  <a:cubicBezTo>
                    <a:pt x="1" y="257"/>
                    <a:pt x="1" y="257"/>
                    <a:pt x="1" y="457"/>
                  </a:cubicBezTo>
                  <a:cubicBezTo>
                    <a:pt x="1" y="527"/>
                    <a:pt x="62" y="610"/>
                    <a:pt x="133" y="610"/>
                  </a:cubicBezTo>
                  <a:cubicBezTo>
                    <a:pt x="164" y="610"/>
                    <a:pt x="196" y="595"/>
                    <a:pt x="226" y="557"/>
                  </a:cubicBezTo>
                  <a:lnTo>
                    <a:pt x="1379" y="557"/>
                  </a:lnTo>
                  <a:cubicBezTo>
                    <a:pt x="2106" y="557"/>
                    <a:pt x="3133" y="557"/>
                    <a:pt x="4512" y="683"/>
                  </a:cubicBezTo>
                  <a:cubicBezTo>
                    <a:pt x="5138" y="683"/>
                    <a:pt x="5765" y="683"/>
                    <a:pt x="6492" y="783"/>
                  </a:cubicBezTo>
                  <a:cubicBezTo>
                    <a:pt x="6893" y="783"/>
                    <a:pt x="7219" y="883"/>
                    <a:pt x="7645" y="883"/>
                  </a:cubicBezTo>
                  <a:cubicBezTo>
                    <a:pt x="8046" y="984"/>
                    <a:pt x="8372" y="984"/>
                    <a:pt x="8773" y="1084"/>
                  </a:cubicBezTo>
                  <a:cubicBezTo>
                    <a:pt x="9625" y="1184"/>
                    <a:pt x="10452" y="1309"/>
                    <a:pt x="11179" y="1510"/>
                  </a:cubicBezTo>
                  <a:cubicBezTo>
                    <a:pt x="12031" y="1610"/>
                    <a:pt x="12858" y="1811"/>
                    <a:pt x="13685" y="2036"/>
                  </a:cubicBezTo>
                  <a:cubicBezTo>
                    <a:pt x="14111" y="2237"/>
                    <a:pt x="14537" y="2337"/>
                    <a:pt x="14838" y="2437"/>
                  </a:cubicBezTo>
                  <a:lnTo>
                    <a:pt x="15464" y="2663"/>
                  </a:lnTo>
                  <a:cubicBezTo>
                    <a:pt x="15665" y="2763"/>
                    <a:pt x="15890" y="2863"/>
                    <a:pt x="16091" y="2863"/>
                  </a:cubicBezTo>
                  <a:cubicBezTo>
                    <a:pt x="16417" y="3064"/>
                    <a:pt x="16818" y="3289"/>
                    <a:pt x="17244" y="3390"/>
                  </a:cubicBezTo>
                  <a:cubicBezTo>
                    <a:pt x="17545" y="3590"/>
                    <a:pt x="17971" y="3690"/>
                    <a:pt x="18296" y="3916"/>
                  </a:cubicBezTo>
                  <a:cubicBezTo>
                    <a:pt x="18697" y="4116"/>
                    <a:pt x="19023" y="4217"/>
                    <a:pt x="19324" y="4442"/>
                  </a:cubicBezTo>
                  <a:cubicBezTo>
                    <a:pt x="19650" y="4643"/>
                    <a:pt x="20051" y="4843"/>
                    <a:pt x="20377" y="4943"/>
                  </a:cubicBezTo>
                  <a:cubicBezTo>
                    <a:pt x="21003" y="5370"/>
                    <a:pt x="21529" y="5695"/>
                    <a:pt x="22056" y="6096"/>
                  </a:cubicBezTo>
                  <a:cubicBezTo>
                    <a:pt x="22557" y="6422"/>
                    <a:pt x="23083" y="6723"/>
                    <a:pt x="23509" y="7049"/>
                  </a:cubicBezTo>
                  <a:cubicBezTo>
                    <a:pt x="23936" y="7350"/>
                    <a:pt x="24236" y="7675"/>
                    <a:pt x="24562" y="7876"/>
                  </a:cubicBezTo>
                  <a:cubicBezTo>
                    <a:pt x="24763" y="8202"/>
                    <a:pt x="24963" y="8402"/>
                    <a:pt x="25189" y="8502"/>
                  </a:cubicBezTo>
                  <a:lnTo>
                    <a:pt x="25389" y="8703"/>
                  </a:lnTo>
                  <a:cubicBezTo>
                    <a:pt x="25439" y="8766"/>
                    <a:pt x="25489" y="8797"/>
                    <a:pt x="25540" y="8797"/>
                  </a:cubicBezTo>
                  <a:cubicBezTo>
                    <a:pt x="25590" y="8797"/>
                    <a:pt x="25640" y="8766"/>
                    <a:pt x="25690" y="8703"/>
                  </a:cubicBezTo>
                  <a:cubicBezTo>
                    <a:pt x="25690" y="8703"/>
                    <a:pt x="25815" y="8502"/>
                    <a:pt x="25690" y="8402"/>
                  </a:cubicBezTo>
                  <a:cubicBezTo>
                    <a:pt x="25690" y="8402"/>
                    <a:pt x="25590" y="8402"/>
                    <a:pt x="25489" y="8202"/>
                  </a:cubicBezTo>
                  <a:cubicBezTo>
                    <a:pt x="25389" y="8076"/>
                    <a:pt x="25189" y="7776"/>
                    <a:pt x="24863" y="7575"/>
                  </a:cubicBezTo>
                  <a:cubicBezTo>
                    <a:pt x="24337" y="7049"/>
                    <a:pt x="23509" y="6322"/>
                    <a:pt x="22457" y="5570"/>
                  </a:cubicBezTo>
                  <a:cubicBezTo>
                    <a:pt x="21930" y="5169"/>
                    <a:pt x="21304" y="4743"/>
                    <a:pt x="20677" y="4317"/>
                  </a:cubicBezTo>
                  <a:cubicBezTo>
                    <a:pt x="20051" y="4016"/>
                    <a:pt x="19324" y="3590"/>
                    <a:pt x="18597" y="3189"/>
                  </a:cubicBezTo>
                  <a:cubicBezTo>
                    <a:pt x="18296" y="3064"/>
                    <a:pt x="17870" y="2863"/>
                    <a:pt x="17545" y="2663"/>
                  </a:cubicBezTo>
                  <a:cubicBezTo>
                    <a:pt x="17143" y="2437"/>
                    <a:pt x="16717" y="2337"/>
                    <a:pt x="16417" y="2136"/>
                  </a:cubicBezTo>
                  <a:cubicBezTo>
                    <a:pt x="16191" y="2136"/>
                    <a:pt x="15991" y="2036"/>
                    <a:pt x="15790" y="1936"/>
                  </a:cubicBezTo>
                  <a:lnTo>
                    <a:pt x="15164" y="1710"/>
                  </a:lnTo>
                  <a:cubicBezTo>
                    <a:pt x="14737" y="1510"/>
                    <a:pt x="14311" y="1410"/>
                    <a:pt x="13910" y="1309"/>
                  </a:cubicBezTo>
                  <a:cubicBezTo>
                    <a:pt x="13058" y="984"/>
                    <a:pt x="12231" y="883"/>
                    <a:pt x="11404" y="683"/>
                  </a:cubicBezTo>
                  <a:cubicBezTo>
                    <a:pt x="10552" y="457"/>
                    <a:pt x="9725" y="357"/>
                    <a:pt x="8898" y="257"/>
                  </a:cubicBezTo>
                  <a:cubicBezTo>
                    <a:pt x="8472" y="257"/>
                    <a:pt x="8146" y="156"/>
                    <a:pt x="7745" y="156"/>
                  </a:cubicBezTo>
                  <a:cubicBezTo>
                    <a:pt x="7319" y="156"/>
                    <a:pt x="6893" y="56"/>
                    <a:pt x="6592" y="56"/>
                  </a:cubicBezTo>
                  <a:lnTo>
                    <a:pt x="4512" y="56"/>
                  </a:lnTo>
                  <a:cubicBezTo>
                    <a:pt x="4052" y="14"/>
                    <a:pt x="3632" y="1"/>
                    <a:pt x="324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54"/>
            <p:cNvSpPr/>
            <p:nvPr/>
          </p:nvSpPr>
          <p:spPr>
            <a:xfrm>
              <a:off x="5581711" y="4061390"/>
              <a:ext cx="219385" cy="262216"/>
            </a:xfrm>
            <a:custGeom>
              <a:avLst/>
              <a:gdLst/>
              <a:ahLst/>
              <a:cxnLst/>
              <a:rect l="l" t="t" r="r" b="b"/>
              <a:pathLst>
                <a:path w="7294" h="8718" extrusionOk="0">
                  <a:moveTo>
                    <a:pt x="1454" y="1"/>
                  </a:moveTo>
                  <a:cubicBezTo>
                    <a:pt x="1387" y="1"/>
                    <a:pt x="1320" y="45"/>
                    <a:pt x="1254" y="45"/>
                  </a:cubicBezTo>
                  <a:cubicBezTo>
                    <a:pt x="1153" y="146"/>
                    <a:pt x="1153" y="246"/>
                    <a:pt x="1254" y="346"/>
                  </a:cubicBezTo>
                  <a:cubicBezTo>
                    <a:pt x="2181" y="1198"/>
                    <a:pt x="3133" y="2025"/>
                    <a:pt x="4061" y="2852"/>
                  </a:cubicBezTo>
                  <a:cubicBezTo>
                    <a:pt x="4487" y="3278"/>
                    <a:pt x="4913" y="3704"/>
                    <a:pt x="5314" y="4105"/>
                  </a:cubicBezTo>
                  <a:cubicBezTo>
                    <a:pt x="5539" y="4331"/>
                    <a:pt x="5740" y="4532"/>
                    <a:pt x="5940" y="4732"/>
                  </a:cubicBezTo>
                  <a:cubicBezTo>
                    <a:pt x="6017" y="4828"/>
                    <a:pt x="6109" y="4910"/>
                    <a:pt x="6193" y="5034"/>
                  </a:cubicBezTo>
                  <a:lnTo>
                    <a:pt x="6193" y="5034"/>
                  </a:lnTo>
                  <a:cubicBezTo>
                    <a:pt x="5768" y="5211"/>
                    <a:pt x="5374" y="5418"/>
                    <a:pt x="4913" y="5584"/>
                  </a:cubicBezTo>
                  <a:cubicBezTo>
                    <a:pt x="4386" y="5785"/>
                    <a:pt x="3760" y="6111"/>
                    <a:pt x="3233" y="6311"/>
                  </a:cubicBezTo>
                  <a:cubicBezTo>
                    <a:pt x="2707" y="6612"/>
                    <a:pt x="2181" y="6938"/>
                    <a:pt x="1655" y="7238"/>
                  </a:cubicBezTo>
                  <a:cubicBezTo>
                    <a:pt x="1153" y="7564"/>
                    <a:pt x="627" y="7990"/>
                    <a:pt x="101" y="8291"/>
                  </a:cubicBezTo>
                  <a:cubicBezTo>
                    <a:pt x="0" y="8391"/>
                    <a:pt x="0" y="8491"/>
                    <a:pt x="0" y="8617"/>
                  </a:cubicBezTo>
                  <a:cubicBezTo>
                    <a:pt x="101" y="8717"/>
                    <a:pt x="201" y="8717"/>
                    <a:pt x="301" y="8717"/>
                  </a:cubicBezTo>
                  <a:cubicBezTo>
                    <a:pt x="627" y="8491"/>
                    <a:pt x="827" y="8391"/>
                    <a:pt x="1153" y="8291"/>
                  </a:cubicBezTo>
                  <a:cubicBezTo>
                    <a:pt x="1354" y="8090"/>
                    <a:pt x="1655" y="7990"/>
                    <a:pt x="1980" y="7765"/>
                  </a:cubicBezTo>
                  <a:cubicBezTo>
                    <a:pt x="2507" y="7564"/>
                    <a:pt x="3033" y="7238"/>
                    <a:pt x="3534" y="7038"/>
                  </a:cubicBezTo>
                  <a:cubicBezTo>
                    <a:pt x="4161" y="6837"/>
                    <a:pt x="4687" y="6512"/>
                    <a:pt x="5213" y="6311"/>
                  </a:cubicBezTo>
                  <a:cubicBezTo>
                    <a:pt x="5840" y="6111"/>
                    <a:pt x="6366" y="5885"/>
                    <a:pt x="6993" y="5684"/>
                  </a:cubicBezTo>
                  <a:lnTo>
                    <a:pt x="7093" y="5584"/>
                  </a:lnTo>
                  <a:cubicBezTo>
                    <a:pt x="7193" y="5484"/>
                    <a:pt x="7294" y="5258"/>
                    <a:pt x="7193" y="5058"/>
                  </a:cubicBezTo>
                  <a:cubicBezTo>
                    <a:pt x="7093" y="4958"/>
                    <a:pt x="6993" y="4732"/>
                    <a:pt x="6893" y="4632"/>
                  </a:cubicBezTo>
                  <a:cubicBezTo>
                    <a:pt x="6792" y="4532"/>
                    <a:pt x="6667" y="4331"/>
                    <a:pt x="6567" y="4231"/>
                  </a:cubicBezTo>
                  <a:cubicBezTo>
                    <a:pt x="6366" y="4005"/>
                    <a:pt x="6166" y="3805"/>
                    <a:pt x="5940" y="3604"/>
                  </a:cubicBezTo>
                  <a:cubicBezTo>
                    <a:pt x="5414" y="3078"/>
                    <a:pt x="5013" y="2652"/>
                    <a:pt x="4487" y="2351"/>
                  </a:cubicBezTo>
                  <a:cubicBezTo>
                    <a:pt x="4061" y="1925"/>
                    <a:pt x="3534" y="1499"/>
                    <a:pt x="3033" y="1098"/>
                  </a:cubicBezTo>
                  <a:cubicBezTo>
                    <a:pt x="2507" y="772"/>
                    <a:pt x="2081" y="346"/>
                    <a:pt x="1554" y="45"/>
                  </a:cubicBezTo>
                  <a:cubicBezTo>
                    <a:pt x="1521" y="12"/>
                    <a:pt x="1487" y="1"/>
                    <a:pt x="145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54"/>
            <p:cNvSpPr/>
            <p:nvPr/>
          </p:nvSpPr>
          <p:spPr>
            <a:xfrm>
              <a:off x="5449793" y="4100430"/>
              <a:ext cx="143440" cy="152042"/>
            </a:xfrm>
            <a:custGeom>
              <a:avLst/>
              <a:gdLst/>
              <a:ahLst/>
              <a:cxnLst/>
              <a:rect l="l" t="t" r="r" b="b"/>
              <a:pathLst>
                <a:path w="4769" h="5055" extrusionOk="0">
                  <a:moveTo>
                    <a:pt x="4061" y="3033"/>
                  </a:moveTo>
                  <a:lnTo>
                    <a:pt x="4087" y="3059"/>
                  </a:lnTo>
                  <a:lnTo>
                    <a:pt x="4087" y="3059"/>
                  </a:lnTo>
                  <a:cubicBezTo>
                    <a:pt x="4061" y="3050"/>
                    <a:pt x="4035" y="3041"/>
                    <a:pt x="4012" y="3033"/>
                  </a:cubicBezTo>
                  <a:close/>
                  <a:moveTo>
                    <a:pt x="827" y="0"/>
                  </a:moveTo>
                  <a:cubicBezTo>
                    <a:pt x="727" y="0"/>
                    <a:pt x="627" y="0"/>
                    <a:pt x="527" y="101"/>
                  </a:cubicBezTo>
                  <a:lnTo>
                    <a:pt x="527" y="301"/>
                  </a:lnTo>
                  <a:lnTo>
                    <a:pt x="827" y="627"/>
                  </a:lnTo>
                  <a:cubicBezTo>
                    <a:pt x="1028" y="727"/>
                    <a:pt x="1354" y="1053"/>
                    <a:pt x="1655" y="1254"/>
                  </a:cubicBezTo>
                  <a:cubicBezTo>
                    <a:pt x="1980" y="1554"/>
                    <a:pt x="2406" y="1880"/>
                    <a:pt x="2807" y="2181"/>
                  </a:cubicBezTo>
                  <a:cubicBezTo>
                    <a:pt x="3033" y="2306"/>
                    <a:pt x="3233" y="2507"/>
                    <a:pt x="3434" y="2607"/>
                  </a:cubicBezTo>
                  <a:cubicBezTo>
                    <a:pt x="3463" y="2636"/>
                    <a:pt x="3495" y="2666"/>
                    <a:pt x="3529" y="2695"/>
                  </a:cubicBezTo>
                  <a:lnTo>
                    <a:pt x="3529" y="2695"/>
                  </a:lnTo>
                  <a:cubicBezTo>
                    <a:pt x="3439" y="2736"/>
                    <a:pt x="3341" y="2772"/>
                    <a:pt x="3233" y="2807"/>
                  </a:cubicBezTo>
                  <a:cubicBezTo>
                    <a:pt x="3033" y="3033"/>
                    <a:pt x="2807" y="3133"/>
                    <a:pt x="2607" y="3234"/>
                  </a:cubicBezTo>
                  <a:cubicBezTo>
                    <a:pt x="2081" y="3559"/>
                    <a:pt x="1655" y="3760"/>
                    <a:pt x="1354" y="3960"/>
                  </a:cubicBezTo>
                  <a:cubicBezTo>
                    <a:pt x="928" y="4186"/>
                    <a:pt x="627" y="4386"/>
                    <a:pt x="401" y="4487"/>
                  </a:cubicBezTo>
                  <a:cubicBezTo>
                    <a:pt x="201" y="4587"/>
                    <a:pt x="101" y="4587"/>
                    <a:pt x="101" y="4587"/>
                  </a:cubicBezTo>
                  <a:cubicBezTo>
                    <a:pt x="0" y="4687"/>
                    <a:pt x="0" y="4813"/>
                    <a:pt x="0" y="4913"/>
                  </a:cubicBezTo>
                  <a:cubicBezTo>
                    <a:pt x="0" y="4984"/>
                    <a:pt x="51" y="5055"/>
                    <a:pt x="115" y="5055"/>
                  </a:cubicBezTo>
                  <a:cubicBezTo>
                    <a:pt x="142" y="5055"/>
                    <a:pt x="172" y="5042"/>
                    <a:pt x="201" y="5013"/>
                  </a:cubicBezTo>
                  <a:cubicBezTo>
                    <a:pt x="201" y="5013"/>
                    <a:pt x="401" y="5013"/>
                    <a:pt x="627" y="4913"/>
                  </a:cubicBezTo>
                  <a:cubicBezTo>
                    <a:pt x="827" y="4913"/>
                    <a:pt x="1254" y="4813"/>
                    <a:pt x="1554" y="4587"/>
                  </a:cubicBezTo>
                  <a:cubicBezTo>
                    <a:pt x="1980" y="4386"/>
                    <a:pt x="2507" y="4186"/>
                    <a:pt x="2908" y="3960"/>
                  </a:cubicBezTo>
                  <a:cubicBezTo>
                    <a:pt x="3233" y="3860"/>
                    <a:pt x="3434" y="3760"/>
                    <a:pt x="3660" y="3559"/>
                  </a:cubicBezTo>
                  <a:cubicBezTo>
                    <a:pt x="3960" y="3434"/>
                    <a:pt x="4161" y="3334"/>
                    <a:pt x="4386" y="3133"/>
                  </a:cubicBezTo>
                  <a:cubicBezTo>
                    <a:pt x="4487" y="3133"/>
                    <a:pt x="4487" y="3133"/>
                    <a:pt x="4587" y="3033"/>
                  </a:cubicBezTo>
                  <a:cubicBezTo>
                    <a:pt x="4587" y="3033"/>
                    <a:pt x="4687" y="2933"/>
                    <a:pt x="4687" y="2807"/>
                  </a:cubicBezTo>
                  <a:cubicBezTo>
                    <a:pt x="4769" y="2644"/>
                    <a:pt x="4651" y="2481"/>
                    <a:pt x="4605" y="2426"/>
                  </a:cubicBezTo>
                  <a:lnTo>
                    <a:pt x="4605" y="2426"/>
                  </a:lnTo>
                  <a:cubicBezTo>
                    <a:pt x="4619" y="2431"/>
                    <a:pt x="4630" y="2435"/>
                    <a:pt x="4633" y="2435"/>
                  </a:cubicBezTo>
                  <a:cubicBezTo>
                    <a:pt x="4639" y="2435"/>
                    <a:pt x="4627" y="2427"/>
                    <a:pt x="4587" y="2406"/>
                  </a:cubicBezTo>
                  <a:lnTo>
                    <a:pt x="4587" y="2406"/>
                  </a:lnTo>
                  <a:cubicBezTo>
                    <a:pt x="4587" y="2407"/>
                    <a:pt x="4594" y="2413"/>
                    <a:pt x="4605" y="2426"/>
                  </a:cubicBezTo>
                  <a:lnTo>
                    <a:pt x="4605" y="2426"/>
                  </a:lnTo>
                  <a:cubicBezTo>
                    <a:pt x="4525" y="2397"/>
                    <a:pt x="4319" y="2306"/>
                    <a:pt x="4386" y="2306"/>
                  </a:cubicBezTo>
                  <a:lnTo>
                    <a:pt x="4487" y="2306"/>
                  </a:lnTo>
                  <a:lnTo>
                    <a:pt x="4286" y="2181"/>
                  </a:lnTo>
                  <a:cubicBezTo>
                    <a:pt x="4161" y="2081"/>
                    <a:pt x="4061" y="2081"/>
                    <a:pt x="3960" y="1980"/>
                  </a:cubicBezTo>
                  <a:cubicBezTo>
                    <a:pt x="3660" y="1780"/>
                    <a:pt x="3434" y="1680"/>
                    <a:pt x="3233" y="1554"/>
                  </a:cubicBezTo>
                  <a:cubicBezTo>
                    <a:pt x="2807" y="1254"/>
                    <a:pt x="2406" y="928"/>
                    <a:pt x="1980" y="727"/>
                  </a:cubicBezTo>
                  <a:cubicBezTo>
                    <a:pt x="1655" y="527"/>
                    <a:pt x="1354" y="301"/>
                    <a:pt x="1153" y="201"/>
                  </a:cubicBezTo>
                  <a:cubicBezTo>
                    <a:pt x="928" y="101"/>
                    <a:pt x="827" y="0"/>
                    <a:pt x="82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54"/>
            <p:cNvSpPr/>
            <p:nvPr/>
          </p:nvSpPr>
          <p:spPr>
            <a:xfrm>
              <a:off x="5776189" y="4113243"/>
              <a:ext cx="169637" cy="275931"/>
            </a:xfrm>
            <a:custGeom>
              <a:avLst/>
              <a:gdLst/>
              <a:ahLst/>
              <a:cxnLst/>
              <a:rect l="l" t="t" r="r" b="b"/>
              <a:pathLst>
                <a:path w="5640" h="9174" extrusionOk="0">
                  <a:moveTo>
                    <a:pt x="4807" y="5394"/>
                  </a:moveTo>
                  <a:cubicBezTo>
                    <a:pt x="4811" y="5394"/>
                    <a:pt x="4813" y="5400"/>
                    <a:pt x="4813" y="5414"/>
                  </a:cubicBezTo>
                  <a:cubicBezTo>
                    <a:pt x="4795" y="5431"/>
                    <a:pt x="4777" y="5450"/>
                    <a:pt x="4758" y="5468"/>
                  </a:cubicBezTo>
                  <a:lnTo>
                    <a:pt x="4758" y="5468"/>
                  </a:lnTo>
                  <a:cubicBezTo>
                    <a:pt x="4777" y="5438"/>
                    <a:pt x="4798" y="5394"/>
                    <a:pt x="4807" y="5394"/>
                  </a:cubicBezTo>
                  <a:close/>
                  <a:moveTo>
                    <a:pt x="5631" y="5489"/>
                  </a:moveTo>
                  <a:cubicBezTo>
                    <a:pt x="5625" y="5489"/>
                    <a:pt x="5615" y="5499"/>
                    <a:pt x="5605" y="5514"/>
                  </a:cubicBezTo>
                  <a:lnTo>
                    <a:pt x="5640" y="5514"/>
                  </a:lnTo>
                  <a:cubicBezTo>
                    <a:pt x="5640" y="5496"/>
                    <a:pt x="5636" y="5489"/>
                    <a:pt x="5631" y="5489"/>
                  </a:cubicBezTo>
                  <a:close/>
                  <a:moveTo>
                    <a:pt x="3033" y="1"/>
                  </a:moveTo>
                  <a:cubicBezTo>
                    <a:pt x="2933" y="101"/>
                    <a:pt x="2833" y="201"/>
                    <a:pt x="2933" y="301"/>
                  </a:cubicBezTo>
                  <a:cubicBezTo>
                    <a:pt x="2933" y="301"/>
                    <a:pt x="3133" y="928"/>
                    <a:pt x="3660" y="1980"/>
                  </a:cubicBezTo>
                  <a:cubicBezTo>
                    <a:pt x="3860" y="2507"/>
                    <a:pt x="4086" y="3133"/>
                    <a:pt x="4286" y="3760"/>
                  </a:cubicBezTo>
                  <a:cubicBezTo>
                    <a:pt x="4387" y="4061"/>
                    <a:pt x="4487" y="4387"/>
                    <a:pt x="4587" y="4687"/>
                  </a:cubicBezTo>
                  <a:cubicBezTo>
                    <a:pt x="4712" y="4888"/>
                    <a:pt x="4712" y="5013"/>
                    <a:pt x="4712" y="5214"/>
                  </a:cubicBezTo>
                  <a:lnTo>
                    <a:pt x="4712" y="5414"/>
                  </a:lnTo>
                  <a:cubicBezTo>
                    <a:pt x="4712" y="5474"/>
                    <a:pt x="4719" y="5495"/>
                    <a:pt x="4730" y="5495"/>
                  </a:cubicBezTo>
                  <a:lnTo>
                    <a:pt x="4730" y="5495"/>
                  </a:lnTo>
                  <a:cubicBezTo>
                    <a:pt x="4643" y="5577"/>
                    <a:pt x="4536" y="5665"/>
                    <a:pt x="4387" y="5740"/>
                  </a:cubicBezTo>
                  <a:cubicBezTo>
                    <a:pt x="4286" y="5840"/>
                    <a:pt x="4186" y="5940"/>
                    <a:pt x="3961" y="6041"/>
                  </a:cubicBezTo>
                  <a:cubicBezTo>
                    <a:pt x="3760" y="6266"/>
                    <a:pt x="3459" y="6467"/>
                    <a:pt x="3133" y="6667"/>
                  </a:cubicBezTo>
                  <a:cubicBezTo>
                    <a:pt x="2607" y="7093"/>
                    <a:pt x="2081" y="7394"/>
                    <a:pt x="1680" y="7720"/>
                  </a:cubicBezTo>
                  <a:cubicBezTo>
                    <a:pt x="1153" y="8021"/>
                    <a:pt x="828" y="8346"/>
                    <a:pt x="527" y="8547"/>
                  </a:cubicBezTo>
                  <a:cubicBezTo>
                    <a:pt x="201" y="8647"/>
                    <a:pt x="101" y="8773"/>
                    <a:pt x="101" y="8773"/>
                  </a:cubicBezTo>
                  <a:cubicBezTo>
                    <a:pt x="1" y="8873"/>
                    <a:pt x="1" y="8973"/>
                    <a:pt x="1" y="9073"/>
                  </a:cubicBezTo>
                  <a:cubicBezTo>
                    <a:pt x="101" y="9174"/>
                    <a:pt x="201" y="9174"/>
                    <a:pt x="326" y="9174"/>
                  </a:cubicBezTo>
                  <a:cubicBezTo>
                    <a:pt x="326" y="9174"/>
                    <a:pt x="527" y="9073"/>
                    <a:pt x="727" y="8973"/>
                  </a:cubicBezTo>
                  <a:cubicBezTo>
                    <a:pt x="1053" y="8773"/>
                    <a:pt x="1454" y="8647"/>
                    <a:pt x="1981" y="8346"/>
                  </a:cubicBezTo>
                  <a:cubicBezTo>
                    <a:pt x="2507" y="8021"/>
                    <a:pt x="3033" y="7720"/>
                    <a:pt x="3660" y="7294"/>
                  </a:cubicBezTo>
                  <a:cubicBezTo>
                    <a:pt x="3860" y="7093"/>
                    <a:pt x="4186" y="6893"/>
                    <a:pt x="4487" y="6667"/>
                  </a:cubicBezTo>
                  <a:cubicBezTo>
                    <a:pt x="4587" y="6567"/>
                    <a:pt x="4813" y="6467"/>
                    <a:pt x="4913" y="6366"/>
                  </a:cubicBezTo>
                  <a:cubicBezTo>
                    <a:pt x="5113" y="6266"/>
                    <a:pt x="5214" y="6141"/>
                    <a:pt x="5439" y="5940"/>
                  </a:cubicBezTo>
                  <a:lnTo>
                    <a:pt x="5539" y="5840"/>
                  </a:lnTo>
                  <a:lnTo>
                    <a:pt x="5539" y="5640"/>
                  </a:lnTo>
                  <a:cubicBezTo>
                    <a:pt x="5539" y="5640"/>
                    <a:pt x="5576" y="5557"/>
                    <a:pt x="5605" y="5514"/>
                  </a:cubicBezTo>
                  <a:lnTo>
                    <a:pt x="5539" y="5514"/>
                  </a:lnTo>
                  <a:lnTo>
                    <a:pt x="5539" y="5414"/>
                  </a:lnTo>
                  <a:lnTo>
                    <a:pt x="5539" y="5113"/>
                  </a:lnTo>
                  <a:cubicBezTo>
                    <a:pt x="5539" y="4888"/>
                    <a:pt x="5439" y="4687"/>
                    <a:pt x="5439" y="4487"/>
                  </a:cubicBezTo>
                  <a:cubicBezTo>
                    <a:pt x="5339" y="4161"/>
                    <a:pt x="5113" y="3760"/>
                    <a:pt x="5013" y="3434"/>
                  </a:cubicBezTo>
                  <a:cubicBezTo>
                    <a:pt x="4712" y="2808"/>
                    <a:pt x="4487" y="2181"/>
                    <a:pt x="4186" y="1755"/>
                  </a:cubicBezTo>
                  <a:cubicBezTo>
                    <a:pt x="3961" y="1254"/>
                    <a:pt x="3660" y="828"/>
                    <a:pt x="3559" y="502"/>
                  </a:cubicBezTo>
                  <a:cubicBezTo>
                    <a:pt x="3334" y="301"/>
                    <a:pt x="3234" y="101"/>
                    <a:pt x="3234" y="101"/>
                  </a:cubicBezTo>
                  <a:cubicBezTo>
                    <a:pt x="3234" y="1"/>
                    <a:pt x="3133" y="1"/>
                    <a:pt x="3033"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1" name="Google Shape;8671;p54"/>
            <p:cNvSpPr/>
            <p:nvPr/>
          </p:nvSpPr>
          <p:spPr>
            <a:xfrm>
              <a:off x="5292250" y="3258424"/>
              <a:ext cx="682248" cy="398046"/>
            </a:xfrm>
            <a:custGeom>
              <a:avLst/>
              <a:gdLst/>
              <a:ahLst/>
              <a:cxnLst/>
              <a:rect l="l" t="t" r="r" b="b"/>
              <a:pathLst>
                <a:path w="22683" h="13234" extrusionOk="0">
                  <a:moveTo>
                    <a:pt x="22457" y="0"/>
                  </a:moveTo>
                  <a:cubicBezTo>
                    <a:pt x="22457" y="0"/>
                    <a:pt x="22156" y="0"/>
                    <a:pt x="21429" y="226"/>
                  </a:cubicBezTo>
                  <a:cubicBezTo>
                    <a:pt x="21003" y="226"/>
                    <a:pt x="20577" y="326"/>
                    <a:pt x="20176" y="426"/>
                  </a:cubicBezTo>
                  <a:cubicBezTo>
                    <a:pt x="19649" y="627"/>
                    <a:pt x="19123" y="727"/>
                    <a:pt x="18497" y="953"/>
                  </a:cubicBezTo>
                  <a:cubicBezTo>
                    <a:pt x="18396" y="953"/>
                    <a:pt x="18171" y="1053"/>
                    <a:pt x="18071" y="1053"/>
                  </a:cubicBezTo>
                  <a:cubicBezTo>
                    <a:pt x="17870" y="1153"/>
                    <a:pt x="17770" y="1153"/>
                    <a:pt x="17544" y="1253"/>
                  </a:cubicBezTo>
                  <a:lnTo>
                    <a:pt x="16617" y="1579"/>
                  </a:lnTo>
                  <a:cubicBezTo>
                    <a:pt x="15990" y="1780"/>
                    <a:pt x="15264" y="2106"/>
                    <a:pt x="14537" y="2406"/>
                  </a:cubicBezTo>
                  <a:cubicBezTo>
                    <a:pt x="13910" y="2732"/>
                    <a:pt x="13158" y="3133"/>
                    <a:pt x="12431" y="3459"/>
                  </a:cubicBezTo>
                  <a:lnTo>
                    <a:pt x="11905" y="3760"/>
                  </a:lnTo>
                  <a:lnTo>
                    <a:pt x="11404" y="4086"/>
                  </a:lnTo>
                  <a:cubicBezTo>
                    <a:pt x="10978" y="4286"/>
                    <a:pt x="10652" y="4487"/>
                    <a:pt x="10251" y="4712"/>
                  </a:cubicBezTo>
                  <a:cubicBezTo>
                    <a:pt x="9624" y="5113"/>
                    <a:pt x="8898" y="5639"/>
                    <a:pt x="8271" y="6066"/>
                  </a:cubicBezTo>
                  <a:cubicBezTo>
                    <a:pt x="7519" y="6492"/>
                    <a:pt x="6893" y="6893"/>
                    <a:pt x="6266" y="7419"/>
                  </a:cubicBezTo>
                  <a:cubicBezTo>
                    <a:pt x="5965" y="7619"/>
                    <a:pt x="5639" y="7845"/>
                    <a:pt x="5339" y="8146"/>
                  </a:cubicBezTo>
                  <a:cubicBezTo>
                    <a:pt x="5138" y="8371"/>
                    <a:pt x="4812" y="8572"/>
                    <a:pt x="4512" y="8772"/>
                  </a:cubicBezTo>
                  <a:cubicBezTo>
                    <a:pt x="3985" y="9198"/>
                    <a:pt x="3459" y="9725"/>
                    <a:pt x="3033" y="10025"/>
                  </a:cubicBezTo>
                  <a:cubicBezTo>
                    <a:pt x="2507" y="10452"/>
                    <a:pt x="2106" y="10878"/>
                    <a:pt x="1780" y="11178"/>
                  </a:cubicBezTo>
                  <a:lnTo>
                    <a:pt x="852" y="12131"/>
                  </a:lnTo>
                  <a:cubicBezTo>
                    <a:pt x="627" y="12431"/>
                    <a:pt x="426" y="12632"/>
                    <a:pt x="226" y="12757"/>
                  </a:cubicBezTo>
                  <a:cubicBezTo>
                    <a:pt x="126" y="12858"/>
                    <a:pt x="126" y="12958"/>
                    <a:pt x="126" y="12958"/>
                  </a:cubicBezTo>
                  <a:cubicBezTo>
                    <a:pt x="0" y="13058"/>
                    <a:pt x="0" y="13058"/>
                    <a:pt x="126" y="13158"/>
                  </a:cubicBezTo>
                  <a:cubicBezTo>
                    <a:pt x="126" y="13208"/>
                    <a:pt x="151" y="13233"/>
                    <a:pt x="188" y="13233"/>
                  </a:cubicBezTo>
                  <a:cubicBezTo>
                    <a:pt x="226" y="13233"/>
                    <a:pt x="276" y="13208"/>
                    <a:pt x="326" y="13158"/>
                  </a:cubicBezTo>
                  <a:cubicBezTo>
                    <a:pt x="326" y="13158"/>
                    <a:pt x="627" y="12858"/>
                    <a:pt x="1153" y="12431"/>
                  </a:cubicBezTo>
                  <a:cubicBezTo>
                    <a:pt x="1379" y="12231"/>
                    <a:pt x="1780" y="11905"/>
                    <a:pt x="2106" y="11604"/>
                  </a:cubicBezTo>
                  <a:cubicBezTo>
                    <a:pt x="2507" y="11279"/>
                    <a:pt x="2933" y="10978"/>
                    <a:pt x="3459" y="10552"/>
                  </a:cubicBezTo>
                  <a:cubicBezTo>
                    <a:pt x="3885" y="10126"/>
                    <a:pt x="4386" y="9725"/>
                    <a:pt x="4913" y="9399"/>
                  </a:cubicBezTo>
                  <a:cubicBezTo>
                    <a:pt x="5539" y="8873"/>
                    <a:pt x="6166" y="8472"/>
                    <a:pt x="6692" y="8045"/>
                  </a:cubicBezTo>
                  <a:cubicBezTo>
                    <a:pt x="7319" y="7619"/>
                    <a:pt x="8045" y="7218"/>
                    <a:pt x="8672" y="6692"/>
                  </a:cubicBezTo>
                  <a:cubicBezTo>
                    <a:pt x="9299" y="6266"/>
                    <a:pt x="10025" y="5865"/>
                    <a:pt x="10777" y="5439"/>
                  </a:cubicBezTo>
                  <a:cubicBezTo>
                    <a:pt x="11078" y="5238"/>
                    <a:pt x="11404" y="5013"/>
                    <a:pt x="11805" y="4812"/>
                  </a:cubicBezTo>
                  <a:lnTo>
                    <a:pt x="12231" y="4487"/>
                  </a:lnTo>
                  <a:lnTo>
                    <a:pt x="12857" y="4186"/>
                  </a:lnTo>
                  <a:cubicBezTo>
                    <a:pt x="13484" y="3860"/>
                    <a:pt x="14211" y="3459"/>
                    <a:pt x="14837" y="3133"/>
                  </a:cubicBezTo>
                  <a:cubicBezTo>
                    <a:pt x="15564" y="2832"/>
                    <a:pt x="16191" y="2406"/>
                    <a:pt x="16817" y="2206"/>
                  </a:cubicBezTo>
                  <a:cubicBezTo>
                    <a:pt x="17143" y="2106"/>
                    <a:pt x="17444" y="1880"/>
                    <a:pt x="17770" y="1780"/>
                  </a:cubicBezTo>
                  <a:cubicBezTo>
                    <a:pt x="17970" y="1680"/>
                    <a:pt x="18071" y="1680"/>
                    <a:pt x="18296" y="1579"/>
                  </a:cubicBezTo>
                  <a:cubicBezTo>
                    <a:pt x="18396" y="1579"/>
                    <a:pt x="18497" y="1479"/>
                    <a:pt x="18697" y="1479"/>
                  </a:cubicBezTo>
                  <a:cubicBezTo>
                    <a:pt x="19223" y="1253"/>
                    <a:pt x="19750" y="1053"/>
                    <a:pt x="20276" y="852"/>
                  </a:cubicBezTo>
                  <a:cubicBezTo>
                    <a:pt x="20677" y="727"/>
                    <a:pt x="21103" y="627"/>
                    <a:pt x="21529" y="527"/>
                  </a:cubicBezTo>
                  <a:cubicBezTo>
                    <a:pt x="22156" y="326"/>
                    <a:pt x="22557" y="226"/>
                    <a:pt x="22557" y="226"/>
                  </a:cubicBezTo>
                  <a:cubicBezTo>
                    <a:pt x="22682" y="226"/>
                    <a:pt x="22682" y="101"/>
                    <a:pt x="22682" y="101"/>
                  </a:cubicBezTo>
                  <a:cubicBezTo>
                    <a:pt x="22682" y="0"/>
                    <a:pt x="22557" y="0"/>
                    <a:pt x="22457"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2" name="Google Shape;8672;p54"/>
            <p:cNvSpPr/>
            <p:nvPr/>
          </p:nvSpPr>
          <p:spPr>
            <a:xfrm>
              <a:off x="5452801" y="3359423"/>
              <a:ext cx="185488" cy="169637"/>
            </a:xfrm>
            <a:custGeom>
              <a:avLst/>
              <a:gdLst/>
              <a:ahLst/>
              <a:cxnLst/>
              <a:rect l="l" t="t" r="r" b="b"/>
              <a:pathLst>
                <a:path w="6167" h="5640" extrusionOk="0">
                  <a:moveTo>
                    <a:pt x="1880" y="1"/>
                  </a:moveTo>
                  <a:cubicBezTo>
                    <a:pt x="1780" y="1"/>
                    <a:pt x="1680" y="1"/>
                    <a:pt x="1680" y="101"/>
                  </a:cubicBezTo>
                  <a:cubicBezTo>
                    <a:pt x="1555" y="502"/>
                    <a:pt x="1354" y="928"/>
                    <a:pt x="1254" y="1254"/>
                  </a:cubicBezTo>
                  <a:cubicBezTo>
                    <a:pt x="1154" y="1655"/>
                    <a:pt x="928" y="2081"/>
                    <a:pt x="828" y="2507"/>
                  </a:cubicBezTo>
                  <a:lnTo>
                    <a:pt x="427" y="3635"/>
                  </a:lnTo>
                  <a:cubicBezTo>
                    <a:pt x="301" y="4061"/>
                    <a:pt x="201" y="4487"/>
                    <a:pt x="1" y="4788"/>
                  </a:cubicBezTo>
                  <a:lnTo>
                    <a:pt x="1" y="4888"/>
                  </a:lnTo>
                  <a:cubicBezTo>
                    <a:pt x="1" y="5114"/>
                    <a:pt x="101" y="5314"/>
                    <a:pt x="427" y="5314"/>
                  </a:cubicBezTo>
                  <a:cubicBezTo>
                    <a:pt x="1254" y="5414"/>
                    <a:pt x="2181" y="5515"/>
                    <a:pt x="3234" y="5515"/>
                  </a:cubicBezTo>
                  <a:cubicBezTo>
                    <a:pt x="3660" y="5515"/>
                    <a:pt x="4186" y="5640"/>
                    <a:pt x="4587" y="5640"/>
                  </a:cubicBezTo>
                  <a:lnTo>
                    <a:pt x="6066" y="5640"/>
                  </a:lnTo>
                  <a:cubicBezTo>
                    <a:pt x="6066" y="5640"/>
                    <a:pt x="6166" y="5640"/>
                    <a:pt x="6166" y="5515"/>
                  </a:cubicBezTo>
                  <a:cubicBezTo>
                    <a:pt x="6166" y="5515"/>
                    <a:pt x="6166" y="5414"/>
                    <a:pt x="6066" y="5414"/>
                  </a:cubicBezTo>
                  <a:cubicBezTo>
                    <a:pt x="5640" y="5314"/>
                    <a:pt x="5113" y="5214"/>
                    <a:pt x="4687" y="5114"/>
                  </a:cubicBezTo>
                  <a:cubicBezTo>
                    <a:pt x="4186" y="5013"/>
                    <a:pt x="3760" y="4888"/>
                    <a:pt x="3234" y="4888"/>
                  </a:cubicBezTo>
                  <a:cubicBezTo>
                    <a:pt x="2485" y="4726"/>
                    <a:pt x="1720" y="4630"/>
                    <a:pt x="964" y="4546"/>
                  </a:cubicBezTo>
                  <a:lnTo>
                    <a:pt x="964" y="4546"/>
                  </a:lnTo>
                  <a:cubicBezTo>
                    <a:pt x="1055" y="4312"/>
                    <a:pt x="1143" y="4083"/>
                    <a:pt x="1254" y="3860"/>
                  </a:cubicBezTo>
                  <a:cubicBezTo>
                    <a:pt x="1354" y="3434"/>
                    <a:pt x="1454" y="3134"/>
                    <a:pt x="1555" y="2708"/>
                  </a:cubicBezTo>
                  <a:cubicBezTo>
                    <a:pt x="1680" y="2281"/>
                    <a:pt x="1680" y="1880"/>
                    <a:pt x="1780" y="1454"/>
                  </a:cubicBezTo>
                  <a:cubicBezTo>
                    <a:pt x="1880" y="1028"/>
                    <a:pt x="1981" y="627"/>
                    <a:pt x="1981" y="201"/>
                  </a:cubicBezTo>
                  <a:cubicBezTo>
                    <a:pt x="1981" y="101"/>
                    <a:pt x="1981" y="101"/>
                    <a:pt x="1880"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54"/>
            <p:cNvSpPr/>
            <p:nvPr/>
          </p:nvSpPr>
          <p:spPr>
            <a:xfrm>
              <a:off x="5544024" y="3276019"/>
              <a:ext cx="191503" cy="215355"/>
            </a:xfrm>
            <a:custGeom>
              <a:avLst/>
              <a:gdLst/>
              <a:ahLst/>
              <a:cxnLst/>
              <a:rect l="l" t="t" r="r" b="b"/>
              <a:pathLst>
                <a:path w="6367" h="7160" extrusionOk="0">
                  <a:moveTo>
                    <a:pt x="1433" y="0"/>
                  </a:moveTo>
                  <a:cubicBezTo>
                    <a:pt x="1404" y="0"/>
                    <a:pt x="1354" y="71"/>
                    <a:pt x="1354" y="142"/>
                  </a:cubicBezTo>
                  <a:cubicBezTo>
                    <a:pt x="1153" y="568"/>
                    <a:pt x="1028" y="994"/>
                    <a:pt x="928" y="1395"/>
                  </a:cubicBezTo>
                  <a:cubicBezTo>
                    <a:pt x="827" y="1922"/>
                    <a:pt x="727" y="2348"/>
                    <a:pt x="627" y="2774"/>
                  </a:cubicBezTo>
                  <a:lnTo>
                    <a:pt x="301" y="4127"/>
                  </a:lnTo>
                  <a:cubicBezTo>
                    <a:pt x="201" y="4528"/>
                    <a:pt x="100" y="5054"/>
                    <a:pt x="0" y="5481"/>
                  </a:cubicBezTo>
                  <a:cubicBezTo>
                    <a:pt x="0" y="5681"/>
                    <a:pt x="100" y="5907"/>
                    <a:pt x="301" y="6007"/>
                  </a:cubicBezTo>
                  <a:lnTo>
                    <a:pt x="6266" y="7160"/>
                  </a:lnTo>
                  <a:cubicBezTo>
                    <a:pt x="6266" y="7160"/>
                    <a:pt x="6366" y="7160"/>
                    <a:pt x="6366" y="7034"/>
                  </a:cubicBezTo>
                  <a:lnTo>
                    <a:pt x="6366" y="6934"/>
                  </a:lnTo>
                  <a:cubicBezTo>
                    <a:pt x="5840" y="6633"/>
                    <a:pt x="5314" y="6533"/>
                    <a:pt x="4913" y="6308"/>
                  </a:cubicBezTo>
                  <a:cubicBezTo>
                    <a:pt x="4386" y="6207"/>
                    <a:pt x="3960" y="6007"/>
                    <a:pt x="3434" y="5907"/>
                  </a:cubicBezTo>
                  <a:cubicBezTo>
                    <a:pt x="2638" y="5627"/>
                    <a:pt x="1750" y="5440"/>
                    <a:pt x="928" y="5250"/>
                  </a:cubicBezTo>
                  <a:lnTo>
                    <a:pt x="928" y="5250"/>
                  </a:lnTo>
                  <a:cubicBezTo>
                    <a:pt x="997" y="4942"/>
                    <a:pt x="1069" y="4613"/>
                    <a:pt x="1153" y="4328"/>
                  </a:cubicBezTo>
                  <a:cubicBezTo>
                    <a:pt x="1253" y="3801"/>
                    <a:pt x="1354" y="3400"/>
                    <a:pt x="1354" y="2974"/>
                  </a:cubicBezTo>
                  <a:cubicBezTo>
                    <a:pt x="1454" y="2448"/>
                    <a:pt x="1454" y="2022"/>
                    <a:pt x="1554" y="1521"/>
                  </a:cubicBezTo>
                  <a:cubicBezTo>
                    <a:pt x="1554" y="1095"/>
                    <a:pt x="1554" y="668"/>
                    <a:pt x="1654" y="142"/>
                  </a:cubicBezTo>
                  <a:cubicBezTo>
                    <a:pt x="1654" y="42"/>
                    <a:pt x="1554" y="42"/>
                    <a:pt x="1454" y="42"/>
                  </a:cubicBezTo>
                  <a:cubicBezTo>
                    <a:pt x="1454" y="13"/>
                    <a:pt x="1445" y="0"/>
                    <a:pt x="1433"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54"/>
            <p:cNvSpPr/>
            <p:nvPr/>
          </p:nvSpPr>
          <p:spPr>
            <a:xfrm>
              <a:off x="5625443" y="3233551"/>
              <a:ext cx="194511" cy="213370"/>
            </a:xfrm>
            <a:custGeom>
              <a:avLst/>
              <a:gdLst/>
              <a:ahLst/>
              <a:cxnLst/>
              <a:rect l="l" t="t" r="r" b="b"/>
              <a:pathLst>
                <a:path w="6467" h="7094" extrusionOk="0">
                  <a:moveTo>
                    <a:pt x="1454" y="0"/>
                  </a:moveTo>
                  <a:cubicBezTo>
                    <a:pt x="1353" y="0"/>
                    <a:pt x="1353" y="0"/>
                    <a:pt x="1253" y="101"/>
                  </a:cubicBezTo>
                  <a:lnTo>
                    <a:pt x="727" y="2707"/>
                  </a:lnTo>
                  <a:cubicBezTo>
                    <a:pt x="627" y="3133"/>
                    <a:pt x="627" y="3559"/>
                    <a:pt x="526" y="3960"/>
                  </a:cubicBezTo>
                  <a:cubicBezTo>
                    <a:pt x="426" y="4186"/>
                    <a:pt x="326" y="4386"/>
                    <a:pt x="326" y="4486"/>
                  </a:cubicBezTo>
                  <a:cubicBezTo>
                    <a:pt x="201" y="4687"/>
                    <a:pt x="201" y="4913"/>
                    <a:pt x="100" y="5113"/>
                  </a:cubicBezTo>
                  <a:cubicBezTo>
                    <a:pt x="100" y="5113"/>
                    <a:pt x="0" y="5113"/>
                    <a:pt x="0" y="5213"/>
                  </a:cubicBezTo>
                  <a:cubicBezTo>
                    <a:pt x="0" y="5439"/>
                    <a:pt x="201" y="5639"/>
                    <a:pt x="426" y="5639"/>
                  </a:cubicBezTo>
                  <a:cubicBezTo>
                    <a:pt x="627" y="5740"/>
                    <a:pt x="952" y="5740"/>
                    <a:pt x="1153" y="5740"/>
                  </a:cubicBezTo>
                  <a:cubicBezTo>
                    <a:pt x="1353" y="5840"/>
                    <a:pt x="1679" y="5840"/>
                    <a:pt x="1880" y="5940"/>
                  </a:cubicBezTo>
                  <a:cubicBezTo>
                    <a:pt x="2406" y="5940"/>
                    <a:pt x="2932" y="6065"/>
                    <a:pt x="3333" y="6266"/>
                  </a:cubicBezTo>
                  <a:cubicBezTo>
                    <a:pt x="3659" y="6266"/>
                    <a:pt x="3860" y="6366"/>
                    <a:pt x="4186" y="6366"/>
                  </a:cubicBezTo>
                  <a:cubicBezTo>
                    <a:pt x="4386" y="6466"/>
                    <a:pt x="4587" y="6567"/>
                    <a:pt x="4912" y="6567"/>
                  </a:cubicBezTo>
                  <a:cubicBezTo>
                    <a:pt x="5113" y="6692"/>
                    <a:pt x="5338" y="6792"/>
                    <a:pt x="5639" y="6893"/>
                  </a:cubicBezTo>
                  <a:cubicBezTo>
                    <a:pt x="5840" y="6893"/>
                    <a:pt x="6065" y="6993"/>
                    <a:pt x="6366" y="7093"/>
                  </a:cubicBezTo>
                  <a:lnTo>
                    <a:pt x="6466" y="7093"/>
                  </a:lnTo>
                  <a:lnTo>
                    <a:pt x="6466" y="6893"/>
                  </a:lnTo>
                  <a:cubicBezTo>
                    <a:pt x="5965" y="6567"/>
                    <a:pt x="5539" y="6366"/>
                    <a:pt x="5013" y="6166"/>
                  </a:cubicBezTo>
                  <a:cubicBezTo>
                    <a:pt x="4587" y="5940"/>
                    <a:pt x="4085" y="5740"/>
                    <a:pt x="3559" y="5539"/>
                  </a:cubicBezTo>
                  <a:cubicBezTo>
                    <a:pt x="3133" y="5314"/>
                    <a:pt x="2607" y="5213"/>
                    <a:pt x="2080" y="5113"/>
                  </a:cubicBezTo>
                  <a:cubicBezTo>
                    <a:pt x="1779" y="5113"/>
                    <a:pt x="1579" y="5013"/>
                    <a:pt x="1253" y="5013"/>
                  </a:cubicBezTo>
                  <a:cubicBezTo>
                    <a:pt x="1191" y="4982"/>
                    <a:pt x="1117" y="4960"/>
                    <a:pt x="1039" y="4946"/>
                  </a:cubicBezTo>
                  <a:lnTo>
                    <a:pt x="1039" y="4946"/>
                  </a:lnTo>
                  <a:cubicBezTo>
                    <a:pt x="1048" y="4901"/>
                    <a:pt x="1053" y="4857"/>
                    <a:pt x="1053" y="4812"/>
                  </a:cubicBezTo>
                  <a:cubicBezTo>
                    <a:pt x="1153" y="4587"/>
                    <a:pt x="1253" y="4386"/>
                    <a:pt x="1253" y="4060"/>
                  </a:cubicBezTo>
                  <a:cubicBezTo>
                    <a:pt x="1353" y="3659"/>
                    <a:pt x="1454" y="3233"/>
                    <a:pt x="1454" y="2807"/>
                  </a:cubicBezTo>
                  <a:cubicBezTo>
                    <a:pt x="1579" y="2406"/>
                    <a:pt x="1579" y="1880"/>
                    <a:pt x="1579" y="1454"/>
                  </a:cubicBezTo>
                  <a:cubicBezTo>
                    <a:pt x="1579" y="1053"/>
                    <a:pt x="1679" y="627"/>
                    <a:pt x="1579" y="101"/>
                  </a:cubicBezTo>
                  <a:cubicBezTo>
                    <a:pt x="1579" y="101"/>
                    <a:pt x="1579" y="0"/>
                    <a:pt x="1454"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54"/>
            <p:cNvSpPr/>
            <p:nvPr/>
          </p:nvSpPr>
          <p:spPr>
            <a:xfrm>
              <a:off x="5713629" y="3214692"/>
              <a:ext cx="175653" cy="188496"/>
            </a:xfrm>
            <a:custGeom>
              <a:avLst/>
              <a:gdLst/>
              <a:ahLst/>
              <a:cxnLst/>
              <a:rect l="l" t="t" r="r" b="b"/>
              <a:pathLst>
                <a:path w="5840" h="6267" extrusionOk="0">
                  <a:moveTo>
                    <a:pt x="2181" y="1"/>
                  </a:moveTo>
                  <a:cubicBezTo>
                    <a:pt x="2081" y="1"/>
                    <a:pt x="1980" y="1"/>
                    <a:pt x="1980" y="101"/>
                  </a:cubicBezTo>
                  <a:lnTo>
                    <a:pt x="1153" y="2181"/>
                  </a:lnTo>
                  <a:cubicBezTo>
                    <a:pt x="928" y="2507"/>
                    <a:pt x="827" y="2808"/>
                    <a:pt x="627" y="3134"/>
                  </a:cubicBezTo>
                  <a:cubicBezTo>
                    <a:pt x="527" y="3334"/>
                    <a:pt x="527" y="3560"/>
                    <a:pt x="401" y="3660"/>
                  </a:cubicBezTo>
                  <a:cubicBezTo>
                    <a:pt x="301" y="3860"/>
                    <a:pt x="201" y="3961"/>
                    <a:pt x="101" y="4061"/>
                  </a:cubicBezTo>
                  <a:lnTo>
                    <a:pt x="101" y="4286"/>
                  </a:lnTo>
                  <a:cubicBezTo>
                    <a:pt x="0" y="4487"/>
                    <a:pt x="101" y="4687"/>
                    <a:pt x="401" y="4687"/>
                  </a:cubicBezTo>
                  <a:cubicBezTo>
                    <a:pt x="827" y="4813"/>
                    <a:pt x="1254" y="4913"/>
                    <a:pt x="1655" y="5113"/>
                  </a:cubicBezTo>
                  <a:cubicBezTo>
                    <a:pt x="2181" y="5214"/>
                    <a:pt x="2607" y="5314"/>
                    <a:pt x="3033" y="5439"/>
                  </a:cubicBezTo>
                  <a:cubicBezTo>
                    <a:pt x="3960" y="5640"/>
                    <a:pt x="4787" y="5941"/>
                    <a:pt x="5740" y="6266"/>
                  </a:cubicBezTo>
                  <a:cubicBezTo>
                    <a:pt x="5740" y="6266"/>
                    <a:pt x="5840" y="6266"/>
                    <a:pt x="5840" y="6166"/>
                  </a:cubicBezTo>
                  <a:lnTo>
                    <a:pt x="5840" y="6066"/>
                  </a:lnTo>
                  <a:cubicBezTo>
                    <a:pt x="5414" y="5740"/>
                    <a:pt x="5013" y="5540"/>
                    <a:pt x="4587" y="5314"/>
                  </a:cubicBezTo>
                  <a:cubicBezTo>
                    <a:pt x="4161" y="5113"/>
                    <a:pt x="3760" y="4913"/>
                    <a:pt x="3233" y="4813"/>
                  </a:cubicBezTo>
                  <a:cubicBezTo>
                    <a:pt x="2807" y="4587"/>
                    <a:pt x="2406" y="4487"/>
                    <a:pt x="1880" y="4286"/>
                  </a:cubicBezTo>
                  <a:cubicBezTo>
                    <a:pt x="1631" y="4228"/>
                    <a:pt x="1381" y="4161"/>
                    <a:pt x="1117" y="4095"/>
                  </a:cubicBezTo>
                  <a:lnTo>
                    <a:pt x="1117" y="4095"/>
                  </a:lnTo>
                  <a:cubicBezTo>
                    <a:pt x="1216" y="3906"/>
                    <a:pt x="1302" y="3716"/>
                    <a:pt x="1354" y="3560"/>
                  </a:cubicBezTo>
                  <a:cubicBezTo>
                    <a:pt x="1554" y="3134"/>
                    <a:pt x="1655" y="2808"/>
                    <a:pt x="1780" y="2407"/>
                  </a:cubicBezTo>
                  <a:cubicBezTo>
                    <a:pt x="1980" y="1680"/>
                    <a:pt x="2181" y="928"/>
                    <a:pt x="2281" y="201"/>
                  </a:cubicBezTo>
                  <a:cubicBezTo>
                    <a:pt x="2281" y="101"/>
                    <a:pt x="2281" y="1"/>
                    <a:pt x="218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54"/>
            <p:cNvSpPr/>
            <p:nvPr/>
          </p:nvSpPr>
          <p:spPr>
            <a:xfrm>
              <a:off x="5798055" y="3230543"/>
              <a:ext cx="125904" cy="116099"/>
            </a:xfrm>
            <a:custGeom>
              <a:avLst/>
              <a:gdLst/>
              <a:ahLst/>
              <a:cxnLst/>
              <a:rect l="l" t="t" r="r" b="b"/>
              <a:pathLst>
                <a:path w="4186" h="3860" extrusionOk="0">
                  <a:moveTo>
                    <a:pt x="1780" y="0"/>
                  </a:moveTo>
                  <a:cubicBezTo>
                    <a:pt x="1479" y="401"/>
                    <a:pt x="1254" y="827"/>
                    <a:pt x="953" y="1253"/>
                  </a:cubicBezTo>
                  <a:cubicBezTo>
                    <a:pt x="627" y="1554"/>
                    <a:pt x="426" y="1980"/>
                    <a:pt x="101" y="2281"/>
                  </a:cubicBezTo>
                  <a:cubicBezTo>
                    <a:pt x="101" y="2406"/>
                    <a:pt x="0" y="2406"/>
                    <a:pt x="0" y="2506"/>
                  </a:cubicBezTo>
                  <a:cubicBezTo>
                    <a:pt x="0" y="2707"/>
                    <a:pt x="101" y="2907"/>
                    <a:pt x="326" y="3033"/>
                  </a:cubicBezTo>
                  <a:lnTo>
                    <a:pt x="426" y="3033"/>
                  </a:lnTo>
                  <a:cubicBezTo>
                    <a:pt x="627" y="3033"/>
                    <a:pt x="953" y="3133"/>
                    <a:pt x="1254" y="3133"/>
                  </a:cubicBezTo>
                  <a:lnTo>
                    <a:pt x="1780" y="3233"/>
                  </a:lnTo>
                  <a:lnTo>
                    <a:pt x="2206" y="3333"/>
                  </a:lnTo>
                  <a:cubicBezTo>
                    <a:pt x="2832" y="3534"/>
                    <a:pt x="3459" y="3659"/>
                    <a:pt x="3985" y="3860"/>
                  </a:cubicBezTo>
                  <a:lnTo>
                    <a:pt x="4186" y="3860"/>
                  </a:lnTo>
                  <a:cubicBezTo>
                    <a:pt x="4186" y="3759"/>
                    <a:pt x="4186" y="3659"/>
                    <a:pt x="4086" y="3659"/>
                  </a:cubicBezTo>
                  <a:cubicBezTo>
                    <a:pt x="3660" y="3233"/>
                    <a:pt x="3033" y="2907"/>
                    <a:pt x="2406" y="2707"/>
                  </a:cubicBezTo>
                  <a:lnTo>
                    <a:pt x="1479" y="2406"/>
                  </a:lnTo>
                  <a:cubicBezTo>
                    <a:pt x="1359" y="2360"/>
                    <a:pt x="1243" y="2317"/>
                    <a:pt x="1127" y="2282"/>
                  </a:cubicBezTo>
                  <a:lnTo>
                    <a:pt x="1127" y="2282"/>
                  </a:lnTo>
                  <a:cubicBezTo>
                    <a:pt x="1296" y="2042"/>
                    <a:pt x="1450" y="1798"/>
                    <a:pt x="1579" y="1554"/>
                  </a:cubicBezTo>
                  <a:cubicBezTo>
                    <a:pt x="1780" y="1153"/>
                    <a:pt x="1980" y="627"/>
                    <a:pt x="2106" y="201"/>
                  </a:cubicBezTo>
                  <a:cubicBezTo>
                    <a:pt x="2106" y="100"/>
                    <a:pt x="2106" y="100"/>
                    <a:pt x="1980"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54"/>
            <p:cNvSpPr/>
            <p:nvPr/>
          </p:nvSpPr>
          <p:spPr>
            <a:xfrm>
              <a:off x="7760969" y="4502198"/>
              <a:ext cx="82202" cy="309708"/>
            </a:xfrm>
            <a:custGeom>
              <a:avLst/>
              <a:gdLst/>
              <a:ahLst/>
              <a:cxnLst/>
              <a:rect l="l" t="t" r="r" b="b"/>
              <a:pathLst>
                <a:path w="2733" h="10297" extrusionOk="0">
                  <a:moveTo>
                    <a:pt x="226" y="1"/>
                  </a:moveTo>
                  <a:cubicBezTo>
                    <a:pt x="126" y="1"/>
                    <a:pt x="126" y="1"/>
                    <a:pt x="126" y="101"/>
                  </a:cubicBezTo>
                  <a:cubicBezTo>
                    <a:pt x="126" y="101"/>
                    <a:pt x="126" y="226"/>
                    <a:pt x="1" y="527"/>
                  </a:cubicBezTo>
                  <a:lnTo>
                    <a:pt x="1" y="1780"/>
                  </a:lnTo>
                  <a:cubicBezTo>
                    <a:pt x="1" y="1981"/>
                    <a:pt x="1" y="2206"/>
                    <a:pt x="126" y="2507"/>
                  </a:cubicBezTo>
                  <a:lnTo>
                    <a:pt x="126" y="3460"/>
                  </a:lnTo>
                  <a:cubicBezTo>
                    <a:pt x="226" y="3760"/>
                    <a:pt x="226" y="4086"/>
                    <a:pt x="327" y="4387"/>
                  </a:cubicBezTo>
                  <a:cubicBezTo>
                    <a:pt x="327" y="4713"/>
                    <a:pt x="427" y="5013"/>
                    <a:pt x="527" y="5339"/>
                  </a:cubicBezTo>
                  <a:cubicBezTo>
                    <a:pt x="627" y="5966"/>
                    <a:pt x="853" y="6592"/>
                    <a:pt x="1054" y="7219"/>
                  </a:cubicBezTo>
                  <a:cubicBezTo>
                    <a:pt x="1154" y="7745"/>
                    <a:pt x="1379" y="8247"/>
                    <a:pt x="1580" y="8773"/>
                  </a:cubicBezTo>
                  <a:cubicBezTo>
                    <a:pt x="2006" y="9625"/>
                    <a:pt x="2407" y="10252"/>
                    <a:pt x="2407" y="10252"/>
                  </a:cubicBezTo>
                  <a:cubicBezTo>
                    <a:pt x="2407" y="10252"/>
                    <a:pt x="2451" y="10296"/>
                    <a:pt x="2481" y="10296"/>
                  </a:cubicBezTo>
                  <a:cubicBezTo>
                    <a:pt x="2496" y="10296"/>
                    <a:pt x="2507" y="10285"/>
                    <a:pt x="2507" y="10252"/>
                  </a:cubicBezTo>
                  <a:cubicBezTo>
                    <a:pt x="2633" y="10252"/>
                    <a:pt x="2733" y="10126"/>
                    <a:pt x="2633" y="10126"/>
                  </a:cubicBezTo>
                  <a:cubicBezTo>
                    <a:pt x="2633" y="10126"/>
                    <a:pt x="2507" y="9500"/>
                    <a:pt x="2206" y="8572"/>
                  </a:cubicBezTo>
                  <a:cubicBezTo>
                    <a:pt x="2106" y="8046"/>
                    <a:pt x="1881" y="7520"/>
                    <a:pt x="1780" y="6993"/>
                  </a:cubicBezTo>
                  <a:cubicBezTo>
                    <a:pt x="1680" y="6693"/>
                    <a:pt x="1580" y="6367"/>
                    <a:pt x="1580" y="6066"/>
                  </a:cubicBezTo>
                  <a:cubicBezTo>
                    <a:pt x="1480" y="5740"/>
                    <a:pt x="1379" y="5440"/>
                    <a:pt x="1254" y="5114"/>
                  </a:cubicBezTo>
                  <a:cubicBezTo>
                    <a:pt x="1154" y="4487"/>
                    <a:pt x="1054" y="3861"/>
                    <a:pt x="853" y="3234"/>
                  </a:cubicBezTo>
                  <a:cubicBezTo>
                    <a:pt x="753" y="2733"/>
                    <a:pt x="627" y="2206"/>
                    <a:pt x="627" y="1680"/>
                  </a:cubicBezTo>
                  <a:cubicBezTo>
                    <a:pt x="527" y="1480"/>
                    <a:pt x="527" y="1254"/>
                    <a:pt x="527" y="1054"/>
                  </a:cubicBezTo>
                  <a:cubicBezTo>
                    <a:pt x="427" y="853"/>
                    <a:pt x="427" y="628"/>
                    <a:pt x="427" y="527"/>
                  </a:cubicBezTo>
                  <a:cubicBezTo>
                    <a:pt x="327" y="226"/>
                    <a:pt x="327" y="101"/>
                    <a:pt x="327" y="101"/>
                  </a:cubicBezTo>
                  <a:cubicBezTo>
                    <a:pt x="327" y="1"/>
                    <a:pt x="226" y="1"/>
                    <a:pt x="22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54"/>
            <p:cNvSpPr/>
            <p:nvPr/>
          </p:nvSpPr>
          <p:spPr>
            <a:xfrm>
              <a:off x="6294806" y="3020876"/>
              <a:ext cx="323423" cy="328777"/>
            </a:xfrm>
            <a:custGeom>
              <a:avLst/>
              <a:gdLst/>
              <a:ahLst/>
              <a:cxnLst/>
              <a:rect l="l" t="t" r="r" b="b"/>
              <a:pathLst>
                <a:path w="10753" h="10931" extrusionOk="0">
                  <a:moveTo>
                    <a:pt x="6041" y="2485"/>
                  </a:moveTo>
                  <a:cubicBezTo>
                    <a:pt x="6041" y="2585"/>
                    <a:pt x="5941" y="2685"/>
                    <a:pt x="5941" y="2786"/>
                  </a:cubicBezTo>
                  <a:cubicBezTo>
                    <a:pt x="5013" y="4364"/>
                    <a:pt x="4161" y="5091"/>
                    <a:pt x="3760" y="5192"/>
                  </a:cubicBezTo>
                  <a:cubicBezTo>
                    <a:pt x="3961" y="4765"/>
                    <a:pt x="4888" y="3412"/>
                    <a:pt x="6041" y="2485"/>
                  </a:cubicBezTo>
                  <a:close/>
                  <a:moveTo>
                    <a:pt x="7620" y="5192"/>
                  </a:moveTo>
                  <a:cubicBezTo>
                    <a:pt x="7094" y="5718"/>
                    <a:pt x="6266" y="6244"/>
                    <a:pt x="5414" y="6445"/>
                  </a:cubicBezTo>
                  <a:cubicBezTo>
                    <a:pt x="5214" y="6445"/>
                    <a:pt x="5013" y="6545"/>
                    <a:pt x="4788" y="6545"/>
                  </a:cubicBezTo>
                  <a:cubicBezTo>
                    <a:pt x="5314" y="6119"/>
                    <a:pt x="6367" y="5618"/>
                    <a:pt x="7094" y="5392"/>
                  </a:cubicBezTo>
                  <a:cubicBezTo>
                    <a:pt x="7294" y="5292"/>
                    <a:pt x="7520" y="5192"/>
                    <a:pt x="7620" y="5192"/>
                  </a:cubicBezTo>
                  <a:close/>
                  <a:moveTo>
                    <a:pt x="5840" y="605"/>
                  </a:moveTo>
                  <a:cubicBezTo>
                    <a:pt x="5941" y="605"/>
                    <a:pt x="6041" y="705"/>
                    <a:pt x="6041" y="705"/>
                  </a:cubicBezTo>
                  <a:cubicBezTo>
                    <a:pt x="6266" y="806"/>
                    <a:pt x="6367" y="1106"/>
                    <a:pt x="6266" y="1432"/>
                  </a:cubicBezTo>
                  <a:cubicBezTo>
                    <a:pt x="4788" y="2585"/>
                    <a:pt x="2908" y="4765"/>
                    <a:pt x="3134" y="5492"/>
                  </a:cubicBezTo>
                  <a:cubicBezTo>
                    <a:pt x="3134" y="5718"/>
                    <a:pt x="3334" y="5818"/>
                    <a:pt x="3535" y="5918"/>
                  </a:cubicBezTo>
                  <a:cubicBezTo>
                    <a:pt x="3558" y="5922"/>
                    <a:pt x="3583" y="5924"/>
                    <a:pt x="3608" y="5924"/>
                  </a:cubicBezTo>
                  <a:cubicBezTo>
                    <a:pt x="4255" y="5924"/>
                    <a:pt x="5454" y="4703"/>
                    <a:pt x="6467" y="3111"/>
                  </a:cubicBezTo>
                  <a:cubicBezTo>
                    <a:pt x="6667" y="2585"/>
                    <a:pt x="6893" y="2159"/>
                    <a:pt x="6893" y="1733"/>
                  </a:cubicBezTo>
                  <a:cubicBezTo>
                    <a:pt x="7094" y="1633"/>
                    <a:pt x="7194" y="1633"/>
                    <a:pt x="7294" y="1532"/>
                  </a:cubicBezTo>
                  <a:cubicBezTo>
                    <a:pt x="7671" y="1317"/>
                    <a:pt x="8100" y="1140"/>
                    <a:pt x="8469" y="1140"/>
                  </a:cubicBezTo>
                  <a:cubicBezTo>
                    <a:pt x="8615" y="1140"/>
                    <a:pt x="8752" y="1168"/>
                    <a:pt x="8873" y="1232"/>
                  </a:cubicBezTo>
                  <a:cubicBezTo>
                    <a:pt x="9274" y="1532"/>
                    <a:pt x="9399" y="2059"/>
                    <a:pt x="9274" y="2485"/>
                  </a:cubicBezTo>
                  <a:cubicBezTo>
                    <a:pt x="9174" y="3111"/>
                    <a:pt x="8873" y="3838"/>
                    <a:pt x="8347" y="4465"/>
                  </a:cubicBezTo>
                  <a:cubicBezTo>
                    <a:pt x="7921" y="4465"/>
                    <a:pt x="7394" y="4565"/>
                    <a:pt x="6893" y="4765"/>
                  </a:cubicBezTo>
                  <a:cubicBezTo>
                    <a:pt x="6467" y="4866"/>
                    <a:pt x="5640" y="5292"/>
                    <a:pt x="5013" y="5718"/>
                  </a:cubicBezTo>
                  <a:cubicBezTo>
                    <a:pt x="3860" y="6445"/>
                    <a:pt x="3760" y="6745"/>
                    <a:pt x="3860" y="6971"/>
                  </a:cubicBezTo>
                  <a:cubicBezTo>
                    <a:pt x="3911" y="7172"/>
                    <a:pt x="4092" y="7247"/>
                    <a:pt x="4393" y="7247"/>
                  </a:cubicBezTo>
                  <a:cubicBezTo>
                    <a:pt x="4694" y="7247"/>
                    <a:pt x="5114" y="7172"/>
                    <a:pt x="5640" y="7071"/>
                  </a:cubicBezTo>
                  <a:cubicBezTo>
                    <a:pt x="6893" y="6645"/>
                    <a:pt x="7921" y="5918"/>
                    <a:pt x="8647" y="5091"/>
                  </a:cubicBezTo>
                  <a:cubicBezTo>
                    <a:pt x="8785" y="5073"/>
                    <a:pt x="8912" y="5065"/>
                    <a:pt x="9026" y="5065"/>
                  </a:cubicBezTo>
                  <a:cubicBezTo>
                    <a:pt x="9536" y="5065"/>
                    <a:pt x="9819" y="5228"/>
                    <a:pt x="9901" y="5392"/>
                  </a:cubicBezTo>
                  <a:cubicBezTo>
                    <a:pt x="10026" y="5618"/>
                    <a:pt x="9800" y="6019"/>
                    <a:pt x="8973" y="6645"/>
                  </a:cubicBezTo>
                  <a:cubicBezTo>
                    <a:pt x="7194" y="7798"/>
                    <a:pt x="5740" y="7798"/>
                    <a:pt x="4387" y="7798"/>
                  </a:cubicBezTo>
                  <a:cubicBezTo>
                    <a:pt x="3635" y="7798"/>
                    <a:pt x="2908" y="7798"/>
                    <a:pt x="2281" y="8124"/>
                  </a:cubicBezTo>
                  <a:cubicBezTo>
                    <a:pt x="1755" y="8324"/>
                    <a:pt x="1354" y="8625"/>
                    <a:pt x="1129" y="9051"/>
                  </a:cubicBezTo>
                  <a:cubicBezTo>
                    <a:pt x="1254" y="7598"/>
                    <a:pt x="1755" y="5292"/>
                    <a:pt x="3334" y="2886"/>
                  </a:cubicBezTo>
                  <a:cubicBezTo>
                    <a:pt x="4587" y="1106"/>
                    <a:pt x="5414" y="605"/>
                    <a:pt x="5840" y="605"/>
                  </a:cubicBezTo>
                  <a:close/>
                  <a:moveTo>
                    <a:pt x="5810" y="0"/>
                  </a:moveTo>
                  <a:cubicBezTo>
                    <a:pt x="5202" y="0"/>
                    <a:pt x="4213" y="503"/>
                    <a:pt x="2808" y="2585"/>
                  </a:cubicBezTo>
                  <a:cubicBezTo>
                    <a:pt x="1" y="6745"/>
                    <a:pt x="402" y="10505"/>
                    <a:pt x="502" y="10730"/>
                  </a:cubicBezTo>
                  <a:cubicBezTo>
                    <a:pt x="502" y="10831"/>
                    <a:pt x="627" y="10931"/>
                    <a:pt x="828" y="10931"/>
                  </a:cubicBezTo>
                  <a:cubicBezTo>
                    <a:pt x="928" y="10931"/>
                    <a:pt x="1028" y="10831"/>
                    <a:pt x="1129" y="10730"/>
                  </a:cubicBezTo>
                  <a:cubicBezTo>
                    <a:pt x="1129" y="10730"/>
                    <a:pt x="1254" y="9252"/>
                    <a:pt x="2607" y="8625"/>
                  </a:cubicBezTo>
                  <a:cubicBezTo>
                    <a:pt x="3008" y="8425"/>
                    <a:pt x="3635" y="8425"/>
                    <a:pt x="4387" y="8425"/>
                  </a:cubicBezTo>
                  <a:cubicBezTo>
                    <a:pt x="5740" y="8425"/>
                    <a:pt x="7394" y="8425"/>
                    <a:pt x="9274" y="7172"/>
                  </a:cubicBezTo>
                  <a:cubicBezTo>
                    <a:pt x="10753" y="6119"/>
                    <a:pt x="10652" y="5392"/>
                    <a:pt x="10527" y="5091"/>
                  </a:cubicBezTo>
                  <a:cubicBezTo>
                    <a:pt x="10327" y="4665"/>
                    <a:pt x="9800" y="4465"/>
                    <a:pt x="9174" y="4364"/>
                  </a:cubicBezTo>
                  <a:cubicBezTo>
                    <a:pt x="9600" y="3838"/>
                    <a:pt x="9800" y="3111"/>
                    <a:pt x="9901" y="2585"/>
                  </a:cubicBezTo>
                  <a:cubicBezTo>
                    <a:pt x="10026" y="1733"/>
                    <a:pt x="9700" y="1106"/>
                    <a:pt x="9174" y="705"/>
                  </a:cubicBezTo>
                  <a:cubicBezTo>
                    <a:pt x="8934" y="581"/>
                    <a:pt x="8680" y="518"/>
                    <a:pt x="8405" y="518"/>
                  </a:cubicBezTo>
                  <a:cubicBezTo>
                    <a:pt x="7962" y="518"/>
                    <a:pt x="7466" y="681"/>
                    <a:pt x="6893" y="1006"/>
                  </a:cubicBezTo>
                  <a:cubicBezTo>
                    <a:pt x="6893" y="605"/>
                    <a:pt x="6667" y="379"/>
                    <a:pt x="6367" y="179"/>
                  </a:cubicBezTo>
                  <a:cubicBezTo>
                    <a:pt x="6243" y="84"/>
                    <a:pt x="6058" y="0"/>
                    <a:pt x="58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9" name="Google Shape;8679;p54"/>
            <p:cNvSpPr/>
            <p:nvPr/>
          </p:nvSpPr>
          <p:spPr>
            <a:xfrm>
              <a:off x="5598698" y="2723159"/>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0" name="Google Shape;8680;p54"/>
            <p:cNvSpPr/>
            <p:nvPr/>
          </p:nvSpPr>
          <p:spPr>
            <a:xfrm>
              <a:off x="5100687" y="4185614"/>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54"/>
            <p:cNvSpPr/>
            <p:nvPr/>
          </p:nvSpPr>
          <p:spPr>
            <a:xfrm>
              <a:off x="6931777" y="3104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2" name="Google Shape;8682;p54"/>
            <p:cNvSpPr/>
            <p:nvPr/>
          </p:nvSpPr>
          <p:spPr>
            <a:xfrm>
              <a:off x="5424168" y="3074684"/>
              <a:ext cx="75404" cy="69178"/>
            </a:xfrm>
            <a:custGeom>
              <a:avLst/>
              <a:gdLst/>
              <a:ahLst/>
              <a:cxnLst/>
              <a:rect l="l" t="t" r="r" b="b"/>
              <a:pathLst>
                <a:path w="2507" h="2300" extrusionOk="0">
                  <a:moveTo>
                    <a:pt x="1382" y="0"/>
                  </a:moveTo>
                  <a:cubicBezTo>
                    <a:pt x="1184" y="0"/>
                    <a:pt x="1003" y="57"/>
                    <a:pt x="852" y="169"/>
                  </a:cubicBezTo>
                  <a:cubicBezTo>
                    <a:pt x="752" y="169"/>
                    <a:pt x="752" y="169"/>
                    <a:pt x="627" y="270"/>
                  </a:cubicBezTo>
                  <a:cubicBezTo>
                    <a:pt x="0" y="570"/>
                    <a:pt x="0" y="1723"/>
                    <a:pt x="627" y="2049"/>
                  </a:cubicBezTo>
                  <a:cubicBezTo>
                    <a:pt x="752" y="2049"/>
                    <a:pt x="752" y="2149"/>
                    <a:pt x="852" y="2149"/>
                  </a:cubicBezTo>
                  <a:cubicBezTo>
                    <a:pt x="1003" y="2250"/>
                    <a:pt x="1184" y="2300"/>
                    <a:pt x="1382" y="2300"/>
                  </a:cubicBezTo>
                  <a:cubicBezTo>
                    <a:pt x="1579" y="2300"/>
                    <a:pt x="1792" y="2250"/>
                    <a:pt x="2005" y="2149"/>
                  </a:cubicBezTo>
                  <a:cubicBezTo>
                    <a:pt x="2306" y="1949"/>
                    <a:pt x="2507" y="1523"/>
                    <a:pt x="2507" y="1097"/>
                  </a:cubicBezTo>
                  <a:cubicBezTo>
                    <a:pt x="2507" y="696"/>
                    <a:pt x="2306" y="370"/>
                    <a:pt x="2005" y="169"/>
                  </a:cubicBezTo>
                  <a:cubicBezTo>
                    <a:pt x="1792" y="57"/>
                    <a:pt x="1579" y="0"/>
                    <a:pt x="13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3" name="Google Shape;8683;p54"/>
            <p:cNvSpPr/>
            <p:nvPr/>
          </p:nvSpPr>
          <p:spPr>
            <a:xfrm>
              <a:off x="7541618" y="3351843"/>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54"/>
            <p:cNvSpPr/>
            <p:nvPr/>
          </p:nvSpPr>
          <p:spPr>
            <a:xfrm>
              <a:off x="7428558" y="3192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54"/>
            <p:cNvSpPr/>
            <p:nvPr/>
          </p:nvSpPr>
          <p:spPr>
            <a:xfrm>
              <a:off x="8144661" y="2997597"/>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54"/>
            <p:cNvSpPr/>
            <p:nvPr/>
          </p:nvSpPr>
          <p:spPr>
            <a:xfrm>
              <a:off x="8348944" y="3755176"/>
              <a:ext cx="84458" cy="65629"/>
            </a:xfrm>
            <a:custGeom>
              <a:avLst/>
              <a:gdLst/>
              <a:ahLst/>
              <a:cxnLst/>
              <a:rect l="l" t="t" r="r" b="b"/>
              <a:pathLst>
                <a:path w="2808" h="2182" extrusionOk="0">
                  <a:moveTo>
                    <a:pt x="1455" y="1"/>
                  </a:moveTo>
                  <a:cubicBezTo>
                    <a:pt x="1" y="1"/>
                    <a:pt x="1" y="2181"/>
                    <a:pt x="1455" y="2181"/>
                  </a:cubicBezTo>
                  <a:cubicBezTo>
                    <a:pt x="2808" y="2181"/>
                    <a:pt x="2808" y="1"/>
                    <a:pt x="14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54"/>
            <p:cNvSpPr/>
            <p:nvPr/>
          </p:nvSpPr>
          <p:spPr>
            <a:xfrm>
              <a:off x="6247315" y="3316744"/>
              <a:ext cx="1523516" cy="1066277"/>
            </a:xfrm>
            <a:custGeom>
              <a:avLst/>
              <a:gdLst/>
              <a:ahLst/>
              <a:cxnLst/>
              <a:rect l="l" t="t" r="r" b="b"/>
              <a:pathLst>
                <a:path w="50653" h="35451" extrusionOk="0">
                  <a:moveTo>
                    <a:pt x="22160" y="0"/>
                  </a:moveTo>
                  <a:cubicBezTo>
                    <a:pt x="17342" y="0"/>
                    <a:pt x="12406" y="1710"/>
                    <a:pt x="7845" y="6106"/>
                  </a:cubicBezTo>
                  <a:cubicBezTo>
                    <a:pt x="7845" y="6106"/>
                    <a:pt x="8286" y="4824"/>
                    <a:pt x="7588" y="4824"/>
                  </a:cubicBezTo>
                  <a:cubicBezTo>
                    <a:pt x="7330" y="4824"/>
                    <a:pt x="6916" y="5000"/>
                    <a:pt x="6267" y="5480"/>
                  </a:cubicBezTo>
                  <a:cubicBezTo>
                    <a:pt x="3134" y="7886"/>
                    <a:pt x="101" y="15405"/>
                    <a:pt x="1" y="19164"/>
                  </a:cubicBezTo>
                  <a:cubicBezTo>
                    <a:pt x="1808" y="18025"/>
                    <a:pt x="3738" y="17902"/>
                    <a:pt x="4489" y="17902"/>
                  </a:cubicBezTo>
                  <a:cubicBezTo>
                    <a:pt x="4696" y="17902"/>
                    <a:pt x="4813" y="17911"/>
                    <a:pt x="4813" y="17911"/>
                  </a:cubicBezTo>
                  <a:cubicBezTo>
                    <a:pt x="4813" y="17911"/>
                    <a:pt x="4609" y="14324"/>
                    <a:pt x="6491" y="14324"/>
                  </a:cubicBezTo>
                  <a:cubicBezTo>
                    <a:pt x="6586" y="14324"/>
                    <a:pt x="6687" y="14333"/>
                    <a:pt x="6793" y="14352"/>
                  </a:cubicBezTo>
                  <a:cubicBezTo>
                    <a:pt x="8973" y="14878"/>
                    <a:pt x="9500" y="18838"/>
                    <a:pt x="9500" y="18838"/>
                  </a:cubicBezTo>
                  <a:cubicBezTo>
                    <a:pt x="9500" y="18838"/>
                    <a:pt x="12231" y="31996"/>
                    <a:pt x="21505" y="33876"/>
                  </a:cubicBezTo>
                  <a:cubicBezTo>
                    <a:pt x="27120" y="35048"/>
                    <a:pt x="32333" y="35451"/>
                    <a:pt x="36103" y="35451"/>
                  </a:cubicBezTo>
                  <a:cubicBezTo>
                    <a:pt x="37734" y="35451"/>
                    <a:pt x="39095" y="35376"/>
                    <a:pt x="40101" y="35255"/>
                  </a:cubicBezTo>
                  <a:cubicBezTo>
                    <a:pt x="40728" y="35255"/>
                    <a:pt x="41154" y="35129"/>
                    <a:pt x="41455" y="35029"/>
                  </a:cubicBezTo>
                  <a:cubicBezTo>
                    <a:pt x="44061" y="34402"/>
                    <a:pt x="46066" y="31595"/>
                    <a:pt x="46793" y="30117"/>
                  </a:cubicBezTo>
                  <a:cubicBezTo>
                    <a:pt x="47720" y="27936"/>
                    <a:pt x="50653" y="11445"/>
                    <a:pt x="33635" y="2974"/>
                  </a:cubicBezTo>
                  <a:cubicBezTo>
                    <a:pt x="30077" y="1178"/>
                    <a:pt x="26159" y="0"/>
                    <a:pt x="2216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54"/>
            <p:cNvSpPr/>
            <p:nvPr/>
          </p:nvSpPr>
          <p:spPr>
            <a:xfrm>
              <a:off x="6919716" y="4429833"/>
              <a:ext cx="147801" cy="94504"/>
            </a:xfrm>
            <a:custGeom>
              <a:avLst/>
              <a:gdLst/>
              <a:ahLst/>
              <a:cxnLst/>
              <a:rect l="l" t="t" r="r" b="b"/>
              <a:pathLst>
                <a:path w="4914" h="3142" extrusionOk="0">
                  <a:moveTo>
                    <a:pt x="1254" y="1"/>
                  </a:moveTo>
                  <a:lnTo>
                    <a:pt x="1254" y="1780"/>
                  </a:lnTo>
                  <a:cubicBezTo>
                    <a:pt x="1254" y="1780"/>
                    <a:pt x="1" y="2733"/>
                    <a:pt x="101" y="3034"/>
                  </a:cubicBezTo>
                  <a:cubicBezTo>
                    <a:pt x="165" y="3105"/>
                    <a:pt x="494" y="3141"/>
                    <a:pt x="944" y="3141"/>
                  </a:cubicBezTo>
                  <a:cubicBezTo>
                    <a:pt x="1909" y="3141"/>
                    <a:pt x="3428" y="2974"/>
                    <a:pt x="4061" y="2632"/>
                  </a:cubicBezTo>
                  <a:cubicBezTo>
                    <a:pt x="4587" y="2307"/>
                    <a:pt x="4788" y="953"/>
                    <a:pt x="4913" y="1"/>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54"/>
            <p:cNvSpPr/>
            <p:nvPr/>
          </p:nvSpPr>
          <p:spPr>
            <a:xfrm>
              <a:off x="6422964" y="4364265"/>
              <a:ext cx="138717" cy="126446"/>
            </a:xfrm>
            <a:custGeom>
              <a:avLst/>
              <a:gdLst/>
              <a:ahLst/>
              <a:cxnLst/>
              <a:rect l="l" t="t" r="r" b="b"/>
              <a:pathLst>
                <a:path w="4612" h="4204" extrusionOk="0">
                  <a:moveTo>
                    <a:pt x="1780" y="0"/>
                  </a:moveTo>
                  <a:lnTo>
                    <a:pt x="1680" y="101"/>
                  </a:lnTo>
                  <a:cubicBezTo>
                    <a:pt x="1680" y="828"/>
                    <a:pt x="1254" y="2707"/>
                    <a:pt x="1254" y="2707"/>
                  </a:cubicBezTo>
                  <a:cubicBezTo>
                    <a:pt x="1254" y="2707"/>
                    <a:pt x="0" y="3559"/>
                    <a:pt x="126" y="3860"/>
                  </a:cubicBezTo>
                  <a:cubicBezTo>
                    <a:pt x="185" y="4054"/>
                    <a:pt x="1059" y="4203"/>
                    <a:pt x="1910" y="4203"/>
                  </a:cubicBezTo>
                  <a:cubicBezTo>
                    <a:pt x="2492" y="4203"/>
                    <a:pt x="3064" y="4133"/>
                    <a:pt x="3359" y="3960"/>
                  </a:cubicBezTo>
                  <a:cubicBezTo>
                    <a:pt x="4186" y="3559"/>
                    <a:pt x="4612" y="727"/>
                    <a:pt x="4612" y="727"/>
                  </a:cubicBezTo>
                  <a:cubicBezTo>
                    <a:pt x="3660" y="527"/>
                    <a:pt x="2732" y="301"/>
                    <a:pt x="1780" y="0"/>
                  </a:cubicBezTo>
                  <a:close/>
                </a:path>
              </a:pathLst>
            </a:custGeom>
            <a:solidFill>
              <a:srgbClr val="D6AD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0" name="Google Shape;8690;p54"/>
            <p:cNvSpPr/>
            <p:nvPr/>
          </p:nvSpPr>
          <p:spPr>
            <a:xfrm>
              <a:off x="6021196" y="3747536"/>
              <a:ext cx="1435298" cy="793324"/>
            </a:xfrm>
            <a:custGeom>
              <a:avLst/>
              <a:gdLst/>
              <a:ahLst/>
              <a:cxnLst/>
              <a:rect l="l" t="t" r="r" b="b"/>
              <a:pathLst>
                <a:path w="47720" h="26376" extrusionOk="0">
                  <a:moveTo>
                    <a:pt x="14009" y="1"/>
                  </a:moveTo>
                  <a:cubicBezTo>
                    <a:pt x="12127" y="1"/>
                    <a:pt x="12331" y="3588"/>
                    <a:pt x="12331" y="3588"/>
                  </a:cubicBezTo>
                  <a:cubicBezTo>
                    <a:pt x="12331" y="3588"/>
                    <a:pt x="12214" y="3579"/>
                    <a:pt x="12007" y="3579"/>
                  </a:cubicBezTo>
                  <a:cubicBezTo>
                    <a:pt x="11256" y="3579"/>
                    <a:pt x="9326" y="3702"/>
                    <a:pt x="7519" y="4841"/>
                  </a:cubicBezTo>
                  <a:cubicBezTo>
                    <a:pt x="6317" y="5576"/>
                    <a:pt x="4779" y="7892"/>
                    <a:pt x="2045" y="7892"/>
                  </a:cubicBezTo>
                  <a:cubicBezTo>
                    <a:pt x="1700" y="7892"/>
                    <a:pt x="1337" y="7855"/>
                    <a:pt x="952" y="7774"/>
                  </a:cubicBezTo>
                  <a:lnTo>
                    <a:pt x="952" y="7774"/>
                  </a:lnTo>
                  <a:cubicBezTo>
                    <a:pt x="952" y="7774"/>
                    <a:pt x="0" y="14140"/>
                    <a:pt x="8772" y="18626"/>
                  </a:cubicBezTo>
                  <a:cubicBezTo>
                    <a:pt x="10652" y="19553"/>
                    <a:pt x="12732" y="20305"/>
                    <a:pt x="15138" y="21032"/>
                  </a:cubicBezTo>
                  <a:cubicBezTo>
                    <a:pt x="16090" y="21232"/>
                    <a:pt x="17018" y="21433"/>
                    <a:pt x="17970" y="21658"/>
                  </a:cubicBezTo>
                  <a:cubicBezTo>
                    <a:pt x="18697" y="21859"/>
                    <a:pt x="19323" y="21959"/>
                    <a:pt x="20050" y="22059"/>
                  </a:cubicBezTo>
                  <a:lnTo>
                    <a:pt x="20050" y="24791"/>
                  </a:lnTo>
                  <a:cubicBezTo>
                    <a:pt x="20050" y="24791"/>
                    <a:pt x="18697" y="25719"/>
                    <a:pt x="18797" y="26044"/>
                  </a:cubicBezTo>
                  <a:cubicBezTo>
                    <a:pt x="18883" y="26174"/>
                    <a:pt x="19457" y="26248"/>
                    <a:pt x="20157" y="26248"/>
                  </a:cubicBezTo>
                  <a:cubicBezTo>
                    <a:pt x="21083" y="26248"/>
                    <a:pt x="22229" y="26118"/>
                    <a:pt x="22757" y="25819"/>
                  </a:cubicBezTo>
                  <a:cubicBezTo>
                    <a:pt x="23509" y="25418"/>
                    <a:pt x="23810" y="23438"/>
                    <a:pt x="23810" y="22586"/>
                  </a:cubicBezTo>
                  <a:cubicBezTo>
                    <a:pt x="26316" y="22911"/>
                    <a:pt x="28722" y="23112"/>
                    <a:pt x="31128" y="23112"/>
                  </a:cubicBezTo>
                  <a:lnTo>
                    <a:pt x="34787" y="23112"/>
                  </a:lnTo>
                  <a:cubicBezTo>
                    <a:pt x="36341" y="23112"/>
                    <a:pt x="37795" y="23012"/>
                    <a:pt x="39273" y="22911"/>
                  </a:cubicBezTo>
                  <a:cubicBezTo>
                    <a:pt x="39273" y="23739"/>
                    <a:pt x="39374" y="24992"/>
                    <a:pt x="39374" y="24992"/>
                  </a:cubicBezTo>
                  <a:cubicBezTo>
                    <a:pt x="39374" y="24992"/>
                    <a:pt x="38020" y="26044"/>
                    <a:pt x="38221" y="26245"/>
                  </a:cubicBezTo>
                  <a:cubicBezTo>
                    <a:pt x="38276" y="26335"/>
                    <a:pt x="38533" y="26375"/>
                    <a:pt x="38895" y="26375"/>
                  </a:cubicBezTo>
                  <a:cubicBezTo>
                    <a:pt x="39842" y="26375"/>
                    <a:pt x="41510" y="26099"/>
                    <a:pt x="42181" y="25719"/>
                  </a:cubicBezTo>
                  <a:cubicBezTo>
                    <a:pt x="42807" y="25317"/>
                    <a:pt x="42933" y="23212"/>
                    <a:pt x="43033" y="22385"/>
                  </a:cubicBezTo>
                  <a:cubicBezTo>
                    <a:pt x="44913" y="22059"/>
                    <a:pt x="46567" y="21558"/>
                    <a:pt x="47720" y="21032"/>
                  </a:cubicBezTo>
                  <a:lnTo>
                    <a:pt x="47619" y="20932"/>
                  </a:lnTo>
                  <a:cubicBezTo>
                    <a:pt x="46613" y="21053"/>
                    <a:pt x="45252" y="21128"/>
                    <a:pt x="43621" y="21128"/>
                  </a:cubicBezTo>
                  <a:cubicBezTo>
                    <a:pt x="39851" y="21128"/>
                    <a:pt x="34638" y="20725"/>
                    <a:pt x="29023" y="19553"/>
                  </a:cubicBezTo>
                  <a:cubicBezTo>
                    <a:pt x="19749" y="17673"/>
                    <a:pt x="17018" y="4515"/>
                    <a:pt x="17018" y="4515"/>
                  </a:cubicBezTo>
                  <a:cubicBezTo>
                    <a:pt x="17018" y="4515"/>
                    <a:pt x="16491" y="555"/>
                    <a:pt x="14311" y="29"/>
                  </a:cubicBezTo>
                  <a:cubicBezTo>
                    <a:pt x="14205" y="10"/>
                    <a:pt x="14104" y="1"/>
                    <a:pt x="14009"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1" name="Google Shape;8691;p54"/>
            <p:cNvSpPr/>
            <p:nvPr/>
          </p:nvSpPr>
          <p:spPr>
            <a:xfrm>
              <a:off x="6410903" y="3801765"/>
              <a:ext cx="53538" cy="63133"/>
            </a:xfrm>
            <a:custGeom>
              <a:avLst/>
              <a:gdLst/>
              <a:ahLst/>
              <a:cxnLst/>
              <a:rect l="l" t="t" r="r" b="b"/>
              <a:pathLst>
                <a:path w="1780" h="2099" extrusionOk="0">
                  <a:moveTo>
                    <a:pt x="657" y="1"/>
                  </a:moveTo>
                  <a:cubicBezTo>
                    <a:pt x="1" y="1"/>
                    <a:pt x="4" y="1376"/>
                    <a:pt x="101" y="1885"/>
                  </a:cubicBezTo>
                  <a:cubicBezTo>
                    <a:pt x="176" y="2045"/>
                    <a:pt x="384" y="2099"/>
                    <a:pt x="621" y="2099"/>
                  </a:cubicBezTo>
                  <a:cubicBezTo>
                    <a:pt x="1017" y="2099"/>
                    <a:pt x="1492" y="1948"/>
                    <a:pt x="1554" y="1885"/>
                  </a:cubicBezTo>
                  <a:cubicBezTo>
                    <a:pt x="1780" y="1685"/>
                    <a:pt x="1454" y="6"/>
                    <a:pt x="727" y="6"/>
                  </a:cubicBezTo>
                  <a:cubicBezTo>
                    <a:pt x="703" y="2"/>
                    <a:pt x="680" y="1"/>
                    <a:pt x="657" y="1"/>
                  </a:cubicBezTo>
                  <a:close/>
                </a:path>
              </a:pathLst>
            </a:custGeom>
            <a:solidFill>
              <a:srgbClr val="F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54"/>
            <p:cNvSpPr/>
            <p:nvPr/>
          </p:nvSpPr>
          <p:spPr>
            <a:xfrm>
              <a:off x="6266173" y="3971520"/>
              <a:ext cx="37717" cy="43763"/>
            </a:xfrm>
            <a:custGeom>
              <a:avLst/>
              <a:gdLst/>
              <a:ahLst/>
              <a:cxnLst/>
              <a:rect l="l" t="t" r="r" b="b"/>
              <a:pathLst>
                <a:path w="1254" h="1455" extrusionOk="0">
                  <a:moveTo>
                    <a:pt x="627" y="1"/>
                  </a:moveTo>
                  <a:cubicBezTo>
                    <a:pt x="326" y="1"/>
                    <a:pt x="0" y="327"/>
                    <a:pt x="0" y="728"/>
                  </a:cubicBezTo>
                  <a:cubicBezTo>
                    <a:pt x="0" y="1154"/>
                    <a:pt x="326" y="1454"/>
                    <a:pt x="627" y="1454"/>
                  </a:cubicBezTo>
                  <a:cubicBezTo>
                    <a:pt x="953" y="1454"/>
                    <a:pt x="1254" y="1154"/>
                    <a:pt x="1254" y="728"/>
                  </a:cubicBezTo>
                  <a:cubicBezTo>
                    <a:pt x="1254" y="327"/>
                    <a:pt x="953" y="1"/>
                    <a:pt x="6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54"/>
            <p:cNvSpPr/>
            <p:nvPr/>
          </p:nvSpPr>
          <p:spPr>
            <a:xfrm>
              <a:off x="6278986" y="4031072"/>
              <a:ext cx="128942" cy="125934"/>
            </a:xfrm>
            <a:custGeom>
              <a:avLst/>
              <a:gdLst/>
              <a:ahLst/>
              <a:cxnLst/>
              <a:rect l="l" t="t" r="r" b="b"/>
              <a:pathLst>
                <a:path w="4287" h="4187" extrusionOk="0">
                  <a:moveTo>
                    <a:pt x="2081" y="1"/>
                  </a:moveTo>
                  <a:cubicBezTo>
                    <a:pt x="928" y="1"/>
                    <a:pt x="0" y="953"/>
                    <a:pt x="0" y="2106"/>
                  </a:cubicBezTo>
                  <a:cubicBezTo>
                    <a:pt x="0" y="3234"/>
                    <a:pt x="928" y="4186"/>
                    <a:pt x="2081" y="4186"/>
                  </a:cubicBezTo>
                  <a:cubicBezTo>
                    <a:pt x="3234" y="4186"/>
                    <a:pt x="4286" y="3234"/>
                    <a:pt x="4286" y="2106"/>
                  </a:cubicBezTo>
                  <a:cubicBezTo>
                    <a:pt x="4286" y="953"/>
                    <a:pt x="3234" y="1"/>
                    <a:pt x="20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54"/>
            <p:cNvSpPr/>
            <p:nvPr/>
          </p:nvSpPr>
          <p:spPr>
            <a:xfrm>
              <a:off x="6184755" y="4071796"/>
              <a:ext cx="131950" cy="68607"/>
            </a:xfrm>
            <a:custGeom>
              <a:avLst/>
              <a:gdLst/>
              <a:ahLst/>
              <a:cxnLst/>
              <a:rect l="l" t="t" r="r" b="b"/>
              <a:pathLst>
                <a:path w="4387" h="2281" extrusionOk="0">
                  <a:moveTo>
                    <a:pt x="4286" y="0"/>
                  </a:moveTo>
                  <a:cubicBezTo>
                    <a:pt x="4161" y="0"/>
                    <a:pt x="4061" y="0"/>
                    <a:pt x="4061" y="125"/>
                  </a:cubicBezTo>
                  <a:cubicBezTo>
                    <a:pt x="4061" y="125"/>
                    <a:pt x="4061" y="226"/>
                    <a:pt x="3961" y="326"/>
                  </a:cubicBezTo>
                  <a:cubicBezTo>
                    <a:pt x="3860" y="426"/>
                    <a:pt x="3860" y="627"/>
                    <a:pt x="3660" y="752"/>
                  </a:cubicBezTo>
                  <a:cubicBezTo>
                    <a:pt x="3534" y="952"/>
                    <a:pt x="3334" y="1153"/>
                    <a:pt x="3133" y="1253"/>
                  </a:cubicBezTo>
                  <a:cubicBezTo>
                    <a:pt x="3033" y="1379"/>
                    <a:pt x="2908" y="1379"/>
                    <a:pt x="2808" y="1479"/>
                  </a:cubicBezTo>
                  <a:cubicBezTo>
                    <a:pt x="2707" y="1479"/>
                    <a:pt x="2607" y="1579"/>
                    <a:pt x="2507" y="1579"/>
                  </a:cubicBezTo>
                  <a:cubicBezTo>
                    <a:pt x="2281" y="1579"/>
                    <a:pt x="2181" y="1679"/>
                    <a:pt x="2081" y="1679"/>
                  </a:cubicBezTo>
                  <a:lnTo>
                    <a:pt x="1655" y="1679"/>
                  </a:lnTo>
                  <a:cubicBezTo>
                    <a:pt x="1354" y="1579"/>
                    <a:pt x="1154" y="1579"/>
                    <a:pt x="928" y="1479"/>
                  </a:cubicBezTo>
                  <a:cubicBezTo>
                    <a:pt x="527" y="1379"/>
                    <a:pt x="301" y="1253"/>
                    <a:pt x="301" y="1253"/>
                  </a:cubicBezTo>
                  <a:cubicBezTo>
                    <a:pt x="251" y="1203"/>
                    <a:pt x="201" y="1178"/>
                    <a:pt x="164" y="1178"/>
                  </a:cubicBezTo>
                  <a:cubicBezTo>
                    <a:pt x="126" y="1178"/>
                    <a:pt x="101" y="1203"/>
                    <a:pt x="101" y="1253"/>
                  </a:cubicBezTo>
                  <a:cubicBezTo>
                    <a:pt x="1" y="1253"/>
                    <a:pt x="1" y="1379"/>
                    <a:pt x="101" y="1479"/>
                  </a:cubicBezTo>
                  <a:lnTo>
                    <a:pt x="201" y="1579"/>
                  </a:lnTo>
                  <a:cubicBezTo>
                    <a:pt x="301" y="1679"/>
                    <a:pt x="527" y="1880"/>
                    <a:pt x="727" y="2005"/>
                  </a:cubicBezTo>
                  <a:cubicBezTo>
                    <a:pt x="928" y="2105"/>
                    <a:pt x="1254" y="2206"/>
                    <a:pt x="1555" y="2206"/>
                  </a:cubicBezTo>
                  <a:lnTo>
                    <a:pt x="1880" y="2206"/>
                  </a:lnTo>
                  <a:cubicBezTo>
                    <a:pt x="1880" y="2256"/>
                    <a:pt x="1905" y="2281"/>
                    <a:pt x="1943" y="2281"/>
                  </a:cubicBezTo>
                  <a:cubicBezTo>
                    <a:pt x="1981" y="2281"/>
                    <a:pt x="2031" y="2256"/>
                    <a:pt x="2081" y="2206"/>
                  </a:cubicBezTo>
                  <a:lnTo>
                    <a:pt x="2607" y="2206"/>
                  </a:lnTo>
                  <a:cubicBezTo>
                    <a:pt x="2808" y="2105"/>
                    <a:pt x="2908" y="2105"/>
                    <a:pt x="3133" y="2005"/>
                  </a:cubicBezTo>
                  <a:cubicBezTo>
                    <a:pt x="3234" y="1880"/>
                    <a:pt x="3434" y="1780"/>
                    <a:pt x="3534" y="1679"/>
                  </a:cubicBezTo>
                  <a:cubicBezTo>
                    <a:pt x="3760" y="1479"/>
                    <a:pt x="3961" y="1253"/>
                    <a:pt x="4061" y="1053"/>
                  </a:cubicBezTo>
                  <a:cubicBezTo>
                    <a:pt x="4387" y="526"/>
                    <a:pt x="4387" y="226"/>
                    <a:pt x="4387" y="226"/>
                  </a:cubicBezTo>
                  <a:cubicBezTo>
                    <a:pt x="4387" y="125"/>
                    <a:pt x="4286" y="125"/>
                    <a:pt x="4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54"/>
            <p:cNvSpPr/>
            <p:nvPr/>
          </p:nvSpPr>
          <p:spPr>
            <a:xfrm>
              <a:off x="6005315" y="3955248"/>
              <a:ext cx="76036" cy="50079"/>
            </a:xfrm>
            <a:custGeom>
              <a:avLst/>
              <a:gdLst/>
              <a:ahLst/>
              <a:cxnLst/>
              <a:rect l="l" t="t" r="r" b="b"/>
              <a:pathLst>
                <a:path w="2528" h="1665" extrusionOk="0">
                  <a:moveTo>
                    <a:pt x="1253" y="0"/>
                  </a:moveTo>
                  <a:cubicBezTo>
                    <a:pt x="1122" y="0"/>
                    <a:pt x="986" y="35"/>
                    <a:pt x="854" y="116"/>
                  </a:cubicBezTo>
                  <a:cubicBezTo>
                    <a:pt x="1" y="725"/>
                    <a:pt x="1008" y="1664"/>
                    <a:pt x="1701" y="1664"/>
                  </a:cubicBezTo>
                  <a:cubicBezTo>
                    <a:pt x="1863" y="1664"/>
                    <a:pt x="2007" y="1613"/>
                    <a:pt x="2107" y="1494"/>
                  </a:cubicBezTo>
                  <a:cubicBezTo>
                    <a:pt x="2528" y="968"/>
                    <a:pt x="1941" y="0"/>
                    <a:pt x="1253" y="0"/>
                  </a:cubicBezTo>
                  <a:close/>
                </a:path>
              </a:pathLst>
            </a:custGeom>
            <a:solidFill>
              <a:srgbClr val="421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54"/>
            <p:cNvSpPr/>
            <p:nvPr/>
          </p:nvSpPr>
          <p:spPr>
            <a:xfrm>
              <a:off x="6285001" y="3501988"/>
              <a:ext cx="71374" cy="252290"/>
            </a:xfrm>
            <a:custGeom>
              <a:avLst/>
              <a:gdLst/>
              <a:ahLst/>
              <a:cxnLst/>
              <a:rect l="l" t="t" r="r" b="b"/>
              <a:pathLst>
                <a:path w="2373" h="8388" extrusionOk="0">
                  <a:moveTo>
                    <a:pt x="2065" y="0"/>
                  </a:moveTo>
                  <a:cubicBezTo>
                    <a:pt x="1988" y="0"/>
                    <a:pt x="1915" y="44"/>
                    <a:pt x="1881" y="148"/>
                  </a:cubicBezTo>
                  <a:cubicBezTo>
                    <a:pt x="828" y="2554"/>
                    <a:pt x="1" y="5587"/>
                    <a:pt x="628" y="8293"/>
                  </a:cubicBezTo>
                  <a:cubicBezTo>
                    <a:pt x="678" y="8356"/>
                    <a:pt x="759" y="8387"/>
                    <a:pt x="841" y="8387"/>
                  </a:cubicBezTo>
                  <a:cubicBezTo>
                    <a:pt x="922" y="8387"/>
                    <a:pt x="1003" y="8356"/>
                    <a:pt x="1054" y="8293"/>
                  </a:cubicBezTo>
                  <a:cubicBezTo>
                    <a:pt x="1580" y="5587"/>
                    <a:pt x="1680" y="2980"/>
                    <a:pt x="2307" y="374"/>
                  </a:cubicBezTo>
                  <a:cubicBezTo>
                    <a:pt x="2372" y="160"/>
                    <a:pt x="2212" y="0"/>
                    <a:pt x="2065"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54"/>
            <p:cNvSpPr/>
            <p:nvPr/>
          </p:nvSpPr>
          <p:spPr>
            <a:xfrm>
              <a:off x="6357366" y="3529298"/>
              <a:ext cx="74562" cy="169366"/>
            </a:xfrm>
            <a:custGeom>
              <a:avLst/>
              <a:gdLst/>
              <a:ahLst/>
              <a:cxnLst/>
              <a:rect l="l" t="t" r="r" b="b"/>
              <a:pathLst>
                <a:path w="2479" h="5631" extrusionOk="0">
                  <a:moveTo>
                    <a:pt x="2088" y="0"/>
                  </a:moveTo>
                  <a:cubicBezTo>
                    <a:pt x="2013" y="0"/>
                    <a:pt x="1938" y="28"/>
                    <a:pt x="1881" y="92"/>
                  </a:cubicBezTo>
                  <a:cubicBezTo>
                    <a:pt x="1455" y="1019"/>
                    <a:pt x="1054" y="1972"/>
                    <a:pt x="628" y="2899"/>
                  </a:cubicBezTo>
                  <a:cubicBezTo>
                    <a:pt x="427" y="3751"/>
                    <a:pt x="1" y="4679"/>
                    <a:pt x="101" y="5506"/>
                  </a:cubicBezTo>
                  <a:cubicBezTo>
                    <a:pt x="101" y="5631"/>
                    <a:pt x="201" y="5631"/>
                    <a:pt x="302" y="5631"/>
                  </a:cubicBezTo>
                  <a:cubicBezTo>
                    <a:pt x="928" y="5004"/>
                    <a:pt x="1254" y="4152"/>
                    <a:pt x="1455" y="3325"/>
                  </a:cubicBezTo>
                  <a:cubicBezTo>
                    <a:pt x="1881" y="2373"/>
                    <a:pt x="2181" y="1345"/>
                    <a:pt x="2407" y="393"/>
                  </a:cubicBezTo>
                  <a:cubicBezTo>
                    <a:pt x="2479" y="177"/>
                    <a:pt x="2280" y="0"/>
                    <a:pt x="208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54"/>
            <p:cNvSpPr/>
            <p:nvPr/>
          </p:nvSpPr>
          <p:spPr>
            <a:xfrm>
              <a:off x="6495329" y="3382311"/>
              <a:ext cx="118325" cy="218363"/>
            </a:xfrm>
            <a:custGeom>
              <a:avLst/>
              <a:gdLst/>
              <a:ahLst/>
              <a:cxnLst/>
              <a:rect l="l" t="t" r="r" b="b"/>
              <a:pathLst>
                <a:path w="3934" h="7260" extrusionOk="0">
                  <a:moveTo>
                    <a:pt x="3570" y="1"/>
                  </a:moveTo>
                  <a:cubicBezTo>
                    <a:pt x="3523" y="1"/>
                    <a:pt x="3482" y="20"/>
                    <a:pt x="3459" y="67"/>
                  </a:cubicBezTo>
                  <a:cubicBezTo>
                    <a:pt x="1680" y="2047"/>
                    <a:pt x="101" y="4453"/>
                    <a:pt x="0" y="7160"/>
                  </a:cubicBezTo>
                  <a:cubicBezTo>
                    <a:pt x="0" y="7260"/>
                    <a:pt x="101" y="7260"/>
                    <a:pt x="226" y="7260"/>
                  </a:cubicBezTo>
                  <a:cubicBezTo>
                    <a:pt x="1479" y="4979"/>
                    <a:pt x="2407" y="2573"/>
                    <a:pt x="3760" y="368"/>
                  </a:cubicBezTo>
                  <a:cubicBezTo>
                    <a:pt x="3933" y="214"/>
                    <a:pt x="3722" y="1"/>
                    <a:pt x="357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9" name="Google Shape;8699;p54"/>
            <p:cNvSpPr/>
            <p:nvPr/>
          </p:nvSpPr>
          <p:spPr>
            <a:xfrm>
              <a:off x="6640060" y="3251567"/>
              <a:ext cx="193940" cy="223987"/>
            </a:xfrm>
            <a:custGeom>
              <a:avLst/>
              <a:gdLst/>
              <a:ahLst/>
              <a:cxnLst/>
              <a:rect l="l" t="t" r="r" b="b"/>
              <a:pathLst>
                <a:path w="6448" h="7447" extrusionOk="0">
                  <a:moveTo>
                    <a:pt x="6322" y="0"/>
                  </a:moveTo>
                  <a:cubicBezTo>
                    <a:pt x="6305" y="0"/>
                    <a:pt x="6285" y="9"/>
                    <a:pt x="6266" y="28"/>
                  </a:cubicBezTo>
                  <a:cubicBezTo>
                    <a:pt x="3860" y="2208"/>
                    <a:pt x="1880" y="4614"/>
                    <a:pt x="101" y="7346"/>
                  </a:cubicBezTo>
                  <a:cubicBezTo>
                    <a:pt x="1" y="7446"/>
                    <a:pt x="101" y="7446"/>
                    <a:pt x="201" y="7446"/>
                  </a:cubicBezTo>
                  <a:cubicBezTo>
                    <a:pt x="2081" y="4840"/>
                    <a:pt x="4186" y="2434"/>
                    <a:pt x="6366" y="228"/>
                  </a:cubicBezTo>
                  <a:cubicBezTo>
                    <a:pt x="6448" y="147"/>
                    <a:pt x="6397" y="0"/>
                    <a:pt x="6322"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0" name="Google Shape;8700;p54"/>
            <p:cNvSpPr/>
            <p:nvPr/>
          </p:nvSpPr>
          <p:spPr>
            <a:xfrm>
              <a:off x="6760037" y="3272621"/>
              <a:ext cx="196135" cy="163441"/>
            </a:xfrm>
            <a:custGeom>
              <a:avLst/>
              <a:gdLst/>
              <a:ahLst/>
              <a:cxnLst/>
              <a:rect l="l" t="t" r="r" b="b"/>
              <a:pathLst>
                <a:path w="6521" h="5434" extrusionOk="0">
                  <a:moveTo>
                    <a:pt x="6160" y="0"/>
                  </a:moveTo>
                  <a:cubicBezTo>
                    <a:pt x="6117" y="0"/>
                    <a:pt x="6075" y="17"/>
                    <a:pt x="6037" y="55"/>
                  </a:cubicBezTo>
                  <a:cubicBezTo>
                    <a:pt x="3631" y="1308"/>
                    <a:pt x="1751" y="3187"/>
                    <a:pt x="72" y="5268"/>
                  </a:cubicBezTo>
                  <a:cubicBezTo>
                    <a:pt x="0" y="5357"/>
                    <a:pt x="31" y="5434"/>
                    <a:pt x="100" y="5434"/>
                  </a:cubicBezTo>
                  <a:cubicBezTo>
                    <a:pt x="127" y="5434"/>
                    <a:pt x="161" y="5422"/>
                    <a:pt x="197" y="5393"/>
                  </a:cubicBezTo>
                  <a:cubicBezTo>
                    <a:pt x="2277" y="3714"/>
                    <a:pt x="4357" y="2260"/>
                    <a:pt x="6337" y="481"/>
                  </a:cubicBezTo>
                  <a:cubicBezTo>
                    <a:pt x="6520" y="298"/>
                    <a:pt x="6341" y="0"/>
                    <a:pt x="61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54"/>
            <p:cNvSpPr/>
            <p:nvPr/>
          </p:nvSpPr>
          <p:spPr>
            <a:xfrm>
              <a:off x="6925761" y="3297554"/>
              <a:ext cx="161817" cy="121453"/>
            </a:xfrm>
            <a:custGeom>
              <a:avLst/>
              <a:gdLst/>
              <a:ahLst/>
              <a:cxnLst/>
              <a:rect l="l" t="t" r="r" b="b"/>
              <a:pathLst>
                <a:path w="5380" h="4038" extrusionOk="0">
                  <a:moveTo>
                    <a:pt x="4976" y="0"/>
                  </a:moveTo>
                  <a:cubicBezTo>
                    <a:pt x="4923" y="0"/>
                    <a:pt x="4867" y="16"/>
                    <a:pt x="4812" y="53"/>
                  </a:cubicBezTo>
                  <a:cubicBezTo>
                    <a:pt x="3033" y="905"/>
                    <a:pt x="953" y="2058"/>
                    <a:pt x="0" y="3937"/>
                  </a:cubicBezTo>
                  <a:cubicBezTo>
                    <a:pt x="0" y="3937"/>
                    <a:pt x="101" y="4038"/>
                    <a:pt x="201" y="4038"/>
                  </a:cubicBezTo>
                  <a:cubicBezTo>
                    <a:pt x="1053" y="3612"/>
                    <a:pt x="1780" y="2885"/>
                    <a:pt x="2607" y="2258"/>
                  </a:cubicBezTo>
                  <a:cubicBezTo>
                    <a:pt x="3459" y="1732"/>
                    <a:pt x="4286" y="1105"/>
                    <a:pt x="5113" y="479"/>
                  </a:cubicBezTo>
                  <a:cubicBezTo>
                    <a:pt x="5379" y="315"/>
                    <a:pt x="5210" y="0"/>
                    <a:pt x="49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2" name="Google Shape;8702;p54"/>
            <p:cNvSpPr/>
            <p:nvPr/>
          </p:nvSpPr>
          <p:spPr>
            <a:xfrm>
              <a:off x="6985314" y="3361979"/>
              <a:ext cx="307272" cy="158539"/>
            </a:xfrm>
            <a:custGeom>
              <a:avLst/>
              <a:gdLst/>
              <a:ahLst/>
              <a:cxnLst/>
              <a:rect l="l" t="t" r="r" b="b"/>
              <a:pathLst>
                <a:path w="10216" h="5271" extrusionOk="0">
                  <a:moveTo>
                    <a:pt x="9819" y="0"/>
                  </a:moveTo>
                  <a:cubicBezTo>
                    <a:pt x="9789" y="0"/>
                    <a:pt x="9757" y="5"/>
                    <a:pt x="9725" y="16"/>
                  </a:cubicBezTo>
                  <a:cubicBezTo>
                    <a:pt x="6065" y="1169"/>
                    <a:pt x="3133" y="3149"/>
                    <a:pt x="0" y="5129"/>
                  </a:cubicBezTo>
                  <a:cubicBezTo>
                    <a:pt x="0" y="5200"/>
                    <a:pt x="0" y="5271"/>
                    <a:pt x="36" y="5271"/>
                  </a:cubicBezTo>
                  <a:cubicBezTo>
                    <a:pt x="50" y="5271"/>
                    <a:pt x="71" y="5258"/>
                    <a:pt x="101" y="5229"/>
                  </a:cubicBezTo>
                  <a:cubicBezTo>
                    <a:pt x="3233" y="3550"/>
                    <a:pt x="6692" y="2196"/>
                    <a:pt x="9925" y="542"/>
                  </a:cubicBezTo>
                  <a:cubicBezTo>
                    <a:pt x="10216" y="341"/>
                    <a:pt x="10068" y="0"/>
                    <a:pt x="98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3" name="Google Shape;8703;p54"/>
            <p:cNvSpPr/>
            <p:nvPr/>
          </p:nvSpPr>
          <p:spPr>
            <a:xfrm>
              <a:off x="6766474" y="3424570"/>
              <a:ext cx="217942" cy="142958"/>
            </a:xfrm>
            <a:custGeom>
              <a:avLst/>
              <a:gdLst/>
              <a:ahLst/>
              <a:cxnLst/>
              <a:rect l="l" t="t" r="r" b="b"/>
              <a:pathLst>
                <a:path w="7246" h="4753" extrusionOk="0">
                  <a:moveTo>
                    <a:pt x="6846" y="0"/>
                  </a:moveTo>
                  <a:cubicBezTo>
                    <a:pt x="6816" y="0"/>
                    <a:pt x="6783" y="5"/>
                    <a:pt x="6750" y="15"/>
                  </a:cubicBezTo>
                  <a:cubicBezTo>
                    <a:pt x="4369" y="1268"/>
                    <a:pt x="2163" y="2948"/>
                    <a:pt x="83" y="4501"/>
                  </a:cubicBezTo>
                  <a:cubicBezTo>
                    <a:pt x="1" y="4584"/>
                    <a:pt x="54" y="4752"/>
                    <a:pt x="132" y="4752"/>
                  </a:cubicBezTo>
                  <a:cubicBezTo>
                    <a:pt x="148" y="4752"/>
                    <a:pt x="166" y="4745"/>
                    <a:pt x="184" y="4727"/>
                  </a:cubicBezTo>
                  <a:cubicBezTo>
                    <a:pt x="2489" y="3349"/>
                    <a:pt x="4870" y="2095"/>
                    <a:pt x="6976" y="542"/>
                  </a:cubicBezTo>
                  <a:cubicBezTo>
                    <a:pt x="7245" y="362"/>
                    <a:pt x="7112" y="0"/>
                    <a:pt x="684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54"/>
            <p:cNvSpPr/>
            <p:nvPr/>
          </p:nvSpPr>
          <p:spPr>
            <a:xfrm>
              <a:off x="6638255" y="3463309"/>
              <a:ext cx="103437" cy="124220"/>
            </a:xfrm>
            <a:custGeom>
              <a:avLst/>
              <a:gdLst/>
              <a:ahLst/>
              <a:cxnLst/>
              <a:rect l="l" t="t" r="r" b="b"/>
              <a:pathLst>
                <a:path w="3439" h="4130" extrusionOk="0">
                  <a:moveTo>
                    <a:pt x="3078" y="0"/>
                  </a:moveTo>
                  <a:cubicBezTo>
                    <a:pt x="3006" y="0"/>
                    <a:pt x="2930" y="25"/>
                    <a:pt x="2868" y="81"/>
                  </a:cubicBezTo>
                  <a:cubicBezTo>
                    <a:pt x="2241" y="607"/>
                    <a:pt x="1740" y="1133"/>
                    <a:pt x="1314" y="1760"/>
                  </a:cubicBezTo>
                  <a:cubicBezTo>
                    <a:pt x="787" y="2487"/>
                    <a:pt x="487" y="3213"/>
                    <a:pt x="61" y="3940"/>
                  </a:cubicBezTo>
                  <a:cubicBezTo>
                    <a:pt x="0" y="4076"/>
                    <a:pt x="49" y="4130"/>
                    <a:pt x="118" y="4130"/>
                  </a:cubicBezTo>
                  <a:cubicBezTo>
                    <a:pt x="165" y="4130"/>
                    <a:pt x="221" y="4106"/>
                    <a:pt x="261" y="4066"/>
                  </a:cubicBezTo>
                  <a:cubicBezTo>
                    <a:pt x="1213" y="2812"/>
                    <a:pt x="2366" y="1660"/>
                    <a:pt x="3294" y="406"/>
                  </a:cubicBezTo>
                  <a:cubicBezTo>
                    <a:pt x="3439" y="171"/>
                    <a:pt x="3269" y="0"/>
                    <a:pt x="307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54"/>
            <p:cNvSpPr/>
            <p:nvPr/>
          </p:nvSpPr>
          <p:spPr>
            <a:xfrm>
              <a:off x="6523963" y="3542261"/>
              <a:ext cx="92819" cy="156403"/>
            </a:xfrm>
            <a:custGeom>
              <a:avLst/>
              <a:gdLst/>
              <a:ahLst/>
              <a:cxnLst/>
              <a:rect l="l" t="t" r="r" b="b"/>
              <a:pathLst>
                <a:path w="3086" h="5200" extrusionOk="0">
                  <a:moveTo>
                    <a:pt x="2659" y="0"/>
                  </a:moveTo>
                  <a:cubicBezTo>
                    <a:pt x="2604" y="0"/>
                    <a:pt x="2550" y="19"/>
                    <a:pt x="2507" y="62"/>
                  </a:cubicBezTo>
                  <a:cubicBezTo>
                    <a:pt x="1254" y="1541"/>
                    <a:pt x="402" y="3195"/>
                    <a:pt x="1" y="5075"/>
                  </a:cubicBezTo>
                  <a:cubicBezTo>
                    <a:pt x="1" y="5200"/>
                    <a:pt x="1" y="5200"/>
                    <a:pt x="101" y="5200"/>
                  </a:cubicBezTo>
                  <a:cubicBezTo>
                    <a:pt x="1154" y="3621"/>
                    <a:pt x="2081" y="2067"/>
                    <a:pt x="2908" y="488"/>
                  </a:cubicBezTo>
                  <a:cubicBezTo>
                    <a:pt x="3085" y="252"/>
                    <a:pt x="2861" y="0"/>
                    <a:pt x="265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54"/>
            <p:cNvSpPr/>
            <p:nvPr/>
          </p:nvSpPr>
          <p:spPr>
            <a:xfrm>
              <a:off x="6571605" y="3647440"/>
              <a:ext cx="111347" cy="162118"/>
            </a:xfrm>
            <a:custGeom>
              <a:avLst/>
              <a:gdLst/>
              <a:ahLst/>
              <a:cxnLst/>
              <a:rect l="l" t="t" r="r" b="b"/>
              <a:pathLst>
                <a:path w="3702" h="5390" extrusionOk="0">
                  <a:moveTo>
                    <a:pt x="3408" y="0"/>
                  </a:moveTo>
                  <a:cubicBezTo>
                    <a:pt x="3341" y="0"/>
                    <a:pt x="3269" y="37"/>
                    <a:pt x="3204" y="124"/>
                  </a:cubicBezTo>
                  <a:cubicBezTo>
                    <a:pt x="1951" y="1703"/>
                    <a:pt x="698" y="3357"/>
                    <a:pt x="71" y="5237"/>
                  </a:cubicBezTo>
                  <a:cubicBezTo>
                    <a:pt x="1" y="5307"/>
                    <a:pt x="91" y="5390"/>
                    <a:pt x="185" y="5390"/>
                  </a:cubicBezTo>
                  <a:cubicBezTo>
                    <a:pt x="225" y="5390"/>
                    <a:pt x="267" y="5375"/>
                    <a:pt x="297" y="5337"/>
                  </a:cubicBezTo>
                  <a:cubicBezTo>
                    <a:pt x="1550" y="3883"/>
                    <a:pt x="2577" y="2104"/>
                    <a:pt x="3630" y="450"/>
                  </a:cubicBezTo>
                  <a:cubicBezTo>
                    <a:pt x="3701" y="219"/>
                    <a:pt x="3570" y="0"/>
                    <a:pt x="340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54"/>
            <p:cNvSpPr/>
            <p:nvPr/>
          </p:nvSpPr>
          <p:spPr>
            <a:xfrm>
              <a:off x="6765962" y="3543554"/>
              <a:ext cx="199745" cy="156463"/>
            </a:xfrm>
            <a:custGeom>
              <a:avLst/>
              <a:gdLst/>
              <a:ahLst/>
              <a:cxnLst/>
              <a:rect l="l" t="t" r="r" b="b"/>
              <a:pathLst>
                <a:path w="6641" h="5202" extrusionOk="0">
                  <a:moveTo>
                    <a:pt x="6343" y="0"/>
                  </a:moveTo>
                  <a:cubicBezTo>
                    <a:pt x="6318" y="0"/>
                    <a:pt x="6292" y="6"/>
                    <a:pt x="6266" y="19"/>
                  </a:cubicBezTo>
                  <a:cubicBezTo>
                    <a:pt x="3960" y="1498"/>
                    <a:pt x="1980" y="3152"/>
                    <a:pt x="0" y="5157"/>
                  </a:cubicBezTo>
                  <a:cubicBezTo>
                    <a:pt x="0" y="5157"/>
                    <a:pt x="45" y="5202"/>
                    <a:pt x="74" y="5202"/>
                  </a:cubicBezTo>
                  <a:cubicBezTo>
                    <a:pt x="89" y="5202"/>
                    <a:pt x="100" y="5190"/>
                    <a:pt x="100" y="5157"/>
                  </a:cubicBezTo>
                  <a:cubicBezTo>
                    <a:pt x="2180" y="3478"/>
                    <a:pt x="4386" y="1899"/>
                    <a:pt x="6466" y="345"/>
                  </a:cubicBezTo>
                  <a:cubicBezTo>
                    <a:pt x="6641" y="258"/>
                    <a:pt x="6512" y="0"/>
                    <a:pt x="634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54"/>
            <p:cNvSpPr/>
            <p:nvPr/>
          </p:nvSpPr>
          <p:spPr>
            <a:xfrm>
              <a:off x="6646887" y="3757612"/>
              <a:ext cx="118174" cy="102053"/>
            </a:xfrm>
            <a:custGeom>
              <a:avLst/>
              <a:gdLst/>
              <a:ahLst/>
              <a:cxnLst/>
              <a:rect l="l" t="t" r="r" b="b"/>
              <a:pathLst>
                <a:path w="3929" h="3393" extrusionOk="0">
                  <a:moveTo>
                    <a:pt x="3520" y="0"/>
                  </a:moveTo>
                  <a:cubicBezTo>
                    <a:pt x="3490" y="0"/>
                    <a:pt x="3460" y="6"/>
                    <a:pt x="3433" y="20"/>
                  </a:cubicBezTo>
                  <a:cubicBezTo>
                    <a:pt x="2180" y="947"/>
                    <a:pt x="1027" y="2000"/>
                    <a:pt x="74" y="3153"/>
                  </a:cubicBezTo>
                  <a:cubicBezTo>
                    <a:pt x="1" y="3300"/>
                    <a:pt x="35" y="3393"/>
                    <a:pt x="147" y="3393"/>
                  </a:cubicBezTo>
                  <a:cubicBezTo>
                    <a:pt x="188" y="3393"/>
                    <a:pt x="239" y="3380"/>
                    <a:pt x="300" y="3353"/>
                  </a:cubicBezTo>
                  <a:cubicBezTo>
                    <a:pt x="1453" y="2426"/>
                    <a:pt x="2581" y="1474"/>
                    <a:pt x="3733" y="421"/>
                  </a:cubicBezTo>
                  <a:cubicBezTo>
                    <a:pt x="3928" y="248"/>
                    <a:pt x="3712" y="0"/>
                    <a:pt x="352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54"/>
            <p:cNvSpPr/>
            <p:nvPr/>
          </p:nvSpPr>
          <p:spPr>
            <a:xfrm>
              <a:off x="6618194" y="3876687"/>
              <a:ext cx="137153" cy="121333"/>
            </a:xfrm>
            <a:custGeom>
              <a:avLst/>
              <a:gdLst/>
              <a:ahLst/>
              <a:cxnLst/>
              <a:rect l="l" t="t" r="r" b="b"/>
              <a:pathLst>
                <a:path w="4560" h="4034" extrusionOk="0">
                  <a:moveTo>
                    <a:pt x="4253" y="1"/>
                  </a:moveTo>
                  <a:cubicBezTo>
                    <a:pt x="4223" y="1"/>
                    <a:pt x="4192" y="7"/>
                    <a:pt x="4161" y="21"/>
                  </a:cubicBezTo>
                  <a:cubicBezTo>
                    <a:pt x="2607" y="1074"/>
                    <a:pt x="928" y="2327"/>
                    <a:pt x="1" y="3881"/>
                  </a:cubicBezTo>
                  <a:cubicBezTo>
                    <a:pt x="1" y="3951"/>
                    <a:pt x="1" y="4033"/>
                    <a:pt x="35" y="4033"/>
                  </a:cubicBezTo>
                  <a:cubicBezTo>
                    <a:pt x="50" y="4033"/>
                    <a:pt x="71" y="4018"/>
                    <a:pt x="101" y="3981"/>
                  </a:cubicBezTo>
                  <a:cubicBezTo>
                    <a:pt x="1655" y="2953"/>
                    <a:pt x="2908" y="1475"/>
                    <a:pt x="4387" y="347"/>
                  </a:cubicBezTo>
                  <a:cubicBezTo>
                    <a:pt x="4559" y="239"/>
                    <a:pt x="4435" y="1"/>
                    <a:pt x="425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0" name="Google Shape;8710;p54"/>
            <p:cNvSpPr/>
            <p:nvPr/>
          </p:nvSpPr>
          <p:spPr>
            <a:xfrm>
              <a:off x="6675310" y="3936029"/>
              <a:ext cx="170930" cy="105692"/>
            </a:xfrm>
            <a:custGeom>
              <a:avLst/>
              <a:gdLst/>
              <a:ahLst/>
              <a:cxnLst/>
              <a:rect l="l" t="t" r="r" b="b"/>
              <a:pathLst>
                <a:path w="5683" h="3514" extrusionOk="0">
                  <a:moveTo>
                    <a:pt x="5471" y="1"/>
                  </a:moveTo>
                  <a:cubicBezTo>
                    <a:pt x="5445" y="1"/>
                    <a:pt x="5419" y="9"/>
                    <a:pt x="5395" y="28"/>
                  </a:cubicBezTo>
                  <a:cubicBezTo>
                    <a:pt x="3515" y="880"/>
                    <a:pt x="1761" y="2008"/>
                    <a:pt x="82" y="3261"/>
                  </a:cubicBezTo>
                  <a:cubicBezTo>
                    <a:pt x="0" y="3363"/>
                    <a:pt x="51" y="3514"/>
                    <a:pt x="180" y="3514"/>
                  </a:cubicBezTo>
                  <a:cubicBezTo>
                    <a:pt x="210" y="3514"/>
                    <a:pt x="244" y="3505"/>
                    <a:pt x="282" y="3487"/>
                  </a:cubicBezTo>
                  <a:cubicBezTo>
                    <a:pt x="1961" y="2334"/>
                    <a:pt x="3741" y="1281"/>
                    <a:pt x="5520" y="253"/>
                  </a:cubicBezTo>
                  <a:cubicBezTo>
                    <a:pt x="5683" y="152"/>
                    <a:pt x="5582" y="1"/>
                    <a:pt x="547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1" name="Google Shape;8711;p54"/>
            <p:cNvSpPr/>
            <p:nvPr/>
          </p:nvSpPr>
          <p:spPr>
            <a:xfrm>
              <a:off x="6826146" y="3716617"/>
              <a:ext cx="187353" cy="111347"/>
            </a:xfrm>
            <a:custGeom>
              <a:avLst/>
              <a:gdLst/>
              <a:ahLst/>
              <a:cxnLst/>
              <a:rect l="l" t="t" r="r" b="b"/>
              <a:pathLst>
                <a:path w="6229" h="3702" extrusionOk="0">
                  <a:moveTo>
                    <a:pt x="6018" y="1"/>
                  </a:moveTo>
                  <a:cubicBezTo>
                    <a:pt x="5988" y="1"/>
                    <a:pt x="5955" y="9"/>
                    <a:pt x="5919" y="30"/>
                  </a:cubicBezTo>
                  <a:cubicBezTo>
                    <a:pt x="3839" y="857"/>
                    <a:pt x="1959" y="2210"/>
                    <a:pt x="79" y="3563"/>
                  </a:cubicBezTo>
                  <a:cubicBezTo>
                    <a:pt x="1" y="3563"/>
                    <a:pt x="45" y="3702"/>
                    <a:pt x="116" y="3702"/>
                  </a:cubicBezTo>
                  <a:cubicBezTo>
                    <a:pt x="136" y="3702"/>
                    <a:pt x="158" y="3691"/>
                    <a:pt x="179" y="3664"/>
                  </a:cubicBezTo>
                  <a:cubicBezTo>
                    <a:pt x="2059" y="2411"/>
                    <a:pt x="4139" y="1483"/>
                    <a:pt x="6144" y="230"/>
                  </a:cubicBezTo>
                  <a:cubicBezTo>
                    <a:pt x="6229" y="230"/>
                    <a:pt x="6172" y="1"/>
                    <a:pt x="601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54"/>
            <p:cNvSpPr/>
            <p:nvPr/>
          </p:nvSpPr>
          <p:spPr>
            <a:xfrm>
              <a:off x="6925761" y="3572157"/>
              <a:ext cx="162238" cy="103918"/>
            </a:xfrm>
            <a:custGeom>
              <a:avLst/>
              <a:gdLst/>
              <a:ahLst/>
              <a:cxnLst/>
              <a:rect l="l" t="t" r="r" b="b"/>
              <a:pathLst>
                <a:path w="5394" h="3455" extrusionOk="0">
                  <a:moveTo>
                    <a:pt x="5033" y="0"/>
                  </a:moveTo>
                  <a:cubicBezTo>
                    <a:pt x="4995" y="0"/>
                    <a:pt x="4955" y="7"/>
                    <a:pt x="4913" y="21"/>
                  </a:cubicBezTo>
                  <a:cubicBezTo>
                    <a:pt x="3033" y="747"/>
                    <a:pt x="1454" y="1900"/>
                    <a:pt x="0" y="3354"/>
                  </a:cubicBezTo>
                  <a:lnTo>
                    <a:pt x="101" y="3454"/>
                  </a:lnTo>
                  <a:cubicBezTo>
                    <a:pt x="1780" y="2326"/>
                    <a:pt x="3334" y="1274"/>
                    <a:pt x="5113" y="321"/>
                  </a:cubicBezTo>
                  <a:cubicBezTo>
                    <a:pt x="5393" y="235"/>
                    <a:pt x="5266" y="0"/>
                    <a:pt x="50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3" name="Google Shape;8713;p54"/>
            <p:cNvSpPr/>
            <p:nvPr/>
          </p:nvSpPr>
          <p:spPr>
            <a:xfrm>
              <a:off x="7173746" y="3421532"/>
              <a:ext cx="175382" cy="76337"/>
            </a:xfrm>
            <a:custGeom>
              <a:avLst/>
              <a:gdLst/>
              <a:ahLst/>
              <a:cxnLst/>
              <a:rect l="l" t="t" r="r" b="b"/>
              <a:pathLst>
                <a:path w="5831" h="2538" extrusionOk="0">
                  <a:moveTo>
                    <a:pt x="5433" y="0"/>
                  </a:moveTo>
                  <a:cubicBezTo>
                    <a:pt x="5403" y="0"/>
                    <a:pt x="5372" y="5"/>
                    <a:pt x="5339" y="16"/>
                  </a:cubicBezTo>
                  <a:cubicBezTo>
                    <a:pt x="4287" y="317"/>
                    <a:pt x="3234" y="643"/>
                    <a:pt x="2307" y="1069"/>
                  </a:cubicBezTo>
                  <a:cubicBezTo>
                    <a:pt x="1480" y="1369"/>
                    <a:pt x="527" y="1695"/>
                    <a:pt x="1" y="2322"/>
                  </a:cubicBezTo>
                  <a:lnTo>
                    <a:pt x="1" y="2522"/>
                  </a:lnTo>
                  <a:cubicBezTo>
                    <a:pt x="97" y="2532"/>
                    <a:pt x="192" y="2537"/>
                    <a:pt x="287" y="2537"/>
                  </a:cubicBezTo>
                  <a:cubicBezTo>
                    <a:pt x="1139" y="2537"/>
                    <a:pt x="1966" y="2156"/>
                    <a:pt x="2733" y="1795"/>
                  </a:cubicBezTo>
                  <a:cubicBezTo>
                    <a:pt x="3660" y="1470"/>
                    <a:pt x="4613" y="943"/>
                    <a:pt x="5540" y="542"/>
                  </a:cubicBezTo>
                  <a:cubicBezTo>
                    <a:pt x="5831" y="341"/>
                    <a:pt x="5682" y="0"/>
                    <a:pt x="543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4" name="Google Shape;8714;p54"/>
            <p:cNvSpPr/>
            <p:nvPr/>
          </p:nvSpPr>
          <p:spPr>
            <a:xfrm>
              <a:off x="7070492" y="3314969"/>
              <a:ext cx="172645" cy="75404"/>
            </a:xfrm>
            <a:custGeom>
              <a:avLst/>
              <a:gdLst/>
              <a:ahLst/>
              <a:cxnLst/>
              <a:rect l="l" t="t" r="r" b="b"/>
              <a:pathLst>
                <a:path w="5740" h="2507" extrusionOk="0">
                  <a:moveTo>
                    <a:pt x="5213" y="0"/>
                  </a:moveTo>
                  <a:cubicBezTo>
                    <a:pt x="3534" y="326"/>
                    <a:pt x="1354" y="952"/>
                    <a:pt x="201" y="2206"/>
                  </a:cubicBezTo>
                  <a:cubicBezTo>
                    <a:pt x="0" y="2406"/>
                    <a:pt x="201" y="2506"/>
                    <a:pt x="301" y="2506"/>
                  </a:cubicBezTo>
                  <a:cubicBezTo>
                    <a:pt x="1254" y="2406"/>
                    <a:pt x="2181" y="1880"/>
                    <a:pt x="3033" y="1579"/>
                  </a:cubicBezTo>
                  <a:cubicBezTo>
                    <a:pt x="3860" y="1253"/>
                    <a:pt x="4587" y="952"/>
                    <a:pt x="5414" y="526"/>
                  </a:cubicBezTo>
                  <a:cubicBezTo>
                    <a:pt x="5740" y="426"/>
                    <a:pt x="5539"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54"/>
            <p:cNvSpPr/>
            <p:nvPr/>
          </p:nvSpPr>
          <p:spPr>
            <a:xfrm>
              <a:off x="7120239" y="3541088"/>
              <a:ext cx="220137" cy="104068"/>
            </a:xfrm>
            <a:custGeom>
              <a:avLst/>
              <a:gdLst/>
              <a:ahLst/>
              <a:cxnLst/>
              <a:rect l="l" t="t" r="r" b="b"/>
              <a:pathLst>
                <a:path w="7319" h="3460" extrusionOk="0">
                  <a:moveTo>
                    <a:pt x="6692" y="1"/>
                  </a:moveTo>
                  <a:cubicBezTo>
                    <a:pt x="4186" y="427"/>
                    <a:pt x="2206" y="1981"/>
                    <a:pt x="126" y="3234"/>
                  </a:cubicBezTo>
                  <a:cubicBezTo>
                    <a:pt x="1" y="3359"/>
                    <a:pt x="126" y="3460"/>
                    <a:pt x="126" y="3460"/>
                  </a:cubicBezTo>
                  <a:cubicBezTo>
                    <a:pt x="2306" y="2206"/>
                    <a:pt x="4813" y="1780"/>
                    <a:pt x="7018" y="627"/>
                  </a:cubicBezTo>
                  <a:cubicBezTo>
                    <a:pt x="7319" y="527"/>
                    <a:pt x="7018" y="1"/>
                    <a:pt x="669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6" name="Google Shape;8716;p54"/>
            <p:cNvSpPr/>
            <p:nvPr/>
          </p:nvSpPr>
          <p:spPr>
            <a:xfrm>
              <a:off x="7421761" y="3529027"/>
              <a:ext cx="150809" cy="46771"/>
            </a:xfrm>
            <a:custGeom>
              <a:avLst/>
              <a:gdLst/>
              <a:ahLst/>
              <a:cxnLst/>
              <a:rect l="l" t="t" r="r" b="b"/>
              <a:pathLst>
                <a:path w="5014" h="1555" extrusionOk="0">
                  <a:moveTo>
                    <a:pt x="4712" y="1"/>
                  </a:moveTo>
                  <a:cubicBezTo>
                    <a:pt x="3033" y="101"/>
                    <a:pt x="1580" y="627"/>
                    <a:pt x="126" y="1354"/>
                  </a:cubicBezTo>
                  <a:cubicBezTo>
                    <a:pt x="1" y="1354"/>
                    <a:pt x="126" y="1555"/>
                    <a:pt x="226" y="1555"/>
                  </a:cubicBezTo>
                  <a:cubicBezTo>
                    <a:pt x="1680" y="1354"/>
                    <a:pt x="3259" y="1028"/>
                    <a:pt x="4712" y="627"/>
                  </a:cubicBezTo>
                  <a:cubicBezTo>
                    <a:pt x="5013" y="5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7" name="Google Shape;8717;p54"/>
            <p:cNvSpPr/>
            <p:nvPr/>
          </p:nvSpPr>
          <p:spPr>
            <a:xfrm>
              <a:off x="6737299" y="4000183"/>
              <a:ext cx="232198" cy="97271"/>
            </a:xfrm>
            <a:custGeom>
              <a:avLst/>
              <a:gdLst/>
              <a:ahLst/>
              <a:cxnLst/>
              <a:rect l="l" t="t" r="r" b="b"/>
              <a:pathLst>
                <a:path w="7720" h="3234" extrusionOk="0">
                  <a:moveTo>
                    <a:pt x="7219" y="0"/>
                  </a:moveTo>
                  <a:cubicBezTo>
                    <a:pt x="4913" y="301"/>
                    <a:pt x="1880" y="1128"/>
                    <a:pt x="201" y="2807"/>
                  </a:cubicBezTo>
                  <a:cubicBezTo>
                    <a:pt x="1" y="3008"/>
                    <a:pt x="201" y="3233"/>
                    <a:pt x="427" y="3233"/>
                  </a:cubicBezTo>
                  <a:cubicBezTo>
                    <a:pt x="1580" y="3008"/>
                    <a:pt x="2707" y="2381"/>
                    <a:pt x="3860" y="1980"/>
                  </a:cubicBezTo>
                  <a:cubicBezTo>
                    <a:pt x="5013" y="1654"/>
                    <a:pt x="6166" y="1253"/>
                    <a:pt x="7319" y="827"/>
                  </a:cubicBezTo>
                  <a:cubicBezTo>
                    <a:pt x="7720" y="727"/>
                    <a:pt x="7720" y="0"/>
                    <a:pt x="721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54"/>
            <p:cNvSpPr/>
            <p:nvPr/>
          </p:nvSpPr>
          <p:spPr>
            <a:xfrm>
              <a:off x="6762172" y="4152944"/>
              <a:ext cx="238996" cy="63614"/>
            </a:xfrm>
            <a:custGeom>
              <a:avLst/>
              <a:gdLst/>
              <a:ahLst/>
              <a:cxnLst/>
              <a:rect l="l" t="t" r="r" b="b"/>
              <a:pathLst>
                <a:path w="7946" h="2115" extrusionOk="0">
                  <a:moveTo>
                    <a:pt x="1429" y="1"/>
                  </a:moveTo>
                  <a:cubicBezTo>
                    <a:pt x="982" y="1"/>
                    <a:pt x="545" y="41"/>
                    <a:pt x="126" y="134"/>
                  </a:cubicBezTo>
                  <a:cubicBezTo>
                    <a:pt x="1" y="234"/>
                    <a:pt x="1" y="335"/>
                    <a:pt x="126" y="435"/>
                  </a:cubicBezTo>
                  <a:cubicBezTo>
                    <a:pt x="1154" y="1061"/>
                    <a:pt x="2507" y="1387"/>
                    <a:pt x="3660" y="1588"/>
                  </a:cubicBezTo>
                  <a:cubicBezTo>
                    <a:pt x="4913" y="1914"/>
                    <a:pt x="6166" y="2014"/>
                    <a:pt x="7520" y="2114"/>
                  </a:cubicBezTo>
                  <a:cubicBezTo>
                    <a:pt x="7845" y="2114"/>
                    <a:pt x="7946" y="1588"/>
                    <a:pt x="7645" y="1488"/>
                  </a:cubicBezTo>
                  <a:cubicBezTo>
                    <a:pt x="5828" y="889"/>
                    <a:pt x="3518" y="1"/>
                    <a:pt x="142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54"/>
            <p:cNvSpPr/>
            <p:nvPr/>
          </p:nvSpPr>
          <p:spPr>
            <a:xfrm>
              <a:off x="6856404" y="4088399"/>
              <a:ext cx="125934" cy="24032"/>
            </a:xfrm>
            <a:custGeom>
              <a:avLst/>
              <a:gdLst/>
              <a:ahLst/>
              <a:cxnLst/>
              <a:rect l="l" t="t" r="r" b="b"/>
              <a:pathLst>
                <a:path w="4187" h="799" extrusionOk="0">
                  <a:moveTo>
                    <a:pt x="2456" y="0"/>
                  </a:moveTo>
                  <a:cubicBezTo>
                    <a:pt x="1643" y="0"/>
                    <a:pt x="835" y="107"/>
                    <a:pt x="126" y="501"/>
                  </a:cubicBezTo>
                  <a:cubicBezTo>
                    <a:pt x="1" y="501"/>
                    <a:pt x="1" y="701"/>
                    <a:pt x="126" y="701"/>
                  </a:cubicBezTo>
                  <a:cubicBezTo>
                    <a:pt x="517" y="772"/>
                    <a:pt x="909" y="798"/>
                    <a:pt x="1300" y="798"/>
                  </a:cubicBezTo>
                  <a:cubicBezTo>
                    <a:pt x="2162" y="798"/>
                    <a:pt x="3024" y="670"/>
                    <a:pt x="3885" y="601"/>
                  </a:cubicBezTo>
                  <a:cubicBezTo>
                    <a:pt x="4186" y="601"/>
                    <a:pt x="4186" y="75"/>
                    <a:pt x="3885" y="75"/>
                  </a:cubicBezTo>
                  <a:cubicBezTo>
                    <a:pt x="3420" y="37"/>
                    <a:pt x="2937" y="0"/>
                    <a:pt x="245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54"/>
            <p:cNvSpPr/>
            <p:nvPr/>
          </p:nvSpPr>
          <p:spPr>
            <a:xfrm>
              <a:off x="6831530" y="4288892"/>
              <a:ext cx="229130" cy="81901"/>
            </a:xfrm>
            <a:custGeom>
              <a:avLst/>
              <a:gdLst/>
              <a:ahLst/>
              <a:cxnLst/>
              <a:rect l="l" t="t" r="r" b="b"/>
              <a:pathLst>
                <a:path w="7618" h="2723" extrusionOk="0">
                  <a:moveTo>
                    <a:pt x="101" y="0"/>
                  </a:moveTo>
                  <a:cubicBezTo>
                    <a:pt x="0" y="0"/>
                    <a:pt x="0" y="100"/>
                    <a:pt x="101" y="201"/>
                  </a:cubicBezTo>
                  <a:cubicBezTo>
                    <a:pt x="2407" y="1454"/>
                    <a:pt x="4587" y="2506"/>
                    <a:pt x="7319" y="2707"/>
                  </a:cubicBezTo>
                  <a:cubicBezTo>
                    <a:pt x="7352" y="2718"/>
                    <a:pt x="7381" y="2723"/>
                    <a:pt x="7407" y="2723"/>
                  </a:cubicBezTo>
                  <a:cubicBezTo>
                    <a:pt x="7617" y="2723"/>
                    <a:pt x="7598" y="2395"/>
                    <a:pt x="7419" y="2306"/>
                  </a:cubicBezTo>
                  <a:cubicBezTo>
                    <a:pt x="5013" y="1354"/>
                    <a:pt x="2507" y="727"/>
                    <a:pt x="1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54"/>
            <p:cNvSpPr/>
            <p:nvPr/>
          </p:nvSpPr>
          <p:spPr>
            <a:xfrm>
              <a:off x="6998126" y="4270034"/>
              <a:ext cx="144763" cy="43763"/>
            </a:xfrm>
            <a:custGeom>
              <a:avLst/>
              <a:gdLst/>
              <a:ahLst/>
              <a:cxnLst/>
              <a:rect l="l" t="t" r="r" b="b"/>
              <a:pathLst>
                <a:path w="4813" h="1455" extrusionOk="0">
                  <a:moveTo>
                    <a:pt x="201" y="1"/>
                  </a:moveTo>
                  <a:cubicBezTo>
                    <a:pt x="101" y="1"/>
                    <a:pt x="0" y="201"/>
                    <a:pt x="101" y="301"/>
                  </a:cubicBezTo>
                  <a:cubicBezTo>
                    <a:pt x="1454" y="928"/>
                    <a:pt x="2933" y="1153"/>
                    <a:pt x="4386" y="1454"/>
                  </a:cubicBezTo>
                  <a:cubicBezTo>
                    <a:pt x="4687" y="1454"/>
                    <a:pt x="4812" y="1053"/>
                    <a:pt x="4487" y="928"/>
                  </a:cubicBezTo>
                  <a:cubicBezTo>
                    <a:pt x="3133" y="427"/>
                    <a:pt x="1680" y="1"/>
                    <a:pt x="201"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54"/>
            <p:cNvSpPr/>
            <p:nvPr/>
          </p:nvSpPr>
          <p:spPr>
            <a:xfrm>
              <a:off x="7136060" y="4341286"/>
              <a:ext cx="172675" cy="38830"/>
            </a:xfrm>
            <a:custGeom>
              <a:avLst/>
              <a:gdLst/>
              <a:ahLst/>
              <a:cxnLst/>
              <a:rect l="l" t="t" r="r" b="b"/>
              <a:pathLst>
                <a:path w="5741" h="1291" extrusionOk="0">
                  <a:moveTo>
                    <a:pt x="1848" y="1"/>
                  </a:moveTo>
                  <a:cubicBezTo>
                    <a:pt x="1249" y="1"/>
                    <a:pt x="685" y="72"/>
                    <a:pt x="226" y="238"/>
                  </a:cubicBezTo>
                  <a:cubicBezTo>
                    <a:pt x="1" y="338"/>
                    <a:pt x="1" y="664"/>
                    <a:pt x="226" y="664"/>
                  </a:cubicBezTo>
                  <a:cubicBezTo>
                    <a:pt x="1053" y="965"/>
                    <a:pt x="1881" y="965"/>
                    <a:pt x="2733" y="1065"/>
                  </a:cubicBezTo>
                  <a:cubicBezTo>
                    <a:pt x="3560" y="1065"/>
                    <a:pt x="4487" y="1291"/>
                    <a:pt x="5439" y="1291"/>
                  </a:cubicBezTo>
                  <a:cubicBezTo>
                    <a:pt x="5640" y="1291"/>
                    <a:pt x="5740" y="865"/>
                    <a:pt x="5540" y="764"/>
                  </a:cubicBezTo>
                  <a:cubicBezTo>
                    <a:pt x="4614" y="336"/>
                    <a:pt x="3147" y="1"/>
                    <a:pt x="1848"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54"/>
            <p:cNvSpPr/>
            <p:nvPr/>
          </p:nvSpPr>
          <p:spPr>
            <a:xfrm>
              <a:off x="7067484" y="4191653"/>
              <a:ext cx="238214" cy="46049"/>
            </a:xfrm>
            <a:custGeom>
              <a:avLst/>
              <a:gdLst/>
              <a:ahLst/>
              <a:cxnLst/>
              <a:rect l="l" t="t" r="r" b="b"/>
              <a:pathLst>
                <a:path w="7920" h="1531" extrusionOk="0">
                  <a:moveTo>
                    <a:pt x="201" y="0"/>
                  </a:moveTo>
                  <a:cubicBezTo>
                    <a:pt x="100" y="0"/>
                    <a:pt x="0" y="100"/>
                    <a:pt x="100" y="201"/>
                  </a:cubicBezTo>
                  <a:cubicBezTo>
                    <a:pt x="2025" y="932"/>
                    <a:pt x="3950" y="1530"/>
                    <a:pt x="5920" y="1530"/>
                  </a:cubicBezTo>
                  <a:cubicBezTo>
                    <a:pt x="6515" y="1530"/>
                    <a:pt x="7115" y="1476"/>
                    <a:pt x="7719" y="1353"/>
                  </a:cubicBezTo>
                  <a:cubicBezTo>
                    <a:pt x="7920" y="1353"/>
                    <a:pt x="7820" y="1028"/>
                    <a:pt x="7719" y="1028"/>
                  </a:cubicBezTo>
                  <a:cubicBezTo>
                    <a:pt x="5213" y="927"/>
                    <a:pt x="2607" y="927"/>
                    <a:pt x="201"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54"/>
            <p:cNvSpPr/>
            <p:nvPr/>
          </p:nvSpPr>
          <p:spPr>
            <a:xfrm>
              <a:off x="7302656" y="4274906"/>
              <a:ext cx="163622" cy="44665"/>
            </a:xfrm>
            <a:custGeom>
              <a:avLst/>
              <a:gdLst/>
              <a:ahLst/>
              <a:cxnLst/>
              <a:rect l="l" t="t" r="r" b="b"/>
              <a:pathLst>
                <a:path w="5440" h="1485" extrusionOk="0">
                  <a:moveTo>
                    <a:pt x="2707" y="0"/>
                  </a:moveTo>
                  <a:cubicBezTo>
                    <a:pt x="2432" y="0"/>
                    <a:pt x="2157" y="13"/>
                    <a:pt x="1880" y="39"/>
                  </a:cubicBezTo>
                  <a:cubicBezTo>
                    <a:pt x="1254" y="139"/>
                    <a:pt x="201" y="139"/>
                    <a:pt x="1" y="891"/>
                  </a:cubicBezTo>
                  <a:cubicBezTo>
                    <a:pt x="1" y="991"/>
                    <a:pt x="1" y="1092"/>
                    <a:pt x="101" y="1192"/>
                  </a:cubicBezTo>
                  <a:cubicBezTo>
                    <a:pt x="280" y="1413"/>
                    <a:pt x="531" y="1484"/>
                    <a:pt x="807" y="1484"/>
                  </a:cubicBezTo>
                  <a:cubicBezTo>
                    <a:pt x="1188" y="1484"/>
                    <a:pt x="1618" y="1350"/>
                    <a:pt x="1981" y="1292"/>
                  </a:cubicBezTo>
                  <a:cubicBezTo>
                    <a:pt x="2933" y="1192"/>
                    <a:pt x="3961" y="1092"/>
                    <a:pt x="4913" y="991"/>
                  </a:cubicBezTo>
                  <a:cubicBezTo>
                    <a:pt x="5339" y="991"/>
                    <a:pt x="5439" y="465"/>
                    <a:pt x="5013" y="265"/>
                  </a:cubicBezTo>
                  <a:cubicBezTo>
                    <a:pt x="4237" y="98"/>
                    <a:pt x="3475" y="0"/>
                    <a:pt x="2707"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5" name="Google Shape;8725;p54"/>
            <p:cNvSpPr/>
            <p:nvPr/>
          </p:nvSpPr>
          <p:spPr>
            <a:xfrm>
              <a:off x="7369006" y="4348445"/>
              <a:ext cx="172645" cy="42319"/>
            </a:xfrm>
            <a:custGeom>
              <a:avLst/>
              <a:gdLst/>
              <a:ahLst/>
              <a:cxnLst/>
              <a:rect l="l" t="t" r="r" b="b"/>
              <a:pathLst>
                <a:path w="5740" h="1407" extrusionOk="0">
                  <a:moveTo>
                    <a:pt x="5314" y="100"/>
                  </a:moveTo>
                  <a:cubicBezTo>
                    <a:pt x="3634" y="326"/>
                    <a:pt x="1554" y="0"/>
                    <a:pt x="101" y="727"/>
                  </a:cubicBezTo>
                  <a:cubicBezTo>
                    <a:pt x="0" y="827"/>
                    <a:pt x="0" y="827"/>
                    <a:pt x="101" y="953"/>
                  </a:cubicBezTo>
                  <a:cubicBezTo>
                    <a:pt x="626" y="1288"/>
                    <a:pt x="1263" y="1407"/>
                    <a:pt x="1935" y="1407"/>
                  </a:cubicBezTo>
                  <a:cubicBezTo>
                    <a:pt x="3123" y="1407"/>
                    <a:pt x="4422" y="1035"/>
                    <a:pt x="5414" y="827"/>
                  </a:cubicBezTo>
                  <a:cubicBezTo>
                    <a:pt x="5740" y="727"/>
                    <a:pt x="5740" y="100"/>
                    <a:pt x="5314" y="10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6" name="Google Shape;8726;p54"/>
            <p:cNvSpPr/>
            <p:nvPr/>
          </p:nvSpPr>
          <p:spPr>
            <a:xfrm>
              <a:off x="7538610" y="4197067"/>
              <a:ext cx="168705" cy="94864"/>
            </a:xfrm>
            <a:custGeom>
              <a:avLst/>
              <a:gdLst/>
              <a:ahLst/>
              <a:cxnLst/>
              <a:rect l="l" t="t" r="r" b="b"/>
              <a:pathLst>
                <a:path w="5609" h="3154" extrusionOk="0">
                  <a:moveTo>
                    <a:pt x="5200" y="1"/>
                  </a:moveTo>
                  <a:cubicBezTo>
                    <a:pt x="5170" y="1"/>
                    <a:pt x="5140" y="7"/>
                    <a:pt x="5113" y="21"/>
                  </a:cubicBezTo>
                  <a:cubicBezTo>
                    <a:pt x="3434" y="1073"/>
                    <a:pt x="1755" y="1900"/>
                    <a:pt x="101" y="2953"/>
                  </a:cubicBezTo>
                  <a:cubicBezTo>
                    <a:pt x="0" y="3053"/>
                    <a:pt x="101" y="3153"/>
                    <a:pt x="201" y="3153"/>
                  </a:cubicBezTo>
                  <a:cubicBezTo>
                    <a:pt x="2081" y="2627"/>
                    <a:pt x="3860" y="1700"/>
                    <a:pt x="5414" y="447"/>
                  </a:cubicBezTo>
                  <a:cubicBezTo>
                    <a:pt x="5609" y="252"/>
                    <a:pt x="5392" y="1"/>
                    <a:pt x="520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54"/>
            <p:cNvSpPr/>
            <p:nvPr/>
          </p:nvSpPr>
          <p:spPr>
            <a:xfrm>
              <a:off x="7453432" y="4139800"/>
              <a:ext cx="167652" cy="82773"/>
            </a:xfrm>
            <a:custGeom>
              <a:avLst/>
              <a:gdLst/>
              <a:ahLst/>
              <a:cxnLst/>
              <a:rect l="l" t="t" r="r" b="b"/>
              <a:pathLst>
                <a:path w="5574" h="2752" extrusionOk="0">
                  <a:moveTo>
                    <a:pt x="5100" y="0"/>
                  </a:moveTo>
                  <a:cubicBezTo>
                    <a:pt x="5042" y="0"/>
                    <a:pt x="4979" y="14"/>
                    <a:pt x="4913" y="45"/>
                  </a:cubicBezTo>
                  <a:cubicBezTo>
                    <a:pt x="3334" y="772"/>
                    <a:pt x="1579" y="1498"/>
                    <a:pt x="101" y="2551"/>
                  </a:cubicBezTo>
                  <a:cubicBezTo>
                    <a:pt x="0" y="2551"/>
                    <a:pt x="0" y="2752"/>
                    <a:pt x="101" y="2752"/>
                  </a:cubicBezTo>
                  <a:cubicBezTo>
                    <a:pt x="1980" y="2551"/>
                    <a:pt x="3760" y="1624"/>
                    <a:pt x="5213" y="571"/>
                  </a:cubicBezTo>
                  <a:cubicBezTo>
                    <a:pt x="5573" y="402"/>
                    <a:pt x="5415" y="0"/>
                    <a:pt x="510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54"/>
            <p:cNvSpPr/>
            <p:nvPr/>
          </p:nvSpPr>
          <p:spPr>
            <a:xfrm>
              <a:off x="6897880" y="3839241"/>
              <a:ext cx="162328" cy="105662"/>
            </a:xfrm>
            <a:custGeom>
              <a:avLst/>
              <a:gdLst/>
              <a:ahLst/>
              <a:cxnLst/>
              <a:rect l="l" t="t" r="r" b="b"/>
              <a:pathLst>
                <a:path w="5397" h="3513" extrusionOk="0">
                  <a:moveTo>
                    <a:pt x="4969" y="0"/>
                  </a:moveTo>
                  <a:cubicBezTo>
                    <a:pt x="4943" y="0"/>
                    <a:pt x="4915" y="4"/>
                    <a:pt x="4887" y="13"/>
                  </a:cubicBezTo>
                  <a:cubicBezTo>
                    <a:pt x="2907" y="740"/>
                    <a:pt x="1353" y="1692"/>
                    <a:pt x="0" y="3346"/>
                  </a:cubicBezTo>
                  <a:cubicBezTo>
                    <a:pt x="0" y="3436"/>
                    <a:pt x="0" y="3512"/>
                    <a:pt x="37" y="3512"/>
                  </a:cubicBezTo>
                  <a:cubicBezTo>
                    <a:pt x="51" y="3512"/>
                    <a:pt x="72" y="3500"/>
                    <a:pt x="100" y="3471"/>
                  </a:cubicBezTo>
                  <a:cubicBezTo>
                    <a:pt x="1880" y="2619"/>
                    <a:pt x="3434" y="1592"/>
                    <a:pt x="5213" y="539"/>
                  </a:cubicBezTo>
                  <a:cubicBezTo>
                    <a:pt x="5396" y="447"/>
                    <a:pt x="5245" y="0"/>
                    <a:pt x="496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54"/>
            <p:cNvSpPr/>
            <p:nvPr/>
          </p:nvSpPr>
          <p:spPr>
            <a:xfrm>
              <a:off x="7010939" y="3707233"/>
              <a:ext cx="143079" cy="81901"/>
            </a:xfrm>
            <a:custGeom>
              <a:avLst/>
              <a:gdLst/>
              <a:ahLst/>
              <a:cxnLst/>
              <a:rect l="l" t="t" r="r" b="b"/>
              <a:pathLst>
                <a:path w="4757" h="2723" extrusionOk="0">
                  <a:moveTo>
                    <a:pt x="4357" y="1"/>
                  </a:moveTo>
                  <a:cubicBezTo>
                    <a:pt x="4327" y="1"/>
                    <a:pt x="4295" y="5"/>
                    <a:pt x="4261" y="16"/>
                  </a:cubicBezTo>
                  <a:cubicBezTo>
                    <a:pt x="2807" y="442"/>
                    <a:pt x="828" y="1269"/>
                    <a:pt x="101" y="2622"/>
                  </a:cubicBezTo>
                  <a:cubicBezTo>
                    <a:pt x="0" y="2723"/>
                    <a:pt x="101" y="2723"/>
                    <a:pt x="101" y="2723"/>
                  </a:cubicBezTo>
                  <a:cubicBezTo>
                    <a:pt x="928" y="2622"/>
                    <a:pt x="1554" y="2221"/>
                    <a:pt x="2281" y="1795"/>
                  </a:cubicBezTo>
                  <a:cubicBezTo>
                    <a:pt x="3008" y="1369"/>
                    <a:pt x="3760" y="1068"/>
                    <a:pt x="4487" y="542"/>
                  </a:cubicBezTo>
                  <a:cubicBezTo>
                    <a:pt x="4757" y="362"/>
                    <a:pt x="4623" y="1"/>
                    <a:pt x="4357"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54"/>
            <p:cNvSpPr/>
            <p:nvPr/>
          </p:nvSpPr>
          <p:spPr>
            <a:xfrm>
              <a:off x="7032805" y="3871273"/>
              <a:ext cx="175653" cy="87465"/>
            </a:xfrm>
            <a:custGeom>
              <a:avLst/>
              <a:gdLst/>
              <a:ahLst/>
              <a:cxnLst/>
              <a:rect l="l" t="t" r="r" b="b"/>
              <a:pathLst>
                <a:path w="5840" h="2908" extrusionOk="0">
                  <a:moveTo>
                    <a:pt x="5539" y="0"/>
                  </a:moveTo>
                  <a:cubicBezTo>
                    <a:pt x="3434" y="527"/>
                    <a:pt x="1780" y="1554"/>
                    <a:pt x="101" y="2707"/>
                  </a:cubicBezTo>
                  <a:cubicBezTo>
                    <a:pt x="0" y="2807"/>
                    <a:pt x="101" y="2908"/>
                    <a:pt x="201" y="2908"/>
                  </a:cubicBezTo>
                  <a:cubicBezTo>
                    <a:pt x="1780" y="1880"/>
                    <a:pt x="3860" y="1254"/>
                    <a:pt x="5639" y="527"/>
                  </a:cubicBezTo>
                  <a:cubicBezTo>
                    <a:pt x="5840" y="401"/>
                    <a:pt x="5840" y="0"/>
                    <a:pt x="5539"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54"/>
            <p:cNvSpPr/>
            <p:nvPr/>
          </p:nvSpPr>
          <p:spPr>
            <a:xfrm>
              <a:off x="7036234" y="3996393"/>
              <a:ext cx="125483" cy="54170"/>
            </a:xfrm>
            <a:custGeom>
              <a:avLst/>
              <a:gdLst/>
              <a:ahLst/>
              <a:cxnLst/>
              <a:rect l="l" t="t" r="r" b="b"/>
              <a:pathLst>
                <a:path w="4172" h="1801" extrusionOk="0">
                  <a:moveTo>
                    <a:pt x="3746" y="1"/>
                  </a:moveTo>
                  <a:cubicBezTo>
                    <a:pt x="2493" y="327"/>
                    <a:pt x="1139" y="627"/>
                    <a:pt x="87" y="1379"/>
                  </a:cubicBezTo>
                  <a:cubicBezTo>
                    <a:pt x="0" y="1552"/>
                    <a:pt x="63" y="1800"/>
                    <a:pt x="211" y="1800"/>
                  </a:cubicBezTo>
                  <a:cubicBezTo>
                    <a:pt x="234" y="1800"/>
                    <a:pt x="260" y="1794"/>
                    <a:pt x="287" y="1780"/>
                  </a:cubicBezTo>
                  <a:cubicBezTo>
                    <a:pt x="1540" y="1580"/>
                    <a:pt x="2794" y="953"/>
                    <a:pt x="3946" y="527"/>
                  </a:cubicBezTo>
                  <a:cubicBezTo>
                    <a:pt x="4172" y="327"/>
                    <a:pt x="3946" y="1"/>
                    <a:pt x="374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54"/>
            <p:cNvSpPr/>
            <p:nvPr/>
          </p:nvSpPr>
          <p:spPr>
            <a:xfrm>
              <a:off x="7044866" y="4103437"/>
              <a:ext cx="119889" cy="34709"/>
            </a:xfrm>
            <a:custGeom>
              <a:avLst/>
              <a:gdLst/>
              <a:ahLst/>
              <a:cxnLst/>
              <a:rect l="l" t="t" r="r" b="b"/>
              <a:pathLst>
                <a:path w="3986" h="1154" extrusionOk="0">
                  <a:moveTo>
                    <a:pt x="3885" y="1"/>
                  </a:moveTo>
                  <a:cubicBezTo>
                    <a:pt x="2507" y="101"/>
                    <a:pt x="1253" y="427"/>
                    <a:pt x="126" y="1053"/>
                  </a:cubicBezTo>
                  <a:cubicBezTo>
                    <a:pt x="0" y="1053"/>
                    <a:pt x="126" y="1154"/>
                    <a:pt x="126" y="1154"/>
                  </a:cubicBezTo>
                  <a:cubicBezTo>
                    <a:pt x="1379" y="728"/>
                    <a:pt x="2632" y="427"/>
                    <a:pt x="3885" y="201"/>
                  </a:cubicBezTo>
                  <a:cubicBezTo>
                    <a:pt x="3985" y="201"/>
                    <a:pt x="3985" y="1"/>
                    <a:pt x="3885"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54"/>
            <p:cNvSpPr/>
            <p:nvPr/>
          </p:nvSpPr>
          <p:spPr>
            <a:xfrm>
              <a:off x="7173746" y="3729099"/>
              <a:ext cx="90624" cy="66832"/>
            </a:xfrm>
            <a:custGeom>
              <a:avLst/>
              <a:gdLst/>
              <a:ahLst/>
              <a:cxnLst/>
              <a:rect l="l" t="t" r="r" b="b"/>
              <a:pathLst>
                <a:path w="3013" h="2222" extrusionOk="0">
                  <a:moveTo>
                    <a:pt x="2506" y="1"/>
                  </a:moveTo>
                  <a:cubicBezTo>
                    <a:pt x="2474" y="1"/>
                    <a:pt x="2441" y="5"/>
                    <a:pt x="2407" y="16"/>
                  </a:cubicBezTo>
                  <a:cubicBezTo>
                    <a:pt x="1981" y="341"/>
                    <a:pt x="1480" y="542"/>
                    <a:pt x="1054" y="868"/>
                  </a:cubicBezTo>
                  <a:cubicBezTo>
                    <a:pt x="628" y="1168"/>
                    <a:pt x="427" y="1595"/>
                    <a:pt x="101" y="1996"/>
                  </a:cubicBezTo>
                  <a:cubicBezTo>
                    <a:pt x="1" y="2121"/>
                    <a:pt x="101" y="2221"/>
                    <a:pt x="227" y="2221"/>
                  </a:cubicBezTo>
                  <a:cubicBezTo>
                    <a:pt x="728" y="1895"/>
                    <a:pt x="1254" y="1795"/>
                    <a:pt x="1680" y="1494"/>
                  </a:cubicBezTo>
                  <a:cubicBezTo>
                    <a:pt x="2106" y="1168"/>
                    <a:pt x="2407" y="868"/>
                    <a:pt x="2833" y="542"/>
                  </a:cubicBezTo>
                  <a:cubicBezTo>
                    <a:pt x="3013" y="362"/>
                    <a:pt x="2789" y="1"/>
                    <a:pt x="2506"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4" name="Google Shape;8734;p54"/>
            <p:cNvSpPr/>
            <p:nvPr/>
          </p:nvSpPr>
          <p:spPr>
            <a:xfrm>
              <a:off x="7324522" y="3626266"/>
              <a:ext cx="150809" cy="56576"/>
            </a:xfrm>
            <a:custGeom>
              <a:avLst/>
              <a:gdLst/>
              <a:ahLst/>
              <a:cxnLst/>
              <a:rect l="l" t="t" r="r" b="b"/>
              <a:pathLst>
                <a:path w="5014" h="1881" extrusionOk="0">
                  <a:moveTo>
                    <a:pt x="4712" y="1"/>
                  </a:moveTo>
                  <a:cubicBezTo>
                    <a:pt x="3133" y="101"/>
                    <a:pt x="1153" y="728"/>
                    <a:pt x="1" y="1780"/>
                  </a:cubicBezTo>
                  <a:cubicBezTo>
                    <a:pt x="1" y="1780"/>
                    <a:pt x="1" y="1881"/>
                    <a:pt x="101" y="1881"/>
                  </a:cubicBezTo>
                  <a:cubicBezTo>
                    <a:pt x="853" y="1881"/>
                    <a:pt x="1580" y="1555"/>
                    <a:pt x="2306" y="1354"/>
                  </a:cubicBezTo>
                  <a:cubicBezTo>
                    <a:pt x="3133" y="1029"/>
                    <a:pt x="3986" y="828"/>
                    <a:pt x="4813" y="527"/>
                  </a:cubicBezTo>
                  <a:cubicBezTo>
                    <a:pt x="5013" y="402"/>
                    <a:pt x="5013" y="1"/>
                    <a:pt x="4712"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5" name="Google Shape;8735;p54"/>
            <p:cNvSpPr/>
            <p:nvPr/>
          </p:nvSpPr>
          <p:spPr>
            <a:xfrm>
              <a:off x="7286835" y="3750965"/>
              <a:ext cx="140733" cy="79615"/>
            </a:xfrm>
            <a:custGeom>
              <a:avLst/>
              <a:gdLst/>
              <a:ahLst/>
              <a:cxnLst/>
              <a:rect l="l" t="t" r="r" b="b"/>
              <a:pathLst>
                <a:path w="4679" h="2647" extrusionOk="0">
                  <a:moveTo>
                    <a:pt x="4276" y="0"/>
                  </a:moveTo>
                  <a:cubicBezTo>
                    <a:pt x="4247" y="0"/>
                    <a:pt x="4217" y="5"/>
                    <a:pt x="4186" y="15"/>
                  </a:cubicBezTo>
                  <a:cubicBezTo>
                    <a:pt x="2732" y="241"/>
                    <a:pt x="853" y="968"/>
                    <a:pt x="0" y="2321"/>
                  </a:cubicBezTo>
                  <a:cubicBezTo>
                    <a:pt x="0" y="2421"/>
                    <a:pt x="101" y="2647"/>
                    <a:pt x="226" y="2647"/>
                  </a:cubicBezTo>
                  <a:cubicBezTo>
                    <a:pt x="953" y="2421"/>
                    <a:pt x="1579" y="2020"/>
                    <a:pt x="2306" y="1695"/>
                  </a:cubicBezTo>
                  <a:cubicBezTo>
                    <a:pt x="3033" y="1394"/>
                    <a:pt x="3660" y="968"/>
                    <a:pt x="4386" y="542"/>
                  </a:cubicBezTo>
                  <a:cubicBezTo>
                    <a:pt x="4679" y="362"/>
                    <a:pt x="4527" y="0"/>
                    <a:pt x="4276"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6" name="Google Shape;8736;p54"/>
            <p:cNvSpPr/>
            <p:nvPr/>
          </p:nvSpPr>
          <p:spPr>
            <a:xfrm>
              <a:off x="7232667" y="3892658"/>
              <a:ext cx="147771" cy="77841"/>
            </a:xfrm>
            <a:custGeom>
              <a:avLst/>
              <a:gdLst/>
              <a:ahLst/>
              <a:cxnLst/>
              <a:rect l="l" t="t" r="r" b="b"/>
              <a:pathLst>
                <a:path w="4913" h="2588" extrusionOk="0">
                  <a:moveTo>
                    <a:pt x="4534" y="0"/>
                  </a:moveTo>
                  <a:cubicBezTo>
                    <a:pt x="4496" y="0"/>
                    <a:pt x="4454" y="5"/>
                    <a:pt x="4408" y="16"/>
                  </a:cubicBezTo>
                  <a:cubicBezTo>
                    <a:pt x="3055" y="442"/>
                    <a:pt x="1701" y="843"/>
                    <a:pt x="448" y="1695"/>
                  </a:cubicBezTo>
                  <a:cubicBezTo>
                    <a:pt x="1" y="1951"/>
                    <a:pt x="314" y="2587"/>
                    <a:pt x="741" y="2587"/>
                  </a:cubicBezTo>
                  <a:cubicBezTo>
                    <a:pt x="817" y="2587"/>
                    <a:pt x="896" y="2568"/>
                    <a:pt x="974" y="2522"/>
                  </a:cubicBezTo>
                  <a:cubicBezTo>
                    <a:pt x="2227" y="1996"/>
                    <a:pt x="3481" y="1169"/>
                    <a:pt x="4734" y="543"/>
                  </a:cubicBezTo>
                  <a:cubicBezTo>
                    <a:pt x="4913" y="341"/>
                    <a:pt x="4852" y="0"/>
                    <a:pt x="4534"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7" name="Google Shape;8737;p54"/>
            <p:cNvSpPr/>
            <p:nvPr/>
          </p:nvSpPr>
          <p:spPr>
            <a:xfrm>
              <a:off x="7258954" y="4059736"/>
              <a:ext cx="166599" cy="49778"/>
            </a:xfrm>
            <a:custGeom>
              <a:avLst/>
              <a:gdLst/>
              <a:ahLst/>
              <a:cxnLst/>
              <a:rect l="l" t="t" r="r" b="b"/>
              <a:pathLst>
                <a:path w="5539" h="1655" extrusionOk="0">
                  <a:moveTo>
                    <a:pt x="5213" y="0"/>
                  </a:moveTo>
                  <a:cubicBezTo>
                    <a:pt x="3534" y="100"/>
                    <a:pt x="1454" y="526"/>
                    <a:pt x="0" y="1554"/>
                  </a:cubicBezTo>
                  <a:lnTo>
                    <a:pt x="0" y="1654"/>
                  </a:lnTo>
                  <a:cubicBezTo>
                    <a:pt x="1780" y="1654"/>
                    <a:pt x="3659" y="1028"/>
                    <a:pt x="5313" y="401"/>
                  </a:cubicBezTo>
                  <a:cubicBezTo>
                    <a:pt x="5539" y="301"/>
                    <a:pt x="5414" y="0"/>
                    <a:pt x="521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8" name="Google Shape;8738;p54"/>
            <p:cNvSpPr/>
            <p:nvPr/>
          </p:nvSpPr>
          <p:spPr>
            <a:xfrm>
              <a:off x="7415745" y="3946255"/>
              <a:ext cx="122024" cy="57177"/>
            </a:xfrm>
            <a:custGeom>
              <a:avLst/>
              <a:gdLst/>
              <a:ahLst/>
              <a:cxnLst/>
              <a:rect l="l" t="t" r="r" b="b"/>
              <a:pathLst>
                <a:path w="4057" h="1901" extrusionOk="0">
                  <a:moveTo>
                    <a:pt x="3638" y="0"/>
                  </a:moveTo>
                  <a:cubicBezTo>
                    <a:pt x="3613" y="0"/>
                    <a:pt x="3586" y="5"/>
                    <a:pt x="3559" y="14"/>
                  </a:cubicBezTo>
                  <a:cubicBezTo>
                    <a:pt x="2506" y="314"/>
                    <a:pt x="953" y="640"/>
                    <a:pt x="100" y="1467"/>
                  </a:cubicBezTo>
                  <a:cubicBezTo>
                    <a:pt x="0" y="1568"/>
                    <a:pt x="100" y="1793"/>
                    <a:pt x="326" y="1893"/>
                  </a:cubicBezTo>
                  <a:cubicBezTo>
                    <a:pt x="382" y="1898"/>
                    <a:pt x="438" y="1901"/>
                    <a:pt x="495" y="1901"/>
                  </a:cubicBezTo>
                  <a:cubicBezTo>
                    <a:pt x="1589" y="1901"/>
                    <a:pt x="2878" y="1016"/>
                    <a:pt x="3760" y="540"/>
                  </a:cubicBezTo>
                  <a:cubicBezTo>
                    <a:pt x="4056" y="426"/>
                    <a:pt x="3896" y="0"/>
                    <a:pt x="3638"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9" name="Google Shape;8739;p54"/>
            <p:cNvSpPr/>
            <p:nvPr/>
          </p:nvSpPr>
          <p:spPr>
            <a:xfrm>
              <a:off x="7359201" y="4118656"/>
              <a:ext cx="134116" cy="56756"/>
            </a:xfrm>
            <a:custGeom>
              <a:avLst/>
              <a:gdLst/>
              <a:ahLst/>
              <a:cxnLst/>
              <a:rect l="l" t="t" r="r" b="b"/>
              <a:pathLst>
                <a:path w="4459" h="1887" extrusionOk="0">
                  <a:moveTo>
                    <a:pt x="4169" y="1"/>
                  </a:moveTo>
                  <a:cubicBezTo>
                    <a:pt x="4142" y="1"/>
                    <a:pt x="4114" y="7"/>
                    <a:pt x="4086" y="21"/>
                  </a:cubicBezTo>
                  <a:cubicBezTo>
                    <a:pt x="3334" y="121"/>
                    <a:pt x="2607" y="322"/>
                    <a:pt x="1880" y="648"/>
                  </a:cubicBezTo>
                  <a:cubicBezTo>
                    <a:pt x="1579" y="748"/>
                    <a:pt x="1254" y="848"/>
                    <a:pt x="1053" y="948"/>
                  </a:cubicBezTo>
                  <a:cubicBezTo>
                    <a:pt x="962" y="1062"/>
                    <a:pt x="331" y="1488"/>
                    <a:pt x="143" y="1488"/>
                  </a:cubicBezTo>
                  <a:cubicBezTo>
                    <a:pt x="124" y="1488"/>
                    <a:pt x="110" y="1484"/>
                    <a:pt x="101" y="1475"/>
                  </a:cubicBezTo>
                  <a:cubicBezTo>
                    <a:pt x="0" y="1475"/>
                    <a:pt x="0" y="1575"/>
                    <a:pt x="0" y="1575"/>
                  </a:cubicBezTo>
                  <a:cubicBezTo>
                    <a:pt x="94" y="1821"/>
                    <a:pt x="351" y="1886"/>
                    <a:pt x="630" y="1886"/>
                  </a:cubicBezTo>
                  <a:cubicBezTo>
                    <a:pt x="948" y="1886"/>
                    <a:pt x="1294" y="1800"/>
                    <a:pt x="1454" y="1800"/>
                  </a:cubicBezTo>
                  <a:cubicBezTo>
                    <a:pt x="2507" y="1475"/>
                    <a:pt x="3559" y="948"/>
                    <a:pt x="4286" y="322"/>
                  </a:cubicBezTo>
                  <a:cubicBezTo>
                    <a:pt x="4459" y="236"/>
                    <a:pt x="4334" y="1"/>
                    <a:pt x="4169"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0" name="Google Shape;8740;p54"/>
            <p:cNvSpPr/>
            <p:nvPr/>
          </p:nvSpPr>
          <p:spPr>
            <a:xfrm>
              <a:off x="7582342" y="3980242"/>
              <a:ext cx="134356" cy="95346"/>
            </a:xfrm>
            <a:custGeom>
              <a:avLst/>
              <a:gdLst/>
              <a:ahLst/>
              <a:cxnLst/>
              <a:rect l="l" t="t" r="r" b="b"/>
              <a:pathLst>
                <a:path w="4467" h="3170" extrusionOk="0">
                  <a:moveTo>
                    <a:pt x="4293" y="0"/>
                  </a:moveTo>
                  <a:cubicBezTo>
                    <a:pt x="4262" y="0"/>
                    <a:pt x="4226" y="11"/>
                    <a:pt x="4186" y="37"/>
                  </a:cubicBezTo>
                  <a:cubicBezTo>
                    <a:pt x="3434" y="538"/>
                    <a:pt x="2707" y="1064"/>
                    <a:pt x="1980" y="1590"/>
                  </a:cubicBezTo>
                  <a:cubicBezTo>
                    <a:pt x="1353" y="2017"/>
                    <a:pt x="627" y="2317"/>
                    <a:pt x="100" y="2944"/>
                  </a:cubicBezTo>
                  <a:cubicBezTo>
                    <a:pt x="0" y="3044"/>
                    <a:pt x="0" y="3169"/>
                    <a:pt x="100" y="3169"/>
                  </a:cubicBezTo>
                  <a:cubicBezTo>
                    <a:pt x="1779" y="3169"/>
                    <a:pt x="3434" y="1490"/>
                    <a:pt x="4386" y="337"/>
                  </a:cubicBezTo>
                  <a:cubicBezTo>
                    <a:pt x="4466" y="177"/>
                    <a:pt x="4418" y="0"/>
                    <a:pt x="4293"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1" name="Google Shape;8741;p54"/>
            <p:cNvSpPr/>
            <p:nvPr/>
          </p:nvSpPr>
          <p:spPr>
            <a:xfrm>
              <a:off x="7441431" y="3804352"/>
              <a:ext cx="127318" cy="61298"/>
            </a:xfrm>
            <a:custGeom>
              <a:avLst/>
              <a:gdLst/>
              <a:ahLst/>
              <a:cxnLst/>
              <a:rect l="l" t="t" r="r" b="b"/>
              <a:pathLst>
                <a:path w="4233" h="2038" extrusionOk="0">
                  <a:moveTo>
                    <a:pt x="4033" y="1"/>
                  </a:moveTo>
                  <a:cubicBezTo>
                    <a:pt x="4010" y="1"/>
                    <a:pt x="3985" y="6"/>
                    <a:pt x="3958" y="20"/>
                  </a:cubicBezTo>
                  <a:cubicBezTo>
                    <a:pt x="2605" y="546"/>
                    <a:pt x="1452" y="1173"/>
                    <a:pt x="99" y="1900"/>
                  </a:cubicBezTo>
                  <a:cubicBezTo>
                    <a:pt x="0" y="1900"/>
                    <a:pt x="56" y="2038"/>
                    <a:pt x="181" y="2038"/>
                  </a:cubicBezTo>
                  <a:cubicBezTo>
                    <a:pt x="215" y="2038"/>
                    <a:pt x="255" y="2027"/>
                    <a:pt x="299" y="2000"/>
                  </a:cubicBezTo>
                  <a:cubicBezTo>
                    <a:pt x="1552" y="1499"/>
                    <a:pt x="2805" y="972"/>
                    <a:pt x="4058" y="245"/>
                  </a:cubicBezTo>
                  <a:cubicBezTo>
                    <a:pt x="4232" y="245"/>
                    <a:pt x="4180" y="1"/>
                    <a:pt x="4033"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2" name="Google Shape;8742;p54"/>
            <p:cNvSpPr/>
            <p:nvPr/>
          </p:nvSpPr>
          <p:spPr>
            <a:xfrm>
              <a:off x="7466245" y="3669998"/>
              <a:ext cx="194511" cy="97271"/>
            </a:xfrm>
            <a:custGeom>
              <a:avLst/>
              <a:gdLst/>
              <a:ahLst/>
              <a:cxnLst/>
              <a:rect l="l" t="t" r="r" b="b"/>
              <a:pathLst>
                <a:path w="6467" h="3234" extrusionOk="0">
                  <a:moveTo>
                    <a:pt x="5940" y="1"/>
                  </a:moveTo>
                  <a:cubicBezTo>
                    <a:pt x="3534" y="427"/>
                    <a:pt x="1780" y="1354"/>
                    <a:pt x="0" y="3133"/>
                  </a:cubicBezTo>
                  <a:cubicBezTo>
                    <a:pt x="0" y="3133"/>
                    <a:pt x="0" y="3234"/>
                    <a:pt x="101" y="3234"/>
                  </a:cubicBezTo>
                  <a:cubicBezTo>
                    <a:pt x="2081" y="2306"/>
                    <a:pt x="4061" y="1354"/>
                    <a:pt x="6166" y="527"/>
                  </a:cubicBezTo>
                  <a:cubicBezTo>
                    <a:pt x="6467" y="427"/>
                    <a:pt x="6366" y="1"/>
                    <a:pt x="5940"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3" name="Google Shape;8743;p54"/>
            <p:cNvSpPr/>
            <p:nvPr/>
          </p:nvSpPr>
          <p:spPr>
            <a:xfrm>
              <a:off x="7563484" y="3823782"/>
              <a:ext cx="137965" cy="73570"/>
            </a:xfrm>
            <a:custGeom>
              <a:avLst/>
              <a:gdLst/>
              <a:ahLst/>
              <a:cxnLst/>
              <a:rect l="l" t="t" r="r" b="b"/>
              <a:pathLst>
                <a:path w="4587" h="2446" extrusionOk="0">
                  <a:moveTo>
                    <a:pt x="3960" y="0"/>
                  </a:moveTo>
                  <a:cubicBezTo>
                    <a:pt x="3033" y="101"/>
                    <a:pt x="2181" y="426"/>
                    <a:pt x="1454" y="853"/>
                  </a:cubicBezTo>
                  <a:cubicBezTo>
                    <a:pt x="828" y="1153"/>
                    <a:pt x="0" y="1579"/>
                    <a:pt x="0" y="2206"/>
                  </a:cubicBezTo>
                  <a:cubicBezTo>
                    <a:pt x="0" y="2306"/>
                    <a:pt x="101" y="2406"/>
                    <a:pt x="101" y="2406"/>
                  </a:cubicBezTo>
                  <a:cubicBezTo>
                    <a:pt x="184" y="2433"/>
                    <a:pt x="268" y="2445"/>
                    <a:pt x="352" y="2445"/>
                  </a:cubicBezTo>
                  <a:cubicBezTo>
                    <a:pt x="895" y="2445"/>
                    <a:pt x="1438" y="1940"/>
                    <a:pt x="1980" y="1680"/>
                  </a:cubicBezTo>
                  <a:cubicBezTo>
                    <a:pt x="2707" y="1354"/>
                    <a:pt x="3434" y="953"/>
                    <a:pt x="4186" y="627"/>
                  </a:cubicBezTo>
                  <a:cubicBezTo>
                    <a:pt x="4587" y="426"/>
                    <a:pt x="4286" y="0"/>
                    <a:pt x="3960" y="0"/>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4" name="Google Shape;8744;p54"/>
            <p:cNvSpPr/>
            <p:nvPr/>
          </p:nvSpPr>
          <p:spPr>
            <a:xfrm>
              <a:off x="7604178" y="3927186"/>
              <a:ext cx="77600" cy="41357"/>
            </a:xfrm>
            <a:custGeom>
              <a:avLst/>
              <a:gdLst/>
              <a:ahLst/>
              <a:cxnLst/>
              <a:rect l="l" t="t" r="r" b="b"/>
              <a:pathLst>
                <a:path w="2580" h="1375" extrusionOk="0">
                  <a:moveTo>
                    <a:pt x="2384" y="1"/>
                  </a:moveTo>
                  <a:cubicBezTo>
                    <a:pt x="2361" y="1"/>
                    <a:pt x="2335" y="7"/>
                    <a:pt x="2307" y="21"/>
                  </a:cubicBezTo>
                  <a:cubicBezTo>
                    <a:pt x="1454" y="222"/>
                    <a:pt x="828" y="648"/>
                    <a:pt x="101" y="1174"/>
                  </a:cubicBezTo>
                  <a:cubicBezTo>
                    <a:pt x="1" y="1174"/>
                    <a:pt x="101" y="1374"/>
                    <a:pt x="201" y="1374"/>
                  </a:cubicBezTo>
                  <a:cubicBezTo>
                    <a:pt x="953" y="948"/>
                    <a:pt x="1680" y="648"/>
                    <a:pt x="2407" y="322"/>
                  </a:cubicBezTo>
                  <a:cubicBezTo>
                    <a:pt x="2579" y="236"/>
                    <a:pt x="2529" y="1"/>
                    <a:pt x="2384" y="1"/>
                  </a:cubicBezTo>
                  <a:close/>
                </a:path>
              </a:pathLst>
            </a:custGeom>
            <a:solidFill>
              <a:srgbClr val="965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5" name="Google Shape;8745;p54"/>
            <p:cNvSpPr/>
            <p:nvPr/>
          </p:nvSpPr>
          <p:spPr>
            <a:xfrm>
              <a:off x="6432769" y="3535073"/>
              <a:ext cx="37717" cy="153064"/>
            </a:xfrm>
            <a:custGeom>
              <a:avLst/>
              <a:gdLst/>
              <a:ahLst/>
              <a:cxnLst/>
              <a:rect l="l" t="t" r="r" b="b"/>
              <a:pathLst>
                <a:path w="1254" h="5089" extrusionOk="0">
                  <a:moveTo>
                    <a:pt x="1053" y="0"/>
                  </a:moveTo>
                  <a:cubicBezTo>
                    <a:pt x="201" y="1680"/>
                    <a:pt x="0" y="3233"/>
                    <a:pt x="101" y="5013"/>
                  </a:cubicBezTo>
                  <a:cubicBezTo>
                    <a:pt x="151" y="5063"/>
                    <a:pt x="201" y="5088"/>
                    <a:pt x="238" y="5088"/>
                  </a:cubicBezTo>
                  <a:cubicBezTo>
                    <a:pt x="276" y="5088"/>
                    <a:pt x="301" y="5063"/>
                    <a:pt x="301" y="5013"/>
                  </a:cubicBezTo>
                  <a:cubicBezTo>
                    <a:pt x="301" y="3334"/>
                    <a:pt x="727" y="1680"/>
                    <a:pt x="1253" y="101"/>
                  </a:cubicBezTo>
                  <a:cubicBezTo>
                    <a:pt x="1253" y="0"/>
                    <a:pt x="1153" y="0"/>
                    <a:pt x="105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6" name="Google Shape;8746;p54"/>
            <p:cNvSpPr/>
            <p:nvPr/>
          </p:nvSpPr>
          <p:spPr>
            <a:xfrm>
              <a:off x="6467448" y="3625093"/>
              <a:ext cx="26558" cy="63794"/>
            </a:xfrm>
            <a:custGeom>
              <a:avLst/>
              <a:gdLst/>
              <a:ahLst/>
              <a:cxnLst/>
              <a:rect l="l" t="t" r="r" b="b"/>
              <a:pathLst>
                <a:path w="883" h="2121" extrusionOk="0">
                  <a:moveTo>
                    <a:pt x="729" y="0"/>
                  </a:moveTo>
                  <a:cubicBezTo>
                    <a:pt x="657" y="0"/>
                    <a:pt x="572" y="50"/>
                    <a:pt x="526" y="140"/>
                  </a:cubicBezTo>
                  <a:cubicBezTo>
                    <a:pt x="301" y="767"/>
                    <a:pt x="0" y="1393"/>
                    <a:pt x="201" y="2020"/>
                  </a:cubicBezTo>
                  <a:cubicBezTo>
                    <a:pt x="301" y="2120"/>
                    <a:pt x="301" y="2120"/>
                    <a:pt x="401" y="2120"/>
                  </a:cubicBezTo>
                  <a:cubicBezTo>
                    <a:pt x="727" y="1494"/>
                    <a:pt x="727" y="867"/>
                    <a:pt x="827" y="240"/>
                  </a:cubicBezTo>
                  <a:cubicBezTo>
                    <a:pt x="882" y="75"/>
                    <a:pt x="816" y="0"/>
                    <a:pt x="72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7" name="Google Shape;8747;p54"/>
            <p:cNvSpPr/>
            <p:nvPr/>
          </p:nvSpPr>
          <p:spPr>
            <a:xfrm>
              <a:off x="6690559" y="3587346"/>
              <a:ext cx="119137" cy="126416"/>
            </a:xfrm>
            <a:custGeom>
              <a:avLst/>
              <a:gdLst/>
              <a:ahLst/>
              <a:cxnLst/>
              <a:rect l="l" t="t" r="r" b="b"/>
              <a:pathLst>
                <a:path w="3961" h="4203" extrusionOk="0">
                  <a:moveTo>
                    <a:pt x="3846" y="0"/>
                  </a:moveTo>
                  <a:cubicBezTo>
                    <a:pt x="3819" y="0"/>
                    <a:pt x="3790" y="12"/>
                    <a:pt x="3760" y="42"/>
                  </a:cubicBezTo>
                  <a:cubicBezTo>
                    <a:pt x="2382" y="1195"/>
                    <a:pt x="1129" y="2548"/>
                    <a:pt x="1" y="4102"/>
                  </a:cubicBezTo>
                  <a:cubicBezTo>
                    <a:pt x="1" y="4202"/>
                    <a:pt x="101" y="4202"/>
                    <a:pt x="101" y="4202"/>
                  </a:cubicBezTo>
                  <a:cubicBezTo>
                    <a:pt x="1254" y="2749"/>
                    <a:pt x="2507" y="1395"/>
                    <a:pt x="3961" y="142"/>
                  </a:cubicBezTo>
                  <a:cubicBezTo>
                    <a:pt x="3961" y="71"/>
                    <a:pt x="3911" y="0"/>
                    <a:pt x="384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54"/>
            <p:cNvSpPr/>
            <p:nvPr/>
          </p:nvSpPr>
          <p:spPr>
            <a:xfrm>
              <a:off x="6732156" y="3637575"/>
              <a:ext cx="64215" cy="68396"/>
            </a:xfrm>
            <a:custGeom>
              <a:avLst/>
              <a:gdLst/>
              <a:ahLst/>
              <a:cxnLst/>
              <a:rect l="l" t="t" r="r" b="b"/>
              <a:pathLst>
                <a:path w="2135" h="2274" extrusionOk="0">
                  <a:moveTo>
                    <a:pt x="1911" y="1"/>
                  </a:moveTo>
                  <a:cubicBezTo>
                    <a:pt x="1889" y="1"/>
                    <a:pt x="1868" y="8"/>
                    <a:pt x="1851" y="26"/>
                  </a:cubicBezTo>
                  <a:cubicBezTo>
                    <a:pt x="1224" y="653"/>
                    <a:pt x="598" y="1404"/>
                    <a:pt x="71" y="2131"/>
                  </a:cubicBezTo>
                  <a:cubicBezTo>
                    <a:pt x="1" y="2202"/>
                    <a:pt x="30" y="2273"/>
                    <a:pt x="89" y="2273"/>
                  </a:cubicBezTo>
                  <a:cubicBezTo>
                    <a:pt x="113" y="2273"/>
                    <a:pt x="142" y="2261"/>
                    <a:pt x="172" y="2231"/>
                  </a:cubicBezTo>
                  <a:cubicBezTo>
                    <a:pt x="798" y="1605"/>
                    <a:pt x="1425" y="978"/>
                    <a:pt x="2051" y="252"/>
                  </a:cubicBezTo>
                  <a:cubicBezTo>
                    <a:pt x="2134" y="169"/>
                    <a:pt x="2012" y="1"/>
                    <a:pt x="191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54"/>
            <p:cNvSpPr/>
            <p:nvPr/>
          </p:nvSpPr>
          <p:spPr>
            <a:xfrm>
              <a:off x="6713297" y="3405561"/>
              <a:ext cx="161576" cy="146628"/>
            </a:xfrm>
            <a:custGeom>
              <a:avLst/>
              <a:gdLst/>
              <a:ahLst/>
              <a:cxnLst/>
              <a:rect l="l" t="t" r="r" b="b"/>
              <a:pathLst>
                <a:path w="5372" h="4875" extrusionOk="0">
                  <a:moveTo>
                    <a:pt x="5160" y="1"/>
                  </a:moveTo>
                  <a:cubicBezTo>
                    <a:pt x="5137" y="1"/>
                    <a:pt x="5112" y="7"/>
                    <a:pt x="5084" y="21"/>
                  </a:cubicBezTo>
                  <a:cubicBezTo>
                    <a:pt x="3104" y="1274"/>
                    <a:pt x="1325" y="2727"/>
                    <a:pt x="72" y="4732"/>
                  </a:cubicBezTo>
                  <a:cubicBezTo>
                    <a:pt x="1" y="4803"/>
                    <a:pt x="80" y="4874"/>
                    <a:pt x="169" y="4874"/>
                  </a:cubicBezTo>
                  <a:cubicBezTo>
                    <a:pt x="205" y="4874"/>
                    <a:pt x="243" y="4862"/>
                    <a:pt x="272" y="4833"/>
                  </a:cubicBezTo>
                  <a:cubicBezTo>
                    <a:pt x="1851" y="3254"/>
                    <a:pt x="3405" y="1700"/>
                    <a:pt x="5285" y="447"/>
                  </a:cubicBezTo>
                  <a:cubicBezTo>
                    <a:pt x="5371" y="252"/>
                    <a:pt x="5308" y="1"/>
                    <a:pt x="516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54"/>
            <p:cNvSpPr/>
            <p:nvPr/>
          </p:nvSpPr>
          <p:spPr>
            <a:xfrm>
              <a:off x="6747104" y="3699744"/>
              <a:ext cx="167682" cy="152703"/>
            </a:xfrm>
            <a:custGeom>
              <a:avLst/>
              <a:gdLst/>
              <a:ahLst/>
              <a:cxnLst/>
              <a:rect l="l" t="t" r="r" b="b"/>
              <a:pathLst>
                <a:path w="5575" h="5077" extrusionOk="0">
                  <a:moveTo>
                    <a:pt x="5242" y="0"/>
                  </a:moveTo>
                  <a:cubicBezTo>
                    <a:pt x="5198" y="0"/>
                    <a:pt x="5153" y="19"/>
                    <a:pt x="5113" y="64"/>
                  </a:cubicBezTo>
                  <a:cubicBezTo>
                    <a:pt x="2807" y="992"/>
                    <a:pt x="928" y="2671"/>
                    <a:pt x="0" y="4977"/>
                  </a:cubicBezTo>
                  <a:cubicBezTo>
                    <a:pt x="0" y="5077"/>
                    <a:pt x="101" y="5077"/>
                    <a:pt x="101" y="5077"/>
                  </a:cubicBezTo>
                  <a:cubicBezTo>
                    <a:pt x="1655" y="3297"/>
                    <a:pt x="3334" y="1618"/>
                    <a:pt x="5314" y="465"/>
                  </a:cubicBezTo>
                  <a:cubicBezTo>
                    <a:pt x="5574" y="305"/>
                    <a:pt x="5418" y="0"/>
                    <a:pt x="524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54"/>
            <p:cNvSpPr/>
            <p:nvPr/>
          </p:nvSpPr>
          <p:spPr>
            <a:xfrm>
              <a:off x="6796851" y="3826218"/>
              <a:ext cx="128160" cy="85781"/>
            </a:xfrm>
            <a:custGeom>
              <a:avLst/>
              <a:gdLst/>
              <a:ahLst/>
              <a:cxnLst/>
              <a:rect l="l" t="t" r="r" b="b"/>
              <a:pathLst>
                <a:path w="4261" h="2852" extrusionOk="0">
                  <a:moveTo>
                    <a:pt x="3947" y="1"/>
                  </a:moveTo>
                  <a:cubicBezTo>
                    <a:pt x="3919" y="1"/>
                    <a:pt x="3890" y="7"/>
                    <a:pt x="3860" y="20"/>
                  </a:cubicBezTo>
                  <a:cubicBezTo>
                    <a:pt x="2607" y="872"/>
                    <a:pt x="1053" y="1599"/>
                    <a:pt x="101" y="2651"/>
                  </a:cubicBezTo>
                  <a:cubicBezTo>
                    <a:pt x="1" y="2752"/>
                    <a:pt x="101" y="2852"/>
                    <a:pt x="226" y="2852"/>
                  </a:cubicBezTo>
                  <a:cubicBezTo>
                    <a:pt x="1680" y="2426"/>
                    <a:pt x="2933" y="1273"/>
                    <a:pt x="4086" y="345"/>
                  </a:cubicBezTo>
                  <a:cubicBezTo>
                    <a:pt x="4260" y="258"/>
                    <a:pt x="4131" y="1"/>
                    <a:pt x="394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54"/>
            <p:cNvSpPr/>
            <p:nvPr/>
          </p:nvSpPr>
          <p:spPr>
            <a:xfrm>
              <a:off x="6577500" y="3747145"/>
              <a:ext cx="83555" cy="121152"/>
            </a:xfrm>
            <a:custGeom>
              <a:avLst/>
              <a:gdLst/>
              <a:ahLst/>
              <a:cxnLst/>
              <a:rect l="l" t="t" r="r" b="b"/>
              <a:pathLst>
                <a:path w="2778" h="4028" extrusionOk="0">
                  <a:moveTo>
                    <a:pt x="2690" y="1"/>
                  </a:moveTo>
                  <a:cubicBezTo>
                    <a:pt x="2666" y="1"/>
                    <a:pt x="2636" y="13"/>
                    <a:pt x="2607" y="42"/>
                  </a:cubicBezTo>
                  <a:cubicBezTo>
                    <a:pt x="1554" y="1195"/>
                    <a:pt x="827" y="2548"/>
                    <a:pt x="0" y="3902"/>
                  </a:cubicBezTo>
                  <a:cubicBezTo>
                    <a:pt x="0" y="4027"/>
                    <a:pt x="101" y="4027"/>
                    <a:pt x="101" y="4027"/>
                  </a:cubicBezTo>
                  <a:cubicBezTo>
                    <a:pt x="928" y="2649"/>
                    <a:pt x="1880" y="1396"/>
                    <a:pt x="2707" y="142"/>
                  </a:cubicBezTo>
                  <a:cubicBezTo>
                    <a:pt x="2778" y="72"/>
                    <a:pt x="2749" y="1"/>
                    <a:pt x="269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54"/>
            <p:cNvSpPr/>
            <p:nvPr/>
          </p:nvSpPr>
          <p:spPr>
            <a:xfrm>
              <a:off x="6580507" y="3845076"/>
              <a:ext cx="61809" cy="69960"/>
            </a:xfrm>
            <a:custGeom>
              <a:avLst/>
              <a:gdLst/>
              <a:ahLst/>
              <a:cxnLst/>
              <a:rect l="l" t="t" r="r" b="b"/>
              <a:pathLst>
                <a:path w="2055" h="2326" extrusionOk="0">
                  <a:moveTo>
                    <a:pt x="1741" y="0"/>
                  </a:moveTo>
                  <a:cubicBezTo>
                    <a:pt x="1713" y="0"/>
                    <a:pt x="1684" y="6"/>
                    <a:pt x="1655" y="19"/>
                  </a:cubicBezTo>
                  <a:cubicBezTo>
                    <a:pt x="928" y="646"/>
                    <a:pt x="301" y="1272"/>
                    <a:pt x="1" y="2225"/>
                  </a:cubicBezTo>
                  <a:cubicBezTo>
                    <a:pt x="1" y="2325"/>
                    <a:pt x="101" y="2325"/>
                    <a:pt x="101" y="2325"/>
                  </a:cubicBezTo>
                  <a:cubicBezTo>
                    <a:pt x="727" y="1598"/>
                    <a:pt x="1254" y="972"/>
                    <a:pt x="1880" y="345"/>
                  </a:cubicBezTo>
                  <a:cubicBezTo>
                    <a:pt x="2055" y="258"/>
                    <a:pt x="1926" y="0"/>
                    <a:pt x="1741"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54"/>
            <p:cNvSpPr/>
            <p:nvPr/>
          </p:nvSpPr>
          <p:spPr>
            <a:xfrm>
              <a:off x="7224275" y="3613453"/>
              <a:ext cx="107076" cy="60847"/>
            </a:xfrm>
            <a:custGeom>
              <a:avLst/>
              <a:gdLst/>
              <a:ahLst/>
              <a:cxnLst/>
              <a:rect l="l" t="t" r="r" b="b"/>
              <a:pathLst>
                <a:path w="3560" h="2023" extrusionOk="0">
                  <a:moveTo>
                    <a:pt x="3334" y="1"/>
                  </a:moveTo>
                  <a:cubicBezTo>
                    <a:pt x="2181" y="627"/>
                    <a:pt x="1053" y="1254"/>
                    <a:pt x="0" y="1881"/>
                  </a:cubicBezTo>
                  <a:cubicBezTo>
                    <a:pt x="0" y="1951"/>
                    <a:pt x="0" y="2022"/>
                    <a:pt x="36" y="2022"/>
                  </a:cubicBezTo>
                  <a:cubicBezTo>
                    <a:pt x="50" y="2022"/>
                    <a:pt x="71" y="2010"/>
                    <a:pt x="100" y="1981"/>
                  </a:cubicBezTo>
                  <a:cubicBezTo>
                    <a:pt x="1153" y="1354"/>
                    <a:pt x="2306" y="728"/>
                    <a:pt x="3434" y="201"/>
                  </a:cubicBezTo>
                  <a:cubicBezTo>
                    <a:pt x="3559" y="101"/>
                    <a:pt x="3434" y="1"/>
                    <a:pt x="3334"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54"/>
            <p:cNvSpPr/>
            <p:nvPr/>
          </p:nvSpPr>
          <p:spPr>
            <a:xfrm>
              <a:off x="7237690" y="3663351"/>
              <a:ext cx="80006" cy="45206"/>
            </a:xfrm>
            <a:custGeom>
              <a:avLst/>
              <a:gdLst/>
              <a:ahLst/>
              <a:cxnLst/>
              <a:rect l="l" t="t" r="r" b="b"/>
              <a:pathLst>
                <a:path w="2660" h="1503" extrusionOk="0">
                  <a:moveTo>
                    <a:pt x="2353" y="1"/>
                  </a:moveTo>
                  <a:cubicBezTo>
                    <a:pt x="2323" y="1"/>
                    <a:pt x="2292" y="7"/>
                    <a:pt x="2261" y="21"/>
                  </a:cubicBezTo>
                  <a:cubicBezTo>
                    <a:pt x="1534" y="422"/>
                    <a:pt x="807" y="848"/>
                    <a:pt x="81" y="1374"/>
                  </a:cubicBezTo>
                  <a:cubicBezTo>
                    <a:pt x="0" y="1374"/>
                    <a:pt x="48" y="1503"/>
                    <a:pt x="122" y="1503"/>
                  </a:cubicBezTo>
                  <a:cubicBezTo>
                    <a:pt x="141" y="1503"/>
                    <a:pt x="161" y="1495"/>
                    <a:pt x="181" y="1475"/>
                  </a:cubicBezTo>
                  <a:cubicBezTo>
                    <a:pt x="1008" y="1174"/>
                    <a:pt x="1735" y="748"/>
                    <a:pt x="2487" y="322"/>
                  </a:cubicBezTo>
                  <a:cubicBezTo>
                    <a:pt x="2659" y="236"/>
                    <a:pt x="2535" y="1"/>
                    <a:pt x="2353"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54"/>
            <p:cNvSpPr/>
            <p:nvPr/>
          </p:nvSpPr>
          <p:spPr>
            <a:xfrm>
              <a:off x="7033677" y="3516214"/>
              <a:ext cx="199654" cy="120400"/>
            </a:xfrm>
            <a:custGeom>
              <a:avLst/>
              <a:gdLst/>
              <a:ahLst/>
              <a:cxnLst/>
              <a:rect l="l" t="t" r="r" b="b"/>
              <a:pathLst>
                <a:path w="6638" h="4003" extrusionOk="0">
                  <a:moveTo>
                    <a:pt x="6437" y="1"/>
                  </a:moveTo>
                  <a:cubicBezTo>
                    <a:pt x="4132" y="928"/>
                    <a:pt x="1951" y="2307"/>
                    <a:pt x="72" y="3860"/>
                  </a:cubicBezTo>
                  <a:cubicBezTo>
                    <a:pt x="1" y="3931"/>
                    <a:pt x="30" y="4002"/>
                    <a:pt x="53" y="4002"/>
                  </a:cubicBezTo>
                  <a:cubicBezTo>
                    <a:pt x="63" y="4002"/>
                    <a:pt x="72" y="3990"/>
                    <a:pt x="72" y="3961"/>
                  </a:cubicBezTo>
                  <a:cubicBezTo>
                    <a:pt x="2051" y="2407"/>
                    <a:pt x="4257" y="1154"/>
                    <a:pt x="6538" y="101"/>
                  </a:cubicBezTo>
                  <a:cubicBezTo>
                    <a:pt x="6638" y="101"/>
                    <a:pt x="6538" y="1"/>
                    <a:pt x="6437"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54"/>
            <p:cNvSpPr/>
            <p:nvPr/>
          </p:nvSpPr>
          <p:spPr>
            <a:xfrm>
              <a:off x="7051633" y="3611438"/>
              <a:ext cx="80728" cy="55583"/>
            </a:xfrm>
            <a:custGeom>
              <a:avLst/>
              <a:gdLst/>
              <a:ahLst/>
              <a:cxnLst/>
              <a:rect l="l" t="t" r="r" b="b"/>
              <a:pathLst>
                <a:path w="2684" h="1848" extrusionOk="0">
                  <a:moveTo>
                    <a:pt x="2533" y="0"/>
                  </a:moveTo>
                  <a:cubicBezTo>
                    <a:pt x="2497" y="0"/>
                    <a:pt x="2455" y="20"/>
                    <a:pt x="2407" y="68"/>
                  </a:cubicBezTo>
                  <a:cubicBezTo>
                    <a:pt x="1555" y="494"/>
                    <a:pt x="828" y="1121"/>
                    <a:pt x="1" y="1647"/>
                  </a:cubicBezTo>
                  <a:cubicBezTo>
                    <a:pt x="1" y="1747"/>
                    <a:pt x="1" y="1847"/>
                    <a:pt x="101" y="1847"/>
                  </a:cubicBezTo>
                  <a:cubicBezTo>
                    <a:pt x="928" y="1321"/>
                    <a:pt x="1780" y="795"/>
                    <a:pt x="2607" y="268"/>
                  </a:cubicBezTo>
                  <a:cubicBezTo>
                    <a:pt x="2683" y="192"/>
                    <a:pt x="2644" y="0"/>
                    <a:pt x="2533"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54"/>
            <p:cNvSpPr/>
            <p:nvPr/>
          </p:nvSpPr>
          <p:spPr>
            <a:xfrm>
              <a:off x="6992081" y="3389500"/>
              <a:ext cx="127589" cy="71464"/>
            </a:xfrm>
            <a:custGeom>
              <a:avLst/>
              <a:gdLst/>
              <a:ahLst/>
              <a:cxnLst/>
              <a:rect l="l" t="t" r="r" b="b"/>
              <a:pathLst>
                <a:path w="4242" h="2376" extrusionOk="0">
                  <a:moveTo>
                    <a:pt x="4120" y="0"/>
                  </a:moveTo>
                  <a:cubicBezTo>
                    <a:pt x="4101" y="0"/>
                    <a:pt x="4081" y="8"/>
                    <a:pt x="4061" y="28"/>
                  </a:cubicBezTo>
                  <a:cubicBezTo>
                    <a:pt x="2708" y="655"/>
                    <a:pt x="1354" y="1507"/>
                    <a:pt x="1" y="2234"/>
                  </a:cubicBezTo>
                  <a:cubicBezTo>
                    <a:pt x="1" y="2305"/>
                    <a:pt x="1" y="2376"/>
                    <a:pt x="36" y="2376"/>
                  </a:cubicBezTo>
                  <a:cubicBezTo>
                    <a:pt x="51" y="2376"/>
                    <a:pt x="72" y="2363"/>
                    <a:pt x="101" y="2334"/>
                  </a:cubicBezTo>
                  <a:cubicBezTo>
                    <a:pt x="1455" y="1708"/>
                    <a:pt x="2908" y="981"/>
                    <a:pt x="4161" y="129"/>
                  </a:cubicBezTo>
                  <a:cubicBezTo>
                    <a:pt x="4241" y="129"/>
                    <a:pt x="4193" y="0"/>
                    <a:pt x="412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54"/>
            <p:cNvSpPr/>
            <p:nvPr/>
          </p:nvSpPr>
          <p:spPr>
            <a:xfrm>
              <a:off x="7035813" y="3480693"/>
              <a:ext cx="83856" cy="60426"/>
            </a:xfrm>
            <a:custGeom>
              <a:avLst/>
              <a:gdLst/>
              <a:ahLst/>
              <a:cxnLst/>
              <a:rect l="l" t="t" r="r" b="b"/>
              <a:pathLst>
                <a:path w="2788" h="2009" extrusionOk="0">
                  <a:moveTo>
                    <a:pt x="2666" y="1"/>
                  </a:moveTo>
                  <a:cubicBezTo>
                    <a:pt x="2647" y="1"/>
                    <a:pt x="2627" y="9"/>
                    <a:pt x="2607" y="29"/>
                  </a:cubicBezTo>
                  <a:cubicBezTo>
                    <a:pt x="1780" y="655"/>
                    <a:pt x="828" y="1282"/>
                    <a:pt x="1" y="1909"/>
                  </a:cubicBezTo>
                  <a:lnTo>
                    <a:pt x="1" y="2009"/>
                  </a:lnTo>
                  <a:cubicBezTo>
                    <a:pt x="928" y="1382"/>
                    <a:pt x="1880" y="756"/>
                    <a:pt x="2707" y="129"/>
                  </a:cubicBezTo>
                  <a:cubicBezTo>
                    <a:pt x="2787" y="129"/>
                    <a:pt x="2739" y="1"/>
                    <a:pt x="266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54"/>
            <p:cNvSpPr/>
            <p:nvPr/>
          </p:nvSpPr>
          <p:spPr>
            <a:xfrm>
              <a:off x="7192604" y="3965504"/>
              <a:ext cx="169637" cy="68607"/>
            </a:xfrm>
            <a:custGeom>
              <a:avLst/>
              <a:gdLst/>
              <a:ahLst/>
              <a:cxnLst/>
              <a:rect l="l" t="t" r="r" b="b"/>
              <a:pathLst>
                <a:path w="5640" h="2281" extrusionOk="0">
                  <a:moveTo>
                    <a:pt x="5339" y="0"/>
                  </a:moveTo>
                  <a:cubicBezTo>
                    <a:pt x="4487" y="100"/>
                    <a:pt x="3660" y="301"/>
                    <a:pt x="2833" y="727"/>
                  </a:cubicBezTo>
                  <a:cubicBezTo>
                    <a:pt x="1780" y="1153"/>
                    <a:pt x="953" y="1780"/>
                    <a:pt x="1" y="2281"/>
                  </a:cubicBezTo>
                  <a:cubicBezTo>
                    <a:pt x="1981" y="1780"/>
                    <a:pt x="3760" y="1654"/>
                    <a:pt x="5539" y="527"/>
                  </a:cubicBezTo>
                  <a:cubicBezTo>
                    <a:pt x="5640" y="401"/>
                    <a:pt x="5640" y="0"/>
                    <a:pt x="5339"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54"/>
            <p:cNvSpPr/>
            <p:nvPr/>
          </p:nvSpPr>
          <p:spPr>
            <a:xfrm>
              <a:off x="7192604" y="4037870"/>
              <a:ext cx="72397" cy="27912"/>
            </a:xfrm>
            <a:custGeom>
              <a:avLst/>
              <a:gdLst/>
              <a:ahLst/>
              <a:cxnLst/>
              <a:rect l="l" t="t" r="r" b="b"/>
              <a:pathLst>
                <a:path w="2407" h="928" extrusionOk="0">
                  <a:moveTo>
                    <a:pt x="2206" y="0"/>
                  </a:moveTo>
                  <a:cubicBezTo>
                    <a:pt x="1479" y="401"/>
                    <a:pt x="853" y="627"/>
                    <a:pt x="1" y="827"/>
                  </a:cubicBezTo>
                  <a:cubicBezTo>
                    <a:pt x="1" y="827"/>
                    <a:pt x="1" y="928"/>
                    <a:pt x="101" y="928"/>
                  </a:cubicBezTo>
                  <a:cubicBezTo>
                    <a:pt x="853" y="827"/>
                    <a:pt x="1580" y="627"/>
                    <a:pt x="2306" y="201"/>
                  </a:cubicBezTo>
                  <a:cubicBezTo>
                    <a:pt x="2407" y="101"/>
                    <a:pt x="2306" y="0"/>
                    <a:pt x="2206"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54"/>
            <p:cNvSpPr/>
            <p:nvPr/>
          </p:nvSpPr>
          <p:spPr>
            <a:xfrm>
              <a:off x="7161685" y="4146718"/>
              <a:ext cx="191443" cy="37567"/>
            </a:xfrm>
            <a:custGeom>
              <a:avLst/>
              <a:gdLst/>
              <a:ahLst/>
              <a:cxnLst/>
              <a:rect l="l" t="t" r="r" b="b"/>
              <a:pathLst>
                <a:path w="6365" h="1249" extrusionOk="0">
                  <a:moveTo>
                    <a:pt x="6132" y="0"/>
                  </a:moveTo>
                  <a:cubicBezTo>
                    <a:pt x="6105" y="0"/>
                    <a:pt x="6075" y="5"/>
                    <a:pt x="6041" y="15"/>
                  </a:cubicBezTo>
                  <a:cubicBezTo>
                    <a:pt x="4061" y="241"/>
                    <a:pt x="2081" y="241"/>
                    <a:pt x="101" y="642"/>
                  </a:cubicBezTo>
                  <a:cubicBezTo>
                    <a:pt x="1" y="642"/>
                    <a:pt x="101" y="767"/>
                    <a:pt x="101" y="767"/>
                  </a:cubicBezTo>
                  <a:cubicBezTo>
                    <a:pt x="903" y="1102"/>
                    <a:pt x="1722" y="1248"/>
                    <a:pt x="2543" y="1248"/>
                  </a:cubicBezTo>
                  <a:cubicBezTo>
                    <a:pt x="3750" y="1248"/>
                    <a:pt x="4963" y="933"/>
                    <a:pt x="6141" y="441"/>
                  </a:cubicBezTo>
                  <a:cubicBezTo>
                    <a:pt x="6343" y="352"/>
                    <a:pt x="6365" y="0"/>
                    <a:pt x="6132"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54"/>
            <p:cNvSpPr/>
            <p:nvPr/>
          </p:nvSpPr>
          <p:spPr>
            <a:xfrm>
              <a:off x="7456440" y="4018320"/>
              <a:ext cx="106324" cy="47462"/>
            </a:xfrm>
            <a:custGeom>
              <a:avLst/>
              <a:gdLst/>
              <a:ahLst/>
              <a:cxnLst/>
              <a:rect l="l" t="t" r="r" b="b"/>
              <a:pathLst>
                <a:path w="3535" h="1578" extrusionOk="0">
                  <a:moveTo>
                    <a:pt x="3246" y="1"/>
                  </a:moveTo>
                  <a:cubicBezTo>
                    <a:pt x="3212" y="1"/>
                    <a:pt x="3175" y="8"/>
                    <a:pt x="3133" y="24"/>
                  </a:cubicBezTo>
                  <a:cubicBezTo>
                    <a:pt x="2206" y="425"/>
                    <a:pt x="853" y="650"/>
                    <a:pt x="101" y="1477"/>
                  </a:cubicBezTo>
                  <a:cubicBezTo>
                    <a:pt x="1" y="1477"/>
                    <a:pt x="101" y="1578"/>
                    <a:pt x="101" y="1578"/>
                  </a:cubicBezTo>
                  <a:cubicBezTo>
                    <a:pt x="1254" y="1578"/>
                    <a:pt x="2407" y="851"/>
                    <a:pt x="3359" y="425"/>
                  </a:cubicBezTo>
                  <a:cubicBezTo>
                    <a:pt x="3534" y="337"/>
                    <a:pt x="3480" y="1"/>
                    <a:pt x="3246"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54"/>
            <p:cNvSpPr/>
            <p:nvPr/>
          </p:nvSpPr>
          <p:spPr>
            <a:xfrm>
              <a:off x="7500923" y="4056698"/>
              <a:ext cx="62591" cy="30950"/>
            </a:xfrm>
            <a:custGeom>
              <a:avLst/>
              <a:gdLst/>
              <a:ahLst/>
              <a:cxnLst/>
              <a:rect l="l" t="t" r="r" b="b"/>
              <a:pathLst>
                <a:path w="2081" h="1029" extrusionOk="0">
                  <a:moveTo>
                    <a:pt x="1880" y="1"/>
                  </a:moveTo>
                  <a:cubicBezTo>
                    <a:pt x="1253" y="201"/>
                    <a:pt x="627" y="502"/>
                    <a:pt x="100" y="728"/>
                  </a:cubicBezTo>
                  <a:cubicBezTo>
                    <a:pt x="0" y="828"/>
                    <a:pt x="0" y="1028"/>
                    <a:pt x="201" y="1028"/>
                  </a:cubicBezTo>
                  <a:cubicBezTo>
                    <a:pt x="827" y="828"/>
                    <a:pt x="1354" y="627"/>
                    <a:pt x="1980" y="302"/>
                  </a:cubicBezTo>
                  <a:cubicBezTo>
                    <a:pt x="2080" y="201"/>
                    <a:pt x="1980" y="1"/>
                    <a:pt x="1880"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54"/>
            <p:cNvSpPr/>
            <p:nvPr/>
          </p:nvSpPr>
          <p:spPr>
            <a:xfrm>
              <a:off x="7456440" y="3826338"/>
              <a:ext cx="118896" cy="69840"/>
            </a:xfrm>
            <a:custGeom>
              <a:avLst/>
              <a:gdLst/>
              <a:ahLst/>
              <a:cxnLst/>
              <a:rect l="l" t="t" r="r" b="b"/>
              <a:pathLst>
                <a:path w="3953" h="2322" extrusionOk="0">
                  <a:moveTo>
                    <a:pt x="3549" y="1"/>
                  </a:moveTo>
                  <a:cubicBezTo>
                    <a:pt x="3520" y="1"/>
                    <a:pt x="3490" y="5"/>
                    <a:pt x="3459" y="16"/>
                  </a:cubicBezTo>
                  <a:cubicBezTo>
                    <a:pt x="2206" y="542"/>
                    <a:pt x="953" y="1169"/>
                    <a:pt x="101" y="2221"/>
                  </a:cubicBezTo>
                  <a:cubicBezTo>
                    <a:pt x="1" y="2221"/>
                    <a:pt x="101" y="2321"/>
                    <a:pt x="226" y="2321"/>
                  </a:cubicBezTo>
                  <a:cubicBezTo>
                    <a:pt x="1479" y="2021"/>
                    <a:pt x="2607" y="1169"/>
                    <a:pt x="3660" y="542"/>
                  </a:cubicBezTo>
                  <a:cubicBezTo>
                    <a:pt x="3952" y="362"/>
                    <a:pt x="3801" y="1"/>
                    <a:pt x="3549"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6" name="Google Shape;8766;p54"/>
            <p:cNvSpPr/>
            <p:nvPr/>
          </p:nvSpPr>
          <p:spPr>
            <a:xfrm>
              <a:off x="6671731" y="3977565"/>
              <a:ext cx="125152" cy="107076"/>
            </a:xfrm>
            <a:custGeom>
              <a:avLst/>
              <a:gdLst/>
              <a:ahLst/>
              <a:cxnLst/>
              <a:rect l="l" t="t" r="r" b="b"/>
              <a:pathLst>
                <a:path w="4161" h="3560" extrusionOk="0">
                  <a:moveTo>
                    <a:pt x="3960" y="0"/>
                  </a:moveTo>
                  <a:cubicBezTo>
                    <a:pt x="2607" y="1053"/>
                    <a:pt x="1354" y="2206"/>
                    <a:pt x="100" y="3459"/>
                  </a:cubicBezTo>
                  <a:cubicBezTo>
                    <a:pt x="0" y="3459"/>
                    <a:pt x="100" y="3559"/>
                    <a:pt x="201" y="3559"/>
                  </a:cubicBezTo>
                  <a:cubicBezTo>
                    <a:pt x="1454" y="2406"/>
                    <a:pt x="2807" y="1253"/>
                    <a:pt x="4060" y="226"/>
                  </a:cubicBezTo>
                  <a:cubicBezTo>
                    <a:pt x="4161" y="126"/>
                    <a:pt x="4060" y="0"/>
                    <a:pt x="396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7" name="Google Shape;8767;p54"/>
            <p:cNvSpPr/>
            <p:nvPr/>
          </p:nvSpPr>
          <p:spPr>
            <a:xfrm>
              <a:off x="6671731" y="4078564"/>
              <a:ext cx="78412" cy="53568"/>
            </a:xfrm>
            <a:custGeom>
              <a:avLst/>
              <a:gdLst/>
              <a:ahLst/>
              <a:cxnLst/>
              <a:rect l="l" t="t" r="r" b="b"/>
              <a:pathLst>
                <a:path w="2607" h="1781" extrusionOk="0">
                  <a:moveTo>
                    <a:pt x="2381" y="1"/>
                  </a:moveTo>
                  <a:cubicBezTo>
                    <a:pt x="1554" y="402"/>
                    <a:pt x="827" y="1154"/>
                    <a:pt x="100" y="1655"/>
                  </a:cubicBezTo>
                  <a:cubicBezTo>
                    <a:pt x="0" y="1655"/>
                    <a:pt x="100" y="1780"/>
                    <a:pt x="201" y="1780"/>
                  </a:cubicBezTo>
                  <a:cubicBezTo>
                    <a:pt x="928" y="1254"/>
                    <a:pt x="1880" y="828"/>
                    <a:pt x="2506" y="201"/>
                  </a:cubicBezTo>
                  <a:cubicBezTo>
                    <a:pt x="2607" y="101"/>
                    <a:pt x="2506" y="1"/>
                    <a:pt x="2381"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54"/>
            <p:cNvSpPr/>
            <p:nvPr/>
          </p:nvSpPr>
          <p:spPr>
            <a:xfrm>
              <a:off x="6677746" y="4102836"/>
              <a:ext cx="131108" cy="57177"/>
            </a:xfrm>
            <a:custGeom>
              <a:avLst/>
              <a:gdLst/>
              <a:ahLst/>
              <a:cxnLst/>
              <a:rect l="l" t="t" r="r" b="b"/>
              <a:pathLst>
                <a:path w="4359" h="1901" extrusionOk="0">
                  <a:moveTo>
                    <a:pt x="4228" y="0"/>
                  </a:moveTo>
                  <a:cubicBezTo>
                    <a:pt x="4215" y="0"/>
                    <a:pt x="4200" y="6"/>
                    <a:pt x="4186" y="21"/>
                  </a:cubicBezTo>
                  <a:cubicBezTo>
                    <a:pt x="2707" y="447"/>
                    <a:pt x="1354" y="973"/>
                    <a:pt x="101" y="1800"/>
                  </a:cubicBezTo>
                  <a:cubicBezTo>
                    <a:pt x="1" y="1800"/>
                    <a:pt x="101" y="1900"/>
                    <a:pt x="201" y="1900"/>
                  </a:cubicBezTo>
                  <a:cubicBezTo>
                    <a:pt x="1454" y="1274"/>
                    <a:pt x="2808" y="748"/>
                    <a:pt x="4186" y="221"/>
                  </a:cubicBezTo>
                  <a:cubicBezTo>
                    <a:pt x="4358" y="221"/>
                    <a:pt x="4309" y="0"/>
                    <a:pt x="4228"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54"/>
            <p:cNvSpPr/>
            <p:nvPr/>
          </p:nvSpPr>
          <p:spPr>
            <a:xfrm>
              <a:off x="6721478" y="4191653"/>
              <a:ext cx="82202" cy="12091"/>
            </a:xfrm>
            <a:custGeom>
              <a:avLst/>
              <a:gdLst/>
              <a:ahLst/>
              <a:cxnLst/>
              <a:rect l="l" t="t" r="r" b="b"/>
              <a:pathLst>
                <a:path w="2733" h="402" extrusionOk="0">
                  <a:moveTo>
                    <a:pt x="2507" y="0"/>
                  </a:moveTo>
                  <a:cubicBezTo>
                    <a:pt x="1780" y="100"/>
                    <a:pt x="953" y="100"/>
                    <a:pt x="101" y="201"/>
                  </a:cubicBezTo>
                  <a:cubicBezTo>
                    <a:pt x="0" y="301"/>
                    <a:pt x="0" y="401"/>
                    <a:pt x="101" y="401"/>
                  </a:cubicBezTo>
                  <a:cubicBezTo>
                    <a:pt x="953" y="301"/>
                    <a:pt x="1780" y="301"/>
                    <a:pt x="2507" y="201"/>
                  </a:cubicBezTo>
                  <a:cubicBezTo>
                    <a:pt x="2732" y="201"/>
                    <a:pt x="2732" y="0"/>
                    <a:pt x="2507"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54"/>
            <p:cNvSpPr/>
            <p:nvPr/>
          </p:nvSpPr>
          <p:spPr>
            <a:xfrm>
              <a:off x="6618194" y="3964662"/>
              <a:ext cx="109362" cy="83525"/>
            </a:xfrm>
            <a:custGeom>
              <a:avLst/>
              <a:gdLst/>
              <a:ahLst/>
              <a:cxnLst/>
              <a:rect l="l" t="t" r="r" b="b"/>
              <a:pathLst>
                <a:path w="3636" h="2777" extrusionOk="0">
                  <a:moveTo>
                    <a:pt x="3402" y="1"/>
                  </a:moveTo>
                  <a:cubicBezTo>
                    <a:pt x="3377" y="1"/>
                    <a:pt x="3353" y="9"/>
                    <a:pt x="3334" y="28"/>
                  </a:cubicBezTo>
                  <a:cubicBezTo>
                    <a:pt x="2181" y="755"/>
                    <a:pt x="1028" y="1682"/>
                    <a:pt x="1" y="2635"/>
                  </a:cubicBezTo>
                  <a:cubicBezTo>
                    <a:pt x="1" y="2706"/>
                    <a:pt x="51" y="2777"/>
                    <a:pt x="80" y="2777"/>
                  </a:cubicBezTo>
                  <a:cubicBezTo>
                    <a:pt x="92" y="2777"/>
                    <a:pt x="101" y="2764"/>
                    <a:pt x="101" y="2735"/>
                  </a:cubicBezTo>
                  <a:cubicBezTo>
                    <a:pt x="1354" y="2108"/>
                    <a:pt x="2507" y="1181"/>
                    <a:pt x="3535" y="229"/>
                  </a:cubicBezTo>
                  <a:cubicBezTo>
                    <a:pt x="3636" y="148"/>
                    <a:pt x="3508" y="1"/>
                    <a:pt x="3402" y="1"/>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54"/>
            <p:cNvSpPr/>
            <p:nvPr/>
          </p:nvSpPr>
          <p:spPr>
            <a:xfrm>
              <a:off x="7440619" y="3634958"/>
              <a:ext cx="150027" cy="88608"/>
            </a:xfrm>
            <a:custGeom>
              <a:avLst/>
              <a:gdLst/>
              <a:ahLst/>
              <a:cxnLst/>
              <a:rect l="l" t="t" r="r" b="b"/>
              <a:pathLst>
                <a:path w="4988" h="2946" extrusionOk="0">
                  <a:moveTo>
                    <a:pt x="4490" y="0"/>
                  </a:moveTo>
                  <a:cubicBezTo>
                    <a:pt x="4457" y="0"/>
                    <a:pt x="4423" y="4"/>
                    <a:pt x="4386" y="13"/>
                  </a:cubicBezTo>
                  <a:cubicBezTo>
                    <a:pt x="3459" y="238"/>
                    <a:pt x="2632" y="539"/>
                    <a:pt x="1780" y="1065"/>
                  </a:cubicBezTo>
                  <a:cubicBezTo>
                    <a:pt x="1153" y="1366"/>
                    <a:pt x="226" y="1892"/>
                    <a:pt x="0" y="2619"/>
                  </a:cubicBezTo>
                  <a:cubicBezTo>
                    <a:pt x="0" y="2845"/>
                    <a:pt x="126" y="2945"/>
                    <a:pt x="326" y="2945"/>
                  </a:cubicBezTo>
                  <a:cubicBezTo>
                    <a:pt x="1053" y="2945"/>
                    <a:pt x="1679" y="2318"/>
                    <a:pt x="2306" y="1993"/>
                  </a:cubicBezTo>
                  <a:cubicBezTo>
                    <a:pt x="3033" y="1491"/>
                    <a:pt x="3885" y="1065"/>
                    <a:pt x="4712" y="639"/>
                  </a:cubicBezTo>
                  <a:cubicBezTo>
                    <a:pt x="4987" y="456"/>
                    <a:pt x="4843" y="0"/>
                    <a:pt x="4490" y="0"/>
                  </a:cubicBezTo>
                  <a:close/>
                </a:path>
              </a:pathLst>
            </a:custGeom>
            <a:solidFill>
              <a:srgbClr val="B26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54"/>
            <p:cNvSpPr/>
            <p:nvPr/>
          </p:nvSpPr>
          <p:spPr>
            <a:xfrm>
              <a:off x="6357366" y="4277162"/>
              <a:ext cx="50560" cy="46440"/>
            </a:xfrm>
            <a:custGeom>
              <a:avLst/>
              <a:gdLst/>
              <a:ahLst/>
              <a:cxnLst/>
              <a:rect l="l" t="t" r="r" b="b"/>
              <a:pathLst>
                <a:path w="1681" h="1544" extrusionOk="0">
                  <a:moveTo>
                    <a:pt x="267" y="0"/>
                  </a:moveTo>
                  <a:cubicBezTo>
                    <a:pt x="204" y="0"/>
                    <a:pt x="147" y="19"/>
                    <a:pt x="101" y="64"/>
                  </a:cubicBezTo>
                  <a:cubicBezTo>
                    <a:pt x="1" y="290"/>
                    <a:pt x="201" y="691"/>
                    <a:pt x="427" y="916"/>
                  </a:cubicBezTo>
                  <a:cubicBezTo>
                    <a:pt x="628" y="1217"/>
                    <a:pt x="828" y="1543"/>
                    <a:pt x="1254" y="1543"/>
                  </a:cubicBezTo>
                  <a:cubicBezTo>
                    <a:pt x="1555" y="1543"/>
                    <a:pt x="1680" y="1217"/>
                    <a:pt x="1680" y="1017"/>
                  </a:cubicBezTo>
                  <a:cubicBezTo>
                    <a:pt x="1555" y="591"/>
                    <a:pt x="1154" y="390"/>
                    <a:pt x="828" y="290"/>
                  </a:cubicBezTo>
                  <a:cubicBezTo>
                    <a:pt x="751" y="212"/>
                    <a:pt x="479" y="0"/>
                    <a:pt x="26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54"/>
            <p:cNvSpPr/>
            <p:nvPr/>
          </p:nvSpPr>
          <p:spPr>
            <a:xfrm>
              <a:off x="6435777" y="4304713"/>
              <a:ext cx="50530" cy="45267"/>
            </a:xfrm>
            <a:custGeom>
              <a:avLst/>
              <a:gdLst/>
              <a:ahLst/>
              <a:cxnLst/>
              <a:rect l="l" t="t" r="r" b="b"/>
              <a:pathLst>
                <a:path w="1680" h="1505" extrusionOk="0">
                  <a:moveTo>
                    <a:pt x="427" y="0"/>
                  </a:moveTo>
                  <a:cubicBezTo>
                    <a:pt x="101" y="101"/>
                    <a:pt x="1" y="301"/>
                    <a:pt x="1" y="627"/>
                  </a:cubicBezTo>
                  <a:cubicBezTo>
                    <a:pt x="101" y="727"/>
                    <a:pt x="101" y="828"/>
                    <a:pt x="201" y="928"/>
                  </a:cubicBezTo>
                  <a:lnTo>
                    <a:pt x="326" y="1028"/>
                  </a:lnTo>
                  <a:cubicBezTo>
                    <a:pt x="326" y="1028"/>
                    <a:pt x="439" y="1155"/>
                    <a:pt x="411" y="1176"/>
                  </a:cubicBezTo>
                  <a:lnTo>
                    <a:pt x="411" y="1176"/>
                  </a:lnTo>
                  <a:cubicBezTo>
                    <a:pt x="384" y="1162"/>
                    <a:pt x="355" y="1153"/>
                    <a:pt x="326" y="1153"/>
                  </a:cubicBezTo>
                  <a:cubicBezTo>
                    <a:pt x="363" y="1172"/>
                    <a:pt x="386" y="1179"/>
                    <a:pt x="400" y="1179"/>
                  </a:cubicBezTo>
                  <a:cubicBezTo>
                    <a:pt x="405" y="1179"/>
                    <a:pt x="408" y="1178"/>
                    <a:pt x="411" y="1176"/>
                  </a:cubicBezTo>
                  <a:lnTo>
                    <a:pt x="411" y="1176"/>
                  </a:lnTo>
                  <a:cubicBezTo>
                    <a:pt x="476" y="1211"/>
                    <a:pt x="527" y="1283"/>
                    <a:pt x="527" y="1354"/>
                  </a:cubicBezTo>
                  <a:cubicBezTo>
                    <a:pt x="627" y="1454"/>
                    <a:pt x="784" y="1504"/>
                    <a:pt x="940" y="1504"/>
                  </a:cubicBezTo>
                  <a:cubicBezTo>
                    <a:pt x="1097" y="1504"/>
                    <a:pt x="1254" y="1454"/>
                    <a:pt x="1354" y="1354"/>
                  </a:cubicBezTo>
                  <a:cubicBezTo>
                    <a:pt x="1579" y="1254"/>
                    <a:pt x="1680" y="828"/>
                    <a:pt x="1579" y="627"/>
                  </a:cubicBezTo>
                  <a:cubicBezTo>
                    <a:pt x="1354" y="401"/>
                    <a:pt x="1254" y="201"/>
                    <a:pt x="1053" y="101"/>
                  </a:cubicBezTo>
                  <a:cubicBezTo>
                    <a:pt x="828" y="101"/>
                    <a:pt x="627" y="0"/>
                    <a:pt x="427"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54"/>
            <p:cNvSpPr/>
            <p:nvPr/>
          </p:nvSpPr>
          <p:spPr>
            <a:xfrm>
              <a:off x="6416919" y="4273372"/>
              <a:ext cx="28694" cy="21566"/>
            </a:xfrm>
            <a:custGeom>
              <a:avLst/>
              <a:gdLst/>
              <a:ahLst/>
              <a:cxnLst/>
              <a:rect l="l" t="t" r="r" b="b"/>
              <a:pathLst>
                <a:path w="954" h="717" extrusionOk="0">
                  <a:moveTo>
                    <a:pt x="470" y="1"/>
                  </a:moveTo>
                  <a:cubicBezTo>
                    <a:pt x="341" y="1"/>
                    <a:pt x="203" y="55"/>
                    <a:pt x="101" y="190"/>
                  </a:cubicBezTo>
                  <a:cubicBezTo>
                    <a:pt x="1" y="316"/>
                    <a:pt x="1" y="416"/>
                    <a:pt x="101" y="516"/>
                  </a:cubicBezTo>
                  <a:cubicBezTo>
                    <a:pt x="201" y="516"/>
                    <a:pt x="201" y="616"/>
                    <a:pt x="327" y="616"/>
                  </a:cubicBezTo>
                  <a:cubicBezTo>
                    <a:pt x="327" y="717"/>
                    <a:pt x="427" y="717"/>
                    <a:pt x="427" y="717"/>
                  </a:cubicBezTo>
                  <a:lnTo>
                    <a:pt x="628" y="717"/>
                  </a:lnTo>
                  <a:cubicBezTo>
                    <a:pt x="828" y="717"/>
                    <a:pt x="953" y="516"/>
                    <a:pt x="828" y="190"/>
                  </a:cubicBezTo>
                  <a:cubicBezTo>
                    <a:pt x="773" y="80"/>
                    <a:pt x="628" y="1"/>
                    <a:pt x="470" y="1"/>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54"/>
            <p:cNvSpPr/>
            <p:nvPr/>
          </p:nvSpPr>
          <p:spPr>
            <a:xfrm>
              <a:off x="6728246" y="4361257"/>
              <a:ext cx="46771" cy="34709"/>
            </a:xfrm>
            <a:custGeom>
              <a:avLst/>
              <a:gdLst/>
              <a:ahLst/>
              <a:cxnLst/>
              <a:rect l="l" t="t" r="r" b="b"/>
              <a:pathLst>
                <a:path w="1555" h="1154" extrusionOk="0">
                  <a:moveTo>
                    <a:pt x="728" y="0"/>
                  </a:moveTo>
                  <a:cubicBezTo>
                    <a:pt x="627" y="0"/>
                    <a:pt x="402" y="0"/>
                    <a:pt x="302" y="100"/>
                  </a:cubicBezTo>
                  <a:cubicBezTo>
                    <a:pt x="101" y="201"/>
                    <a:pt x="1" y="401"/>
                    <a:pt x="101" y="627"/>
                  </a:cubicBezTo>
                  <a:cubicBezTo>
                    <a:pt x="201" y="727"/>
                    <a:pt x="201" y="827"/>
                    <a:pt x="402" y="827"/>
                  </a:cubicBezTo>
                  <a:cubicBezTo>
                    <a:pt x="452" y="877"/>
                    <a:pt x="427" y="877"/>
                    <a:pt x="402" y="877"/>
                  </a:cubicBezTo>
                  <a:cubicBezTo>
                    <a:pt x="377" y="877"/>
                    <a:pt x="352" y="877"/>
                    <a:pt x="402" y="928"/>
                  </a:cubicBezTo>
                  <a:lnTo>
                    <a:pt x="502" y="928"/>
                  </a:lnTo>
                  <a:cubicBezTo>
                    <a:pt x="502" y="928"/>
                    <a:pt x="728" y="1028"/>
                    <a:pt x="627" y="1028"/>
                  </a:cubicBezTo>
                  <a:lnTo>
                    <a:pt x="828" y="1028"/>
                  </a:lnTo>
                  <a:cubicBezTo>
                    <a:pt x="928" y="1153"/>
                    <a:pt x="928" y="1153"/>
                    <a:pt x="1028" y="1153"/>
                  </a:cubicBezTo>
                  <a:cubicBezTo>
                    <a:pt x="1028" y="1153"/>
                    <a:pt x="1254" y="1028"/>
                    <a:pt x="1129" y="1028"/>
                  </a:cubicBezTo>
                  <a:cubicBezTo>
                    <a:pt x="1254" y="1028"/>
                    <a:pt x="1455" y="928"/>
                    <a:pt x="1455" y="827"/>
                  </a:cubicBezTo>
                  <a:cubicBezTo>
                    <a:pt x="1555" y="301"/>
                    <a:pt x="1254" y="0"/>
                    <a:pt x="728" y="0"/>
                  </a:cubicBezTo>
                  <a:close/>
                </a:path>
              </a:pathLst>
            </a:custGeom>
            <a:solidFill>
              <a:srgbClr val="D2AC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54"/>
            <p:cNvSpPr/>
            <p:nvPr/>
          </p:nvSpPr>
          <p:spPr>
            <a:xfrm>
              <a:off x="6419973" y="2664615"/>
              <a:ext cx="75404" cy="75434"/>
            </a:xfrm>
            <a:custGeom>
              <a:avLst/>
              <a:gdLst/>
              <a:ahLst/>
              <a:cxnLst/>
              <a:rect l="l" t="t" r="r" b="b"/>
              <a:pathLst>
                <a:path w="2507" h="2508" extrusionOk="0">
                  <a:moveTo>
                    <a:pt x="1253" y="1"/>
                  </a:moveTo>
                  <a:cubicBezTo>
                    <a:pt x="527" y="1"/>
                    <a:pt x="0" y="502"/>
                    <a:pt x="0" y="1254"/>
                  </a:cubicBezTo>
                  <a:cubicBezTo>
                    <a:pt x="0" y="1881"/>
                    <a:pt x="527" y="2507"/>
                    <a:pt x="1253" y="2507"/>
                  </a:cubicBezTo>
                  <a:cubicBezTo>
                    <a:pt x="1880" y="2507"/>
                    <a:pt x="2506" y="1881"/>
                    <a:pt x="2506" y="1254"/>
                  </a:cubicBezTo>
                  <a:cubicBezTo>
                    <a:pt x="2506" y="502"/>
                    <a:pt x="1880"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54"/>
            <p:cNvSpPr/>
            <p:nvPr/>
          </p:nvSpPr>
          <p:spPr>
            <a:xfrm>
              <a:off x="6058898" y="2422646"/>
              <a:ext cx="69359" cy="49778"/>
            </a:xfrm>
            <a:custGeom>
              <a:avLst/>
              <a:gdLst/>
              <a:ahLst/>
              <a:cxnLst/>
              <a:rect l="l" t="t" r="r" b="b"/>
              <a:pathLst>
                <a:path w="2306" h="1655" extrusionOk="0">
                  <a:moveTo>
                    <a:pt x="1153" y="1"/>
                  </a:moveTo>
                  <a:cubicBezTo>
                    <a:pt x="0" y="1"/>
                    <a:pt x="0" y="1655"/>
                    <a:pt x="1153" y="1655"/>
                  </a:cubicBezTo>
                  <a:cubicBezTo>
                    <a:pt x="2306" y="1655"/>
                    <a:pt x="2306" y="1"/>
                    <a:pt x="11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54"/>
            <p:cNvSpPr/>
            <p:nvPr/>
          </p:nvSpPr>
          <p:spPr>
            <a:xfrm>
              <a:off x="6219449" y="2381952"/>
              <a:ext cx="103316" cy="81450"/>
            </a:xfrm>
            <a:custGeom>
              <a:avLst/>
              <a:gdLst/>
              <a:ahLst/>
              <a:cxnLst/>
              <a:rect l="l" t="t" r="r" b="b"/>
              <a:pathLst>
                <a:path w="3435" h="2708" extrusionOk="0">
                  <a:moveTo>
                    <a:pt x="1655" y="0"/>
                  </a:moveTo>
                  <a:cubicBezTo>
                    <a:pt x="0" y="0"/>
                    <a:pt x="0" y="2707"/>
                    <a:pt x="1655" y="2707"/>
                  </a:cubicBezTo>
                  <a:cubicBezTo>
                    <a:pt x="3434" y="2707"/>
                    <a:pt x="3434" y="0"/>
                    <a:pt x="16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54"/>
            <p:cNvSpPr/>
            <p:nvPr/>
          </p:nvSpPr>
          <p:spPr>
            <a:xfrm>
              <a:off x="5179177" y="1580641"/>
              <a:ext cx="82202" cy="75404"/>
            </a:xfrm>
            <a:custGeom>
              <a:avLst/>
              <a:gdLst/>
              <a:ahLst/>
              <a:cxnLst/>
              <a:rect l="l" t="t" r="r" b="b"/>
              <a:pathLst>
                <a:path w="2733" h="2507" extrusionOk="0">
                  <a:moveTo>
                    <a:pt x="1254" y="1"/>
                  </a:moveTo>
                  <a:cubicBezTo>
                    <a:pt x="627" y="1"/>
                    <a:pt x="1" y="627"/>
                    <a:pt x="1" y="1254"/>
                  </a:cubicBezTo>
                  <a:cubicBezTo>
                    <a:pt x="1" y="1880"/>
                    <a:pt x="527" y="2507"/>
                    <a:pt x="1254" y="2507"/>
                  </a:cubicBezTo>
                  <a:lnTo>
                    <a:pt x="1480" y="2507"/>
                  </a:lnTo>
                  <a:cubicBezTo>
                    <a:pt x="1780" y="2407"/>
                    <a:pt x="2106" y="2407"/>
                    <a:pt x="2307" y="2081"/>
                  </a:cubicBezTo>
                  <a:cubicBezTo>
                    <a:pt x="2507" y="1880"/>
                    <a:pt x="2733" y="1579"/>
                    <a:pt x="2733" y="1254"/>
                  </a:cubicBezTo>
                  <a:cubicBezTo>
                    <a:pt x="2632" y="527"/>
                    <a:pt x="2206" y="101"/>
                    <a:pt x="14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54"/>
            <p:cNvSpPr/>
            <p:nvPr/>
          </p:nvSpPr>
          <p:spPr>
            <a:xfrm>
              <a:off x="5425668" y="2152918"/>
              <a:ext cx="72397" cy="67163"/>
            </a:xfrm>
            <a:custGeom>
              <a:avLst/>
              <a:gdLst/>
              <a:ahLst/>
              <a:cxnLst/>
              <a:rect l="l" t="t" r="r" b="b"/>
              <a:pathLst>
                <a:path w="2407" h="2233" extrusionOk="0">
                  <a:moveTo>
                    <a:pt x="1419" y="1"/>
                  </a:moveTo>
                  <a:cubicBezTo>
                    <a:pt x="1364" y="1"/>
                    <a:pt x="1308" y="9"/>
                    <a:pt x="1254" y="27"/>
                  </a:cubicBezTo>
                  <a:lnTo>
                    <a:pt x="1028" y="27"/>
                  </a:lnTo>
                  <a:cubicBezTo>
                    <a:pt x="727" y="27"/>
                    <a:pt x="527" y="127"/>
                    <a:pt x="301" y="353"/>
                  </a:cubicBezTo>
                  <a:cubicBezTo>
                    <a:pt x="101" y="553"/>
                    <a:pt x="1" y="879"/>
                    <a:pt x="1" y="1080"/>
                  </a:cubicBezTo>
                  <a:cubicBezTo>
                    <a:pt x="1" y="1381"/>
                    <a:pt x="101" y="1706"/>
                    <a:pt x="301" y="1907"/>
                  </a:cubicBezTo>
                  <a:cubicBezTo>
                    <a:pt x="527" y="2132"/>
                    <a:pt x="727" y="2132"/>
                    <a:pt x="1028" y="2233"/>
                  </a:cubicBezTo>
                  <a:lnTo>
                    <a:pt x="1254" y="2233"/>
                  </a:lnTo>
                  <a:cubicBezTo>
                    <a:pt x="1555" y="2233"/>
                    <a:pt x="1880" y="2132"/>
                    <a:pt x="2081" y="1907"/>
                  </a:cubicBezTo>
                  <a:cubicBezTo>
                    <a:pt x="2181" y="1706"/>
                    <a:pt x="2407" y="1381"/>
                    <a:pt x="2407" y="1080"/>
                  </a:cubicBezTo>
                  <a:cubicBezTo>
                    <a:pt x="2407" y="879"/>
                    <a:pt x="2281" y="553"/>
                    <a:pt x="2081" y="353"/>
                  </a:cubicBezTo>
                  <a:cubicBezTo>
                    <a:pt x="1917" y="168"/>
                    <a:pt x="1669" y="1"/>
                    <a:pt x="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54"/>
            <p:cNvSpPr/>
            <p:nvPr/>
          </p:nvSpPr>
          <p:spPr>
            <a:xfrm>
              <a:off x="5675958" y="1668826"/>
              <a:ext cx="84458" cy="65629"/>
            </a:xfrm>
            <a:custGeom>
              <a:avLst/>
              <a:gdLst/>
              <a:ahLst/>
              <a:cxnLst/>
              <a:rect l="l" t="t" r="r" b="b"/>
              <a:pathLst>
                <a:path w="2808" h="2182" extrusionOk="0">
                  <a:moveTo>
                    <a:pt x="1354" y="1"/>
                  </a:moveTo>
                  <a:cubicBezTo>
                    <a:pt x="0" y="1"/>
                    <a:pt x="0" y="2181"/>
                    <a:pt x="1354" y="2181"/>
                  </a:cubicBezTo>
                  <a:cubicBezTo>
                    <a:pt x="2807" y="2181"/>
                    <a:pt x="2807"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54"/>
            <p:cNvSpPr/>
            <p:nvPr/>
          </p:nvSpPr>
          <p:spPr>
            <a:xfrm>
              <a:off x="5499924" y="1114822"/>
              <a:ext cx="91255" cy="69389"/>
            </a:xfrm>
            <a:custGeom>
              <a:avLst/>
              <a:gdLst/>
              <a:ahLst/>
              <a:cxnLst/>
              <a:rect l="l" t="t" r="r" b="b"/>
              <a:pathLst>
                <a:path w="3034" h="2307" extrusionOk="0">
                  <a:moveTo>
                    <a:pt x="1555" y="1"/>
                  </a:moveTo>
                  <a:cubicBezTo>
                    <a:pt x="1" y="1"/>
                    <a:pt x="1" y="2306"/>
                    <a:pt x="1555" y="2306"/>
                  </a:cubicBezTo>
                  <a:cubicBezTo>
                    <a:pt x="3033" y="2306"/>
                    <a:pt x="3033" y="1"/>
                    <a:pt x="15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3" name="Google Shape;8783;p54">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8784" name="Google Shape;8784;p54">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8785" name="Google Shape;8785;p54">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8786" name="Google Shape;8786;p54">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8787" name="Google Shape;8787;p54">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8788" name="Google Shape;8788;p54">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8789" name="Google Shape;8789;p54">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54">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54">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54">
            <a:hlinkClick r:id="rId3"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54">
            <a:hlinkClick r:id="rId8"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54">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54">
            <a:hlinkClick r:id="rId9"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54">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54">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54">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54">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54">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7" name="Google Shape;15842;p97"/>
          <p:cNvGrpSpPr/>
          <p:nvPr/>
        </p:nvGrpSpPr>
        <p:grpSpPr>
          <a:xfrm>
            <a:off x="896500" y="642030"/>
            <a:ext cx="7536902" cy="752837"/>
            <a:chOff x="899034" y="3498875"/>
            <a:chExt cx="797111" cy="754200"/>
          </a:xfrm>
        </p:grpSpPr>
        <p:sp>
          <p:nvSpPr>
            <p:cNvPr id="278" name="Google Shape;15843;p97"/>
            <p:cNvSpPr/>
            <p:nvPr/>
          </p:nvSpPr>
          <p:spPr>
            <a:xfrm>
              <a:off x="904745" y="3498875"/>
              <a:ext cx="791400" cy="754200"/>
            </a:xfrm>
            <a:prstGeom prst="roundRect">
              <a:avLst>
                <a:gd name="adj" fmla="val 16667"/>
              </a:avLst>
            </a:prstGeom>
            <a:solidFill>
              <a:srgbClr val="68BC9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000"/>
            </a:p>
          </p:txBody>
        </p:sp>
        <p:sp>
          <p:nvSpPr>
            <p:cNvPr id="279" name="Google Shape;15844;p97"/>
            <p:cNvSpPr txBox="1"/>
            <p:nvPr/>
          </p:nvSpPr>
          <p:spPr>
            <a:xfrm>
              <a:off x="899034" y="3524416"/>
              <a:ext cx="791400" cy="679547"/>
            </a:xfrm>
            <a:prstGeom prst="rect">
              <a:avLst/>
            </a:prstGeom>
            <a:noFill/>
            <a:ln>
              <a:noFill/>
            </a:ln>
          </p:spPr>
          <p:txBody>
            <a:bodyPr spcFirstLastPara="1" wrap="square" lIns="91425" tIns="91425" rIns="91425" bIns="91425" anchor="ctr" anchorCtr="0">
              <a:noAutofit/>
            </a:bodyPr>
            <a:lstStyle/>
            <a:p>
              <a:endParaRPr lang="en-US" sz="2400" dirty="0" smtClean="0">
                <a:solidFill>
                  <a:srgbClr val="0000FF"/>
                </a:solidFill>
                <a:latin typeface="Times New Roman" panose="02020603050405020304" pitchFamily="18" charset="0"/>
                <a:cs typeface="Times New Roman" panose="02020603050405020304" pitchFamily="18" charset="0"/>
              </a:endParaRPr>
            </a:p>
            <a:p>
              <a:r>
                <a:rPr lang="en-US" sz="2400" dirty="0" err="1" smtClean="0">
                  <a:solidFill>
                    <a:srgbClr val="0000FF"/>
                  </a:solidFill>
                  <a:latin typeface="Times New Roman" panose="02020603050405020304" pitchFamily="18" charset="0"/>
                  <a:cs typeface="Times New Roman" panose="02020603050405020304" pitchFamily="18" charset="0"/>
                </a:rPr>
                <a:t>Dựa</a:t>
              </a:r>
              <a:r>
                <a:rPr lang="en-US" sz="2400" dirty="0" smtClean="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vào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thông</a:t>
              </a:r>
              <a:r>
                <a:rPr lang="en-US" sz="2400" dirty="0">
                  <a:solidFill>
                    <a:srgbClr val="0000FF"/>
                  </a:solidFill>
                  <a:latin typeface="Times New Roman" panose="02020603050405020304" pitchFamily="18" charset="0"/>
                  <a:cs typeface="Times New Roman" panose="02020603050405020304" pitchFamily="18" charset="0"/>
                </a:rPr>
                <a:t> tin </a:t>
              </a:r>
              <a:r>
                <a:rPr lang="en-US" sz="2400" dirty="0" err="1">
                  <a:solidFill>
                    <a:srgbClr val="0000FF"/>
                  </a:solidFill>
                  <a:latin typeface="Times New Roman" panose="02020603050405020304" pitchFamily="18" charset="0"/>
                  <a:cs typeface="Times New Roman" panose="02020603050405020304" pitchFamily="18" charset="0"/>
                </a:rPr>
                <a:t>trên</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hãy</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cho</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rgbClr val="0000FF"/>
                  </a:solidFill>
                  <a:latin typeface="Times New Roman" panose="02020603050405020304" pitchFamily="18" charset="0"/>
                  <a:cs typeface="Times New Roman" panose="02020603050405020304" pitchFamily="18" charset="0"/>
                </a:rPr>
                <a:t>biết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sao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chúng</a:t>
              </a:r>
              <a:r>
                <a:rPr lang="en-US" sz="2400" dirty="0">
                  <a:solidFill>
                    <a:schemeClr val="bg1"/>
                  </a:solidFill>
                  <a:latin typeface="Times New Roman" panose="02020603050405020304" pitchFamily="18" charset="0"/>
                  <a:cs typeface="Times New Roman" panose="02020603050405020304" pitchFamily="18" charset="0"/>
                </a:rPr>
                <a:t> ta </a:t>
              </a:r>
              <a:r>
                <a:rPr lang="en-US" sz="2400" dirty="0" err="1">
                  <a:solidFill>
                    <a:schemeClr val="bg1"/>
                  </a:solidFill>
                  <a:latin typeface="Times New Roman" panose="02020603050405020304" pitchFamily="18" charset="0"/>
                  <a:cs typeface="Times New Roman" panose="02020603050405020304" pitchFamily="18" charset="0"/>
                </a:rPr>
                <a:t>không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nên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chỉ</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động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hoặc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chỉ</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thực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vật</a:t>
              </a:r>
              <a:r>
                <a:rPr lang="en-US" sz="2400" dirty="0">
                  <a:solidFill>
                    <a:schemeClr val="bg1"/>
                  </a:solidFill>
                  <a:latin typeface="Times New Roman" panose="02020603050405020304" pitchFamily="18" charset="0"/>
                  <a:cs typeface="Times New Roman" panose="02020603050405020304" pitchFamily="18" charset="0"/>
                </a:rPr>
                <a:t>?</a:t>
              </a:r>
            </a:p>
            <a:p>
              <a:pPr marL="0" lvl="0" indent="0" rtl="0">
                <a:spcBef>
                  <a:spcPts val="0"/>
                </a:spcBef>
                <a:spcAft>
                  <a:spcPts val="0"/>
                </a:spcAft>
                <a:buNone/>
              </a:pPr>
              <a:endParaRPr sz="2400"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1000"/>
                                        <p:tgtEl>
                                          <p:spTgt spid="277"/>
                                        </p:tgtEl>
                                      </p:cBhvr>
                                    </p:animEffect>
                                    <p:anim calcmode="lin" valueType="num">
                                      <p:cBhvr>
                                        <p:cTn id="8" dur="1000" fill="hold"/>
                                        <p:tgtEl>
                                          <p:spTgt spid="277"/>
                                        </p:tgtEl>
                                        <p:attrNameLst>
                                          <p:attrName>ppt_x</p:attrName>
                                        </p:attrNameLst>
                                      </p:cBhvr>
                                      <p:tavLst>
                                        <p:tav tm="0">
                                          <p:val>
                                            <p:strVal val="#ppt_x"/>
                                          </p:val>
                                        </p:tav>
                                        <p:tav tm="100000">
                                          <p:val>
                                            <p:strVal val="#ppt_x"/>
                                          </p:val>
                                        </p:tav>
                                      </p:tavLst>
                                    </p:anim>
                                    <p:anim calcmode="lin" valueType="num">
                                      <p:cBhvr>
                                        <p:cTn id="9" dur="1000" fill="hold"/>
                                        <p:tgtEl>
                                          <p:spTgt spid="27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5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93"/>
        <p:cNvGrpSpPr/>
        <p:nvPr/>
      </p:nvGrpSpPr>
      <p:grpSpPr>
        <a:xfrm>
          <a:off x="0" y="0"/>
          <a:ext cx="0" cy="0"/>
          <a:chOff x="0" y="0"/>
          <a:chExt cx="0" cy="0"/>
        </a:xfrm>
      </p:grpSpPr>
      <p:grpSp>
        <p:nvGrpSpPr>
          <p:cNvPr id="9194" name="Google Shape;9194;p58"/>
          <p:cNvGrpSpPr/>
          <p:nvPr/>
        </p:nvGrpSpPr>
        <p:grpSpPr>
          <a:xfrm>
            <a:off x="790775" y="119354"/>
            <a:ext cx="7447900" cy="745438"/>
            <a:chOff x="790775" y="119354"/>
            <a:chExt cx="7447900" cy="745438"/>
          </a:xfrm>
        </p:grpSpPr>
        <p:sp>
          <p:nvSpPr>
            <p:cNvPr id="9195" name="Google Shape;9195;p58">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5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5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5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9199" name="Google Shape;9199;p58"/>
            <p:cNvGrpSpPr/>
            <p:nvPr/>
          </p:nvGrpSpPr>
          <p:grpSpPr>
            <a:xfrm>
              <a:off x="3959525" y="596800"/>
              <a:ext cx="456034" cy="267991"/>
              <a:chOff x="-1126825" y="596800"/>
              <a:chExt cx="456034" cy="267991"/>
            </a:xfrm>
          </p:grpSpPr>
          <p:sp>
            <p:nvSpPr>
              <p:cNvPr id="9200" name="Google Shape;9200;p5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5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5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5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4" name="Google Shape;9204;p5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5" name="Google Shape;9205;p5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5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5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5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5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0" name="Google Shape;9210;p58"/>
            <p:cNvGrpSpPr/>
            <p:nvPr/>
          </p:nvGrpSpPr>
          <p:grpSpPr>
            <a:xfrm>
              <a:off x="790775" y="119354"/>
              <a:ext cx="7447900" cy="539872"/>
              <a:chOff x="790775" y="119354"/>
              <a:chExt cx="7447900" cy="539872"/>
            </a:xfrm>
          </p:grpSpPr>
          <p:sp>
            <p:nvSpPr>
              <p:cNvPr id="9211" name="Google Shape;9211;p5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5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5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5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5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5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5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5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5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5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5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5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5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5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5" name="Google Shape;9225;p5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6" name="Google Shape;9226;p5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5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5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5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5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5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5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5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5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58">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9236" name="Google Shape;9236;p5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9237" name="Google Shape;9237;p5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9238" name="Google Shape;9238;p5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9239" name="Google Shape;9239;p5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9240" name="Google Shape;9240;p5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9241" name="Google Shape;9241;p5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9242" name="Google Shape;9242;p5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9243" name="Google Shape;9243;p5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9244" name="Google Shape;9244;p5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9245" name="Google Shape;9245;p5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9246" name="Google Shape;9246;p5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9247" name="Google Shape;9247;p58">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249" name="Google Shape;9249;p58"/>
          <p:cNvSpPr txBox="1">
            <a:spLocks noGrp="1"/>
          </p:cNvSpPr>
          <p:nvPr>
            <p:ph type="title"/>
          </p:nvPr>
        </p:nvSpPr>
        <p:spPr>
          <a:xfrm>
            <a:off x="1113432" y="1240728"/>
            <a:ext cx="5070288" cy="1338550"/>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91425" rIns="91425" bIns="91425" anchor="b" anchorCtr="0">
            <a:noAutofit/>
          </a:bodyPr>
          <a:lstStyle/>
          <a:p>
            <a:pPr marL="0" lvl="0" indent="0" algn="l" rtl="0">
              <a:spcBef>
                <a:spcPts val="0"/>
              </a:spcBef>
              <a:spcAft>
                <a:spcPts val="0"/>
              </a:spcAft>
              <a:buNone/>
            </a:pPr>
            <a:r>
              <a:rPr lang="vi-VN" sz="3600" dirty="0" smtClean="0"/>
              <a:t>Tại sao </a:t>
            </a:r>
            <a:r>
              <a:rPr lang="en-US" sz="3600" dirty="0" err="1" smtClean="0"/>
              <a:t>chúng</a:t>
            </a:r>
            <a:r>
              <a:rPr lang="en-US" sz="3600" dirty="0" smtClean="0"/>
              <a:t> ta </a:t>
            </a:r>
            <a:r>
              <a:rPr lang="vi-VN" sz="3600" dirty="0" smtClean="0"/>
              <a:t>nên ăn cá trong các bữa ăn?</a:t>
            </a:r>
            <a:endParaRPr sz="3600" dirty="0"/>
          </a:p>
        </p:txBody>
      </p:sp>
      <p:sp>
        <p:nvSpPr>
          <p:cNvPr id="9324" name="Google Shape;9324;p58">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9325" name="Google Shape;9325;p58">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9326" name="Google Shape;9326;p5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9327" name="Google Shape;9327;p5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9328" name="Google Shape;9328;p5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9329" name="Google Shape;9329;p5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9330" name="Google Shape;9330;p58"/>
          <p:cNvGrpSpPr/>
          <p:nvPr/>
        </p:nvGrpSpPr>
        <p:grpSpPr>
          <a:xfrm>
            <a:off x="1041392" y="2813427"/>
            <a:ext cx="1950932" cy="1908256"/>
            <a:chOff x="2261471" y="2757943"/>
            <a:chExt cx="1950932" cy="1908256"/>
          </a:xfrm>
        </p:grpSpPr>
        <p:grpSp>
          <p:nvGrpSpPr>
            <p:cNvPr id="9331" name="Google Shape;9331;p58"/>
            <p:cNvGrpSpPr/>
            <p:nvPr/>
          </p:nvGrpSpPr>
          <p:grpSpPr>
            <a:xfrm flipH="1">
              <a:off x="2374340" y="2931468"/>
              <a:ext cx="1382273" cy="1722631"/>
              <a:chOff x="7445826" y="3496299"/>
              <a:chExt cx="1036653" cy="1291909"/>
            </a:xfrm>
          </p:grpSpPr>
          <p:sp>
            <p:nvSpPr>
              <p:cNvPr id="9332" name="Google Shape;9332;p58"/>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58"/>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58"/>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58"/>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58"/>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58"/>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58"/>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58"/>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58"/>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58"/>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58"/>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58"/>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58"/>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58"/>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58"/>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58"/>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58"/>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58"/>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0" name="Google Shape;9350;p58"/>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1" name="Google Shape;9351;p58"/>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58"/>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58"/>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58"/>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58"/>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58"/>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58"/>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58"/>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9" name="Google Shape;9359;p58"/>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0" name="Google Shape;9360;p58"/>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58"/>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58"/>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58"/>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58"/>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58"/>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58"/>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58"/>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58"/>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58"/>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58"/>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58"/>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58"/>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58"/>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58"/>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5" name="Google Shape;9375;p58"/>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6" name="Google Shape;9376;p58"/>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58"/>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58"/>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58"/>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58"/>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58"/>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58"/>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3" name="Google Shape;9383;p58"/>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4" name="Google Shape;9384;p58"/>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58"/>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58"/>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58"/>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58"/>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58"/>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58"/>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58"/>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58"/>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58"/>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58"/>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58"/>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58"/>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58"/>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58"/>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58"/>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58"/>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58"/>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58"/>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58"/>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58"/>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58"/>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58"/>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58"/>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58"/>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58"/>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58"/>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58"/>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58"/>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58"/>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58"/>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58"/>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58"/>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7" name="Google Shape;9417;p58"/>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8" name="Google Shape;9418;p58"/>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9" name="Google Shape;9419;p58"/>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0" name="Google Shape;9420;p58"/>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1" name="Google Shape;9421;p58"/>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2" name="Google Shape;9422;p58"/>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3" name="Google Shape;9423;p58"/>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4" name="Google Shape;9424;p58"/>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5" name="Google Shape;9425;p58"/>
            <p:cNvGrpSpPr/>
            <p:nvPr/>
          </p:nvGrpSpPr>
          <p:grpSpPr>
            <a:xfrm>
              <a:off x="2261471" y="2757943"/>
              <a:ext cx="359821" cy="657812"/>
              <a:chOff x="2261471" y="2757943"/>
              <a:chExt cx="359821" cy="657812"/>
            </a:xfrm>
          </p:grpSpPr>
          <p:sp>
            <p:nvSpPr>
              <p:cNvPr id="9426" name="Google Shape;9426;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7" name="Google Shape;9427;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28" name="Google Shape;9428;p58"/>
            <p:cNvGrpSpPr/>
            <p:nvPr/>
          </p:nvGrpSpPr>
          <p:grpSpPr>
            <a:xfrm rot="753369" flipH="1">
              <a:off x="3785376" y="3977129"/>
              <a:ext cx="359827" cy="657823"/>
              <a:chOff x="2261471" y="2757943"/>
              <a:chExt cx="359821" cy="657812"/>
            </a:xfrm>
          </p:grpSpPr>
          <p:sp>
            <p:nvSpPr>
              <p:cNvPr id="9429" name="Google Shape;9429;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0" name="Google Shape;9430;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31" name="Google Shape;9431;p5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2" name="Google Shape;9432;p5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3" name="Google Shape;9433;p58">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4" name="Google Shape;9434;p58">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5" name="Google Shape;9435;p58">
            <a:hlinkClick r:id="rId3"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6" name="Google Shape;9436;p5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7" name="Google Shape;9437;p58">
            <a:hlinkClick r:id="rId9"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8" name="Google Shape;9438;p58">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9" name="Google Shape;9439;p58">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0" name="Google Shape;9440;p5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1" name="Google Shape;9441;p5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2" name="Google Shape;9442;p58">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15592;p93"/>
          <p:cNvGrpSpPr/>
          <p:nvPr/>
        </p:nvGrpSpPr>
        <p:grpSpPr>
          <a:xfrm>
            <a:off x="6461950" y="870951"/>
            <a:ext cx="1232627" cy="1385585"/>
            <a:chOff x="4051964" y="2261540"/>
            <a:chExt cx="1232627" cy="1385585"/>
          </a:xfrm>
        </p:grpSpPr>
        <p:sp>
          <p:nvSpPr>
            <p:cNvPr id="253" name="Google Shape;15593;p93"/>
            <p:cNvSpPr/>
            <p:nvPr/>
          </p:nvSpPr>
          <p:spPr>
            <a:xfrm>
              <a:off x="4188421" y="2261540"/>
              <a:ext cx="1096169" cy="1385581"/>
            </a:xfrm>
            <a:custGeom>
              <a:avLst/>
              <a:gdLst/>
              <a:ahLst/>
              <a:cxnLst/>
              <a:rect l="l" t="t" r="r" b="b"/>
              <a:pathLst>
                <a:path w="67044" h="84745" extrusionOk="0">
                  <a:moveTo>
                    <a:pt x="21855" y="1"/>
                  </a:moveTo>
                  <a:cubicBezTo>
                    <a:pt x="20024" y="1"/>
                    <a:pt x="18173" y="857"/>
                    <a:pt x="16818" y="2038"/>
                  </a:cubicBezTo>
                  <a:cubicBezTo>
                    <a:pt x="15239" y="3516"/>
                    <a:pt x="14211" y="5396"/>
                    <a:pt x="13359" y="7376"/>
                  </a:cubicBezTo>
                  <a:cubicBezTo>
                    <a:pt x="11279" y="12589"/>
                    <a:pt x="10752" y="18328"/>
                    <a:pt x="11479" y="23967"/>
                  </a:cubicBezTo>
                  <a:cubicBezTo>
                    <a:pt x="12005" y="27727"/>
                    <a:pt x="12958" y="31486"/>
                    <a:pt x="14311" y="35045"/>
                  </a:cubicBezTo>
                  <a:cubicBezTo>
                    <a:pt x="10652" y="36198"/>
                    <a:pt x="8572" y="39431"/>
                    <a:pt x="6893" y="42765"/>
                  </a:cubicBezTo>
                  <a:cubicBezTo>
                    <a:pt x="3760" y="49456"/>
                    <a:pt x="201" y="55822"/>
                    <a:pt x="101" y="63341"/>
                  </a:cubicBezTo>
                  <a:cubicBezTo>
                    <a:pt x="0" y="69707"/>
                    <a:pt x="4712" y="75246"/>
                    <a:pt x="9825" y="78078"/>
                  </a:cubicBezTo>
                  <a:cubicBezTo>
                    <a:pt x="13785" y="80158"/>
                    <a:pt x="18071" y="81837"/>
                    <a:pt x="22457" y="82865"/>
                  </a:cubicBezTo>
                  <a:cubicBezTo>
                    <a:pt x="26843" y="84018"/>
                    <a:pt x="31329" y="84644"/>
                    <a:pt x="35815" y="84745"/>
                  </a:cubicBezTo>
                  <a:cubicBezTo>
                    <a:pt x="41680" y="84745"/>
                    <a:pt x="48572" y="82138"/>
                    <a:pt x="51479" y="76499"/>
                  </a:cubicBezTo>
                  <a:cubicBezTo>
                    <a:pt x="54938" y="69807"/>
                    <a:pt x="54938" y="62614"/>
                    <a:pt x="55339" y="55196"/>
                  </a:cubicBezTo>
                  <a:cubicBezTo>
                    <a:pt x="55565" y="51436"/>
                    <a:pt x="55239" y="47677"/>
                    <a:pt x="52632" y="44970"/>
                  </a:cubicBezTo>
                  <a:cubicBezTo>
                    <a:pt x="55565" y="42364"/>
                    <a:pt x="58271" y="39632"/>
                    <a:pt x="60477" y="36499"/>
                  </a:cubicBezTo>
                  <a:cubicBezTo>
                    <a:pt x="63810" y="32013"/>
                    <a:pt x="66216" y="26699"/>
                    <a:pt x="66843" y="21060"/>
                  </a:cubicBezTo>
                  <a:cubicBezTo>
                    <a:pt x="67043" y="18955"/>
                    <a:pt x="67043" y="16774"/>
                    <a:pt x="66317" y="14794"/>
                  </a:cubicBezTo>
                  <a:cubicBezTo>
                    <a:pt x="65690" y="12789"/>
                    <a:pt x="64236" y="11035"/>
                    <a:pt x="62231" y="10183"/>
                  </a:cubicBezTo>
                  <a:cubicBezTo>
                    <a:pt x="61531" y="9933"/>
                    <a:pt x="60810" y="9821"/>
                    <a:pt x="60085" y="9821"/>
                  </a:cubicBezTo>
                  <a:cubicBezTo>
                    <a:pt x="57462" y="9821"/>
                    <a:pt x="54774" y="11287"/>
                    <a:pt x="52732" y="13015"/>
                  </a:cubicBezTo>
                  <a:cubicBezTo>
                    <a:pt x="45113" y="19281"/>
                    <a:pt x="41680" y="30860"/>
                    <a:pt x="39174" y="40258"/>
                  </a:cubicBezTo>
                  <a:cubicBezTo>
                    <a:pt x="39174" y="40258"/>
                    <a:pt x="29148" y="37752"/>
                    <a:pt x="28397" y="37552"/>
                  </a:cubicBezTo>
                  <a:cubicBezTo>
                    <a:pt x="30702" y="28053"/>
                    <a:pt x="33309" y="16248"/>
                    <a:pt x="29650" y="7050"/>
                  </a:cubicBezTo>
                  <a:cubicBezTo>
                    <a:pt x="28397" y="3817"/>
                    <a:pt x="26116" y="584"/>
                    <a:pt x="22657" y="58"/>
                  </a:cubicBezTo>
                  <a:cubicBezTo>
                    <a:pt x="22391" y="19"/>
                    <a:pt x="22123" y="1"/>
                    <a:pt x="2185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5594;p93"/>
            <p:cNvSpPr/>
            <p:nvPr/>
          </p:nvSpPr>
          <p:spPr>
            <a:xfrm>
              <a:off x="4466667" y="2408936"/>
              <a:ext cx="136866" cy="439128"/>
            </a:xfrm>
            <a:custGeom>
              <a:avLst/>
              <a:gdLst/>
              <a:ahLst/>
              <a:cxnLst/>
              <a:rect l="l" t="t" r="r" b="b"/>
              <a:pathLst>
                <a:path w="8371" h="26858" extrusionOk="0">
                  <a:moveTo>
                    <a:pt x="4107" y="0"/>
                  </a:moveTo>
                  <a:cubicBezTo>
                    <a:pt x="4026" y="0"/>
                    <a:pt x="3943" y="5"/>
                    <a:pt x="3860" y="15"/>
                  </a:cubicBezTo>
                  <a:cubicBezTo>
                    <a:pt x="3358" y="140"/>
                    <a:pt x="2932" y="441"/>
                    <a:pt x="2607" y="867"/>
                  </a:cubicBezTo>
                  <a:cubicBezTo>
                    <a:pt x="952" y="2647"/>
                    <a:pt x="526" y="5253"/>
                    <a:pt x="426" y="7759"/>
                  </a:cubicBezTo>
                  <a:cubicBezTo>
                    <a:pt x="0" y="14025"/>
                    <a:pt x="727" y="20391"/>
                    <a:pt x="2406" y="26557"/>
                  </a:cubicBezTo>
                  <a:cubicBezTo>
                    <a:pt x="3559" y="26657"/>
                    <a:pt x="4612" y="26757"/>
                    <a:pt x="5739" y="26857"/>
                  </a:cubicBezTo>
                  <a:cubicBezTo>
                    <a:pt x="7118" y="19038"/>
                    <a:pt x="8371" y="10993"/>
                    <a:pt x="6692" y="3148"/>
                  </a:cubicBezTo>
                  <a:cubicBezTo>
                    <a:pt x="6592" y="2421"/>
                    <a:pt x="6366" y="1594"/>
                    <a:pt x="5965" y="967"/>
                  </a:cubicBezTo>
                  <a:cubicBezTo>
                    <a:pt x="5490" y="402"/>
                    <a:pt x="4853" y="0"/>
                    <a:pt x="4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5595;p93"/>
            <p:cNvSpPr/>
            <p:nvPr/>
          </p:nvSpPr>
          <p:spPr>
            <a:xfrm>
              <a:off x="4917422" y="2564360"/>
              <a:ext cx="261453" cy="398024"/>
            </a:xfrm>
            <a:custGeom>
              <a:avLst/>
              <a:gdLst/>
              <a:ahLst/>
              <a:cxnLst/>
              <a:rect l="l" t="t" r="r" b="b"/>
              <a:pathLst>
                <a:path w="15991" h="24344" extrusionOk="0">
                  <a:moveTo>
                    <a:pt x="13439" y="0"/>
                  </a:moveTo>
                  <a:cubicBezTo>
                    <a:pt x="13058" y="0"/>
                    <a:pt x="12670" y="81"/>
                    <a:pt x="12331" y="233"/>
                  </a:cubicBezTo>
                  <a:cubicBezTo>
                    <a:pt x="11704" y="534"/>
                    <a:pt x="11078" y="1161"/>
                    <a:pt x="10552" y="1687"/>
                  </a:cubicBezTo>
                  <a:cubicBezTo>
                    <a:pt x="5439" y="7752"/>
                    <a:pt x="2607" y="15472"/>
                    <a:pt x="0" y="22990"/>
                  </a:cubicBezTo>
                  <a:cubicBezTo>
                    <a:pt x="1053" y="23416"/>
                    <a:pt x="2105" y="23843"/>
                    <a:pt x="3133" y="24344"/>
                  </a:cubicBezTo>
                  <a:cubicBezTo>
                    <a:pt x="7519" y="19757"/>
                    <a:pt x="11278" y="14544"/>
                    <a:pt x="14010" y="8805"/>
                  </a:cubicBezTo>
                  <a:cubicBezTo>
                    <a:pt x="15038" y="6599"/>
                    <a:pt x="15990" y="4093"/>
                    <a:pt x="15364" y="1687"/>
                  </a:cubicBezTo>
                  <a:cubicBezTo>
                    <a:pt x="15263" y="1161"/>
                    <a:pt x="15038" y="659"/>
                    <a:pt x="14637" y="334"/>
                  </a:cubicBezTo>
                  <a:cubicBezTo>
                    <a:pt x="14302" y="106"/>
                    <a:pt x="13876" y="0"/>
                    <a:pt x="1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5596;p93"/>
            <p:cNvSpPr/>
            <p:nvPr/>
          </p:nvSpPr>
          <p:spPr>
            <a:xfrm>
              <a:off x="4449859" y="3079977"/>
              <a:ext cx="51241" cy="82829"/>
            </a:xfrm>
            <a:custGeom>
              <a:avLst/>
              <a:gdLst/>
              <a:ahLst/>
              <a:cxnLst/>
              <a:rect l="l" t="t" r="r" b="b"/>
              <a:pathLst>
                <a:path w="3134" h="5066" extrusionOk="0">
                  <a:moveTo>
                    <a:pt x="2019" y="1"/>
                  </a:moveTo>
                  <a:cubicBezTo>
                    <a:pt x="1418" y="1"/>
                    <a:pt x="691" y="967"/>
                    <a:pt x="301" y="2206"/>
                  </a:cubicBezTo>
                  <a:cubicBezTo>
                    <a:pt x="0" y="3685"/>
                    <a:pt x="201" y="4938"/>
                    <a:pt x="928" y="5038"/>
                  </a:cubicBezTo>
                  <a:cubicBezTo>
                    <a:pt x="985" y="5057"/>
                    <a:pt x="1043" y="5066"/>
                    <a:pt x="1103" y="5066"/>
                  </a:cubicBezTo>
                  <a:cubicBezTo>
                    <a:pt x="1702" y="5066"/>
                    <a:pt x="2420" y="4177"/>
                    <a:pt x="2807" y="2833"/>
                  </a:cubicBezTo>
                  <a:cubicBezTo>
                    <a:pt x="3133" y="1480"/>
                    <a:pt x="2908" y="226"/>
                    <a:pt x="2181" y="26"/>
                  </a:cubicBezTo>
                  <a:cubicBezTo>
                    <a:pt x="2128" y="9"/>
                    <a:pt x="2074" y="1"/>
                    <a:pt x="2019"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15597;p93"/>
            <p:cNvSpPr/>
            <p:nvPr/>
          </p:nvSpPr>
          <p:spPr>
            <a:xfrm>
              <a:off x="4837094" y="3180661"/>
              <a:ext cx="54936" cy="82960"/>
            </a:xfrm>
            <a:custGeom>
              <a:avLst/>
              <a:gdLst/>
              <a:ahLst/>
              <a:cxnLst/>
              <a:rect l="l" t="t" r="r" b="b"/>
              <a:pathLst>
                <a:path w="3360" h="5074" extrusionOk="0">
                  <a:moveTo>
                    <a:pt x="2289" y="0"/>
                  </a:moveTo>
                  <a:cubicBezTo>
                    <a:pt x="1619" y="0"/>
                    <a:pt x="901" y="894"/>
                    <a:pt x="427" y="2114"/>
                  </a:cubicBezTo>
                  <a:cubicBezTo>
                    <a:pt x="1" y="3467"/>
                    <a:pt x="226" y="4720"/>
                    <a:pt x="853" y="5046"/>
                  </a:cubicBezTo>
                  <a:cubicBezTo>
                    <a:pt x="910" y="5064"/>
                    <a:pt x="970" y="5073"/>
                    <a:pt x="1032" y="5073"/>
                  </a:cubicBezTo>
                  <a:cubicBezTo>
                    <a:pt x="1645" y="5073"/>
                    <a:pt x="2446" y="4193"/>
                    <a:pt x="2833" y="2941"/>
                  </a:cubicBezTo>
                  <a:cubicBezTo>
                    <a:pt x="3359" y="1587"/>
                    <a:pt x="3134" y="234"/>
                    <a:pt x="2507" y="33"/>
                  </a:cubicBezTo>
                  <a:cubicBezTo>
                    <a:pt x="2435" y="11"/>
                    <a:pt x="2362" y="0"/>
                    <a:pt x="228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15598;p93"/>
            <p:cNvSpPr/>
            <p:nvPr/>
          </p:nvSpPr>
          <p:spPr>
            <a:xfrm>
              <a:off x="4628925" y="3208162"/>
              <a:ext cx="34041" cy="111147"/>
            </a:xfrm>
            <a:custGeom>
              <a:avLst/>
              <a:gdLst/>
              <a:ahLst/>
              <a:cxnLst/>
              <a:rect l="l" t="t" r="r" b="b"/>
              <a:pathLst>
                <a:path w="2082" h="6798" extrusionOk="0">
                  <a:moveTo>
                    <a:pt x="1961" y="1"/>
                  </a:moveTo>
                  <a:cubicBezTo>
                    <a:pt x="1747" y="1"/>
                    <a:pt x="1237" y="1444"/>
                    <a:pt x="728" y="3264"/>
                  </a:cubicBezTo>
                  <a:cubicBezTo>
                    <a:pt x="327" y="5143"/>
                    <a:pt x="1" y="6697"/>
                    <a:pt x="201" y="6798"/>
                  </a:cubicBezTo>
                  <a:cubicBezTo>
                    <a:pt x="327" y="6798"/>
                    <a:pt x="828" y="5344"/>
                    <a:pt x="1354" y="3464"/>
                  </a:cubicBezTo>
                  <a:cubicBezTo>
                    <a:pt x="1881" y="1584"/>
                    <a:pt x="2081" y="5"/>
                    <a:pt x="1981" y="5"/>
                  </a:cubicBezTo>
                  <a:cubicBezTo>
                    <a:pt x="1974" y="2"/>
                    <a:pt x="1968" y="1"/>
                    <a:pt x="1961" y="1"/>
                  </a:cubicBezTo>
                  <a:close/>
                </a:path>
              </a:pathLst>
            </a:custGeom>
            <a:solidFill>
              <a:srgbClr val="D98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15599;p93"/>
            <p:cNvSpPr/>
            <p:nvPr/>
          </p:nvSpPr>
          <p:spPr>
            <a:xfrm>
              <a:off x="4576065" y="3235696"/>
              <a:ext cx="143439" cy="85249"/>
            </a:xfrm>
            <a:custGeom>
              <a:avLst/>
              <a:gdLst/>
              <a:ahLst/>
              <a:cxnLst/>
              <a:rect l="l" t="t" r="r" b="b"/>
              <a:pathLst>
                <a:path w="8773" h="5214" extrusionOk="0">
                  <a:moveTo>
                    <a:pt x="1" y="1"/>
                  </a:moveTo>
                  <a:lnTo>
                    <a:pt x="1" y="527"/>
                  </a:lnTo>
                  <a:lnTo>
                    <a:pt x="1" y="1053"/>
                  </a:lnTo>
                  <a:cubicBezTo>
                    <a:pt x="1" y="1254"/>
                    <a:pt x="1" y="1580"/>
                    <a:pt x="101" y="1880"/>
                  </a:cubicBezTo>
                  <a:cubicBezTo>
                    <a:pt x="302" y="2407"/>
                    <a:pt x="627" y="3033"/>
                    <a:pt x="1154" y="3660"/>
                  </a:cubicBezTo>
                  <a:cubicBezTo>
                    <a:pt x="1680" y="4186"/>
                    <a:pt x="2407" y="4713"/>
                    <a:pt x="3334" y="5013"/>
                  </a:cubicBezTo>
                  <a:cubicBezTo>
                    <a:pt x="3711" y="5158"/>
                    <a:pt x="4104" y="5213"/>
                    <a:pt x="4486" y="5213"/>
                  </a:cubicBezTo>
                  <a:cubicBezTo>
                    <a:pt x="4968" y="5213"/>
                    <a:pt x="5435" y="5125"/>
                    <a:pt x="5840" y="5013"/>
                  </a:cubicBezTo>
                  <a:cubicBezTo>
                    <a:pt x="6567" y="4813"/>
                    <a:pt x="7194" y="4487"/>
                    <a:pt x="7720" y="4086"/>
                  </a:cubicBezTo>
                  <a:cubicBezTo>
                    <a:pt x="8572" y="3334"/>
                    <a:pt x="8773" y="2607"/>
                    <a:pt x="8773" y="2607"/>
                  </a:cubicBezTo>
                  <a:cubicBezTo>
                    <a:pt x="8766" y="2600"/>
                    <a:pt x="8757" y="2597"/>
                    <a:pt x="8748" y="2597"/>
                  </a:cubicBezTo>
                  <a:cubicBezTo>
                    <a:pt x="8623" y="2597"/>
                    <a:pt x="8280" y="3178"/>
                    <a:pt x="7419" y="3760"/>
                  </a:cubicBezTo>
                  <a:cubicBezTo>
                    <a:pt x="6993" y="4086"/>
                    <a:pt x="6367" y="4387"/>
                    <a:pt x="5740" y="4487"/>
                  </a:cubicBezTo>
                  <a:cubicBezTo>
                    <a:pt x="5366" y="4539"/>
                    <a:pt x="4992" y="4597"/>
                    <a:pt x="4601" y="4597"/>
                  </a:cubicBezTo>
                  <a:cubicBezTo>
                    <a:pt x="4232" y="4597"/>
                    <a:pt x="3848" y="4545"/>
                    <a:pt x="3434" y="4387"/>
                  </a:cubicBezTo>
                  <a:cubicBezTo>
                    <a:pt x="2708" y="4186"/>
                    <a:pt x="2081" y="3760"/>
                    <a:pt x="1555" y="3234"/>
                  </a:cubicBezTo>
                  <a:cubicBezTo>
                    <a:pt x="1053" y="2707"/>
                    <a:pt x="728" y="2206"/>
                    <a:pt x="527" y="1680"/>
                  </a:cubicBezTo>
                  <a:cubicBezTo>
                    <a:pt x="302" y="1254"/>
                    <a:pt x="302" y="728"/>
                    <a:pt x="201" y="427"/>
                  </a:cubicBezTo>
                  <a:cubicBezTo>
                    <a:pt x="101" y="101"/>
                    <a:pt x="101"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15600;p93"/>
            <p:cNvSpPr/>
            <p:nvPr/>
          </p:nvSpPr>
          <p:spPr>
            <a:xfrm>
              <a:off x="4574430" y="3121703"/>
              <a:ext cx="184412" cy="132370"/>
            </a:xfrm>
            <a:custGeom>
              <a:avLst/>
              <a:gdLst/>
              <a:ahLst/>
              <a:cxnLst/>
              <a:rect l="l" t="t" r="r" b="b"/>
              <a:pathLst>
                <a:path w="11279" h="8096" extrusionOk="0">
                  <a:moveTo>
                    <a:pt x="4082" y="0"/>
                  </a:moveTo>
                  <a:cubicBezTo>
                    <a:pt x="3768" y="0"/>
                    <a:pt x="3452" y="25"/>
                    <a:pt x="3133" y="80"/>
                  </a:cubicBezTo>
                  <a:cubicBezTo>
                    <a:pt x="1780" y="181"/>
                    <a:pt x="727" y="1033"/>
                    <a:pt x="402" y="2386"/>
                  </a:cubicBezTo>
                  <a:cubicBezTo>
                    <a:pt x="1" y="3639"/>
                    <a:pt x="928" y="5193"/>
                    <a:pt x="1780" y="6146"/>
                  </a:cubicBezTo>
                  <a:cubicBezTo>
                    <a:pt x="2921" y="7443"/>
                    <a:pt x="4278" y="8095"/>
                    <a:pt x="5791" y="8095"/>
                  </a:cubicBezTo>
                  <a:cubicBezTo>
                    <a:pt x="6471" y="8095"/>
                    <a:pt x="7182" y="7964"/>
                    <a:pt x="7920" y="7700"/>
                  </a:cubicBezTo>
                  <a:cubicBezTo>
                    <a:pt x="9073" y="7299"/>
                    <a:pt x="10652" y="6446"/>
                    <a:pt x="10953" y="5093"/>
                  </a:cubicBezTo>
                  <a:cubicBezTo>
                    <a:pt x="11279" y="3740"/>
                    <a:pt x="10752" y="2486"/>
                    <a:pt x="9700" y="1760"/>
                  </a:cubicBezTo>
                  <a:cubicBezTo>
                    <a:pt x="8773" y="1033"/>
                    <a:pt x="7620" y="707"/>
                    <a:pt x="6467" y="406"/>
                  </a:cubicBezTo>
                  <a:cubicBezTo>
                    <a:pt x="5705" y="170"/>
                    <a:pt x="4904" y="0"/>
                    <a:pt x="408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15601;p93"/>
            <p:cNvSpPr/>
            <p:nvPr/>
          </p:nvSpPr>
          <p:spPr>
            <a:xfrm>
              <a:off x="4963726" y="3264390"/>
              <a:ext cx="213498" cy="33648"/>
            </a:xfrm>
            <a:custGeom>
              <a:avLst/>
              <a:gdLst/>
              <a:ahLst/>
              <a:cxnLst/>
              <a:rect l="l" t="t" r="r" b="b"/>
              <a:pathLst>
                <a:path w="13058" h="2058" extrusionOk="0">
                  <a:moveTo>
                    <a:pt x="12820" y="0"/>
                  </a:moveTo>
                  <a:cubicBezTo>
                    <a:pt x="12040" y="0"/>
                    <a:pt x="9436" y="213"/>
                    <a:pt x="6466" y="652"/>
                  </a:cubicBezTo>
                  <a:cubicBezTo>
                    <a:pt x="2807" y="1178"/>
                    <a:pt x="0" y="1905"/>
                    <a:pt x="0" y="2005"/>
                  </a:cubicBezTo>
                  <a:cubicBezTo>
                    <a:pt x="0" y="2041"/>
                    <a:pt x="94" y="2058"/>
                    <a:pt x="268" y="2058"/>
                  </a:cubicBezTo>
                  <a:cubicBezTo>
                    <a:pt x="1068" y="2058"/>
                    <a:pt x="3564" y="1710"/>
                    <a:pt x="6567" y="1278"/>
                  </a:cubicBezTo>
                  <a:cubicBezTo>
                    <a:pt x="10126" y="752"/>
                    <a:pt x="13058" y="226"/>
                    <a:pt x="13058" y="25"/>
                  </a:cubicBezTo>
                  <a:cubicBezTo>
                    <a:pt x="13058" y="9"/>
                    <a:pt x="12975" y="0"/>
                    <a:pt x="1282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15602;p93"/>
            <p:cNvSpPr/>
            <p:nvPr/>
          </p:nvSpPr>
          <p:spPr>
            <a:xfrm>
              <a:off x="4939544" y="3372710"/>
              <a:ext cx="254488" cy="23315"/>
            </a:xfrm>
            <a:custGeom>
              <a:avLst/>
              <a:gdLst/>
              <a:ahLst/>
              <a:cxnLst/>
              <a:rect l="l" t="t" r="r" b="b"/>
              <a:pathLst>
                <a:path w="15565" h="1426" extrusionOk="0">
                  <a:moveTo>
                    <a:pt x="774" y="0"/>
                  </a:moveTo>
                  <a:cubicBezTo>
                    <a:pt x="278" y="0"/>
                    <a:pt x="0" y="28"/>
                    <a:pt x="0" y="92"/>
                  </a:cubicBezTo>
                  <a:cubicBezTo>
                    <a:pt x="0" y="292"/>
                    <a:pt x="3459" y="718"/>
                    <a:pt x="7745" y="1019"/>
                  </a:cubicBezTo>
                  <a:cubicBezTo>
                    <a:pt x="10847" y="1255"/>
                    <a:pt x="13555" y="1425"/>
                    <a:pt x="14814" y="1425"/>
                  </a:cubicBezTo>
                  <a:cubicBezTo>
                    <a:pt x="15295" y="1425"/>
                    <a:pt x="15564" y="1400"/>
                    <a:pt x="15564" y="1345"/>
                  </a:cubicBezTo>
                  <a:cubicBezTo>
                    <a:pt x="15564" y="1119"/>
                    <a:pt x="12131" y="718"/>
                    <a:pt x="7745" y="393"/>
                  </a:cubicBezTo>
                  <a:cubicBezTo>
                    <a:pt x="4674" y="177"/>
                    <a:pt x="2028" y="0"/>
                    <a:pt x="77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15603;p93"/>
            <p:cNvSpPr/>
            <p:nvPr/>
          </p:nvSpPr>
          <p:spPr>
            <a:xfrm>
              <a:off x="4907171" y="3460706"/>
              <a:ext cx="218845" cy="79216"/>
            </a:xfrm>
            <a:custGeom>
              <a:avLst/>
              <a:gdLst/>
              <a:ahLst/>
              <a:cxnLst/>
              <a:rect l="l" t="t" r="r" b="b"/>
              <a:pathLst>
                <a:path w="13385" h="4845" extrusionOk="0">
                  <a:moveTo>
                    <a:pt x="72" y="0"/>
                  </a:moveTo>
                  <a:cubicBezTo>
                    <a:pt x="32" y="0"/>
                    <a:pt x="8" y="8"/>
                    <a:pt x="1" y="23"/>
                  </a:cubicBezTo>
                  <a:cubicBezTo>
                    <a:pt x="1" y="123"/>
                    <a:pt x="2833" y="1602"/>
                    <a:pt x="6492" y="2956"/>
                  </a:cubicBezTo>
                  <a:cubicBezTo>
                    <a:pt x="9903" y="4132"/>
                    <a:pt x="12873" y="4844"/>
                    <a:pt x="13224" y="4844"/>
                  </a:cubicBezTo>
                  <a:cubicBezTo>
                    <a:pt x="13247" y="4844"/>
                    <a:pt x="13259" y="4841"/>
                    <a:pt x="13259" y="4835"/>
                  </a:cubicBezTo>
                  <a:cubicBezTo>
                    <a:pt x="13384" y="4610"/>
                    <a:pt x="10351" y="3682"/>
                    <a:pt x="6692" y="2329"/>
                  </a:cubicBezTo>
                  <a:cubicBezTo>
                    <a:pt x="3313" y="1079"/>
                    <a:pt x="554" y="0"/>
                    <a:pt x="72"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15604;p93"/>
            <p:cNvSpPr/>
            <p:nvPr/>
          </p:nvSpPr>
          <p:spPr>
            <a:xfrm>
              <a:off x="4137197" y="2998357"/>
              <a:ext cx="174177" cy="131699"/>
            </a:xfrm>
            <a:custGeom>
              <a:avLst/>
              <a:gdLst/>
              <a:ahLst/>
              <a:cxnLst/>
              <a:rect l="l" t="t" r="r" b="b"/>
              <a:pathLst>
                <a:path w="10653" h="8055" extrusionOk="0">
                  <a:moveTo>
                    <a:pt x="117" y="1"/>
                  </a:moveTo>
                  <a:cubicBezTo>
                    <a:pt x="109" y="1"/>
                    <a:pt x="104" y="2"/>
                    <a:pt x="101" y="5"/>
                  </a:cubicBezTo>
                  <a:cubicBezTo>
                    <a:pt x="1" y="206"/>
                    <a:pt x="2306" y="1985"/>
                    <a:pt x="5214" y="4191"/>
                  </a:cubicBezTo>
                  <a:cubicBezTo>
                    <a:pt x="7969" y="6313"/>
                    <a:pt x="10322" y="8055"/>
                    <a:pt x="10539" y="8055"/>
                  </a:cubicBezTo>
                  <a:cubicBezTo>
                    <a:pt x="10545" y="8055"/>
                    <a:pt x="10549" y="8053"/>
                    <a:pt x="10552" y="8050"/>
                  </a:cubicBezTo>
                  <a:cubicBezTo>
                    <a:pt x="10652" y="7950"/>
                    <a:pt x="8472" y="5845"/>
                    <a:pt x="5539" y="3665"/>
                  </a:cubicBezTo>
                  <a:cubicBezTo>
                    <a:pt x="2794" y="1526"/>
                    <a:pt x="355" y="1"/>
                    <a:pt x="11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15605;p93"/>
            <p:cNvSpPr/>
            <p:nvPr/>
          </p:nvSpPr>
          <p:spPr>
            <a:xfrm>
              <a:off x="4060564" y="3103832"/>
              <a:ext cx="235636" cy="104575"/>
            </a:xfrm>
            <a:custGeom>
              <a:avLst/>
              <a:gdLst/>
              <a:ahLst/>
              <a:cxnLst/>
              <a:rect l="l" t="t" r="r" b="b"/>
              <a:pathLst>
                <a:path w="14412" h="6396" extrusionOk="0">
                  <a:moveTo>
                    <a:pt x="143" y="1"/>
                  </a:moveTo>
                  <a:cubicBezTo>
                    <a:pt x="115" y="1"/>
                    <a:pt x="101" y="7"/>
                    <a:pt x="101" y="21"/>
                  </a:cubicBezTo>
                  <a:cubicBezTo>
                    <a:pt x="1" y="121"/>
                    <a:pt x="3134" y="1700"/>
                    <a:pt x="6993" y="3479"/>
                  </a:cubicBezTo>
                  <a:cubicBezTo>
                    <a:pt x="10771" y="5177"/>
                    <a:pt x="13887" y="6395"/>
                    <a:pt x="14253" y="6395"/>
                  </a:cubicBezTo>
                  <a:cubicBezTo>
                    <a:pt x="14271" y="6395"/>
                    <a:pt x="14282" y="6392"/>
                    <a:pt x="14287" y="6386"/>
                  </a:cubicBezTo>
                  <a:cubicBezTo>
                    <a:pt x="14412" y="6186"/>
                    <a:pt x="11279" y="4632"/>
                    <a:pt x="7294" y="2953"/>
                  </a:cubicBezTo>
                  <a:cubicBezTo>
                    <a:pt x="3596" y="1291"/>
                    <a:pt x="532" y="1"/>
                    <a:pt x="143"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15606;p93"/>
            <p:cNvSpPr/>
            <p:nvPr/>
          </p:nvSpPr>
          <p:spPr>
            <a:xfrm>
              <a:off x="4051964" y="3262951"/>
              <a:ext cx="228671" cy="37572"/>
            </a:xfrm>
            <a:custGeom>
              <a:avLst/>
              <a:gdLst/>
              <a:ahLst/>
              <a:cxnLst/>
              <a:rect l="l" t="t" r="r" b="b"/>
              <a:pathLst>
                <a:path w="13986" h="2298" extrusionOk="0">
                  <a:moveTo>
                    <a:pt x="69" y="0"/>
                  </a:moveTo>
                  <a:cubicBezTo>
                    <a:pt x="24" y="0"/>
                    <a:pt x="0" y="4"/>
                    <a:pt x="0" y="13"/>
                  </a:cubicBezTo>
                  <a:cubicBezTo>
                    <a:pt x="0" y="213"/>
                    <a:pt x="3033" y="1040"/>
                    <a:pt x="6893" y="1667"/>
                  </a:cubicBezTo>
                  <a:cubicBezTo>
                    <a:pt x="9587" y="2104"/>
                    <a:pt x="11976" y="2298"/>
                    <a:pt x="13173" y="2298"/>
                  </a:cubicBezTo>
                  <a:cubicBezTo>
                    <a:pt x="13691" y="2298"/>
                    <a:pt x="13986" y="2261"/>
                    <a:pt x="13986" y="2193"/>
                  </a:cubicBezTo>
                  <a:cubicBezTo>
                    <a:pt x="13986" y="2093"/>
                    <a:pt x="10853" y="1667"/>
                    <a:pt x="6993" y="1040"/>
                  </a:cubicBezTo>
                  <a:cubicBezTo>
                    <a:pt x="3466" y="468"/>
                    <a:pt x="546" y="0"/>
                    <a:pt x="6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15607;p93"/>
            <p:cNvSpPr/>
            <p:nvPr/>
          </p:nvSpPr>
          <p:spPr>
            <a:xfrm>
              <a:off x="4637542" y="3141862"/>
              <a:ext cx="80328" cy="35659"/>
            </a:xfrm>
            <a:custGeom>
              <a:avLst/>
              <a:gdLst/>
              <a:ahLst/>
              <a:cxnLst/>
              <a:rect l="l" t="t" r="r" b="b"/>
              <a:pathLst>
                <a:path w="4913" h="2181" extrusionOk="0">
                  <a:moveTo>
                    <a:pt x="1454" y="0"/>
                  </a:moveTo>
                  <a:cubicBezTo>
                    <a:pt x="727" y="0"/>
                    <a:pt x="201" y="201"/>
                    <a:pt x="201" y="527"/>
                  </a:cubicBezTo>
                  <a:cubicBezTo>
                    <a:pt x="0" y="1053"/>
                    <a:pt x="928" y="1680"/>
                    <a:pt x="2306" y="2081"/>
                  </a:cubicBezTo>
                  <a:cubicBezTo>
                    <a:pt x="2707" y="2181"/>
                    <a:pt x="3133" y="2181"/>
                    <a:pt x="3559" y="2181"/>
                  </a:cubicBezTo>
                  <a:cubicBezTo>
                    <a:pt x="4186" y="2181"/>
                    <a:pt x="4687" y="1980"/>
                    <a:pt x="4812" y="1680"/>
                  </a:cubicBezTo>
                  <a:cubicBezTo>
                    <a:pt x="4913" y="1153"/>
                    <a:pt x="3960" y="527"/>
                    <a:pt x="2707" y="201"/>
                  </a:cubicBezTo>
                  <a:cubicBezTo>
                    <a:pt x="2306" y="0"/>
                    <a:pt x="1780" y="0"/>
                    <a:pt x="1454" y="0"/>
                  </a:cubicBezTo>
                  <a:close/>
                </a:path>
              </a:pathLst>
            </a:custGeom>
            <a:solidFill>
              <a:srgbClr val="D46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15608;p93"/>
            <p:cNvSpPr/>
            <p:nvPr/>
          </p:nvSpPr>
          <p:spPr>
            <a:xfrm>
              <a:off x="4338809" y="3187757"/>
              <a:ext cx="187698" cy="181142"/>
            </a:xfrm>
            <a:custGeom>
              <a:avLst/>
              <a:gdLst/>
              <a:ahLst/>
              <a:cxnLst/>
              <a:rect l="l" t="t" r="r" b="b"/>
              <a:pathLst>
                <a:path w="11480" h="11079" extrusionOk="0">
                  <a:moveTo>
                    <a:pt x="4161" y="0"/>
                  </a:moveTo>
                  <a:cubicBezTo>
                    <a:pt x="2607" y="0"/>
                    <a:pt x="1153" y="527"/>
                    <a:pt x="101" y="1379"/>
                  </a:cubicBezTo>
                  <a:cubicBezTo>
                    <a:pt x="0" y="3760"/>
                    <a:pt x="401" y="6066"/>
                    <a:pt x="1880" y="7845"/>
                  </a:cubicBezTo>
                  <a:cubicBezTo>
                    <a:pt x="3033" y="9399"/>
                    <a:pt x="4787" y="10452"/>
                    <a:pt x="6667" y="11078"/>
                  </a:cubicBezTo>
                  <a:cubicBezTo>
                    <a:pt x="8672" y="10552"/>
                    <a:pt x="10226" y="9198"/>
                    <a:pt x="10752" y="7218"/>
                  </a:cubicBezTo>
                  <a:cubicBezTo>
                    <a:pt x="11479" y="4286"/>
                    <a:pt x="9399" y="1053"/>
                    <a:pt x="5940" y="226"/>
                  </a:cubicBezTo>
                  <a:cubicBezTo>
                    <a:pt x="5314" y="0"/>
                    <a:pt x="4687" y="0"/>
                    <a:pt x="41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15609;p93"/>
            <p:cNvSpPr/>
            <p:nvPr/>
          </p:nvSpPr>
          <p:spPr>
            <a:xfrm>
              <a:off x="4734661" y="3297172"/>
              <a:ext cx="211863" cy="167195"/>
            </a:xfrm>
            <a:custGeom>
              <a:avLst/>
              <a:gdLst/>
              <a:ahLst/>
              <a:cxnLst/>
              <a:rect l="l" t="t" r="r" b="b"/>
              <a:pathLst>
                <a:path w="12958" h="10226" extrusionOk="0">
                  <a:moveTo>
                    <a:pt x="6166" y="0"/>
                  </a:moveTo>
                  <a:cubicBezTo>
                    <a:pt x="3459" y="0"/>
                    <a:pt x="1053" y="1679"/>
                    <a:pt x="426" y="4085"/>
                  </a:cubicBezTo>
                  <a:cubicBezTo>
                    <a:pt x="0" y="5439"/>
                    <a:pt x="226" y="6792"/>
                    <a:pt x="952" y="8045"/>
                  </a:cubicBezTo>
                  <a:cubicBezTo>
                    <a:pt x="3885" y="8572"/>
                    <a:pt x="6792" y="9198"/>
                    <a:pt x="9724" y="9925"/>
                  </a:cubicBezTo>
                  <a:cubicBezTo>
                    <a:pt x="10025" y="10025"/>
                    <a:pt x="10451" y="10125"/>
                    <a:pt x="10777" y="10226"/>
                  </a:cubicBezTo>
                  <a:cubicBezTo>
                    <a:pt x="10652" y="10125"/>
                    <a:pt x="10552" y="10025"/>
                    <a:pt x="10552" y="10025"/>
                  </a:cubicBezTo>
                  <a:lnTo>
                    <a:pt x="10978" y="10025"/>
                  </a:lnTo>
                  <a:cubicBezTo>
                    <a:pt x="11805" y="9399"/>
                    <a:pt x="12531" y="8471"/>
                    <a:pt x="12757" y="7318"/>
                  </a:cubicBezTo>
                  <a:cubicBezTo>
                    <a:pt x="12958" y="6466"/>
                    <a:pt x="12958" y="5639"/>
                    <a:pt x="12757" y="4812"/>
                  </a:cubicBezTo>
                  <a:cubicBezTo>
                    <a:pt x="12657" y="4812"/>
                    <a:pt x="12531" y="4712"/>
                    <a:pt x="12531" y="4712"/>
                  </a:cubicBezTo>
                  <a:lnTo>
                    <a:pt x="12757" y="4712"/>
                  </a:lnTo>
                  <a:cubicBezTo>
                    <a:pt x="12130" y="2607"/>
                    <a:pt x="10351" y="827"/>
                    <a:pt x="7945" y="201"/>
                  </a:cubicBezTo>
                  <a:cubicBezTo>
                    <a:pt x="7419" y="100"/>
                    <a:pt x="6792" y="0"/>
                    <a:pt x="61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15610;p93"/>
            <p:cNvSpPr/>
            <p:nvPr/>
          </p:nvSpPr>
          <p:spPr>
            <a:xfrm>
              <a:off x="4939544" y="3374197"/>
              <a:ext cx="3711" cy="1668"/>
            </a:xfrm>
            <a:custGeom>
              <a:avLst/>
              <a:gdLst/>
              <a:ahLst/>
              <a:cxnLst/>
              <a:rect l="l" t="t" r="r" b="b"/>
              <a:pathLst>
                <a:path w="227" h="102" extrusionOk="0">
                  <a:moveTo>
                    <a:pt x="0" y="1"/>
                  </a:moveTo>
                  <a:cubicBezTo>
                    <a:pt x="0" y="1"/>
                    <a:pt x="126" y="101"/>
                    <a:pt x="226" y="101"/>
                  </a:cubicBezTo>
                  <a:lnTo>
                    <a:pt x="226" y="1"/>
                  </a:ln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15611;p93"/>
            <p:cNvSpPr/>
            <p:nvPr/>
          </p:nvSpPr>
          <p:spPr>
            <a:xfrm>
              <a:off x="4907171" y="3461082"/>
              <a:ext cx="6981" cy="3286"/>
            </a:xfrm>
            <a:custGeom>
              <a:avLst/>
              <a:gdLst/>
              <a:ahLst/>
              <a:cxnLst/>
              <a:rect l="l" t="t" r="r" b="b"/>
              <a:pathLst>
                <a:path w="427" h="201" extrusionOk="0">
                  <a:moveTo>
                    <a:pt x="1" y="0"/>
                  </a:moveTo>
                  <a:cubicBezTo>
                    <a:pt x="1" y="0"/>
                    <a:pt x="101" y="100"/>
                    <a:pt x="226" y="201"/>
                  </a:cubicBezTo>
                  <a:cubicBezTo>
                    <a:pt x="326" y="100"/>
                    <a:pt x="326" y="100"/>
                    <a:pt x="427" y="0"/>
                  </a:cubicBezTo>
                  <a:close/>
                </a:path>
              </a:pathLst>
            </a:custGeom>
            <a:solidFill>
              <a:srgbClr val="D98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15612;p93"/>
            <p:cNvSpPr/>
            <p:nvPr/>
          </p:nvSpPr>
          <p:spPr>
            <a:xfrm>
              <a:off x="4567465" y="2909511"/>
              <a:ext cx="11903" cy="37719"/>
            </a:xfrm>
            <a:custGeom>
              <a:avLst/>
              <a:gdLst/>
              <a:ahLst/>
              <a:cxnLst/>
              <a:rect l="l" t="t" r="r" b="b"/>
              <a:pathLst>
                <a:path w="728" h="2307" extrusionOk="0">
                  <a:moveTo>
                    <a:pt x="201" y="1"/>
                  </a:moveTo>
                  <a:cubicBezTo>
                    <a:pt x="0" y="1"/>
                    <a:pt x="0" y="527"/>
                    <a:pt x="101" y="1154"/>
                  </a:cubicBezTo>
                  <a:cubicBezTo>
                    <a:pt x="201" y="1780"/>
                    <a:pt x="427" y="2306"/>
                    <a:pt x="527" y="2306"/>
                  </a:cubicBezTo>
                  <a:cubicBezTo>
                    <a:pt x="727" y="2306"/>
                    <a:pt x="727" y="1680"/>
                    <a:pt x="627" y="1053"/>
                  </a:cubicBezTo>
                  <a:cubicBezTo>
                    <a:pt x="527" y="427"/>
                    <a:pt x="326" y="1"/>
                    <a:pt x="201"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15613;p93"/>
            <p:cNvSpPr/>
            <p:nvPr/>
          </p:nvSpPr>
          <p:spPr>
            <a:xfrm>
              <a:off x="4644507" y="2916476"/>
              <a:ext cx="13538" cy="32389"/>
            </a:xfrm>
            <a:custGeom>
              <a:avLst/>
              <a:gdLst/>
              <a:ahLst/>
              <a:cxnLst/>
              <a:rect l="l" t="t" r="r" b="b"/>
              <a:pathLst>
                <a:path w="828" h="1981" extrusionOk="0">
                  <a:moveTo>
                    <a:pt x="627" y="1"/>
                  </a:moveTo>
                  <a:cubicBezTo>
                    <a:pt x="502" y="1"/>
                    <a:pt x="201" y="427"/>
                    <a:pt x="101" y="928"/>
                  </a:cubicBezTo>
                  <a:cubicBezTo>
                    <a:pt x="0" y="1454"/>
                    <a:pt x="101" y="1981"/>
                    <a:pt x="201" y="1981"/>
                  </a:cubicBezTo>
                  <a:lnTo>
                    <a:pt x="301" y="1981"/>
                  </a:lnTo>
                  <a:cubicBezTo>
                    <a:pt x="401" y="1981"/>
                    <a:pt x="627" y="1555"/>
                    <a:pt x="727" y="1053"/>
                  </a:cubicBezTo>
                  <a:cubicBezTo>
                    <a:pt x="827" y="527"/>
                    <a:pt x="827" y="1"/>
                    <a:pt x="6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15614;p93"/>
            <p:cNvSpPr/>
            <p:nvPr/>
          </p:nvSpPr>
          <p:spPr>
            <a:xfrm>
              <a:off x="4587952" y="2970987"/>
              <a:ext cx="15582" cy="36068"/>
            </a:xfrm>
            <a:custGeom>
              <a:avLst/>
              <a:gdLst/>
              <a:ahLst/>
              <a:cxnLst/>
              <a:rect l="l" t="t" r="r" b="b"/>
              <a:pathLst>
                <a:path w="953" h="2206" extrusionOk="0">
                  <a:moveTo>
                    <a:pt x="201" y="0"/>
                  </a:moveTo>
                  <a:cubicBezTo>
                    <a:pt x="101" y="100"/>
                    <a:pt x="1" y="627"/>
                    <a:pt x="201" y="1153"/>
                  </a:cubicBezTo>
                  <a:cubicBezTo>
                    <a:pt x="326" y="1780"/>
                    <a:pt x="527" y="2206"/>
                    <a:pt x="727" y="2206"/>
                  </a:cubicBezTo>
                  <a:cubicBezTo>
                    <a:pt x="828" y="2105"/>
                    <a:pt x="953" y="1679"/>
                    <a:pt x="828" y="1053"/>
                  </a:cubicBezTo>
                  <a:cubicBezTo>
                    <a:pt x="627" y="526"/>
                    <a:pt x="427" y="0"/>
                    <a:pt x="3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15615;p93"/>
            <p:cNvSpPr/>
            <p:nvPr/>
          </p:nvSpPr>
          <p:spPr>
            <a:xfrm>
              <a:off x="4710888" y="2936963"/>
              <a:ext cx="11903" cy="30754"/>
            </a:xfrm>
            <a:custGeom>
              <a:avLst/>
              <a:gdLst/>
              <a:ahLst/>
              <a:cxnLst/>
              <a:rect l="l" t="t" r="r" b="b"/>
              <a:pathLst>
                <a:path w="728" h="1881" extrusionOk="0">
                  <a:moveTo>
                    <a:pt x="527" y="1"/>
                  </a:moveTo>
                  <a:cubicBezTo>
                    <a:pt x="427" y="1"/>
                    <a:pt x="101" y="427"/>
                    <a:pt x="101" y="928"/>
                  </a:cubicBezTo>
                  <a:cubicBezTo>
                    <a:pt x="0" y="1455"/>
                    <a:pt x="101" y="1881"/>
                    <a:pt x="326" y="1881"/>
                  </a:cubicBezTo>
                  <a:cubicBezTo>
                    <a:pt x="527" y="1881"/>
                    <a:pt x="627" y="1455"/>
                    <a:pt x="627" y="1054"/>
                  </a:cubicBezTo>
                  <a:cubicBezTo>
                    <a:pt x="727" y="527"/>
                    <a:pt x="727" y="101"/>
                    <a:pt x="527"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15616;p93"/>
            <p:cNvSpPr/>
            <p:nvPr/>
          </p:nvSpPr>
          <p:spPr>
            <a:xfrm>
              <a:off x="4820303" y="2964431"/>
              <a:ext cx="16808" cy="27059"/>
            </a:xfrm>
            <a:custGeom>
              <a:avLst/>
              <a:gdLst/>
              <a:ahLst/>
              <a:cxnLst/>
              <a:rect l="l" t="t" r="r" b="b"/>
              <a:pathLst>
                <a:path w="1028" h="1655" extrusionOk="0">
                  <a:moveTo>
                    <a:pt x="827" y="0"/>
                  </a:moveTo>
                  <a:cubicBezTo>
                    <a:pt x="627" y="0"/>
                    <a:pt x="401" y="301"/>
                    <a:pt x="201" y="727"/>
                  </a:cubicBezTo>
                  <a:cubicBezTo>
                    <a:pt x="0" y="1128"/>
                    <a:pt x="0" y="1654"/>
                    <a:pt x="201" y="1654"/>
                  </a:cubicBezTo>
                  <a:cubicBezTo>
                    <a:pt x="401" y="1654"/>
                    <a:pt x="627" y="1354"/>
                    <a:pt x="827" y="927"/>
                  </a:cubicBezTo>
                  <a:cubicBezTo>
                    <a:pt x="1028" y="501"/>
                    <a:pt x="1028" y="0"/>
                    <a:pt x="827"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15617;p93"/>
            <p:cNvSpPr/>
            <p:nvPr/>
          </p:nvSpPr>
          <p:spPr>
            <a:xfrm>
              <a:off x="4662950" y="2993109"/>
              <a:ext cx="15582" cy="32798"/>
            </a:xfrm>
            <a:custGeom>
              <a:avLst/>
              <a:gdLst/>
              <a:ahLst/>
              <a:cxnLst/>
              <a:rect l="l" t="t" r="r" b="b"/>
              <a:pathLst>
                <a:path w="953" h="2006" extrusionOk="0">
                  <a:moveTo>
                    <a:pt x="752" y="1"/>
                  </a:moveTo>
                  <a:cubicBezTo>
                    <a:pt x="526" y="1"/>
                    <a:pt x="326" y="427"/>
                    <a:pt x="226" y="953"/>
                  </a:cubicBezTo>
                  <a:cubicBezTo>
                    <a:pt x="0" y="1479"/>
                    <a:pt x="0" y="1880"/>
                    <a:pt x="226" y="2006"/>
                  </a:cubicBezTo>
                  <a:cubicBezTo>
                    <a:pt x="426" y="2006"/>
                    <a:pt x="627" y="1579"/>
                    <a:pt x="752" y="1053"/>
                  </a:cubicBezTo>
                  <a:cubicBezTo>
                    <a:pt x="952" y="527"/>
                    <a:pt x="852" y="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15618;p93"/>
            <p:cNvSpPr/>
            <p:nvPr/>
          </p:nvSpPr>
          <p:spPr>
            <a:xfrm>
              <a:off x="4611725" y="3042699"/>
              <a:ext cx="15582" cy="37703"/>
            </a:xfrm>
            <a:custGeom>
              <a:avLst/>
              <a:gdLst/>
              <a:ahLst/>
              <a:cxnLst/>
              <a:rect l="l" t="t" r="r" b="b"/>
              <a:pathLst>
                <a:path w="953" h="2306" extrusionOk="0">
                  <a:moveTo>
                    <a:pt x="226" y="0"/>
                  </a:moveTo>
                  <a:cubicBezTo>
                    <a:pt x="126" y="0"/>
                    <a:pt x="0" y="627"/>
                    <a:pt x="126" y="1253"/>
                  </a:cubicBezTo>
                  <a:cubicBezTo>
                    <a:pt x="226" y="1880"/>
                    <a:pt x="527" y="2306"/>
                    <a:pt x="752" y="2306"/>
                  </a:cubicBezTo>
                  <a:cubicBezTo>
                    <a:pt x="953" y="2206"/>
                    <a:pt x="852" y="1679"/>
                    <a:pt x="752" y="1153"/>
                  </a:cubicBezTo>
                  <a:cubicBezTo>
                    <a:pt x="627" y="526"/>
                    <a:pt x="426" y="0"/>
                    <a:pt x="226"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15619;p93"/>
            <p:cNvSpPr/>
            <p:nvPr/>
          </p:nvSpPr>
          <p:spPr>
            <a:xfrm>
              <a:off x="4728105" y="3017291"/>
              <a:ext cx="22138" cy="37294"/>
            </a:xfrm>
            <a:custGeom>
              <a:avLst/>
              <a:gdLst/>
              <a:ahLst/>
              <a:cxnLst/>
              <a:rect l="l" t="t" r="r" b="b"/>
              <a:pathLst>
                <a:path w="1354" h="2281" extrusionOk="0">
                  <a:moveTo>
                    <a:pt x="1153" y="0"/>
                  </a:moveTo>
                  <a:cubicBezTo>
                    <a:pt x="927" y="0"/>
                    <a:pt x="627" y="401"/>
                    <a:pt x="301" y="1028"/>
                  </a:cubicBezTo>
                  <a:cubicBezTo>
                    <a:pt x="100" y="1654"/>
                    <a:pt x="0" y="2281"/>
                    <a:pt x="201" y="2281"/>
                  </a:cubicBezTo>
                  <a:cubicBezTo>
                    <a:pt x="401" y="2281"/>
                    <a:pt x="627" y="1880"/>
                    <a:pt x="927" y="1253"/>
                  </a:cubicBezTo>
                  <a:cubicBezTo>
                    <a:pt x="1153" y="627"/>
                    <a:pt x="1353" y="100"/>
                    <a:pt x="11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15620;p93"/>
            <p:cNvSpPr/>
            <p:nvPr/>
          </p:nvSpPr>
          <p:spPr>
            <a:xfrm>
              <a:off x="4787930" y="3068516"/>
              <a:ext cx="23773" cy="27059"/>
            </a:xfrm>
            <a:custGeom>
              <a:avLst/>
              <a:gdLst/>
              <a:ahLst/>
              <a:cxnLst/>
              <a:rect l="l" t="t" r="r" b="b"/>
              <a:pathLst>
                <a:path w="1454" h="1655" extrusionOk="0">
                  <a:moveTo>
                    <a:pt x="1253" y="0"/>
                  </a:moveTo>
                  <a:cubicBezTo>
                    <a:pt x="1028" y="0"/>
                    <a:pt x="727" y="201"/>
                    <a:pt x="502" y="627"/>
                  </a:cubicBezTo>
                  <a:cubicBezTo>
                    <a:pt x="201" y="1028"/>
                    <a:pt x="0" y="1554"/>
                    <a:pt x="201" y="1654"/>
                  </a:cubicBezTo>
                  <a:cubicBezTo>
                    <a:pt x="401" y="1654"/>
                    <a:pt x="727" y="1353"/>
                    <a:pt x="928" y="1028"/>
                  </a:cubicBezTo>
                  <a:cubicBezTo>
                    <a:pt x="1253" y="526"/>
                    <a:pt x="1454" y="100"/>
                    <a:pt x="12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15621;p93"/>
            <p:cNvSpPr/>
            <p:nvPr/>
          </p:nvSpPr>
          <p:spPr>
            <a:xfrm>
              <a:off x="4683436" y="3073421"/>
              <a:ext cx="15582" cy="25833"/>
            </a:xfrm>
            <a:custGeom>
              <a:avLst/>
              <a:gdLst/>
              <a:ahLst/>
              <a:cxnLst/>
              <a:rect l="l" t="t" r="r" b="b"/>
              <a:pathLst>
                <a:path w="953" h="1580" extrusionOk="0">
                  <a:moveTo>
                    <a:pt x="752" y="1"/>
                  </a:moveTo>
                  <a:cubicBezTo>
                    <a:pt x="527" y="1"/>
                    <a:pt x="326" y="327"/>
                    <a:pt x="226" y="728"/>
                  </a:cubicBezTo>
                  <a:cubicBezTo>
                    <a:pt x="0" y="1154"/>
                    <a:pt x="0" y="1580"/>
                    <a:pt x="226" y="1580"/>
                  </a:cubicBezTo>
                  <a:cubicBezTo>
                    <a:pt x="426" y="1580"/>
                    <a:pt x="627" y="1254"/>
                    <a:pt x="752" y="953"/>
                  </a:cubicBezTo>
                  <a:cubicBezTo>
                    <a:pt x="953" y="527"/>
                    <a:pt x="953" y="101"/>
                    <a:pt x="752"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15622;p93"/>
            <p:cNvSpPr/>
            <p:nvPr/>
          </p:nvSpPr>
          <p:spPr>
            <a:xfrm>
              <a:off x="4842424" y="3007039"/>
              <a:ext cx="15173" cy="18868"/>
            </a:xfrm>
            <a:custGeom>
              <a:avLst/>
              <a:gdLst/>
              <a:ahLst/>
              <a:cxnLst/>
              <a:rect l="l" t="t" r="r" b="b"/>
              <a:pathLst>
                <a:path w="928" h="1154" extrusionOk="0">
                  <a:moveTo>
                    <a:pt x="727" y="1"/>
                  </a:moveTo>
                  <a:cubicBezTo>
                    <a:pt x="627" y="1"/>
                    <a:pt x="301" y="101"/>
                    <a:pt x="201" y="402"/>
                  </a:cubicBezTo>
                  <a:cubicBezTo>
                    <a:pt x="1" y="727"/>
                    <a:pt x="1" y="1028"/>
                    <a:pt x="201" y="1154"/>
                  </a:cubicBezTo>
                  <a:cubicBezTo>
                    <a:pt x="427" y="1154"/>
                    <a:pt x="527" y="928"/>
                    <a:pt x="727" y="727"/>
                  </a:cubicBezTo>
                  <a:cubicBezTo>
                    <a:pt x="928" y="402"/>
                    <a:pt x="928" y="101"/>
                    <a:pt x="828"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15623;p93"/>
            <p:cNvSpPr/>
            <p:nvPr/>
          </p:nvSpPr>
          <p:spPr>
            <a:xfrm>
              <a:off x="4775634" y="2938614"/>
              <a:ext cx="18868" cy="32389"/>
            </a:xfrm>
            <a:custGeom>
              <a:avLst/>
              <a:gdLst/>
              <a:ahLst/>
              <a:cxnLst/>
              <a:rect l="l" t="t" r="r" b="b"/>
              <a:pathLst>
                <a:path w="1154" h="1981" extrusionOk="0">
                  <a:moveTo>
                    <a:pt x="953" y="0"/>
                  </a:moveTo>
                  <a:cubicBezTo>
                    <a:pt x="852" y="0"/>
                    <a:pt x="527" y="326"/>
                    <a:pt x="326" y="827"/>
                  </a:cubicBezTo>
                  <a:cubicBezTo>
                    <a:pt x="126" y="1354"/>
                    <a:pt x="0" y="1880"/>
                    <a:pt x="226" y="1980"/>
                  </a:cubicBezTo>
                  <a:cubicBezTo>
                    <a:pt x="426" y="1980"/>
                    <a:pt x="627" y="1579"/>
                    <a:pt x="852" y="1053"/>
                  </a:cubicBezTo>
                  <a:cubicBezTo>
                    <a:pt x="1153" y="526"/>
                    <a:pt x="1153" y="0"/>
                    <a:pt x="1053" y="0"/>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15624;p93"/>
            <p:cNvSpPr/>
            <p:nvPr/>
          </p:nvSpPr>
          <p:spPr>
            <a:xfrm>
              <a:off x="4739975" y="3097603"/>
              <a:ext cx="20519" cy="23789"/>
            </a:xfrm>
            <a:custGeom>
              <a:avLst/>
              <a:gdLst/>
              <a:ahLst/>
              <a:cxnLst/>
              <a:rect l="l" t="t" r="r" b="b"/>
              <a:pathLst>
                <a:path w="1255" h="1455" extrusionOk="0">
                  <a:moveTo>
                    <a:pt x="1054" y="1"/>
                  </a:moveTo>
                  <a:cubicBezTo>
                    <a:pt x="828" y="1"/>
                    <a:pt x="527" y="201"/>
                    <a:pt x="302" y="627"/>
                  </a:cubicBezTo>
                  <a:cubicBezTo>
                    <a:pt x="101" y="928"/>
                    <a:pt x="1" y="1354"/>
                    <a:pt x="101" y="1454"/>
                  </a:cubicBezTo>
                  <a:lnTo>
                    <a:pt x="201" y="1454"/>
                  </a:lnTo>
                  <a:cubicBezTo>
                    <a:pt x="302" y="1454"/>
                    <a:pt x="627" y="1254"/>
                    <a:pt x="828" y="928"/>
                  </a:cubicBezTo>
                  <a:cubicBezTo>
                    <a:pt x="1154" y="502"/>
                    <a:pt x="1254" y="101"/>
                    <a:pt x="1054" y="1"/>
                  </a:cubicBezTo>
                  <a:close/>
                </a:path>
              </a:pathLst>
            </a:custGeom>
            <a:solidFill>
              <a:srgbClr val="FFB8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15625;p93"/>
            <p:cNvSpPr/>
            <p:nvPr/>
          </p:nvSpPr>
          <p:spPr>
            <a:xfrm>
              <a:off x="4248246" y="2957466"/>
              <a:ext cx="54511" cy="115971"/>
            </a:xfrm>
            <a:custGeom>
              <a:avLst/>
              <a:gdLst/>
              <a:ahLst/>
              <a:cxnLst/>
              <a:rect l="l" t="t" r="r" b="b"/>
              <a:pathLst>
                <a:path w="3334" h="7093" extrusionOk="0">
                  <a:moveTo>
                    <a:pt x="3334" y="0"/>
                  </a:moveTo>
                  <a:cubicBezTo>
                    <a:pt x="3334" y="100"/>
                    <a:pt x="3334" y="201"/>
                    <a:pt x="3234" y="201"/>
                  </a:cubicBezTo>
                  <a:cubicBezTo>
                    <a:pt x="2181" y="2506"/>
                    <a:pt x="1053" y="4812"/>
                    <a:pt x="1" y="7093"/>
                  </a:cubicBezTo>
                  <a:lnTo>
                    <a:pt x="1" y="7093"/>
                  </a:lnTo>
                  <a:cubicBezTo>
                    <a:pt x="1053" y="4812"/>
                    <a:pt x="2181" y="2506"/>
                    <a:pt x="3234" y="201"/>
                  </a:cubicBezTo>
                  <a:cubicBezTo>
                    <a:pt x="3334" y="201"/>
                    <a:pt x="3334" y="100"/>
                    <a:pt x="3334" y="0"/>
                  </a:cubicBezTo>
                  <a:close/>
                  <a:moveTo>
                    <a:pt x="3334" y="0"/>
                  </a:moveTo>
                  <a:lnTo>
                    <a:pt x="3334" y="0"/>
                  </a:lnTo>
                  <a:lnTo>
                    <a:pt x="3334" y="0"/>
                  </a:lnTo>
                  <a:close/>
                  <a:moveTo>
                    <a:pt x="3334" y="0"/>
                  </a:moveTo>
                  <a:lnTo>
                    <a:pt x="3334" y="0"/>
                  </a:lnTo>
                  <a:lnTo>
                    <a:pt x="3334" y="0"/>
                  </a:lnTo>
                  <a:close/>
                  <a:moveTo>
                    <a:pt x="3334" y="0"/>
                  </a:moveTo>
                  <a:lnTo>
                    <a:pt x="3334" y="0"/>
                  </a:lnTo>
                  <a:close/>
                </a:path>
              </a:pathLst>
            </a:custGeom>
            <a:solidFill>
              <a:srgbClr val="FFF7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15626;p93"/>
            <p:cNvSpPr/>
            <p:nvPr/>
          </p:nvSpPr>
          <p:spPr>
            <a:xfrm>
              <a:off x="4190056" y="2844765"/>
              <a:ext cx="840063" cy="802360"/>
            </a:xfrm>
            <a:custGeom>
              <a:avLst/>
              <a:gdLst/>
              <a:ahLst/>
              <a:cxnLst/>
              <a:rect l="l" t="t" r="r" b="b"/>
              <a:pathLst>
                <a:path w="51380" h="49074" extrusionOk="0">
                  <a:moveTo>
                    <a:pt x="12758" y="1"/>
                  </a:moveTo>
                  <a:cubicBezTo>
                    <a:pt x="10026" y="1454"/>
                    <a:pt x="8372" y="4061"/>
                    <a:pt x="6893" y="6893"/>
                  </a:cubicBezTo>
                  <a:cubicBezTo>
                    <a:pt x="6893" y="6993"/>
                    <a:pt x="6893" y="7094"/>
                    <a:pt x="6793" y="7094"/>
                  </a:cubicBezTo>
                  <a:cubicBezTo>
                    <a:pt x="5740" y="9399"/>
                    <a:pt x="4612" y="11705"/>
                    <a:pt x="3560" y="13986"/>
                  </a:cubicBezTo>
                  <a:cubicBezTo>
                    <a:pt x="5865" y="15866"/>
                    <a:pt x="7419" y="17344"/>
                    <a:pt x="7319" y="17444"/>
                  </a:cubicBezTo>
                  <a:cubicBezTo>
                    <a:pt x="7118" y="17444"/>
                    <a:pt x="5439" y="16191"/>
                    <a:pt x="3234" y="14612"/>
                  </a:cubicBezTo>
                  <a:cubicBezTo>
                    <a:pt x="2507" y="16292"/>
                    <a:pt x="1880" y="17971"/>
                    <a:pt x="1354" y="19625"/>
                  </a:cubicBezTo>
                  <a:cubicBezTo>
                    <a:pt x="4286" y="20978"/>
                    <a:pt x="6367" y="22131"/>
                    <a:pt x="6367" y="22231"/>
                  </a:cubicBezTo>
                  <a:lnTo>
                    <a:pt x="6266" y="22231"/>
                  </a:lnTo>
                  <a:cubicBezTo>
                    <a:pt x="5966" y="22231"/>
                    <a:pt x="3986" y="21404"/>
                    <a:pt x="1154" y="20252"/>
                  </a:cubicBezTo>
                  <a:cubicBezTo>
                    <a:pt x="527" y="22357"/>
                    <a:pt x="101" y="24537"/>
                    <a:pt x="1" y="26843"/>
                  </a:cubicBezTo>
                  <a:cubicBezTo>
                    <a:pt x="3133" y="27369"/>
                    <a:pt x="5540" y="27670"/>
                    <a:pt x="5540" y="27770"/>
                  </a:cubicBezTo>
                  <a:cubicBezTo>
                    <a:pt x="5540" y="27871"/>
                    <a:pt x="5339" y="27871"/>
                    <a:pt x="4913" y="27871"/>
                  </a:cubicBezTo>
                  <a:cubicBezTo>
                    <a:pt x="3986" y="27871"/>
                    <a:pt x="2206" y="27770"/>
                    <a:pt x="1" y="27470"/>
                  </a:cubicBezTo>
                  <a:lnTo>
                    <a:pt x="1" y="27670"/>
                  </a:lnTo>
                  <a:lnTo>
                    <a:pt x="1" y="27871"/>
                  </a:lnTo>
                  <a:cubicBezTo>
                    <a:pt x="1" y="34136"/>
                    <a:pt x="4612" y="39675"/>
                    <a:pt x="9725" y="42407"/>
                  </a:cubicBezTo>
                  <a:cubicBezTo>
                    <a:pt x="13685" y="44487"/>
                    <a:pt x="17971" y="46166"/>
                    <a:pt x="22357" y="47194"/>
                  </a:cubicBezTo>
                  <a:cubicBezTo>
                    <a:pt x="26743" y="48347"/>
                    <a:pt x="31229" y="48973"/>
                    <a:pt x="35715" y="49074"/>
                  </a:cubicBezTo>
                  <a:lnTo>
                    <a:pt x="35941" y="49074"/>
                  </a:lnTo>
                  <a:cubicBezTo>
                    <a:pt x="41680" y="49074"/>
                    <a:pt x="48347" y="46467"/>
                    <a:pt x="51379" y="40928"/>
                  </a:cubicBezTo>
                  <a:cubicBezTo>
                    <a:pt x="50978" y="40828"/>
                    <a:pt x="50653" y="40728"/>
                    <a:pt x="50352" y="40628"/>
                  </a:cubicBezTo>
                  <a:cubicBezTo>
                    <a:pt x="47319" y="39475"/>
                    <a:pt x="44913" y="38322"/>
                    <a:pt x="44186" y="37896"/>
                  </a:cubicBezTo>
                  <a:lnTo>
                    <a:pt x="44086" y="37896"/>
                  </a:lnTo>
                  <a:cubicBezTo>
                    <a:pt x="43033" y="38648"/>
                    <a:pt x="41680" y="39049"/>
                    <a:pt x="40327" y="39049"/>
                  </a:cubicBezTo>
                  <a:cubicBezTo>
                    <a:pt x="39700" y="39049"/>
                    <a:pt x="39074" y="38948"/>
                    <a:pt x="38547" y="38848"/>
                  </a:cubicBezTo>
                  <a:cubicBezTo>
                    <a:pt x="36567" y="38322"/>
                    <a:pt x="35089" y="37169"/>
                    <a:pt x="34261" y="35715"/>
                  </a:cubicBezTo>
                  <a:cubicBezTo>
                    <a:pt x="29550" y="34763"/>
                    <a:pt x="24863" y="34136"/>
                    <a:pt x="20151" y="33209"/>
                  </a:cubicBezTo>
                  <a:cubicBezTo>
                    <a:pt x="18697" y="32883"/>
                    <a:pt x="17244" y="32582"/>
                    <a:pt x="15765" y="32056"/>
                  </a:cubicBezTo>
                  <a:cubicBezTo>
                    <a:pt x="15264" y="32257"/>
                    <a:pt x="14637" y="32382"/>
                    <a:pt x="14011" y="32382"/>
                  </a:cubicBezTo>
                  <a:cubicBezTo>
                    <a:pt x="13484" y="32382"/>
                    <a:pt x="12858" y="32257"/>
                    <a:pt x="12231" y="32056"/>
                  </a:cubicBezTo>
                  <a:cubicBezTo>
                    <a:pt x="8773" y="31229"/>
                    <a:pt x="6692" y="28096"/>
                    <a:pt x="7419" y="25064"/>
                  </a:cubicBezTo>
                  <a:cubicBezTo>
                    <a:pt x="7745" y="24011"/>
                    <a:pt x="8372" y="23084"/>
                    <a:pt x="9199" y="22357"/>
                  </a:cubicBezTo>
                  <a:cubicBezTo>
                    <a:pt x="9199" y="20878"/>
                    <a:pt x="9399" y="19324"/>
                    <a:pt x="9725" y="17971"/>
                  </a:cubicBezTo>
                  <a:cubicBezTo>
                    <a:pt x="10753" y="13359"/>
                    <a:pt x="12532" y="8873"/>
                    <a:pt x="12858" y="4061"/>
                  </a:cubicBezTo>
                  <a:cubicBezTo>
                    <a:pt x="12958" y="2708"/>
                    <a:pt x="12958" y="1354"/>
                    <a:pt x="12758"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15627;p93"/>
            <p:cNvSpPr/>
            <p:nvPr/>
          </p:nvSpPr>
          <p:spPr>
            <a:xfrm>
              <a:off x="4912501" y="3464352"/>
              <a:ext cx="121301" cy="49606"/>
            </a:xfrm>
            <a:custGeom>
              <a:avLst/>
              <a:gdLst/>
              <a:ahLst/>
              <a:cxnLst/>
              <a:rect l="l" t="t" r="r" b="b"/>
              <a:pathLst>
                <a:path w="7419" h="3034" extrusionOk="0">
                  <a:moveTo>
                    <a:pt x="0" y="1"/>
                  </a:moveTo>
                  <a:cubicBezTo>
                    <a:pt x="727" y="427"/>
                    <a:pt x="3133" y="1580"/>
                    <a:pt x="6166" y="2733"/>
                  </a:cubicBezTo>
                  <a:cubicBezTo>
                    <a:pt x="6467" y="2833"/>
                    <a:pt x="6792" y="2933"/>
                    <a:pt x="7193" y="3033"/>
                  </a:cubicBezTo>
                  <a:lnTo>
                    <a:pt x="7193" y="2933"/>
                  </a:lnTo>
                  <a:cubicBezTo>
                    <a:pt x="7294" y="2833"/>
                    <a:pt x="7294" y="2733"/>
                    <a:pt x="7419" y="2507"/>
                  </a:cubicBezTo>
                  <a:cubicBezTo>
                    <a:pt x="5013" y="1580"/>
                    <a:pt x="2507" y="753"/>
                    <a:pt x="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15628;p93"/>
            <p:cNvSpPr/>
            <p:nvPr/>
          </p:nvSpPr>
          <p:spPr>
            <a:xfrm>
              <a:off x="4242916" y="3073421"/>
              <a:ext cx="68457" cy="56571"/>
            </a:xfrm>
            <a:custGeom>
              <a:avLst/>
              <a:gdLst/>
              <a:ahLst/>
              <a:cxnLst/>
              <a:rect l="l" t="t" r="r" b="b"/>
              <a:pathLst>
                <a:path w="4187" h="3460" extrusionOk="0">
                  <a:moveTo>
                    <a:pt x="327" y="1"/>
                  </a:moveTo>
                  <a:cubicBezTo>
                    <a:pt x="226" y="226"/>
                    <a:pt x="126" y="427"/>
                    <a:pt x="1" y="627"/>
                  </a:cubicBezTo>
                  <a:cubicBezTo>
                    <a:pt x="2206" y="2206"/>
                    <a:pt x="3885" y="3459"/>
                    <a:pt x="4086" y="3459"/>
                  </a:cubicBezTo>
                  <a:cubicBezTo>
                    <a:pt x="4186" y="3359"/>
                    <a:pt x="2632" y="1881"/>
                    <a:pt x="32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15629;p93"/>
            <p:cNvSpPr/>
            <p:nvPr/>
          </p:nvSpPr>
          <p:spPr>
            <a:xfrm>
              <a:off x="4208908" y="3165619"/>
              <a:ext cx="85249" cy="42641"/>
            </a:xfrm>
            <a:custGeom>
              <a:avLst/>
              <a:gdLst/>
              <a:ahLst/>
              <a:cxnLst/>
              <a:rect l="l" t="t" r="r" b="b"/>
              <a:pathLst>
                <a:path w="5214" h="2608" extrusionOk="0">
                  <a:moveTo>
                    <a:pt x="201" y="1"/>
                  </a:moveTo>
                  <a:cubicBezTo>
                    <a:pt x="101" y="227"/>
                    <a:pt x="101" y="427"/>
                    <a:pt x="1" y="628"/>
                  </a:cubicBezTo>
                  <a:cubicBezTo>
                    <a:pt x="2833" y="1780"/>
                    <a:pt x="4813" y="2607"/>
                    <a:pt x="5113" y="2607"/>
                  </a:cubicBezTo>
                  <a:lnTo>
                    <a:pt x="5214" y="2607"/>
                  </a:lnTo>
                  <a:cubicBezTo>
                    <a:pt x="5214" y="2507"/>
                    <a:pt x="3133" y="1354"/>
                    <a:pt x="20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15630;p93"/>
            <p:cNvSpPr/>
            <p:nvPr/>
          </p:nvSpPr>
          <p:spPr>
            <a:xfrm>
              <a:off x="4190056" y="3283651"/>
              <a:ext cx="90579" cy="16808"/>
            </a:xfrm>
            <a:custGeom>
              <a:avLst/>
              <a:gdLst/>
              <a:ahLst/>
              <a:cxnLst/>
              <a:rect l="l" t="t" r="r" b="b"/>
              <a:pathLst>
                <a:path w="5540" h="1028" extrusionOk="0">
                  <a:moveTo>
                    <a:pt x="1" y="0"/>
                  </a:moveTo>
                  <a:lnTo>
                    <a:pt x="1" y="627"/>
                  </a:lnTo>
                  <a:cubicBezTo>
                    <a:pt x="2206" y="927"/>
                    <a:pt x="3986" y="1028"/>
                    <a:pt x="4913" y="1028"/>
                  </a:cubicBezTo>
                  <a:cubicBezTo>
                    <a:pt x="5339" y="1028"/>
                    <a:pt x="5540" y="1028"/>
                    <a:pt x="5540" y="927"/>
                  </a:cubicBezTo>
                  <a:cubicBezTo>
                    <a:pt x="5540" y="827"/>
                    <a:pt x="3133" y="526"/>
                    <a:pt x="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15631;p93"/>
            <p:cNvSpPr/>
            <p:nvPr/>
          </p:nvSpPr>
          <p:spPr>
            <a:xfrm>
              <a:off x="4299471" y="3210288"/>
              <a:ext cx="148360" cy="163925"/>
            </a:xfrm>
            <a:custGeom>
              <a:avLst/>
              <a:gdLst/>
              <a:ahLst/>
              <a:cxnLst/>
              <a:rect l="l" t="t" r="r" b="b"/>
              <a:pathLst>
                <a:path w="9074" h="10026" extrusionOk="0">
                  <a:moveTo>
                    <a:pt x="2507" y="1"/>
                  </a:moveTo>
                  <a:lnTo>
                    <a:pt x="2507" y="1"/>
                  </a:lnTo>
                  <a:cubicBezTo>
                    <a:pt x="1680" y="728"/>
                    <a:pt x="1053" y="1655"/>
                    <a:pt x="727" y="2708"/>
                  </a:cubicBezTo>
                  <a:cubicBezTo>
                    <a:pt x="0" y="5740"/>
                    <a:pt x="2081" y="8873"/>
                    <a:pt x="5539" y="9700"/>
                  </a:cubicBezTo>
                  <a:cubicBezTo>
                    <a:pt x="6166" y="9901"/>
                    <a:pt x="6792" y="10026"/>
                    <a:pt x="7319" y="10026"/>
                  </a:cubicBezTo>
                  <a:cubicBezTo>
                    <a:pt x="7945" y="10026"/>
                    <a:pt x="8572" y="9901"/>
                    <a:pt x="9073" y="9700"/>
                  </a:cubicBezTo>
                  <a:cubicBezTo>
                    <a:pt x="7193" y="9074"/>
                    <a:pt x="5439" y="8021"/>
                    <a:pt x="4286" y="6467"/>
                  </a:cubicBezTo>
                  <a:cubicBezTo>
                    <a:pt x="2807" y="4688"/>
                    <a:pt x="2406" y="2382"/>
                    <a:pt x="2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15632;p93"/>
            <p:cNvSpPr/>
            <p:nvPr/>
          </p:nvSpPr>
          <p:spPr>
            <a:xfrm>
              <a:off x="4750226" y="3428709"/>
              <a:ext cx="160655" cy="54511"/>
            </a:xfrm>
            <a:custGeom>
              <a:avLst/>
              <a:gdLst/>
              <a:ahLst/>
              <a:cxnLst/>
              <a:rect l="l" t="t" r="r" b="b"/>
              <a:pathLst>
                <a:path w="9826" h="3334" extrusionOk="0">
                  <a:moveTo>
                    <a:pt x="0" y="0"/>
                  </a:moveTo>
                  <a:lnTo>
                    <a:pt x="0" y="0"/>
                  </a:lnTo>
                  <a:cubicBezTo>
                    <a:pt x="828" y="1454"/>
                    <a:pt x="2306" y="2607"/>
                    <a:pt x="4286" y="3133"/>
                  </a:cubicBezTo>
                  <a:cubicBezTo>
                    <a:pt x="4813" y="3233"/>
                    <a:pt x="5439" y="3334"/>
                    <a:pt x="6066" y="3334"/>
                  </a:cubicBezTo>
                  <a:cubicBezTo>
                    <a:pt x="7419" y="3334"/>
                    <a:pt x="8772" y="2933"/>
                    <a:pt x="9825" y="2181"/>
                  </a:cubicBezTo>
                  <a:cubicBezTo>
                    <a:pt x="9499" y="2080"/>
                    <a:pt x="9073" y="1980"/>
                    <a:pt x="8772" y="1880"/>
                  </a:cubicBezTo>
                  <a:cubicBezTo>
                    <a:pt x="5840" y="1153"/>
                    <a:pt x="2933" y="527"/>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458"/>
        <p:cNvGrpSpPr/>
        <p:nvPr/>
      </p:nvGrpSpPr>
      <p:grpSpPr>
        <a:xfrm>
          <a:off x="0" y="0"/>
          <a:ext cx="0" cy="0"/>
          <a:chOff x="0" y="0"/>
          <a:chExt cx="0" cy="0"/>
        </a:xfrm>
      </p:grpSpPr>
      <p:grpSp>
        <p:nvGrpSpPr>
          <p:cNvPr id="10459" name="Google Shape;10459;p66"/>
          <p:cNvGrpSpPr/>
          <p:nvPr/>
        </p:nvGrpSpPr>
        <p:grpSpPr>
          <a:xfrm>
            <a:off x="790775" y="119354"/>
            <a:ext cx="7447900" cy="745438"/>
            <a:chOff x="790775" y="119354"/>
            <a:chExt cx="7447900" cy="745438"/>
          </a:xfrm>
        </p:grpSpPr>
        <p:sp>
          <p:nvSpPr>
            <p:cNvPr id="10460" name="Google Shape;10460;p66">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1" name="Google Shape;10461;p6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2" name="Google Shape;10462;p6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66"/>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10464" name="Google Shape;10464;p66"/>
            <p:cNvGrpSpPr/>
            <p:nvPr/>
          </p:nvGrpSpPr>
          <p:grpSpPr>
            <a:xfrm>
              <a:off x="5212063" y="596800"/>
              <a:ext cx="456034" cy="267991"/>
              <a:chOff x="-1126825" y="596800"/>
              <a:chExt cx="456034" cy="267991"/>
            </a:xfrm>
          </p:grpSpPr>
          <p:sp>
            <p:nvSpPr>
              <p:cNvPr id="10465" name="Google Shape;10465;p66"/>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66"/>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66"/>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66"/>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66"/>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66"/>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66"/>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66"/>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66"/>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66"/>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5" name="Google Shape;10475;p66"/>
            <p:cNvGrpSpPr/>
            <p:nvPr/>
          </p:nvGrpSpPr>
          <p:grpSpPr>
            <a:xfrm>
              <a:off x="790775" y="119354"/>
              <a:ext cx="7447900" cy="539872"/>
              <a:chOff x="790775" y="119354"/>
              <a:chExt cx="7447900" cy="539872"/>
            </a:xfrm>
          </p:grpSpPr>
          <p:sp>
            <p:nvSpPr>
              <p:cNvPr id="10476" name="Google Shape;10476;p6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6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8" name="Google Shape;10478;p6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9" name="Google Shape;10479;p6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6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6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6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6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6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6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6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6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6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6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6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6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6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3" name="Google Shape;10493;p6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4" name="Google Shape;10494;p6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6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6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6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6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6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66">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0501" name="Google Shape;10501;p6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0502" name="Google Shape;10502;p6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0503" name="Google Shape;10503;p6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0504" name="Google Shape;10504;p6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0505" name="Google Shape;10505;p6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0506" name="Google Shape;10506;p6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0507" name="Google Shape;10507;p6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0508" name="Google Shape;10508;p6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0509" name="Google Shape;10509;p6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0510" name="Google Shape;10510;p6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0511" name="Google Shape;10511;p6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0512" name="Google Shape;10512;p66">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513" name="Google Shape;10513;p66"/>
          <p:cNvSpPr/>
          <p:nvPr/>
        </p:nvSpPr>
        <p:spPr>
          <a:xfrm>
            <a:off x="2427834" y="1828678"/>
            <a:ext cx="6043721" cy="2745224"/>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1"/>
          </a:solidFill>
          <a:ln>
            <a:noFill/>
          </a:ln>
        </p:spPr>
        <p:txBody>
          <a:bodyPr spcFirstLastPara="1" wrap="square" lIns="91425" tIns="91425" rIns="91425" bIns="91425" anchor="ctr" anchorCtr="0">
            <a:noAutofit/>
          </a:bodyPr>
          <a:lstStyle/>
          <a:p>
            <a:pPr algn="just" eaLnBrk="1" hangingPunct="1"/>
            <a:r>
              <a:rPr lang="en-US" sz="25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Calibri" panose="020F0502020204030204" pitchFamily="34" charset="0"/>
                <a:cs typeface="Calibri" panose="020F0502020204030204" pitchFamily="34" charset="0"/>
              </a:rPr>
              <a:t>C</a:t>
            </a:r>
            <a:r>
              <a:rPr lang="en-US" sz="2400" b="1" dirty="0" err="1" smtClean="0">
                <a:solidFill>
                  <a:srgbClr val="FF0000"/>
                </a:solidFill>
                <a:latin typeface="Calibri" panose="020F0502020204030204" pitchFamily="34" charset="0"/>
                <a:cs typeface="Calibri" panose="020F0502020204030204" pitchFamily="34" charset="0"/>
              </a:rPr>
              <a:t>á</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chứa</a:t>
            </a:r>
            <a:r>
              <a:rPr lang="en-US" sz="2400" b="1" dirty="0" smtClean="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nhiều</a:t>
            </a:r>
            <a:r>
              <a:rPr lang="en-US" sz="2400" b="1" dirty="0" smtClean="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chất</a:t>
            </a:r>
            <a:r>
              <a:rPr lang="en-US" sz="2400" b="1" dirty="0">
                <a:latin typeface="Calibri" panose="020F0502020204030204" pitchFamily="34" charset="0"/>
                <a:cs typeface="Calibri" panose="020F0502020204030204" pitchFamily="34" charset="0"/>
              </a:rPr>
              <a:t> </a:t>
            </a:r>
            <a:r>
              <a:rPr lang="en-US" sz="2400" b="1" dirty="0" err="1" smtClean="0">
                <a:latin typeface="Calibri" panose="020F0502020204030204" pitchFamily="34" charset="0"/>
                <a:cs typeface="Calibri" panose="020F0502020204030204" pitchFamily="34" charset="0"/>
              </a:rPr>
              <a:t>đạm.Đặc</a:t>
            </a:r>
            <a:r>
              <a:rPr lang="en-US" sz="2400" b="1" dirty="0" smtClean="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biệt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chất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đạm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trong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tươi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dễ</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tiêu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hóa</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dễ</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hấp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hơn</a:t>
            </a:r>
            <a:r>
              <a:rPr lang="en-US" sz="2400" b="1" dirty="0">
                <a:latin typeface="Calibri" panose="020F0502020204030204" pitchFamily="34" charset="0"/>
                <a:cs typeface="Calibri" panose="020F0502020204030204" pitchFamily="34" charset="0"/>
              </a:rPr>
              <a:t> so </a:t>
            </a:r>
            <a:r>
              <a:rPr lang="en-US" sz="2400" b="1" dirty="0" err="1">
                <a:latin typeface="Calibri" panose="020F0502020204030204" pitchFamily="34" charset="0"/>
                <a:cs typeface="Calibri" panose="020F0502020204030204" pitchFamily="34" charset="0"/>
              </a:rPr>
              <a:t>với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thịt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Những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người</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thường</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xuyên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ăn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và</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bổ</a:t>
            </a:r>
            <a:r>
              <a:rPr lang="en-US" sz="2400" b="1" dirty="0">
                <a:latin typeface="Calibri" panose="020F0502020204030204" pitchFamily="34" charset="0"/>
                <a:cs typeface="Calibri" panose="020F0502020204030204" pitchFamily="34" charset="0"/>
              </a:rPr>
              <a:t> sung </a:t>
            </a:r>
            <a:r>
              <a:rPr lang="en-US" sz="2400" b="1" dirty="0" err="1">
                <a:latin typeface="Calibri" panose="020F0502020204030204" pitchFamily="34" charset="0"/>
                <a:cs typeface="Calibri" panose="020F0502020204030204" pitchFamily="34" charset="0"/>
              </a:rPr>
              <a:t>dầu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ít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mắc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bệnh</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về</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mắt</a:t>
            </a:r>
            <a:r>
              <a:rPr lang="en-US" sz="2400" b="1" dirty="0">
                <a:latin typeface="Calibri" panose="020F0502020204030204" pitchFamily="34" charset="0"/>
                <a:cs typeface="Calibri" panose="020F0502020204030204" pitchFamily="34" charset="0"/>
              </a:rPr>
              <a:t>. </a:t>
            </a:r>
          </a:p>
          <a:p>
            <a:pPr algn="just" eaLnBrk="1" hangingPunct="1"/>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smtClean="0">
                <a:solidFill>
                  <a:srgbClr val="FF0000"/>
                </a:solidFill>
                <a:latin typeface="Calibri" panose="020F0502020204030204" pitchFamily="34" charset="0"/>
                <a:cs typeface="Calibri" panose="020F0502020204030204" pitchFamily="34" charset="0"/>
              </a:rPr>
              <a:t>Ăn</a:t>
            </a:r>
            <a:r>
              <a:rPr lang="en-US" sz="2400" b="1" dirty="0" smtClean="0">
                <a:solidFill>
                  <a:srgbClr val="FF0000"/>
                </a:solidFill>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giúp</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giảm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nguy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cơ</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bị</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đột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quỵ</a:t>
            </a:r>
            <a:r>
              <a:rPr lang="en-US" sz="2400" b="1" dirty="0">
                <a:latin typeface="Calibri" panose="020F0502020204030204" pitchFamily="34" charset="0"/>
                <a:cs typeface="Calibri" panose="020F0502020204030204" pitchFamily="34" charset="0"/>
              </a:rPr>
              <a:t>.</a:t>
            </a:r>
          </a:p>
          <a:p>
            <a:pPr marL="0" lvl="0" indent="0" algn="l" rtl="0">
              <a:spcBef>
                <a:spcPts val="0"/>
              </a:spcBef>
              <a:spcAft>
                <a:spcPts val="0"/>
              </a:spcAft>
              <a:buNone/>
            </a:pPr>
            <a:endParaRPr sz="2200" dirty="0"/>
          </a:p>
        </p:txBody>
      </p:sp>
      <p:grpSp>
        <p:nvGrpSpPr>
          <p:cNvPr id="10593" name="Google Shape;10593;p66"/>
          <p:cNvGrpSpPr/>
          <p:nvPr/>
        </p:nvGrpSpPr>
        <p:grpSpPr>
          <a:xfrm>
            <a:off x="765565" y="3264195"/>
            <a:ext cx="1831469" cy="1565724"/>
            <a:chOff x="1088883" y="2602069"/>
            <a:chExt cx="2688636" cy="2057729"/>
          </a:xfrm>
        </p:grpSpPr>
        <p:sp>
          <p:nvSpPr>
            <p:cNvPr id="10594" name="Google Shape;10594;p66"/>
            <p:cNvSpPr/>
            <p:nvPr/>
          </p:nvSpPr>
          <p:spPr>
            <a:xfrm flipH="1">
              <a:off x="1431272" y="4483424"/>
              <a:ext cx="24894" cy="83603"/>
            </a:xfrm>
            <a:custGeom>
              <a:avLst/>
              <a:gdLst/>
              <a:ahLst/>
              <a:cxnLst/>
              <a:rect l="l" t="t" r="r" b="b"/>
              <a:pathLst>
                <a:path w="798" h="2680" extrusionOk="0">
                  <a:moveTo>
                    <a:pt x="321" y="1"/>
                  </a:moveTo>
                  <a:cubicBezTo>
                    <a:pt x="156" y="1"/>
                    <a:pt x="0" y="85"/>
                    <a:pt x="0" y="266"/>
                  </a:cubicBezTo>
                  <a:cubicBezTo>
                    <a:pt x="0" y="1071"/>
                    <a:pt x="134" y="1875"/>
                    <a:pt x="313" y="2680"/>
                  </a:cubicBezTo>
                  <a:cubicBezTo>
                    <a:pt x="313" y="2680"/>
                    <a:pt x="373" y="2680"/>
                    <a:pt x="373" y="2620"/>
                  </a:cubicBezTo>
                  <a:cubicBezTo>
                    <a:pt x="313" y="1875"/>
                    <a:pt x="447" y="1190"/>
                    <a:pt x="685" y="445"/>
                  </a:cubicBezTo>
                  <a:cubicBezTo>
                    <a:pt x="798" y="160"/>
                    <a:pt x="550" y="1"/>
                    <a:pt x="3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66"/>
            <p:cNvSpPr/>
            <p:nvPr/>
          </p:nvSpPr>
          <p:spPr>
            <a:xfrm flipH="1">
              <a:off x="1371066" y="4474565"/>
              <a:ext cx="47947" cy="83696"/>
            </a:xfrm>
            <a:custGeom>
              <a:avLst/>
              <a:gdLst/>
              <a:ahLst/>
              <a:cxnLst/>
              <a:rect l="l" t="t" r="r" b="b"/>
              <a:pathLst>
                <a:path w="1537" h="2683" extrusionOk="0">
                  <a:moveTo>
                    <a:pt x="871" y="1"/>
                  </a:moveTo>
                  <a:cubicBezTo>
                    <a:pt x="744" y="1"/>
                    <a:pt x="625" y="53"/>
                    <a:pt x="552" y="178"/>
                  </a:cubicBezTo>
                  <a:cubicBezTo>
                    <a:pt x="180" y="729"/>
                    <a:pt x="1" y="1355"/>
                    <a:pt x="1" y="1981"/>
                  </a:cubicBezTo>
                  <a:cubicBezTo>
                    <a:pt x="61" y="2219"/>
                    <a:pt x="180" y="2472"/>
                    <a:pt x="373" y="2591"/>
                  </a:cubicBezTo>
                  <a:cubicBezTo>
                    <a:pt x="373" y="2633"/>
                    <a:pt x="490" y="2682"/>
                    <a:pt x="560" y="2682"/>
                  </a:cubicBezTo>
                  <a:cubicBezTo>
                    <a:pt x="590" y="2682"/>
                    <a:pt x="612" y="2673"/>
                    <a:pt x="612" y="2651"/>
                  </a:cubicBezTo>
                  <a:cubicBezTo>
                    <a:pt x="805" y="2413"/>
                    <a:pt x="746" y="2100"/>
                    <a:pt x="805" y="1847"/>
                  </a:cubicBezTo>
                  <a:cubicBezTo>
                    <a:pt x="865" y="1415"/>
                    <a:pt x="1118" y="1042"/>
                    <a:pt x="1357" y="670"/>
                  </a:cubicBezTo>
                  <a:cubicBezTo>
                    <a:pt x="1537" y="320"/>
                    <a:pt x="1182" y="1"/>
                    <a:pt x="8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66"/>
            <p:cNvSpPr/>
            <p:nvPr/>
          </p:nvSpPr>
          <p:spPr>
            <a:xfrm flipH="1">
              <a:off x="1315695" y="4505105"/>
              <a:ext cx="51253" cy="61922"/>
            </a:xfrm>
            <a:custGeom>
              <a:avLst/>
              <a:gdLst/>
              <a:ahLst/>
              <a:cxnLst/>
              <a:rect l="l" t="t" r="r" b="b"/>
              <a:pathLst>
                <a:path w="1643" h="1985" extrusionOk="0">
                  <a:moveTo>
                    <a:pt x="1082" y="0"/>
                  </a:moveTo>
                  <a:cubicBezTo>
                    <a:pt x="989" y="0"/>
                    <a:pt x="892" y="36"/>
                    <a:pt x="805" y="123"/>
                  </a:cubicBezTo>
                  <a:cubicBezTo>
                    <a:pt x="626" y="436"/>
                    <a:pt x="432" y="748"/>
                    <a:pt x="254" y="1121"/>
                  </a:cubicBezTo>
                  <a:cubicBezTo>
                    <a:pt x="194" y="1300"/>
                    <a:pt x="0" y="1672"/>
                    <a:pt x="60" y="1925"/>
                  </a:cubicBezTo>
                  <a:lnTo>
                    <a:pt x="120" y="1985"/>
                  </a:lnTo>
                  <a:cubicBezTo>
                    <a:pt x="313" y="1925"/>
                    <a:pt x="492" y="1612"/>
                    <a:pt x="626" y="1434"/>
                  </a:cubicBezTo>
                  <a:cubicBezTo>
                    <a:pt x="805" y="1121"/>
                    <a:pt x="1058" y="868"/>
                    <a:pt x="1311" y="629"/>
                  </a:cubicBezTo>
                  <a:cubicBezTo>
                    <a:pt x="1643" y="389"/>
                    <a:pt x="1387" y="0"/>
                    <a:pt x="10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97" name="Google Shape;10597;p66"/>
            <p:cNvGrpSpPr/>
            <p:nvPr/>
          </p:nvGrpSpPr>
          <p:grpSpPr>
            <a:xfrm flipH="1">
              <a:off x="1623999" y="2602069"/>
              <a:ext cx="1809049" cy="2011277"/>
              <a:chOff x="6431389" y="2747194"/>
              <a:chExt cx="1809049" cy="2011277"/>
            </a:xfrm>
          </p:grpSpPr>
          <p:sp>
            <p:nvSpPr>
              <p:cNvPr id="10598" name="Google Shape;10598;p66"/>
              <p:cNvSpPr/>
              <p:nvPr/>
            </p:nvSpPr>
            <p:spPr>
              <a:xfrm>
                <a:off x="6584766" y="2820440"/>
                <a:ext cx="127852" cy="177093"/>
              </a:xfrm>
              <a:custGeom>
                <a:avLst/>
                <a:gdLst/>
                <a:ahLst/>
                <a:cxnLst/>
                <a:rect l="l" t="t" r="r" b="b"/>
                <a:pathLst>
                  <a:path w="4697" h="6506" extrusionOk="0">
                    <a:moveTo>
                      <a:pt x="1174" y="0"/>
                    </a:moveTo>
                    <a:cubicBezTo>
                      <a:pt x="1149" y="0"/>
                      <a:pt x="1127" y="2"/>
                      <a:pt x="1109" y="6"/>
                    </a:cubicBezTo>
                    <a:cubicBezTo>
                      <a:pt x="715" y="81"/>
                      <a:pt x="1" y="2974"/>
                      <a:pt x="470" y="3913"/>
                    </a:cubicBezTo>
                    <a:cubicBezTo>
                      <a:pt x="1015" y="4852"/>
                      <a:pt x="3457" y="6505"/>
                      <a:pt x="3457" y="6505"/>
                    </a:cubicBezTo>
                    <a:cubicBezTo>
                      <a:pt x="3758" y="6355"/>
                      <a:pt x="4077" y="6186"/>
                      <a:pt x="4396" y="6036"/>
                    </a:cubicBezTo>
                    <a:cubicBezTo>
                      <a:pt x="4396" y="6036"/>
                      <a:pt x="4697" y="3838"/>
                      <a:pt x="3833" y="2034"/>
                    </a:cubicBezTo>
                    <a:cubicBezTo>
                      <a:pt x="3243" y="694"/>
                      <a:pt x="1651" y="0"/>
                      <a:pt x="1174" y="0"/>
                    </a:cubicBezTo>
                    <a:close/>
                  </a:path>
                </a:pathLst>
              </a:custGeom>
              <a:solidFill>
                <a:srgbClr val="F18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66"/>
              <p:cNvSpPr/>
              <p:nvPr/>
            </p:nvSpPr>
            <p:spPr>
              <a:xfrm>
                <a:off x="7083278" y="3001502"/>
                <a:ext cx="164164" cy="132534"/>
              </a:xfrm>
              <a:custGeom>
                <a:avLst/>
                <a:gdLst/>
                <a:ahLst/>
                <a:cxnLst/>
                <a:rect l="l" t="t" r="r" b="b"/>
                <a:pathLst>
                  <a:path w="6031" h="4869" extrusionOk="0">
                    <a:moveTo>
                      <a:pt x="4056" y="0"/>
                    </a:moveTo>
                    <a:cubicBezTo>
                      <a:pt x="3325" y="0"/>
                      <a:pt x="2530" y="143"/>
                      <a:pt x="1954" y="548"/>
                    </a:cubicBezTo>
                    <a:cubicBezTo>
                      <a:pt x="790" y="1487"/>
                      <a:pt x="170" y="3460"/>
                      <a:pt x="1" y="3835"/>
                    </a:cubicBezTo>
                    <a:cubicBezTo>
                      <a:pt x="170" y="4155"/>
                      <a:pt x="320" y="4549"/>
                      <a:pt x="470" y="4869"/>
                    </a:cubicBezTo>
                    <a:lnTo>
                      <a:pt x="639" y="4775"/>
                    </a:lnTo>
                    <a:cubicBezTo>
                      <a:pt x="639" y="4775"/>
                      <a:pt x="2818" y="4624"/>
                      <a:pt x="4396" y="3535"/>
                    </a:cubicBezTo>
                    <a:cubicBezTo>
                      <a:pt x="5711" y="2596"/>
                      <a:pt x="6031" y="868"/>
                      <a:pt x="5955" y="473"/>
                    </a:cubicBezTo>
                    <a:cubicBezTo>
                      <a:pt x="5870" y="249"/>
                      <a:pt x="5019" y="0"/>
                      <a:pt x="4056" y="0"/>
                    </a:cubicBezTo>
                    <a:close/>
                  </a:path>
                </a:pathLst>
              </a:custGeom>
              <a:solidFill>
                <a:srgbClr val="F18D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66"/>
              <p:cNvSpPr/>
              <p:nvPr/>
            </p:nvSpPr>
            <p:spPr>
              <a:xfrm>
                <a:off x="6525457" y="2747194"/>
                <a:ext cx="246994" cy="265150"/>
              </a:xfrm>
              <a:custGeom>
                <a:avLst/>
                <a:gdLst/>
                <a:ahLst/>
                <a:cxnLst/>
                <a:rect l="l" t="t" r="r" b="b"/>
                <a:pathLst>
                  <a:path w="9074" h="9741" extrusionOk="0">
                    <a:moveTo>
                      <a:pt x="2447" y="0"/>
                    </a:moveTo>
                    <a:cubicBezTo>
                      <a:pt x="2368" y="0"/>
                      <a:pt x="2303" y="10"/>
                      <a:pt x="2255" y="29"/>
                    </a:cubicBezTo>
                    <a:cubicBezTo>
                      <a:pt x="1710" y="198"/>
                      <a:pt x="1" y="5665"/>
                      <a:pt x="1410" y="7393"/>
                    </a:cubicBezTo>
                    <a:cubicBezTo>
                      <a:pt x="2819" y="9121"/>
                      <a:pt x="4697" y="9741"/>
                      <a:pt x="4697" y="9741"/>
                    </a:cubicBezTo>
                    <a:cubicBezTo>
                      <a:pt x="4998" y="9516"/>
                      <a:pt x="5317" y="9346"/>
                      <a:pt x="5636" y="9196"/>
                    </a:cubicBezTo>
                    <a:cubicBezTo>
                      <a:pt x="5636" y="9196"/>
                      <a:pt x="3194" y="7543"/>
                      <a:pt x="2649" y="6604"/>
                    </a:cubicBezTo>
                    <a:cubicBezTo>
                      <a:pt x="2180" y="5665"/>
                      <a:pt x="2894" y="2772"/>
                      <a:pt x="3288" y="2697"/>
                    </a:cubicBezTo>
                    <a:cubicBezTo>
                      <a:pt x="3306" y="2693"/>
                      <a:pt x="3328" y="2691"/>
                      <a:pt x="3353" y="2691"/>
                    </a:cubicBezTo>
                    <a:cubicBezTo>
                      <a:pt x="3830" y="2691"/>
                      <a:pt x="5422" y="3385"/>
                      <a:pt x="6012" y="4725"/>
                    </a:cubicBezTo>
                    <a:cubicBezTo>
                      <a:pt x="6876" y="6529"/>
                      <a:pt x="6575" y="8727"/>
                      <a:pt x="6575" y="8727"/>
                    </a:cubicBezTo>
                    <a:cubicBezTo>
                      <a:pt x="6876" y="8576"/>
                      <a:pt x="7270" y="8482"/>
                      <a:pt x="7590" y="8407"/>
                    </a:cubicBezTo>
                    <a:cubicBezTo>
                      <a:pt x="7984" y="7712"/>
                      <a:pt x="9074" y="5665"/>
                      <a:pt x="7346" y="3317"/>
                    </a:cubicBezTo>
                    <a:cubicBezTo>
                      <a:pt x="5783" y="1101"/>
                      <a:pt x="3293" y="0"/>
                      <a:pt x="2447" y="0"/>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66"/>
              <p:cNvSpPr/>
              <p:nvPr/>
            </p:nvSpPr>
            <p:spPr>
              <a:xfrm>
                <a:off x="7064361" y="2950765"/>
                <a:ext cx="244953" cy="210438"/>
              </a:xfrm>
              <a:custGeom>
                <a:avLst/>
                <a:gdLst/>
                <a:ahLst/>
                <a:cxnLst/>
                <a:rect l="l" t="t" r="r" b="b"/>
                <a:pathLst>
                  <a:path w="8999" h="7731" extrusionOk="0">
                    <a:moveTo>
                      <a:pt x="5108" y="1"/>
                    </a:moveTo>
                    <a:cubicBezTo>
                      <a:pt x="3875" y="1"/>
                      <a:pt x="2586" y="323"/>
                      <a:pt x="1710" y="1323"/>
                    </a:cubicBezTo>
                    <a:cubicBezTo>
                      <a:pt x="151" y="3051"/>
                      <a:pt x="1" y="4610"/>
                      <a:pt x="1" y="4610"/>
                    </a:cubicBezTo>
                    <a:cubicBezTo>
                      <a:pt x="301" y="4929"/>
                      <a:pt x="545" y="5324"/>
                      <a:pt x="696" y="5699"/>
                    </a:cubicBezTo>
                    <a:cubicBezTo>
                      <a:pt x="865" y="5324"/>
                      <a:pt x="1485" y="3351"/>
                      <a:pt x="2649" y="2412"/>
                    </a:cubicBezTo>
                    <a:cubicBezTo>
                      <a:pt x="3225" y="2007"/>
                      <a:pt x="4020" y="1864"/>
                      <a:pt x="4751" y="1864"/>
                    </a:cubicBezTo>
                    <a:cubicBezTo>
                      <a:pt x="5714" y="1864"/>
                      <a:pt x="6565" y="2113"/>
                      <a:pt x="6650" y="2337"/>
                    </a:cubicBezTo>
                    <a:cubicBezTo>
                      <a:pt x="6726" y="2732"/>
                      <a:pt x="6406" y="4460"/>
                      <a:pt x="5091" y="5399"/>
                    </a:cubicBezTo>
                    <a:cubicBezTo>
                      <a:pt x="3513" y="6488"/>
                      <a:pt x="1334" y="6639"/>
                      <a:pt x="1334" y="6639"/>
                    </a:cubicBezTo>
                    <a:lnTo>
                      <a:pt x="1165" y="6733"/>
                    </a:lnTo>
                    <a:cubicBezTo>
                      <a:pt x="1240" y="6958"/>
                      <a:pt x="1410" y="7277"/>
                      <a:pt x="1485" y="7503"/>
                    </a:cubicBezTo>
                    <a:lnTo>
                      <a:pt x="1560" y="7503"/>
                    </a:lnTo>
                    <a:cubicBezTo>
                      <a:pt x="1560" y="7503"/>
                      <a:pt x="2120" y="7730"/>
                      <a:pt x="2986" y="7730"/>
                    </a:cubicBezTo>
                    <a:cubicBezTo>
                      <a:pt x="3948" y="7730"/>
                      <a:pt x="5286" y="7449"/>
                      <a:pt x="6650" y="6263"/>
                    </a:cubicBezTo>
                    <a:cubicBezTo>
                      <a:pt x="8379" y="4685"/>
                      <a:pt x="8998" y="1398"/>
                      <a:pt x="8679" y="928"/>
                    </a:cubicBezTo>
                    <a:cubicBezTo>
                      <a:pt x="8503" y="652"/>
                      <a:pt x="6862" y="1"/>
                      <a:pt x="5108"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66"/>
              <p:cNvSpPr/>
              <p:nvPr/>
            </p:nvSpPr>
            <p:spPr>
              <a:xfrm>
                <a:off x="7803432" y="4710345"/>
                <a:ext cx="112772" cy="48125"/>
              </a:xfrm>
              <a:custGeom>
                <a:avLst/>
                <a:gdLst/>
                <a:ahLst/>
                <a:cxnLst/>
                <a:rect l="l" t="t" r="r" b="b"/>
                <a:pathLst>
                  <a:path w="4143" h="1768" extrusionOk="0">
                    <a:moveTo>
                      <a:pt x="480" y="0"/>
                    </a:moveTo>
                    <a:cubicBezTo>
                      <a:pt x="386" y="395"/>
                      <a:pt x="236" y="695"/>
                      <a:pt x="236" y="864"/>
                    </a:cubicBezTo>
                    <a:cubicBezTo>
                      <a:pt x="0" y="1612"/>
                      <a:pt x="796" y="1768"/>
                      <a:pt x="1728" y="1768"/>
                    </a:cubicBezTo>
                    <a:cubicBezTo>
                      <a:pt x="2059" y="1768"/>
                      <a:pt x="2408" y="1748"/>
                      <a:pt x="2734" y="1728"/>
                    </a:cubicBezTo>
                    <a:cubicBezTo>
                      <a:pt x="3053" y="1728"/>
                      <a:pt x="3523" y="1015"/>
                      <a:pt x="4143" y="0"/>
                    </a:cubicBezTo>
                    <a:lnTo>
                      <a:pt x="4068" y="0"/>
                    </a:lnTo>
                    <a:cubicBezTo>
                      <a:pt x="3755" y="157"/>
                      <a:pt x="3277" y="209"/>
                      <a:pt x="2770" y="209"/>
                    </a:cubicBezTo>
                    <a:cubicBezTo>
                      <a:pt x="1757" y="209"/>
                      <a:pt x="630" y="0"/>
                      <a:pt x="4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66"/>
              <p:cNvSpPr/>
              <p:nvPr/>
            </p:nvSpPr>
            <p:spPr>
              <a:xfrm>
                <a:off x="7650299" y="4669952"/>
                <a:ext cx="93610" cy="49622"/>
              </a:xfrm>
              <a:custGeom>
                <a:avLst/>
                <a:gdLst/>
                <a:ahLst/>
                <a:cxnLst/>
                <a:rect l="l" t="t" r="r" b="b"/>
                <a:pathLst>
                  <a:path w="3439" h="1823" extrusionOk="0">
                    <a:moveTo>
                      <a:pt x="151" y="0"/>
                    </a:moveTo>
                    <a:cubicBezTo>
                      <a:pt x="1" y="1015"/>
                      <a:pt x="1" y="1634"/>
                      <a:pt x="76" y="1710"/>
                    </a:cubicBezTo>
                    <a:cubicBezTo>
                      <a:pt x="243" y="1785"/>
                      <a:pt x="544" y="1822"/>
                      <a:pt x="891" y="1822"/>
                    </a:cubicBezTo>
                    <a:cubicBezTo>
                      <a:pt x="1674" y="1822"/>
                      <a:pt x="2695" y="1630"/>
                      <a:pt x="2969" y="1240"/>
                    </a:cubicBezTo>
                    <a:cubicBezTo>
                      <a:pt x="3119" y="1165"/>
                      <a:pt x="3288" y="864"/>
                      <a:pt x="3438" y="395"/>
                    </a:cubicBezTo>
                    <a:lnTo>
                      <a:pt x="3438" y="395"/>
                    </a:lnTo>
                    <a:cubicBezTo>
                      <a:pt x="3296" y="464"/>
                      <a:pt x="3078" y="492"/>
                      <a:pt x="2819" y="492"/>
                    </a:cubicBezTo>
                    <a:cubicBezTo>
                      <a:pt x="1952" y="492"/>
                      <a:pt x="628" y="174"/>
                      <a:pt x="1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66"/>
              <p:cNvSpPr/>
              <p:nvPr/>
            </p:nvSpPr>
            <p:spPr>
              <a:xfrm>
                <a:off x="7036761" y="4657159"/>
                <a:ext cx="102293" cy="68458"/>
              </a:xfrm>
              <a:custGeom>
                <a:avLst/>
                <a:gdLst/>
                <a:ahLst/>
                <a:cxnLst/>
                <a:rect l="l" t="t" r="r" b="b"/>
                <a:pathLst>
                  <a:path w="3758" h="2515" extrusionOk="0">
                    <a:moveTo>
                      <a:pt x="3757" y="1"/>
                    </a:moveTo>
                    <a:cubicBezTo>
                      <a:pt x="2661" y="490"/>
                      <a:pt x="1766" y="616"/>
                      <a:pt x="1133" y="616"/>
                    </a:cubicBezTo>
                    <a:cubicBezTo>
                      <a:pt x="453" y="616"/>
                      <a:pt x="75" y="470"/>
                      <a:pt x="75" y="470"/>
                    </a:cubicBezTo>
                    <a:cubicBezTo>
                      <a:pt x="0" y="1485"/>
                      <a:pt x="0" y="2104"/>
                      <a:pt x="0" y="2180"/>
                    </a:cubicBezTo>
                    <a:cubicBezTo>
                      <a:pt x="105" y="2398"/>
                      <a:pt x="568" y="2515"/>
                      <a:pt x="1113" y="2515"/>
                    </a:cubicBezTo>
                    <a:cubicBezTo>
                      <a:pt x="1738" y="2515"/>
                      <a:pt x="2471" y="2361"/>
                      <a:pt x="2893" y="2029"/>
                    </a:cubicBezTo>
                    <a:cubicBezTo>
                      <a:pt x="3043" y="1879"/>
                      <a:pt x="3363" y="1165"/>
                      <a:pt x="3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66"/>
              <p:cNvSpPr/>
              <p:nvPr/>
            </p:nvSpPr>
            <p:spPr>
              <a:xfrm>
                <a:off x="8072108" y="3442833"/>
                <a:ext cx="166205" cy="312948"/>
              </a:xfrm>
              <a:custGeom>
                <a:avLst/>
                <a:gdLst/>
                <a:ahLst/>
                <a:cxnLst/>
                <a:rect l="l" t="t" r="r" b="b"/>
                <a:pathLst>
                  <a:path w="6106" h="11497" extrusionOk="0">
                    <a:moveTo>
                      <a:pt x="1015" y="0"/>
                    </a:moveTo>
                    <a:lnTo>
                      <a:pt x="771" y="76"/>
                    </a:lnTo>
                    <a:cubicBezTo>
                      <a:pt x="771" y="76"/>
                      <a:pt x="1" y="3513"/>
                      <a:pt x="1710" y="5241"/>
                    </a:cubicBezTo>
                    <a:cubicBezTo>
                      <a:pt x="3833" y="7439"/>
                      <a:pt x="4697" y="9862"/>
                      <a:pt x="3589" y="11271"/>
                    </a:cubicBezTo>
                    <a:cubicBezTo>
                      <a:pt x="3664" y="11346"/>
                      <a:pt x="3664" y="11421"/>
                      <a:pt x="3758" y="11497"/>
                    </a:cubicBezTo>
                    <a:cubicBezTo>
                      <a:pt x="6106" y="9318"/>
                      <a:pt x="5862" y="5786"/>
                      <a:pt x="2819" y="2893"/>
                    </a:cubicBezTo>
                    <a:cubicBezTo>
                      <a:pt x="1560" y="1804"/>
                      <a:pt x="1166" y="620"/>
                      <a:pt x="1015"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66"/>
              <p:cNvSpPr/>
              <p:nvPr/>
            </p:nvSpPr>
            <p:spPr>
              <a:xfrm>
                <a:off x="8001557" y="3432081"/>
                <a:ext cx="198434" cy="317576"/>
              </a:xfrm>
              <a:custGeom>
                <a:avLst/>
                <a:gdLst/>
                <a:ahLst/>
                <a:cxnLst/>
                <a:rect l="l" t="t" r="r" b="b"/>
                <a:pathLst>
                  <a:path w="7290" h="11667" extrusionOk="0">
                    <a:moveTo>
                      <a:pt x="3532" y="1"/>
                    </a:moveTo>
                    <a:cubicBezTo>
                      <a:pt x="1" y="2105"/>
                      <a:pt x="1334" y="6651"/>
                      <a:pt x="1334" y="6651"/>
                    </a:cubicBezTo>
                    <a:cubicBezTo>
                      <a:pt x="2274" y="7120"/>
                      <a:pt x="3138" y="7665"/>
                      <a:pt x="4002" y="8454"/>
                    </a:cubicBezTo>
                    <a:cubicBezTo>
                      <a:pt x="4227" y="8679"/>
                      <a:pt x="4547" y="8999"/>
                      <a:pt x="4772" y="9318"/>
                    </a:cubicBezTo>
                    <a:cubicBezTo>
                      <a:pt x="5411" y="10013"/>
                      <a:pt x="5880" y="10802"/>
                      <a:pt x="6181" y="11666"/>
                    </a:cubicBezTo>
                    <a:cubicBezTo>
                      <a:pt x="7289" y="10257"/>
                      <a:pt x="6425" y="7834"/>
                      <a:pt x="4302" y="5636"/>
                    </a:cubicBezTo>
                    <a:cubicBezTo>
                      <a:pt x="2593" y="3908"/>
                      <a:pt x="3363" y="471"/>
                      <a:pt x="3363" y="471"/>
                    </a:cubicBezTo>
                    <a:lnTo>
                      <a:pt x="3607" y="395"/>
                    </a:lnTo>
                    <a:cubicBezTo>
                      <a:pt x="3532" y="151"/>
                      <a:pt x="3532" y="1"/>
                      <a:pt x="3532" y="1"/>
                    </a:cubicBezTo>
                    <a:close/>
                  </a:path>
                </a:pathLst>
              </a:custGeom>
              <a:solidFill>
                <a:srgbClr val="C571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66"/>
              <p:cNvSpPr/>
              <p:nvPr/>
            </p:nvSpPr>
            <p:spPr>
              <a:xfrm>
                <a:off x="7017327" y="3468391"/>
                <a:ext cx="1114169" cy="385626"/>
              </a:xfrm>
              <a:custGeom>
                <a:avLst/>
                <a:gdLst/>
                <a:ahLst/>
                <a:cxnLst/>
                <a:rect l="l" t="t" r="r" b="b"/>
                <a:pathLst>
                  <a:path w="40932" h="14167" extrusionOk="0">
                    <a:moveTo>
                      <a:pt x="1560" y="1"/>
                    </a:moveTo>
                    <a:cubicBezTo>
                      <a:pt x="1090" y="771"/>
                      <a:pt x="545" y="1485"/>
                      <a:pt x="1" y="2105"/>
                    </a:cubicBezTo>
                    <a:cubicBezTo>
                      <a:pt x="1" y="2105"/>
                      <a:pt x="6106" y="14089"/>
                      <a:pt x="18935" y="14164"/>
                    </a:cubicBezTo>
                    <a:cubicBezTo>
                      <a:pt x="19041" y="14166"/>
                      <a:pt x="19146" y="14167"/>
                      <a:pt x="19250" y="14167"/>
                    </a:cubicBezTo>
                    <a:cubicBezTo>
                      <a:pt x="24099" y="14167"/>
                      <a:pt x="27543" y="12475"/>
                      <a:pt x="30375" y="10802"/>
                    </a:cubicBezTo>
                    <a:cubicBezTo>
                      <a:pt x="33288" y="9131"/>
                      <a:pt x="35615" y="7417"/>
                      <a:pt x="38280" y="7417"/>
                    </a:cubicBezTo>
                    <a:cubicBezTo>
                      <a:pt x="39120" y="7417"/>
                      <a:pt x="39995" y="7588"/>
                      <a:pt x="40932" y="7984"/>
                    </a:cubicBezTo>
                    <a:cubicBezTo>
                      <a:pt x="40707" y="7665"/>
                      <a:pt x="40387" y="7345"/>
                      <a:pt x="40162" y="7120"/>
                    </a:cubicBezTo>
                    <a:cubicBezTo>
                      <a:pt x="39298" y="6331"/>
                      <a:pt x="38434" y="5786"/>
                      <a:pt x="37494" y="5317"/>
                    </a:cubicBezTo>
                    <a:cubicBezTo>
                      <a:pt x="35181" y="4144"/>
                      <a:pt x="32692" y="3806"/>
                      <a:pt x="30125" y="3806"/>
                    </a:cubicBezTo>
                    <a:cubicBezTo>
                      <a:pt x="28252" y="3806"/>
                      <a:pt x="26338" y="3986"/>
                      <a:pt x="24420" y="4152"/>
                    </a:cubicBezTo>
                    <a:cubicBezTo>
                      <a:pt x="22592" y="4352"/>
                      <a:pt x="20764" y="4528"/>
                      <a:pt x="19008" y="4528"/>
                    </a:cubicBezTo>
                    <a:cubicBezTo>
                      <a:pt x="18130" y="4528"/>
                      <a:pt x="17270" y="4484"/>
                      <a:pt x="16437" y="4377"/>
                    </a:cubicBezTo>
                    <a:cubicBezTo>
                      <a:pt x="4077" y="2969"/>
                      <a:pt x="1560" y="1"/>
                      <a:pt x="1560" y="1"/>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8" name="Google Shape;10608;p66"/>
              <p:cNvSpPr/>
              <p:nvPr/>
            </p:nvSpPr>
            <p:spPr>
              <a:xfrm>
                <a:off x="7618099" y="4158641"/>
                <a:ext cx="228076" cy="524747"/>
              </a:xfrm>
              <a:custGeom>
                <a:avLst/>
                <a:gdLst/>
                <a:ahLst/>
                <a:cxnLst/>
                <a:rect l="l" t="t" r="r" b="b"/>
                <a:pathLst>
                  <a:path w="8379" h="19278" extrusionOk="0">
                    <a:moveTo>
                      <a:pt x="4302" y="1"/>
                    </a:moveTo>
                    <a:cubicBezTo>
                      <a:pt x="3908" y="395"/>
                      <a:pt x="2593" y="1240"/>
                      <a:pt x="0" y="1879"/>
                    </a:cubicBezTo>
                    <a:cubicBezTo>
                      <a:pt x="0" y="2029"/>
                      <a:pt x="545" y="4772"/>
                      <a:pt x="2668" y="7345"/>
                    </a:cubicBezTo>
                    <a:cubicBezTo>
                      <a:pt x="3062" y="7984"/>
                      <a:pt x="1729" y="15423"/>
                      <a:pt x="1334" y="18785"/>
                    </a:cubicBezTo>
                    <a:cubicBezTo>
                      <a:pt x="1811" y="18959"/>
                      <a:pt x="3135" y="19277"/>
                      <a:pt x="4002" y="19277"/>
                    </a:cubicBezTo>
                    <a:cubicBezTo>
                      <a:pt x="4261" y="19277"/>
                      <a:pt x="4479" y="19249"/>
                      <a:pt x="4621" y="19180"/>
                    </a:cubicBezTo>
                    <a:cubicBezTo>
                      <a:pt x="5880" y="16437"/>
                      <a:pt x="8134" y="8285"/>
                      <a:pt x="8378" y="5937"/>
                    </a:cubicBezTo>
                    <a:cubicBezTo>
                      <a:pt x="6819" y="4772"/>
                      <a:pt x="4772" y="3213"/>
                      <a:pt x="4302" y="1"/>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9" name="Google Shape;10609;p66"/>
              <p:cNvSpPr/>
              <p:nvPr/>
            </p:nvSpPr>
            <p:spPr>
              <a:xfrm>
                <a:off x="6865991" y="3525660"/>
                <a:ext cx="1374447" cy="1190412"/>
              </a:xfrm>
              <a:custGeom>
                <a:avLst/>
                <a:gdLst/>
                <a:ahLst/>
                <a:cxnLst/>
                <a:rect l="l" t="t" r="r" b="b"/>
                <a:pathLst>
                  <a:path w="50494" h="43733" extrusionOk="0">
                    <a:moveTo>
                      <a:pt x="5561" y="1"/>
                    </a:moveTo>
                    <a:cubicBezTo>
                      <a:pt x="4152" y="1409"/>
                      <a:pt x="2348" y="2593"/>
                      <a:pt x="0" y="3363"/>
                    </a:cubicBezTo>
                    <a:lnTo>
                      <a:pt x="75" y="3532"/>
                    </a:lnTo>
                    <a:cubicBezTo>
                      <a:pt x="75" y="3532"/>
                      <a:pt x="75" y="8623"/>
                      <a:pt x="1109" y="12999"/>
                    </a:cubicBezTo>
                    <a:cubicBezTo>
                      <a:pt x="1484" y="14803"/>
                      <a:pt x="2048" y="16362"/>
                      <a:pt x="2743" y="17846"/>
                    </a:cubicBezTo>
                    <a:cubicBezTo>
                      <a:pt x="3682" y="19649"/>
                      <a:pt x="5016" y="21208"/>
                      <a:pt x="6819" y="22467"/>
                    </a:cubicBezTo>
                    <a:cubicBezTo>
                      <a:pt x="6969" y="26937"/>
                      <a:pt x="6819" y="32329"/>
                      <a:pt x="6575" y="36555"/>
                    </a:cubicBezTo>
                    <a:cubicBezTo>
                      <a:pt x="6500" y="38828"/>
                      <a:pt x="6349" y="40782"/>
                      <a:pt x="6349" y="42040"/>
                    </a:cubicBezTo>
                    <a:cubicBezTo>
                      <a:pt x="6349" y="42040"/>
                      <a:pt x="6727" y="42186"/>
                      <a:pt x="7407" y="42186"/>
                    </a:cubicBezTo>
                    <a:cubicBezTo>
                      <a:pt x="8040" y="42186"/>
                      <a:pt x="8935" y="42060"/>
                      <a:pt x="10031" y="41571"/>
                    </a:cubicBezTo>
                    <a:cubicBezTo>
                      <a:pt x="11271" y="37569"/>
                      <a:pt x="13469" y="28891"/>
                      <a:pt x="14333" y="25209"/>
                    </a:cubicBezTo>
                    <a:cubicBezTo>
                      <a:pt x="16136" y="25529"/>
                      <a:pt x="18165" y="25679"/>
                      <a:pt x="20438" y="25754"/>
                    </a:cubicBezTo>
                    <a:cubicBezTo>
                      <a:pt x="20975" y="25781"/>
                      <a:pt x="21490" y="25793"/>
                      <a:pt x="21984" y="25793"/>
                    </a:cubicBezTo>
                    <a:cubicBezTo>
                      <a:pt x="24292" y="25793"/>
                      <a:pt x="26147" y="25521"/>
                      <a:pt x="27632" y="25134"/>
                    </a:cubicBezTo>
                    <a:cubicBezTo>
                      <a:pt x="30225" y="24495"/>
                      <a:pt x="31540" y="23650"/>
                      <a:pt x="31934" y="23256"/>
                    </a:cubicBezTo>
                    <a:cubicBezTo>
                      <a:pt x="32404" y="26468"/>
                      <a:pt x="34451" y="28027"/>
                      <a:pt x="36010" y="29192"/>
                    </a:cubicBezTo>
                    <a:cubicBezTo>
                      <a:pt x="36949" y="29905"/>
                      <a:pt x="37814" y="30450"/>
                      <a:pt x="37964" y="31070"/>
                    </a:cubicBezTo>
                    <a:cubicBezTo>
                      <a:pt x="38509" y="32573"/>
                      <a:pt x="35860" y="40706"/>
                      <a:pt x="34921" y="43524"/>
                    </a:cubicBezTo>
                    <a:cubicBezTo>
                      <a:pt x="35071" y="43524"/>
                      <a:pt x="36198" y="43733"/>
                      <a:pt x="37211" y="43733"/>
                    </a:cubicBezTo>
                    <a:cubicBezTo>
                      <a:pt x="37718" y="43733"/>
                      <a:pt x="38196" y="43681"/>
                      <a:pt x="38509" y="43524"/>
                    </a:cubicBezTo>
                    <a:lnTo>
                      <a:pt x="38584" y="43524"/>
                    </a:lnTo>
                    <a:cubicBezTo>
                      <a:pt x="40556" y="40162"/>
                      <a:pt x="43599" y="32798"/>
                      <a:pt x="43843" y="32103"/>
                    </a:cubicBezTo>
                    <a:cubicBezTo>
                      <a:pt x="44144" y="31164"/>
                      <a:pt x="43994" y="30450"/>
                      <a:pt x="43449" y="29661"/>
                    </a:cubicBezTo>
                    <a:cubicBezTo>
                      <a:pt x="42810" y="28816"/>
                      <a:pt x="42735" y="27877"/>
                      <a:pt x="44388" y="25904"/>
                    </a:cubicBezTo>
                    <a:cubicBezTo>
                      <a:pt x="46267" y="23650"/>
                      <a:pt x="50493" y="14803"/>
                      <a:pt x="48070" y="8454"/>
                    </a:cubicBezTo>
                    <a:cubicBezTo>
                      <a:pt x="47976" y="8378"/>
                      <a:pt x="47976" y="8303"/>
                      <a:pt x="47901" y="8228"/>
                    </a:cubicBezTo>
                    <a:cubicBezTo>
                      <a:pt x="47600" y="7364"/>
                      <a:pt x="47131" y="6575"/>
                      <a:pt x="46492" y="5880"/>
                    </a:cubicBezTo>
                    <a:cubicBezTo>
                      <a:pt x="45555" y="5484"/>
                      <a:pt x="44680" y="5313"/>
                      <a:pt x="43840" y="5313"/>
                    </a:cubicBezTo>
                    <a:cubicBezTo>
                      <a:pt x="41175" y="5313"/>
                      <a:pt x="38848" y="7027"/>
                      <a:pt x="35935" y="8698"/>
                    </a:cubicBezTo>
                    <a:cubicBezTo>
                      <a:pt x="33103" y="10371"/>
                      <a:pt x="29659" y="12063"/>
                      <a:pt x="24810" y="12063"/>
                    </a:cubicBezTo>
                    <a:cubicBezTo>
                      <a:pt x="24706" y="12063"/>
                      <a:pt x="24601" y="12062"/>
                      <a:pt x="24495" y="12060"/>
                    </a:cubicBezTo>
                    <a:cubicBezTo>
                      <a:pt x="11666" y="11985"/>
                      <a:pt x="5561" y="1"/>
                      <a:pt x="5561"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66"/>
              <p:cNvSpPr/>
              <p:nvPr/>
            </p:nvSpPr>
            <p:spPr>
              <a:xfrm>
                <a:off x="6865991" y="3468391"/>
                <a:ext cx="193806" cy="153412"/>
              </a:xfrm>
              <a:custGeom>
                <a:avLst/>
                <a:gdLst/>
                <a:ahLst/>
                <a:cxnLst/>
                <a:rect l="l" t="t" r="r" b="b"/>
                <a:pathLst>
                  <a:path w="7120" h="5636" extrusionOk="0">
                    <a:moveTo>
                      <a:pt x="75" y="5636"/>
                    </a:moveTo>
                    <a:lnTo>
                      <a:pt x="75" y="5636"/>
                    </a:lnTo>
                    <a:lnTo>
                      <a:pt x="75" y="5636"/>
                    </a:lnTo>
                    <a:close/>
                    <a:moveTo>
                      <a:pt x="75" y="5636"/>
                    </a:moveTo>
                    <a:lnTo>
                      <a:pt x="75" y="5636"/>
                    </a:lnTo>
                    <a:lnTo>
                      <a:pt x="75" y="5636"/>
                    </a:lnTo>
                    <a:close/>
                    <a:moveTo>
                      <a:pt x="7120" y="1"/>
                    </a:moveTo>
                    <a:cubicBezTo>
                      <a:pt x="6650" y="771"/>
                      <a:pt x="6105" y="1485"/>
                      <a:pt x="5561" y="2105"/>
                    </a:cubicBezTo>
                    <a:cubicBezTo>
                      <a:pt x="4152" y="3513"/>
                      <a:pt x="2348" y="4697"/>
                      <a:pt x="0" y="5467"/>
                    </a:cubicBezTo>
                    <a:lnTo>
                      <a:pt x="0" y="5467"/>
                    </a:lnTo>
                    <a:cubicBezTo>
                      <a:pt x="2348" y="4697"/>
                      <a:pt x="4152" y="3513"/>
                      <a:pt x="5561" y="2105"/>
                    </a:cubicBezTo>
                    <a:lnTo>
                      <a:pt x="5561" y="2105"/>
                    </a:lnTo>
                    <a:cubicBezTo>
                      <a:pt x="6105" y="1485"/>
                      <a:pt x="6650" y="771"/>
                      <a:pt x="7120" y="1"/>
                    </a:cubicBezTo>
                    <a:lnTo>
                      <a:pt x="7120" y="1"/>
                    </a:lnTo>
                    <a:lnTo>
                      <a:pt x="7120" y="1"/>
                    </a:lnTo>
                    <a:close/>
                  </a:path>
                </a:pathLst>
              </a:custGeom>
              <a:solidFill>
                <a:srgbClr val="E6D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66"/>
              <p:cNvSpPr/>
              <p:nvPr/>
            </p:nvSpPr>
            <p:spPr>
              <a:xfrm>
                <a:off x="7017327" y="3468391"/>
                <a:ext cx="42463" cy="72133"/>
              </a:xfrm>
              <a:custGeom>
                <a:avLst/>
                <a:gdLst/>
                <a:ahLst/>
                <a:cxnLst/>
                <a:rect l="l" t="t" r="r" b="b"/>
                <a:pathLst>
                  <a:path w="1560" h="2650" extrusionOk="0">
                    <a:moveTo>
                      <a:pt x="1560" y="1"/>
                    </a:moveTo>
                    <a:lnTo>
                      <a:pt x="1560" y="1"/>
                    </a:lnTo>
                    <a:cubicBezTo>
                      <a:pt x="1090" y="771"/>
                      <a:pt x="545" y="1485"/>
                      <a:pt x="1" y="2105"/>
                    </a:cubicBezTo>
                    <a:cubicBezTo>
                      <a:pt x="1" y="2105"/>
                      <a:pt x="76" y="2274"/>
                      <a:pt x="320" y="2649"/>
                    </a:cubicBezTo>
                    <a:cubicBezTo>
                      <a:pt x="865" y="1879"/>
                      <a:pt x="1259" y="940"/>
                      <a:pt x="1560" y="1"/>
                    </a:cubicBezTo>
                    <a:close/>
                  </a:path>
                </a:pathLst>
              </a:custGeom>
              <a:solidFill>
                <a:srgbClr val="C670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66"/>
              <p:cNvSpPr/>
              <p:nvPr/>
            </p:nvSpPr>
            <p:spPr>
              <a:xfrm>
                <a:off x="6865991" y="3525660"/>
                <a:ext cx="160054" cy="149329"/>
              </a:xfrm>
              <a:custGeom>
                <a:avLst/>
                <a:gdLst/>
                <a:ahLst/>
                <a:cxnLst/>
                <a:rect l="l" t="t" r="r" b="b"/>
                <a:pathLst>
                  <a:path w="5880" h="5486" extrusionOk="0">
                    <a:moveTo>
                      <a:pt x="5561" y="1"/>
                    </a:moveTo>
                    <a:cubicBezTo>
                      <a:pt x="4152" y="1409"/>
                      <a:pt x="2348" y="2593"/>
                      <a:pt x="0" y="3363"/>
                    </a:cubicBezTo>
                    <a:lnTo>
                      <a:pt x="75" y="3532"/>
                    </a:lnTo>
                    <a:cubicBezTo>
                      <a:pt x="75" y="3532"/>
                      <a:pt x="75" y="4302"/>
                      <a:pt x="169" y="5486"/>
                    </a:cubicBezTo>
                    <a:cubicBezTo>
                      <a:pt x="2348" y="4302"/>
                      <a:pt x="4471" y="2668"/>
                      <a:pt x="5880" y="545"/>
                    </a:cubicBezTo>
                    <a:cubicBezTo>
                      <a:pt x="5636" y="170"/>
                      <a:pt x="5561" y="1"/>
                      <a:pt x="5561" y="1"/>
                    </a:cubicBezTo>
                    <a:close/>
                  </a:path>
                </a:pathLst>
              </a:custGeom>
              <a:solidFill>
                <a:srgbClr val="DE98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66"/>
              <p:cNvSpPr/>
              <p:nvPr/>
            </p:nvSpPr>
            <p:spPr>
              <a:xfrm>
                <a:off x="6597559" y="2965273"/>
                <a:ext cx="517997" cy="645822"/>
              </a:xfrm>
              <a:custGeom>
                <a:avLst/>
                <a:gdLst/>
                <a:ahLst/>
                <a:cxnLst/>
                <a:rect l="l" t="t" r="r" b="b"/>
                <a:pathLst>
                  <a:path w="19030" h="23726" extrusionOk="0">
                    <a:moveTo>
                      <a:pt x="7735" y="0"/>
                    </a:moveTo>
                    <a:cubicBezTo>
                      <a:pt x="6762" y="0"/>
                      <a:pt x="5828" y="124"/>
                      <a:pt x="4941" y="395"/>
                    </a:cubicBezTo>
                    <a:cubicBezTo>
                      <a:pt x="4621" y="470"/>
                      <a:pt x="4227" y="564"/>
                      <a:pt x="3926" y="715"/>
                    </a:cubicBezTo>
                    <a:cubicBezTo>
                      <a:pt x="3607" y="865"/>
                      <a:pt x="3288" y="1034"/>
                      <a:pt x="2987" y="1184"/>
                    </a:cubicBezTo>
                    <a:cubicBezTo>
                      <a:pt x="2668" y="1334"/>
                      <a:pt x="2349" y="1504"/>
                      <a:pt x="2048" y="1729"/>
                    </a:cubicBezTo>
                    <a:cubicBezTo>
                      <a:pt x="1334" y="2199"/>
                      <a:pt x="639" y="2818"/>
                      <a:pt x="0" y="3532"/>
                    </a:cubicBezTo>
                    <a:cubicBezTo>
                      <a:pt x="0" y="3532"/>
                      <a:pt x="6894" y="7289"/>
                      <a:pt x="395" y="23726"/>
                    </a:cubicBezTo>
                    <a:lnTo>
                      <a:pt x="789" y="23726"/>
                    </a:lnTo>
                    <a:cubicBezTo>
                      <a:pt x="4471" y="21697"/>
                      <a:pt x="7045" y="13244"/>
                      <a:pt x="9637" y="11196"/>
                    </a:cubicBezTo>
                    <a:cubicBezTo>
                      <a:pt x="11584" y="9644"/>
                      <a:pt x="13440" y="9171"/>
                      <a:pt x="14980" y="9171"/>
                    </a:cubicBezTo>
                    <a:cubicBezTo>
                      <a:pt x="17392" y="9171"/>
                      <a:pt x="19029" y="10332"/>
                      <a:pt x="19029" y="10332"/>
                    </a:cubicBezTo>
                    <a:cubicBezTo>
                      <a:pt x="19029" y="9092"/>
                      <a:pt x="18860" y="7984"/>
                      <a:pt x="18635" y="6970"/>
                    </a:cubicBezTo>
                    <a:cubicBezTo>
                      <a:pt x="18560" y="6744"/>
                      <a:pt x="18390" y="6425"/>
                      <a:pt x="18315" y="6200"/>
                    </a:cubicBezTo>
                    <a:cubicBezTo>
                      <a:pt x="18165" y="5880"/>
                      <a:pt x="18015" y="5486"/>
                      <a:pt x="17846" y="5166"/>
                    </a:cubicBezTo>
                    <a:cubicBezTo>
                      <a:pt x="17695" y="4791"/>
                      <a:pt x="17451" y="4396"/>
                      <a:pt x="17151" y="4077"/>
                    </a:cubicBezTo>
                    <a:cubicBezTo>
                      <a:pt x="15892" y="2349"/>
                      <a:pt x="13939" y="1184"/>
                      <a:pt x="11666" y="564"/>
                    </a:cubicBezTo>
                    <a:cubicBezTo>
                      <a:pt x="10302" y="205"/>
                      <a:pt x="8987" y="0"/>
                      <a:pt x="7735" y="0"/>
                    </a:cubicBezTo>
                    <a:close/>
                  </a:path>
                </a:pathLst>
              </a:custGeom>
              <a:solidFill>
                <a:srgbClr val="D98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66"/>
              <p:cNvSpPr/>
              <p:nvPr/>
            </p:nvSpPr>
            <p:spPr>
              <a:xfrm>
                <a:off x="6431389" y="3061411"/>
                <a:ext cx="684175" cy="588632"/>
              </a:xfrm>
              <a:custGeom>
                <a:avLst/>
                <a:gdLst/>
                <a:ahLst/>
                <a:cxnLst/>
                <a:rect l="l" t="t" r="r" b="b"/>
                <a:pathLst>
                  <a:path w="25135" h="21625" extrusionOk="0">
                    <a:moveTo>
                      <a:pt x="6105" y="0"/>
                    </a:moveTo>
                    <a:cubicBezTo>
                      <a:pt x="5241" y="864"/>
                      <a:pt x="4396" y="2029"/>
                      <a:pt x="3682" y="3288"/>
                    </a:cubicBezTo>
                    <a:cubicBezTo>
                      <a:pt x="0" y="9712"/>
                      <a:pt x="6500" y="15723"/>
                      <a:pt x="5241" y="20419"/>
                    </a:cubicBezTo>
                    <a:cubicBezTo>
                      <a:pt x="5091" y="20982"/>
                      <a:pt x="5955" y="21452"/>
                      <a:pt x="6575" y="21602"/>
                    </a:cubicBezTo>
                    <a:cubicBezTo>
                      <a:pt x="6673" y="21616"/>
                      <a:pt x="6895" y="21625"/>
                      <a:pt x="7212" y="21625"/>
                    </a:cubicBezTo>
                    <a:cubicBezTo>
                      <a:pt x="8652" y="21625"/>
                      <a:pt x="12061" y="21446"/>
                      <a:pt x="14878" y="20738"/>
                    </a:cubicBezTo>
                    <a:cubicBezTo>
                      <a:pt x="15103" y="20663"/>
                      <a:pt x="15347" y="20588"/>
                      <a:pt x="15573" y="20513"/>
                    </a:cubicBezTo>
                    <a:cubicBezTo>
                      <a:pt x="15667" y="20513"/>
                      <a:pt x="15817" y="20419"/>
                      <a:pt x="15967" y="20419"/>
                    </a:cubicBezTo>
                    <a:cubicBezTo>
                      <a:pt x="18315" y="19649"/>
                      <a:pt x="20119" y="18465"/>
                      <a:pt x="21528" y="17057"/>
                    </a:cubicBezTo>
                    <a:cubicBezTo>
                      <a:pt x="22072" y="16437"/>
                      <a:pt x="22617" y="15723"/>
                      <a:pt x="23087" y="14953"/>
                    </a:cubicBezTo>
                    <a:cubicBezTo>
                      <a:pt x="24120" y="13149"/>
                      <a:pt x="24740" y="10952"/>
                      <a:pt x="25059" y="8378"/>
                    </a:cubicBezTo>
                    <a:cubicBezTo>
                      <a:pt x="25059" y="7833"/>
                      <a:pt x="25134" y="7364"/>
                      <a:pt x="25134" y="6800"/>
                    </a:cubicBezTo>
                    <a:cubicBezTo>
                      <a:pt x="25134" y="6800"/>
                      <a:pt x="23497" y="5639"/>
                      <a:pt x="21085" y="5639"/>
                    </a:cubicBezTo>
                    <a:cubicBezTo>
                      <a:pt x="19545" y="5639"/>
                      <a:pt x="17689" y="6112"/>
                      <a:pt x="15742" y="7664"/>
                    </a:cubicBezTo>
                    <a:cubicBezTo>
                      <a:pt x="13150" y="9712"/>
                      <a:pt x="10576" y="18165"/>
                      <a:pt x="6894" y="20194"/>
                    </a:cubicBezTo>
                    <a:lnTo>
                      <a:pt x="6500" y="20194"/>
                    </a:lnTo>
                    <a:cubicBezTo>
                      <a:pt x="12999" y="3757"/>
                      <a:pt x="6105" y="0"/>
                      <a:pt x="6105" y="0"/>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66"/>
              <p:cNvSpPr/>
              <p:nvPr/>
            </p:nvSpPr>
            <p:spPr>
              <a:xfrm>
                <a:off x="6919149" y="4011385"/>
                <a:ext cx="136563" cy="637329"/>
              </a:xfrm>
              <a:custGeom>
                <a:avLst/>
                <a:gdLst/>
                <a:ahLst/>
                <a:cxnLst/>
                <a:rect l="l" t="t" r="r" b="b"/>
                <a:pathLst>
                  <a:path w="5017" h="23414" extrusionOk="0">
                    <a:moveTo>
                      <a:pt x="790" y="1"/>
                    </a:moveTo>
                    <a:cubicBezTo>
                      <a:pt x="790" y="1334"/>
                      <a:pt x="471" y="13075"/>
                      <a:pt x="1" y="23181"/>
                    </a:cubicBezTo>
                    <a:cubicBezTo>
                      <a:pt x="1" y="23181"/>
                      <a:pt x="503" y="23413"/>
                      <a:pt x="1348" y="23413"/>
                    </a:cubicBezTo>
                    <a:cubicBezTo>
                      <a:pt x="1964" y="23413"/>
                      <a:pt x="2763" y="23289"/>
                      <a:pt x="3683" y="22861"/>
                    </a:cubicBezTo>
                    <a:cubicBezTo>
                      <a:pt x="4077" y="21453"/>
                      <a:pt x="4472" y="19499"/>
                      <a:pt x="4622" y="18710"/>
                    </a:cubicBezTo>
                    <a:cubicBezTo>
                      <a:pt x="4866" y="14484"/>
                      <a:pt x="5016" y="9092"/>
                      <a:pt x="4866" y="4622"/>
                    </a:cubicBezTo>
                    <a:cubicBezTo>
                      <a:pt x="3063" y="3363"/>
                      <a:pt x="1729" y="1804"/>
                      <a:pt x="790" y="1"/>
                    </a:cubicBezTo>
                    <a:close/>
                  </a:path>
                </a:pathLst>
              </a:custGeom>
              <a:solidFill>
                <a:srgbClr val="E2A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66"/>
              <p:cNvSpPr/>
              <p:nvPr/>
            </p:nvSpPr>
            <p:spPr>
              <a:xfrm>
                <a:off x="6916536" y="4633642"/>
                <a:ext cx="102864" cy="71044"/>
              </a:xfrm>
              <a:custGeom>
                <a:avLst/>
                <a:gdLst/>
                <a:ahLst/>
                <a:cxnLst/>
                <a:rect l="l" t="t" r="r" b="b"/>
                <a:pathLst>
                  <a:path w="3779" h="2610" extrusionOk="0">
                    <a:moveTo>
                      <a:pt x="3779" y="0"/>
                    </a:moveTo>
                    <a:cubicBezTo>
                      <a:pt x="2859" y="428"/>
                      <a:pt x="2060" y="552"/>
                      <a:pt x="1444" y="552"/>
                    </a:cubicBezTo>
                    <a:cubicBezTo>
                      <a:pt x="599" y="552"/>
                      <a:pt x="97" y="320"/>
                      <a:pt x="97" y="320"/>
                    </a:cubicBezTo>
                    <a:cubicBezTo>
                      <a:pt x="22" y="940"/>
                      <a:pt x="22" y="1635"/>
                      <a:pt x="22" y="2273"/>
                    </a:cubicBezTo>
                    <a:cubicBezTo>
                      <a:pt x="1" y="2516"/>
                      <a:pt x="220" y="2609"/>
                      <a:pt x="554" y="2609"/>
                    </a:cubicBezTo>
                    <a:cubicBezTo>
                      <a:pt x="1411" y="2609"/>
                      <a:pt x="3025" y="1999"/>
                      <a:pt x="3309" y="1729"/>
                    </a:cubicBezTo>
                    <a:cubicBezTo>
                      <a:pt x="3384" y="1560"/>
                      <a:pt x="3628" y="865"/>
                      <a:pt x="37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66"/>
              <p:cNvSpPr/>
              <p:nvPr/>
            </p:nvSpPr>
            <p:spPr>
              <a:xfrm>
                <a:off x="7724443" y="3862606"/>
                <a:ext cx="185640" cy="849836"/>
              </a:xfrm>
              <a:custGeom>
                <a:avLst/>
                <a:gdLst/>
                <a:ahLst/>
                <a:cxnLst/>
                <a:rect l="l" t="t" r="r" b="b"/>
                <a:pathLst>
                  <a:path w="6820" h="31221" extrusionOk="0">
                    <a:moveTo>
                      <a:pt x="5955" y="0"/>
                    </a:moveTo>
                    <a:cubicBezTo>
                      <a:pt x="5260" y="301"/>
                      <a:pt x="4622" y="696"/>
                      <a:pt x="4077" y="1240"/>
                    </a:cubicBezTo>
                    <a:cubicBezTo>
                      <a:pt x="3532" y="1710"/>
                      <a:pt x="2987" y="2255"/>
                      <a:pt x="2518" y="2893"/>
                    </a:cubicBezTo>
                    <a:cubicBezTo>
                      <a:pt x="2048" y="3513"/>
                      <a:pt x="1654" y="4133"/>
                      <a:pt x="1259" y="4772"/>
                    </a:cubicBezTo>
                    <a:cubicBezTo>
                      <a:pt x="1184" y="4922"/>
                      <a:pt x="1109" y="5166"/>
                      <a:pt x="1034" y="5316"/>
                    </a:cubicBezTo>
                    <a:cubicBezTo>
                      <a:pt x="940" y="5467"/>
                      <a:pt x="865" y="5636"/>
                      <a:pt x="789" y="5861"/>
                    </a:cubicBezTo>
                    <a:cubicBezTo>
                      <a:pt x="639" y="6181"/>
                      <a:pt x="470" y="6575"/>
                      <a:pt x="395" y="6876"/>
                    </a:cubicBezTo>
                    <a:cubicBezTo>
                      <a:pt x="170" y="7665"/>
                      <a:pt x="94" y="8454"/>
                      <a:pt x="1" y="9224"/>
                    </a:cubicBezTo>
                    <a:lnTo>
                      <a:pt x="1" y="10332"/>
                    </a:lnTo>
                    <a:lnTo>
                      <a:pt x="94" y="10952"/>
                    </a:lnTo>
                    <a:lnTo>
                      <a:pt x="170" y="11497"/>
                    </a:lnTo>
                    <a:cubicBezTo>
                      <a:pt x="470" y="13056"/>
                      <a:pt x="1334" y="14465"/>
                      <a:pt x="2443" y="15573"/>
                    </a:cubicBezTo>
                    <a:cubicBezTo>
                      <a:pt x="2987" y="16042"/>
                      <a:pt x="3607" y="16587"/>
                      <a:pt x="4152" y="16982"/>
                    </a:cubicBezTo>
                    <a:cubicBezTo>
                      <a:pt x="4791" y="17451"/>
                      <a:pt x="5410" y="17846"/>
                      <a:pt x="5880" y="18390"/>
                    </a:cubicBezTo>
                    <a:cubicBezTo>
                      <a:pt x="6030" y="18466"/>
                      <a:pt x="6105" y="18616"/>
                      <a:pt x="6105" y="18785"/>
                    </a:cubicBezTo>
                    <a:cubicBezTo>
                      <a:pt x="6199" y="18860"/>
                      <a:pt x="6199" y="19010"/>
                      <a:pt x="6199" y="19161"/>
                    </a:cubicBezTo>
                    <a:cubicBezTo>
                      <a:pt x="6275" y="19555"/>
                      <a:pt x="6199" y="19874"/>
                      <a:pt x="6105" y="20269"/>
                    </a:cubicBezTo>
                    <a:cubicBezTo>
                      <a:pt x="6030" y="20964"/>
                      <a:pt x="5880" y="21753"/>
                      <a:pt x="5730" y="22448"/>
                    </a:cubicBezTo>
                    <a:cubicBezTo>
                      <a:pt x="5410" y="23857"/>
                      <a:pt x="5016" y="25360"/>
                      <a:pt x="4622" y="26768"/>
                    </a:cubicBezTo>
                    <a:cubicBezTo>
                      <a:pt x="4152" y="28252"/>
                      <a:pt x="3757" y="29661"/>
                      <a:pt x="3382" y="31145"/>
                    </a:cubicBezTo>
                    <a:cubicBezTo>
                      <a:pt x="3288" y="31145"/>
                      <a:pt x="3382" y="31145"/>
                      <a:pt x="3382" y="31220"/>
                    </a:cubicBezTo>
                    <a:cubicBezTo>
                      <a:pt x="3382" y="31220"/>
                      <a:pt x="3457" y="31220"/>
                      <a:pt x="3457" y="31145"/>
                    </a:cubicBezTo>
                    <a:cubicBezTo>
                      <a:pt x="4002" y="29736"/>
                      <a:pt x="4471" y="28327"/>
                      <a:pt x="4941" y="26919"/>
                    </a:cubicBezTo>
                    <a:cubicBezTo>
                      <a:pt x="5410" y="25435"/>
                      <a:pt x="5880" y="24026"/>
                      <a:pt x="6199" y="22542"/>
                    </a:cubicBezTo>
                    <a:cubicBezTo>
                      <a:pt x="6425" y="21828"/>
                      <a:pt x="6575" y="21133"/>
                      <a:pt x="6744" y="20344"/>
                    </a:cubicBezTo>
                    <a:cubicBezTo>
                      <a:pt x="6744" y="19950"/>
                      <a:pt x="6819" y="19555"/>
                      <a:pt x="6819" y="19161"/>
                    </a:cubicBezTo>
                    <a:cubicBezTo>
                      <a:pt x="6819" y="19010"/>
                      <a:pt x="6819" y="18785"/>
                      <a:pt x="6669" y="18541"/>
                    </a:cubicBezTo>
                    <a:cubicBezTo>
                      <a:pt x="6575" y="18315"/>
                      <a:pt x="6500" y="18146"/>
                      <a:pt x="6350" y="17996"/>
                    </a:cubicBezTo>
                    <a:cubicBezTo>
                      <a:pt x="6105" y="17677"/>
                      <a:pt x="5805" y="17376"/>
                      <a:pt x="5486" y="17132"/>
                    </a:cubicBezTo>
                    <a:lnTo>
                      <a:pt x="4546" y="16512"/>
                    </a:lnTo>
                    <a:cubicBezTo>
                      <a:pt x="3926" y="16042"/>
                      <a:pt x="3382" y="15573"/>
                      <a:pt x="2818" y="15103"/>
                    </a:cubicBezTo>
                    <a:cubicBezTo>
                      <a:pt x="1804" y="14089"/>
                      <a:pt x="1034" y="12830"/>
                      <a:pt x="789" y="11346"/>
                    </a:cubicBezTo>
                    <a:lnTo>
                      <a:pt x="639" y="10877"/>
                    </a:lnTo>
                    <a:lnTo>
                      <a:pt x="639" y="10332"/>
                    </a:lnTo>
                    <a:cubicBezTo>
                      <a:pt x="564" y="9937"/>
                      <a:pt x="564" y="9543"/>
                      <a:pt x="564" y="9224"/>
                    </a:cubicBezTo>
                    <a:cubicBezTo>
                      <a:pt x="639" y="8529"/>
                      <a:pt x="714" y="7740"/>
                      <a:pt x="865" y="7045"/>
                    </a:cubicBezTo>
                    <a:cubicBezTo>
                      <a:pt x="1259" y="5636"/>
                      <a:pt x="1973" y="4302"/>
                      <a:pt x="2818" y="3119"/>
                    </a:cubicBezTo>
                    <a:cubicBezTo>
                      <a:pt x="3682" y="1879"/>
                      <a:pt x="4697" y="846"/>
                      <a:pt x="6030" y="76"/>
                    </a:cubicBezTo>
                    <a:lnTo>
                      <a:pt x="6030"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66"/>
              <p:cNvSpPr/>
              <p:nvPr/>
            </p:nvSpPr>
            <p:spPr>
              <a:xfrm>
                <a:off x="7036761" y="4003220"/>
                <a:ext cx="25587" cy="668823"/>
              </a:xfrm>
              <a:custGeom>
                <a:avLst/>
                <a:gdLst/>
                <a:ahLst/>
                <a:cxnLst/>
                <a:rect l="l" t="t" r="r" b="b"/>
                <a:pathLst>
                  <a:path w="940" h="24571" extrusionOk="0">
                    <a:moveTo>
                      <a:pt x="75" y="0"/>
                    </a:moveTo>
                    <a:lnTo>
                      <a:pt x="75" y="75"/>
                    </a:lnTo>
                    <a:cubicBezTo>
                      <a:pt x="151" y="1090"/>
                      <a:pt x="226" y="2104"/>
                      <a:pt x="226" y="3118"/>
                    </a:cubicBezTo>
                    <a:cubicBezTo>
                      <a:pt x="301" y="4133"/>
                      <a:pt x="301" y="5166"/>
                      <a:pt x="301" y="6180"/>
                    </a:cubicBezTo>
                    <a:cubicBezTo>
                      <a:pt x="301" y="8209"/>
                      <a:pt x="301" y="10238"/>
                      <a:pt x="226" y="12285"/>
                    </a:cubicBezTo>
                    <a:lnTo>
                      <a:pt x="75" y="18390"/>
                    </a:lnTo>
                    <a:lnTo>
                      <a:pt x="0" y="21433"/>
                    </a:lnTo>
                    <a:lnTo>
                      <a:pt x="0" y="24495"/>
                    </a:lnTo>
                    <a:cubicBezTo>
                      <a:pt x="0" y="24570"/>
                      <a:pt x="0" y="24570"/>
                      <a:pt x="75" y="24570"/>
                    </a:cubicBezTo>
                    <a:lnTo>
                      <a:pt x="75" y="24495"/>
                    </a:lnTo>
                    <a:cubicBezTo>
                      <a:pt x="226" y="23481"/>
                      <a:pt x="301" y="22448"/>
                      <a:pt x="376" y="21433"/>
                    </a:cubicBezTo>
                    <a:lnTo>
                      <a:pt x="620" y="18390"/>
                    </a:lnTo>
                    <a:cubicBezTo>
                      <a:pt x="695" y="16343"/>
                      <a:pt x="771" y="14314"/>
                      <a:pt x="846" y="12285"/>
                    </a:cubicBezTo>
                    <a:cubicBezTo>
                      <a:pt x="940" y="10238"/>
                      <a:pt x="940" y="8209"/>
                      <a:pt x="771" y="6180"/>
                    </a:cubicBezTo>
                    <a:cubicBezTo>
                      <a:pt x="771" y="5166"/>
                      <a:pt x="695" y="4133"/>
                      <a:pt x="620" y="3118"/>
                    </a:cubicBezTo>
                    <a:cubicBezTo>
                      <a:pt x="470" y="2104"/>
                      <a:pt x="376" y="1090"/>
                      <a:pt x="151" y="75"/>
                    </a:cubicBezTo>
                    <a:lnTo>
                      <a:pt x="75"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66"/>
              <p:cNvSpPr/>
              <p:nvPr/>
            </p:nvSpPr>
            <p:spPr>
              <a:xfrm>
                <a:off x="7136463" y="3939309"/>
                <a:ext cx="143177" cy="719942"/>
              </a:xfrm>
              <a:custGeom>
                <a:avLst/>
                <a:gdLst/>
                <a:ahLst/>
                <a:cxnLst/>
                <a:rect l="l" t="t" r="r" b="b"/>
                <a:pathLst>
                  <a:path w="5260" h="26449" extrusionOk="0">
                    <a:moveTo>
                      <a:pt x="5091" y="0"/>
                    </a:moveTo>
                    <a:cubicBezTo>
                      <a:pt x="5016" y="0"/>
                      <a:pt x="5016" y="75"/>
                      <a:pt x="5016" y="75"/>
                    </a:cubicBezTo>
                    <a:cubicBezTo>
                      <a:pt x="4941" y="1165"/>
                      <a:pt x="4941" y="2348"/>
                      <a:pt x="4866" y="3438"/>
                    </a:cubicBezTo>
                    <a:cubicBezTo>
                      <a:pt x="4790" y="4527"/>
                      <a:pt x="4696" y="5636"/>
                      <a:pt x="4621" y="6800"/>
                    </a:cubicBezTo>
                    <a:cubicBezTo>
                      <a:pt x="4546" y="7345"/>
                      <a:pt x="4546" y="7890"/>
                      <a:pt x="4396" y="8453"/>
                    </a:cubicBezTo>
                    <a:cubicBezTo>
                      <a:pt x="4321" y="8998"/>
                      <a:pt x="4152" y="9543"/>
                      <a:pt x="4077" y="10012"/>
                    </a:cubicBezTo>
                    <a:cubicBezTo>
                      <a:pt x="3851" y="11102"/>
                      <a:pt x="3532" y="12210"/>
                      <a:pt x="3288" y="13300"/>
                    </a:cubicBezTo>
                    <a:lnTo>
                      <a:pt x="1653" y="19874"/>
                    </a:lnTo>
                    <a:cubicBezTo>
                      <a:pt x="1409" y="20888"/>
                      <a:pt x="1109" y="21978"/>
                      <a:pt x="864" y="23086"/>
                    </a:cubicBezTo>
                    <a:cubicBezTo>
                      <a:pt x="564" y="24176"/>
                      <a:pt x="320" y="25265"/>
                      <a:pt x="0" y="26374"/>
                    </a:cubicBezTo>
                    <a:lnTo>
                      <a:pt x="0" y="26449"/>
                    </a:lnTo>
                    <a:cubicBezTo>
                      <a:pt x="94" y="26449"/>
                      <a:pt x="94" y="26449"/>
                      <a:pt x="94" y="26374"/>
                    </a:cubicBezTo>
                    <a:cubicBezTo>
                      <a:pt x="470" y="25359"/>
                      <a:pt x="864" y="24251"/>
                      <a:pt x="1184" y="23161"/>
                    </a:cubicBezTo>
                    <a:cubicBezTo>
                      <a:pt x="1503" y="22147"/>
                      <a:pt x="1804" y="21039"/>
                      <a:pt x="2123" y="19949"/>
                    </a:cubicBezTo>
                    <a:cubicBezTo>
                      <a:pt x="2743" y="17845"/>
                      <a:pt x="3382" y="15648"/>
                      <a:pt x="3926" y="13450"/>
                    </a:cubicBezTo>
                    <a:cubicBezTo>
                      <a:pt x="4152" y="12360"/>
                      <a:pt x="4396" y="11271"/>
                      <a:pt x="4621" y="10163"/>
                    </a:cubicBezTo>
                    <a:cubicBezTo>
                      <a:pt x="4790" y="9618"/>
                      <a:pt x="4866" y="9073"/>
                      <a:pt x="5016" y="8528"/>
                    </a:cubicBezTo>
                    <a:cubicBezTo>
                      <a:pt x="5091" y="7984"/>
                      <a:pt x="5091" y="7345"/>
                      <a:pt x="5166" y="6800"/>
                    </a:cubicBezTo>
                    <a:cubicBezTo>
                      <a:pt x="5166" y="5711"/>
                      <a:pt x="5260" y="4527"/>
                      <a:pt x="5260" y="3438"/>
                    </a:cubicBezTo>
                    <a:cubicBezTo>
                      <a:pt x="5166" y="2348"/>
                      <a:pt x="5166" y="1165"/>
                      <a:pt x="5091" y="75"/>
                    </a:cubicBezTo>
                    <a:lnTo>
                      <a:pt x="5091" y="0"/>
                    </a:lnTo>
                    <a:close/>
                  </a:path>
                </a:pathLst>
              </a:custGeom>
              <a:solidFill>
                <a:srgbClr val="DA8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66"/>
              <p:cNvSpPr/>
              <p:nvPr/>
            </p:nvSpPr>
            <p:spPr>
              <a:xfrm>
                <a:off x="6580683" y="3317053"/>
                <a:ext cx="63940" cy="81878"/>
              </a:xfrm>
              <a:custGeom>
                <a:avLst/>
                <a:gdLst/>
                <a:ahLst/>
                <a:cxnLst/>
                <a:rect l="l" t="t" r="r" b="b"/>
                <a:pathLst>
                  <a:path w="2349" h="3008" extrusionOk="0">
                    <a:moveTo>
                      <a:pt x="76" y="0"/>
                    </a:moveTo>
                    <a:cubicBezTo>
                      <a:pt x="1" y="76"/>
                      <a:pt x="151" y="789"/>
                      <a:pt x="470" y="1165"/>
                    </a:cubicBezTo>
                    <a:cubicBezTo>
                      <a:pt x="395" y="1259"/>
                      <a:pt x="226" y="1484"/>
                      <a:pt x="226" y="1635"/>
                    </a:cubicBezTo>
                    <a:cubicBezTo>
                      <a:pt x="76" y="2273"/>
                      <a:pt x="470" y="2893"/>
                      <a:pt x="1015" y="2968"/>
                    </a:cubicBezTo>
                    <a:cubicBezTo>
                      <a:pt x="1100" y="2995"/>
                      <a:pt x="1186" y="3008"/>
                      <a:pt x="1270" y="3008"/>
                    </a:cubicBezTo>
                    <a:cubicBezTo>
                      <a:pt x="1721" y="3008"/>
                      <a:pt x="2131" y="2643"/>
                      <a:pt x="2273" y="2104"/>
                    </a:cubicBezTo>
                    <a:cubicBezTo>
                      <a:pt x="2349" y="1484"/>
                      <a:pt x="2029" y="865"/>
                      <a:pt x="1485" y="695"/>
                    </a:cubicBezTo>
                    <a:lnTo>
                      <a:pt x="1090" y="695"/>
                    </a:lnTo>
                    <a:cubicBezTo>
                      <a:pt x="940" y="695"/>
                      <a:pt x="790" y="620"/>
                      <a:pt x="545" y="470"/>
                    </a:cubicBezTo>
                    <a:cubicBezTo>
                      <a:pt x="320" y="226"/>
                      <a:pt x="226" y="0"/>
                      <a:pt x="76" y="0"/>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66"/>
              <p:cNvSpPr/>
              <p:nvPr/>
            </p:nvSpPr>
            <p:spPr>
              <a:xfrm>
                <a:off x="6821515" y="3395798"/>
                <a:ext cx="65981" cy="81878"/>
              </a:xfrm>
              <a:custGeom>
                <a:avLst/>
                <a:gdLst/>
                <a:ahLst/>
                <a:cxnLst/>
                <a:rect l="l" t="t" r="r" b="b"/>
                <a:pathLst>
                  <a:path w="2424" h="3008" extrusionOk="0">
                    <a:moveTo>
                      <a:pt x="150" y="0"/>
                    </a:moveTo>
                    <a:cubicBezTo>
                      <a:pt x="0" y="75"/>
                      <a:pt x="150" y="789"/>
                      <a:pt x="470" y="1184"/>
                    </a:cubicBezTo>
                    <a:cubicBezTo>
                      <a:pt x="395" y="1259"/>
                      <a:pt x="301" y="1484"/>
                      <a:pt x="225" y="1653"/>
                    </a:cubicBezTo>
                    <a:cubicBezTo>
                      <a:pt x="150" y="2273"/>
                      <a:pt x="470" y="2893"/>
                      <a:pt x="1014" y="2968"/>
                    </a:cubicBezTo>
                    <a:cubicBezTo>
                      <a:pt x="1099" y="2994"/>
                      <a:pt x="1184" y="3007"/>
                      <a:pt x="1267" y="3007"/>
                    </a:cubicBezTo>
                    <a:cubicBezTo>
                      <a:pt x="1719" y="3007"/>
                      <a:pt x="2130" y="2632"/>
                      <a:pt x="2273" y="2029"/>
                    </a:cubicBezTo>
                    <a:cubicBezTo>
                      <a:pt x="2423" y="1409"/>
                      <a:pt x="2029" y="864"/>
                      <a:pt x="1484" y="714"/>
                    </a:cubicBezTo>
                    <a:lnTo>
                      <a:pt x="1090" y="714"/>
                    </a:lnTo>
                    <a:cubicBezTo>
                      <a:pt x="939" y="714"/>
                      <a:pt x="770" y="620"/>
                      <a:pt x="620" y="470"/>
                    </a:cubicBezTo>
                    <a:cubicBezTo>
                      <a:pt x="301" y="244"/>
                      <a:pt x="301" y="0"/>
                      <a:pt x="150" y="0"/>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66"/>
              <p:cNvSpPr/>
              <p:nvPr/>
            </p:nvSpPr>
            <p:spPr>
              <a:xfrm>
                <a:off x="6734061" y="3512024"/>
                <a:ext cx="117128" cy="88846"/>
              </a:xfrm>
              <a:custGeom>
                <a:avLst/>
                <a:gdLst/>
                <a:ahLst/>
                <a:cxnLst/>
                <a:rect l="l" t="t" r="r" b="b"/>
                <a:pathLst>
                  <a:path w="4303" h="3264" extrusionOk="0">
                    <a:moveTo>
                      <a:pt x="4084" y="1"/>
                    </a:moveTo>
                    <a:cubicBezTo>
                      <a:pt x="4030" y="1"/>
                      <a:pt x="3983" y="54"/>
                      <a:pt x="3983" y="107"/>
                    </a:cubicBezTo>
                    <a:cubicBezTo>
                      <a:pt x="3908" y="577"/>
                      <a:pt x="3758" y="1046"/>
                      <a:pt x="3514" y="1441"/>
                    </a:cubicBezTo>
                    <a:cubicBezTo>
                      <a:pt x="3363" y="1760"/>
                      <a:pt x="3044" y="2155"/>
                      <a:pt x="2668" y="2380"/>
                    </a:cubicBezTo>
                    <a:cubicBezTo>
                      <a:pt x="2499" y="2455"/>
                      <a:pt x="2349" y="2549"/>
                      <a:pt x="2105" y="2624"/>
                    </a:cubicBezTo>
                    <a:cubicBezTo>
                      <a:pt x="1955" y="2699"/>
                      <a:pt x="1729" y="2699"/>
                      <a:pt x="1560" y="2699"/>
                    </a:cubicBezTo>
                    <a:cubicBezTo>
                      <a:pt x="1090" y="2699"/>
                      <a:pt x="696" y="2549"/>
                      <a:pt x="320" y="2380"/>
                    </a:cubicBezTo>
                    <a:lnTo>
                      <a:pt x="76" y="2380"/>
                    </a:lnTo>
                    <a:cubicBezTo>
                      <a:pt x="1" y="2455"/>
                      <a:pt x="1" y="2549"/>
                      <a:pt x="76" y="2624"/>
                    </a:cubicBezTo>
                    <a:cubicBezTo>
                      <a:pt x="471" y="2925"/>
                      <a:pt x="940" y="3169"/>
                      <a:pt x="1485" y="3244"/>
                    </a:cubicBezTo>
                    <a:cubicBezTo>
                      <a:pt x="1578" y="3257"/>
                      <a:pt x="1670" y="3263"/>
                      <a:pt x="1763" y="3263"/>
                    </a:cubicBezTo>
                    <a:cubicBezTo>
                      <a:pt x="2213" y="3263"/>
                      <a:pt x="2654" y="3115"/>
                      <a:pt x="3044" y="2850"/>
                    </a:cubicBezTo>
                    <a:cubicBezTo>
                      <a:pt x="3514" y="2549"/>
                      <a:pt x="3833" y="2155"/>
                      <a:pt x="4077" y="1685"/>
                    </a:cubicBezTo>
                    <a:cubicBezTo>
                      <a:pt x="4227" y="1140"/>
                      <a:pt x="4303" y="671"/>
                      <a:pt x="4227" y="107"/>
                    </a:cubicBezTo>
                    <a:cubicBezTo>
                      <a:pt x="4227" y="32"/>
                      <a:pt x="4227" y="32"/>
                      <a:pt x="4152" y="32"/>
                    </a:cubicBezTo>
                    <a:cubicBezTo>
                      <a:pt x="4130" y="10"/>
                      <a:pt x="4107" y="1"/>
                      <a:pt x="4084" y="1"/>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66"/>
              <p:cNvSpPr/>
              <p:nvPr/>
            </p:nvSpPr>
            <p:spPr>
              <a:xfrm>
                <a:off x="6791329" y="3275816"/>
                <a:ext cx="19462" cy="20633"/>
              </a:xfrm>
              <a:custGeom>
                <a:avLst/>
                <a:gdLst/>
                <a:ahLst/>
                <a:cxnLst/>
                <a:rect l="l" t="t" r="r" b="b"/>
                <a:pathLst>
                  <a:path w="715" h="758" extrusionOk="0">
                    <a:moveTo>
                      <a:pt x="479" y="0"/>
                    </a:moveTo>
                    <a:cubicBezTo>
                      <a:pt x="447" y="0"/>
                      <a:pt x="417" y="9"/>
                      <a:pt x="395" y="31"/>
                    </a:cubicBezTo>
                    <a:cubicBezTo>
                      <a:pt x="245" y="31"/>
                      <a:pt x="170" y="182"/>
                      <a:pt x="95" y="257"/>
                    </a:cubicBezTo>
                    <a:cubicBezTo>
                      <a:pt x="95" y="332"/>
                      <a:pt x="1" y="501"/>
                      <a:pt x="95" y="651"/>
                    </a:cubicBezTo>
                    <a:cubicBezTo>
                      <a:pt x="148" y="705"/>
                      <a:pt x="201" y="758"/>
                      <a:pt x="281" y="758"/>
                    </a:cubicBezTo>
                    <a:cubicBezTo>
                      <a:pt x="314" y="758"/>
                      <a:pt x="351" y="749"/>
                      <a:pt x="395" y="727"/>
                    </a:cubicBezTo>
                    <a:cubicBezTo>
                      <a:pt x="564" y="651"/>
                      <a:pt x="639" y="576"/>
                      <a:pt x="639" y="501"/>
                    </a:cubicBezTo>
                    <a:cubicBezTo>
                      <a:pt x="715" y="426"/>
                      <a:pt x="715" y="257"/>
                      <a:pt x="639" y="107"/>
                    </a:cubicBezTo>
                    <a:cubicBezTo>
                      <a:pt x="639" y="53"/>
                      <a:pt x="555" y="0"/>
                      <a:pt x="4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66"/>
              <p:cNvSpPr/>
              <p:nvPr/>
            </p:nvSpPr>
            <p:spPr>
              <a:xfrm>
                <a:off x="6781122" y="3234361"/>
                <a:ext cx="16876" cy="22184"/>
              </a:xfrm>
              <a:custGeom>
                <a:avLst/>
                <a:gdLst/>
                <a:ahLst/>
                <a:cxnLst/>
                <a:rect l="l" t="t" r="r" b="b"/>
                <a:pathLst>
                  <a:path w="620" h="815" extrusionOk="0">
                    <a:moveTo>
                      <a:pt x="385" y="0"/>
                    </a:moveTo>
                    <a:cubicBezTo>
                      <a:pt x="324" y="0"/>
                      <a:pt x="263" y="24"/>
                      <a:pt x="226" y="71"/>
                    </a:cubicBezTo>
                    <a:cubicBezTo>
                      <a:pt x="75" y="146"/>
                      <a:pt x="0" y="221"/>
                      <a:pt x="0" y="371"/>
                    </a:cubicBezTo>
                    <a:cubicBezTo>
                      <a:pt x="0" y="446"/>
                      <a:pt x="0" y="615"/>
                      <a:pt x="150" y="690"/>
                    </a:cubicBezTo>
                    <a:cubicBezTo>
                      <a:pt x="194" y="778"/>
                      <a:pt x="238" y="815"/>
                      <a:pt x="282" y="815"/>
                    </a:cubicBezTo>
                    <a:cubicBezTo>
                      <a:pt x="314" y="815"/>
                      <a:pt x="345" y="797"/>
                      <a:pt x="376" y="766"/>
                    </a:cubicBezTo>
                    <a:cubicBezTo>
                      <a:pt x="545" y="690"/>
                      <a:pt x="620" y="540"/>
                      <a:pt x="620" y="446"/>
                    </a:cubicBezTo>
                    <a:cubicBezTo>
                      <a:pt x="620" y="296"/>
                      <a:pt x="620" y="221"/>
                      <a:pt x="545" y="71"/>
                    </a:cubicBezTo>
                    <a:cubicBezTo>
                      <a:pt x="507" y="24"/>
                      <a:pt x="446" y="0"/>
                      <a:pt x="3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66"/>
              <p:cNvSpPr/>
              <p:nvPr/>
            </p:nvSpPr>
            <p:spPr>
              <a:xfrm>
                <a:off x="6845032" y="3207306"/>
                <a:ext cx="18945" cy="23191"/>
              </a:xfrm>
              <a:custGeom>
                <a:avLst/>
                <a:gdLst/>
                <a:ahLst/>
                <a:cxnLst/>
                <a:rect l="l" t="t" r="r" b="b"/>
                <a:pathLst>
                  <a:path w="696" h="852" extrusionOk="0">
                    <a:moveTo>
                      <a:pt x="425" y="1"/>
                    </a:moveTo>
                    <a:cubicBezTo>
                      <a:pt x="390" y="1"/>
                      <a:pt x="349" y="10"/>
                      <a:pt x="301" y="31"/>
                    </a:cubicBezTo>
                    <a:cubicBezTo>
                      <a:pt x="150" y="125"/>
                      <a:pt x="75" y="200"/>
                      <a:pt x="75" y="351"/>
                    </a:cubicBezTo>
                    <a:cubicBezTo>
                      <a:pt x="75" y="426"/>
                      <a:pt x="0" y="501"/>
                      <a:pt x="75" y="670"/>
                    </a:cubicBezTo>
                    <a:lnTo>
                      <a:pt x="75" y="745"/>
                    </a:lnTo>
                    <a:cubicBezTo>
                      <a:pt x="75" y="798"/>
                      <a:pt x="150" y="851"/>
                      <a:pt x="221" y="851"/>
                    </a:cubicBezTo>
                    <a:cubicBezTo>
                      <a:pt x="250" y="851"/>
                      <a:pt x="279" y="842"/>
                      <a:pt x="301" y="820"/>
                    </a:cubicBezTo>
                    <a:cubicBezTo>
                      <a:pt x="545" y="820"/>
                      <a:pt x="620" y="670"/>
                      <a:pt x="620" y="595"/>
                    </a:cubicBezTo>
                    <a:cubicBezTo>
                      <a:pt x="695" y="426"/>
                      <a:pt x="695" y="276"/>
                      <a:pt x="620" y="125"/>
                    </a:cubicBezTo>
                    <a:cubicBezTo>
                      <a:pt x="566" y="58"/>
                      <a:pt x="513" y="1"/>
                      <a:pt x="4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66"/>
              <p:cNvSpPr/>
              <p:nvPr/>
            </p:nvSpPr>
            <p:spPr>
              <a:xfrm>
                <a:off x="6893590" y="3193315"/>
                <a:ext cx="19462" cy="22348"/>
              </a:xfrm>
              <a:custGeom>
                <a:avLst/>
                <a:gdLst/>
                <a:ahLst/>
                <a:cxnLst/>
                <a:rect l="l" t="t" r="r" b="b"/>
                <a:pathLst>
                  <a:path w="715" h="821" extrusionOk="0">
                    <a:moveTo>
                      <a:pt x="564" y="1"/>
                    </a:moveTo>
                    <a:cubicBezTo>
                      <a:pt x="320" y="1"/>
                      <a:pt x="245" y="76"/>
                      <a:pt x="170" y="245"/>
                    </a:cubicBezTo>
                    <a:cubicBezTo>
                      <a:pt x="95" y="395"/>
                      <a:pt x="1" y="545"/>
                      <a:pt x="95" y="714"/>
                    </a:cubicBezTo>
                    <a:cubicBezTo>
                      <a:pt x="95" y="768"/>
                      <a:pt x="170" y="821"/>
                      <a:pt x="240" y="821"/>
                    </a:cubicBezTo>
                    <a:cubicBezTo>
                      <a:pt x="270" y="821"/>
                      <a:pt x="298" y="812"/>
                      <a:pt x="320" y="790"/>
                    </a:cubicBezTo>
                    <a:cubicBezTo>
                      <a:pt x="470" y="714"/>
                      <a:pt x="564" y="714"/>
                      <a:pt x="639" y="639"/>
                    </a:cubicBezTo>
                    <a:cubicBezTo>
                      <a:pt x="714" y="470"/>
                      <a:pt x="714" y="395"/>
                      <a:pt x="714" y="245"/>
                    </a:cubicBezTo>
                    <a:cubicBezTo>
                      <a:pt x="714" y="76"/>
                      <a:pt x="639"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7" name="Google Shape;10627;p66"/>
              <p:cNvSpPr/>
              <p:nvPr/>
            </p:nvSpPr>
            <p:spPr>
              <a:xfrm>
                <a:off x="6821515" y="3173608"/>
                <a:ext cx="18945" cy="24335"/>
              </a:xfrm>
              <a:custGeom>
                <a:avLst/>
                <a:gdLst/>
                <a:ahLst/>
                <a:cxnLst/>
                <a:rect l="l" t="t" r="r" b="b"/>
                <a:pathLst>
                  <a:path w="696" h="894" extrusionOk="0">
                    <a:moveTo>
                      <a:pt x="530" y="0"/>
                    </a:moveTo>
                    <a:cubicBezTo>
                      <a:pt x="510" y="0"/>
                      <a:pt x="490" y="9"/>
                      <a:pt x="470" y="30"/>
                    </a:cubicBezTo>
                    <a:cubicBezTo>
                      <a:pt x="225" y="30"/>
                      <a:pt x="150" y="180"/>
                      <a:pt x="75" y="330"/>
                    </a:cubicBezTo>
                    <a:cubicBezTo>
                      <a:pt x="0" y="424"/>
                      <a:pt x="0" y="574"/>
                      <a:pt x="75" y="800"/>
                    </a:cubicBezTo>
                    <a:cubicBezTo>
                      <a:pt x="150" y="894"/>
                      <a:pt x="225" y="894"/>
                      <a:pt x="301" y="894"/>
                    </a:cubicBezTo>
                    <a:lnTo>
                      <a:pt x="395" y="894"/>
                    </a:lnTo>
                    <a:cubicBezTo>
                      <a:pt x="545" y="800"/>
                      <a:pt x="620" y="649"/>
                      <a:pt x="620" y="574"/>
                    </a:cubicBezTo>
                    <a:cubicBezTo>
                      <a:pt x="695" y="499"/>
                      <a:pt x="695" y="330"/>
                      <a:pt x="695" y="180"/>
                    </a:cubicBezTo>
                    <a:cubicBezTo>
                      <a:pt x="640" y="70"/>
                      <a:pt x="585" y="0"/>
                      <a:pt x="5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8" name="Google Shape;10628;p66"/>
              <p:cNvSpPr/>
              <p:nvPr/>
            </p:nvSpPr>
            <p:spPr>
              <a:xfrm>
                <a:off x="6785205" y="3159563"/>
                <a:ext cx="18945" cy="27138"/>
              </a:xfrm>
              <a:custGeom>
                <a:avLst/>
                <a:gdLst/>
                <a:ahLst/>
                <a:cxnLst/>
                <a:rect l="l" t="t" r="r" b="b"/>
                <a:pathLst>
                  <a:path w="696" h="997" extrusionOk="0">
                    <a:moveTo>
                      <a:pt x="395" y="1"/>
                    </a:moveTo>
                    <a:cubicBezTo>
                      <a:pt x="226" y="76"/>
                      <a:pt x="151" y="226"/>
                      <a:pt x="76" y="377"/>
                    </a:cubicBezTo>
                    <a:cubicBezTo>
                      <a:pt x="0" y="546"/>
                      <a:pt x="0" y="696"/>
                      <a:pt x="151" y="846"/>
                    </a:cubicBezTo>
                    <a:lnTo>
                      <a:pt x="151" y="940"/>
                    </a:lnTo>
                    <a:cubicBezTo>
                      <a:pt x="188" y="978"/>
                      <a:pt x="230" y="996"/>
                      <a:pt x="273" y="996"/>
                    </a:cubicBezTo>
                    <a:cubicBezTo>
                      <a:pt x="315" y="996"/>
                      <a:pt x="357" y="978"/>
                      <a:pt x="395" y="940"/>
                    </a:cubicBezTo>
                    <a:cubicBezTo>
                      <a:pt x="545" y="846"/>
                      <a:pt x="620" y="696"/>
                      <a:pt x="695" y="546"/>
                    </a:cubicBezTo>
                    <a:lnTo>
                      <a:pt x="695" y="151"/>
                    </a:lnTo>
                    <a:lnTo>
                      <a:pt x="695" y="76"/>
                    </a:lnTo>
                    <a:cubicBezTo>
                      <a:pt x="620" y="1"/>
                      <a:pt x="545"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66"/>
              <p:cNvSpPr/>
              <p:nvPr/>
            </p:nvSpPr>
            <p:spPr>
              <a:xfrm>
                <a:off x="6770371" y="3089528"/>
                <a:ext cx="16904" cy="27982"/>
              </a:xfrm>
              <a:custGeom>
                <a:avLst/>
                <a:gdLst/>
                <a:ahLst/>
                <a:cxnLst/>
                <a:rect l="l" t="t" r="r" b="b"/>
                <a:pathLst>
                  <a:path w="621" h="1028" extrusionOk="0">
                    <a:moveTo>
                      <a:pt x="311" y="0"/>
                    </a:moveTo>
                    <a:cubicBezTo>
                      <a:pt x="250" y="0"/>
                      <a:pt x="188" y="19"/>
                      <a:pt x="151" y="57"/>
                    </a:cubicBezTo>
                    <a:cubicBezTo>
                      <a:pt x="1" y="226"/>
                      <a:pt x="1" y="376"/>
                      <a:pt x="1" y="526"/>
                    </a:cubicBezTo>
                    <a:cubicBezTo>
                      <a:pt x="1" y="695"/>
                      <a:pt x="76" y="846"/>
                      <a:pt x="226" y="996"/>
                    </a:cubicBezTo>
                    <a:cubicBezTo>
                      <a:pt x="248" y="1018"/>
                      <a:pt x="278" y="1027"/>
                      <a:pt x="310" y="1027"/>
                    </a:cubicBezTo>
                    <a:cubicBezTo>
                      <a:pt x="386" y="1027"/>
                      <a:pt x="470" y="974"/>
                      <a:pt x="470" y="921"/>
                    </a:cubicBezTo>
                    <a:cubicBezTo>
                      <a:pt x="621" y="771"/>
                      <a:pt x="621" y="695"/>
                      <a:pt x="621" y="526"/>
                    </a:cubicBezTo>
                    <a:cubicBezTo>
                      <a:pt x="621" y="376"/>
                      <a:pt x="621" y="301"/>
                      <a:pt x="470" y="132"/>
                    </a:cubicBezTo>
                    <a:lnTo>
                      <a:pt x="470" y="57"/>
                    </a:lnTo>
                    <a:cubicBezTo>
                      <a:pt x="433" y="19"/>
                      <a:pt x="372" y="0"/>
                      <a:pt x="3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66"/>
              <p:cNvSpPr/>
              <p:nvPr/>
            </p:nvSpPr>
            <p:spPr>
              <a:xfrm>
                <a:off x="6723337" y="3051857"/>
                <a:ext cx="16904" cy="23709"/>
              </a:xfrm>
              <a:custGeom>
                <a:avLst/>
                <a:gdLst/>
                <a:ahLst/>
                <a:cxnLst/>
                <a:rect l="l" t="t" r="r" b="b"/>
                <a:pathLst>
                  <a:path w="621" h="871" extrusionOk="0">
                    <a:moveTo>
                      <a:pt x="309" y="1"/>
                    </a:moveTo>
                    <a:cubicBezTo>
                      <a:pt x="229" y="1"/>
                      <a:pt x="129" y="54"/>
                      <a:pt x="76" y="107"/>
                    </a:cubicBezTo>
                    <a:cubicBezTo>
                      <a:pt x="0" y="276"/>
                      <a:pt x="0" y="426"/>
                      <a:pt x="0" y="502"/>
                    </a:cubicBezTo>
                    <a:cubicBezTo>
                      <a:pt x="76" y="671"/>
                      <a:pt x="151" y="746"/>
                      <a:pt x="320" y="821"/>
                    </a:cubicBezTo>
                    <a:cubicBezTo>
                      <a:pt x="351" y="852"/>
                      <a:pt x="382" y="870"/>
                      <a:pt x="413" y="870"/>
                    </a:cubicBezTo>
                    <a:cubicBezTo>
                      <a:pt x="457" y="870"/>
                      <a:pt x="501" y="834"/>
                      <a:pt x="545" y="746"/>
                    </a:cubicBezTo>
                    <a:cubicBezTo>
                      <a:pt x="620" y="577"/>
                      <a:pt x="620" y="502"/>
                      <a:pt x="620" y="351"/>
                    </a:cubicBezTo>
                    <a:cubicBezTo>
                      <a:pt x="620" y="276"/>
                      <a:pt x="545" y="107"/>
                      <a:pt x="395" y="32"/>
                    </a:cubicBezTo>
                    <a:cubicBezTo>
                      <a:pt x="373" y="10"/>
                      <a:pt x="343" y="1"/>
                      <a:pt x="3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66"/>
              <p:cNvSpPr/>
              <p:nvPr/>
            </p:nvSpPr>
            <p:spPr>
              <a:xfrm>
                <a:off x="6812805" y="3061928"/>
                <a:ext cx="16904" cy="20987"/>
              </a:xfrm>
              <a:custGeom>
                <a:avLst/>
                <a:gdLst/>
                <a:ahLst/>
                <a:cxnLst/>
                <a:rect l="l" t="t" r="r" b="b"/>
                <a:pathLst>
                  <a:path w="621" h="771" extrusionOk="0">
                    <a:moveTo>
                      <a:pt x="358" y="0"/>
                    </a:moveTo>
                    <a:cubicBezTo>
                      <a:pt x="320" y="0"/>
                      <a:pt x="283" y="19"/>
                      <a:pt x="245" y="56"/>
                    </a:cubicBezTo>
                    <a:lnTo>
                      <a:pt x="151" y="56"/>
                    </a:lnTo>
                    <a:cubicBezTo>
                      <a:pt x="76" y="207"/>
                      <a:pt x="1" y="301"/>
                      <a:pt x="1" y="376"/>
                    </a:cubicBezTo>
                    <a:cubicBezTo>
                      <a:pt x="1" y="451"/>
                      <a:pt x="1" y="526"/>
                      <a:pt x="76" y="676"/>
                    </a:cubicBezTo>
                    <a:lnTo>
                      <a:pt x="151" y="676"/>
                    </a:lnTo>
                    <a:cubicBezTo>
                      <a:pt x="151" y="770"/>
                      <a:pt x="320" y="770"/>
                      <a:pt x="395" y="770"/>
                    </a:cubicBezTo>
                    <a:cubicBezTo>
                      <a:pt x="545" y="676"/>
                      <a:pt x="621" y="526"/>
                      <a:pt x="621" y="451"/>
                    </a:cubicBezTo>
                    <a:cubicBezTo>
                      <a:pt x="621" y="301"/>
                      <a:pt x="621" y="207"/>
                      <a:pt x="470" y="56"/>
                    </a:cubicBezTo>
                    <a:cubicBezTo>
                      <a:pt x="433" y="19"/>
                      <a:pt x="395" y="0"/>
                      <a:pt x="3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66"/>
              <p:cNvSpPr/>
              <p:nvPr/>
            </p:nvSpPr>
            <p:spPr>
              <a:xfrm>
                <a:off x="6827639" y="3110487"/>
                <a:ext cx="17421" cy="22075"/>
              </a:xfrm>
              <a:custGeom>
                <a:avLst/>
                <a:gdLst/>
                <a:ahLst/>
                <a:cxnLst/>
                <a:rect l="l" t="t" r="r" b="b"/>
                <a:pathLst>
                  <a:path w="640" h="811" extrusionOk="0">
                    <a:moveTo>
                      <a:pt x="245" y="1"/>
                    </a:moveTo>
                    <a:cubicBezTo>
                      <a:pt x="76" y="76"/>
                      <a:pt x="76" y="226"/>
                      <a:pt x="0" y="301"/>
                    </a:cubicBezTo>
                    <a:cubicBezTo>
                      <a:pt x="0" y="470"/>
                      <a:pt x="0" y="545"/>
                      <a:pt x="76" y="696"/>
                    </a:cubicBezTo>
                    <a:cubicBezTo>
                      <a:pt x="141" y="748"/>
                      <a:pt x="198" y="810"/>
                      <a:pt x="278" y="810"/>
                    </a:cubicBezTo>
                    <a:cubicBezTo>
                      <a:pt x="312" y="810"/>
                      <a:pt x="350" y="799"/>
                      <a:pt x="395" y="771"/>
                    </a:cubicBezTo>
                    <a:cubicBezTo>
                      <a:pt x="545" y="696"/>
                      <a:pt x="545" y="620"/>
                      <a:pt x="639" y="470"/>
                    </a:cubicBezTo>
                    <a:cubicBezTo>
                      <a:pt x="639" y="395"/>
                      <a:pt x="639" y="226"/>
                      <a:pt x="545" y="76"/>
                    </a:cubicBezTo>
                    <a:cubicBezTo>
                      <a:pt x="470" y="1"/>
                      <a:pt x="395" y="1"/>
                      <a:pt x="2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66"/>
              <p:cNvSpPr/>
              <p:nvPr/>
            </p:nvSpPr>
            <p:spPr>
              <a:xfrm>
                <a:off x="6863949" y="3123770"/>
                <a:ext cx="21504" cy="30704"/>
              </a:xfrm>
              <a:custGeom>
                <a:avLst/>
                <a:gdLst/>
                <a:ahLst/>
                <a:cxnLst/>
                <a:rect l="l" t="t" r="r" b="b"/>
                <a:pathLst>
                  <a:path w="790" h="1128" extrusionOk="0">
                    <a:moveTo>
                      <a:pt x="536" y="1"/>
                    </a:moveTo>
                    <a:cubicBezTo>
                      <a:pt x="489" y="1"/>
                      <a:pt x="432" y="20"/>
                      <a:pt x="395" y="57"/>
                    </a:cubicBezTo>
                    <a:cubicBezTo>
                      <a:pt x="244" y="132"/>
                      <a:pt x="150" y="283"/>
                      <a:pt x="75" y="452"/>
                    </a:cubicBezTo>
                    <a:cubicBezTo>
                      <a:pt x="75" y="602"/>
                      <a:pt x="0" y="752"/>
                      <a:pt x="75" y="997"/>
                    </a:cubicBezTo>
                    <a:lnTo>
                      <a:pt x="75" y="1072"/>
                    </a:lnTo>
                    <a:cubicBezTo>
                      <a:pt x="113" y="1109"/>
                      <a:pt x="174" y="1128"/>
                      <a:pt x="235" y="1128"/>
                    </a:cubicBezTo>
                    <a:cubicBezTo>
                      <a:pt x="296" y="1128"/>
                      <a:pt x="357" y="1109"/>
                      <a:pt x="395" y="1072"/>
                    </a:cubicBezTo>
                    <a:cubicBezTo>
                      <a:pt x="545" y="997"/>
                      <a:pt x="620" y="846"/>
                      <a:pt x="714" y="677"/>
                    </a:cubicBezTo>
                    <a:cubicBezTo>
                      <a:pt x="714" y="527"/>
                      <a:pt x="789" y="283"/>
                      <a:pt x="714" y="132"/>
                    </a:cubicBezTo>
                    <a:lnTo>
                      <a:pt x="620" y="57"/>
                    </a:lnTo>
                    <a:cubicBezTo>
                      <a:pt x="620" y="20"/>
                      <a:pt x="583" y="1"/>
                      <a:pt x="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66"/>
              <p:cNvSpPr/>
              <p:nvPr/>
            </p:nvSpPr>
            <p:spPr>
              <a:xfrm>
                <a:off x="6900232" y="3129404"/>
                <a:ext cx="21504" cy="23545"/>
              </a:xfrm>
              <a:custGeom>
                <a:avLst/>
                <a:gdLst/>
                <a:ahLst/>
                <a:cxnLst/>
                <a:rect l="l" t="t" r="r" b="b"/>
                <a:pathLst>
                  <a:path w="790" h="865" extrusionOk="0">
                    <a:moveTo>
                      <a:pt x="621" y="1"/>
                    </a:moveTo>
                    <a:cubicBezTo>
                      <a:pt x="395" y="1"/>
                      <a:pt x="226" y="76"/>
                      <a:pt x="151" y="245"/>
                    </a:cubicBezTo>
                    <a:cubicBezTo>
                      <a:pt x="76" y="320"/>
                      <a:pt x="1" y="470"/>
                      <a:pt x="1" y="639"/>
                    </a:cubicBezTo>
                    <a:lnTo>
                      <a:pt x="1" y="714"/>
                    </a:lnTo>
                    <a:cubicBezTo>
                      <a:pt x="1" y="790"/>
                      <a:pt x="151" y="865"/>
                      <a:pt x="226" y="865"/>
                    </a:cubicBezTo>
                    <a:cubicBezTo>
                      <a:pt x="470" y="790"/>
                      <a:pt x="546" y="714"/>
                      <a:pt x="621" y="639"/>
                    </a:cubicBezTo>
                    <a:cubicBezTo>
                      <a:pt x="696" y="545"/>
                      <a:pt x="790" y="395"/>
                      <a:pt x="790" y="245"/>
                    </a:cubicBezTo>
                    <a:lnTo>
                      <a:pt x="790" y="170"/>
                    </a:lnTo>
                    <a:cubicBezTo>
                      <a:pt x="790" y="76"/>
                      <a:pt x="696" y="1"/>
                      <a:pt x="6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66"/>
              <p:cNvSpPr/>
              <p:nvPr/>
            </p:nvSpPr>
            <p:spPr>
              <a:xfrm>
                <a:off x="6962100" y="3144239"/>
                <a:ext cx="25614" cy="23545"/>
              </a:xfrm>
              <a:custGeom>
                <a:avLst/>
                <a:gdLst/>
                <a:ahLst/>
                <a:cxnLst/>
                <a:rect l="l" t="t" r="r" b="b"/>
                <a:pathLst>
                  <a:path w="941" h="865" extrusionOk="0">
                    <a:moveTo>
                      <a:pt x="771" y="0"/>
                    </a:moveTo>
                    <a:cubicBezTo>
                      <a:pt x="546" y="0"/>
                      <a:pt x="395" y="94"/>
                      <a:pt x="301" y="169"/>
                    </a:cubicBezTo>
                    <a:cubicBezTo>
                      <a:pt x="151" y="320"/>
                      <a:pt x="1" y="470"/>
                      <a:pt x="1" y="714"/>
                    </a:cubicBezTo>
                    <a:cubicBezTo>
                      <a:pt x="76" y="789"/>
                      <a:pt x="151" y="864"/>
                      <a:pt x="226" y="864"/>
                    </a:cubicBezTo>
                    <a:cubicBezTo>
                      <a:pt x="470" y="864"/>
                      <a:pt x="546" y="789"/>
                      <a:pt x="696" y="714"/>
                    </a:cubicBezTo>
                    <a:cubicBezTo>
                      <a:pt x="771" y="564"/>
                      <a:pt x="865" y="470"/>
                      <a:pt x="940" y="320"/>
                    </a:cubicBezTo>
                    <a:lnTo>
                      <a:pt x="940" y="245"/>
                    </a:lnTo>
                    <a:cubicBezTo>
                      <a:pt x="940" y="169"/>
                      <a:pt x="865" y="94"/>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66"/>
              <p:cNvSpPr/>
              <p:nvPr/>
            </p:nvSpPr>
            <p:spPr>
              <a:xfrm>
                <a:off x="6925817" y="3078287"/>
                <a:ext cx="18945" cy="18237"/>
              </a:xfrm>
              <a:custGeom>
                <a:avLst/>
                <a:gdLst/>
                <a:ahLst/>
                <a:cxnLst/>
                <a:rect l="l" t="t" r="r" b="b"/>
                <a:pathLst>
                  <a:path w="696" h="670" extrusionOk="0">
                    <a:moveTo>
                      <a:pt x="545" y="0"/>
                    </a:moveTo>
                    <a:cubicBezTo>
                      <a:pt x="395" y="0"/>
                      <a:pt x="226" y="75"/>
                      <a:pt x="150" y="169"/>
                    </a:cubicBezTo>
                    <a:cubicBezTo>
                      <a:pt x="75" y="244"/>
                      <a:pt x="0" y="395"/>
                      <a:pt x="75" y="545"/>
                    </a:cubicBezTo>
                    <a:cubicBezTo>
                      <a:pt x="129" y="612"/>
                      <a:pt x="183" y="669"/>
                      <a:pt x="243" y="669"/>
                    </a:cubicBezTo>
                    <a:cubicBezTo>
                      <a:pt x="267" y="669"/>
                      <a:pt x="293" y="660"/>
                      <a:pt x="319" y="639"/>
                    </a:cubicBezTo>
                    <a:lnTo>
                      <a:pt x="395" y="639"/>
                    </a:lnTo>
                    <a:cubicBezTo>
                      <a:pt x="470" y="639"/>
                      <a:pt x="545" y="639"/>
                      <a:pt x="620" y="545"/>
                    </a:cubicBezTo>
                    <a:cubicBezTo>
                      <a:pt x="620" y="545"/>
                      <a:pt x="695" y="470"/>
                      <a:pt x="695" y="319"/>
                    </a:cubicBezTo>
                    <a:lnTo>
                      <a:pt x="695" y="244"/>
                    </a:lnTo>
                    <a:cubicBezTo>
                      <a:pt x="695" y="169"/>
                      <a:pt x="620" y="75"/>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66"/>
              <p:cNvSpPr/>
              <p:nvPr/>
            </p:nvSpPr>
            <p:spPr>
              <a:xfrm>
                <a:off x="6953417" y="3091053"/>
                <a:ext cx="19462" cy="17421"/>
              </a:xfrm>
              <a:custGeom>
                <a:avLst/>
                <a:gdLst/>
                <a:ahLst/>
                <a:cxnLst/>
                <a:rect l="l" t="t" r="r" b="b"/>
                <a:pathLst>
                  <a:path w="715" h="640" extrusionOk="0">
                    <a:moveTo>
                      <a:pt x="470" y="1"/>
                    </a:moveTo>
                    <a:cubicBezTo>
                      <a:pt x="320" y="1"/>
                      <a:pt x="245" y="1"/>
                      <a:pt x="151" y="76"/>
                    </a:cubicBezTo>
                    <a:cubicBezTo>
                      <a:pt x="76" y="170"/>
                      <a:pt x="0" y="245"/>
                      <a:pt x="76" y="395"/>
                    </a:cubicBezTo>
                    <a:cubicBezTo>
                      <a:pt x="76" y="470"/>
                      <a:pt x="245" y="545"/>
                      <a:pt x="320" y="545"/>
                    </a:cubicBezTo>
                    <a:lnTo>
                      <a:pt x="320" y="639"/>
                    </a:lnTo>
                    <a:cubicBezTo>
                      <a:pt x="470" y="639"/>
                      <a:pt x="545" y="545"/>
                      <a:pt x="620" y="545"/>
                    </a:cubicBezTo>
                    <a:cubicBezTo>
                      <a:pt x="620" y="470"/>
                      <a:pt x="714" y="395"/>
                      <a:pt x="620" y="245"/>
                    </a:cubicBezTo>
                    <a:cubicBezTo>
                      <a:pt x="620" y="170"/>
                      <a:pt x="545" y="1"/>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66"/>
              <p:cNvSpPr/>
              <p:nvPr/>
            </p:nvSpPr>
            <p:spPr>
              <a:xfrm>
                <a:off x="6865991" y="3044535"/>
                <a:ext cx="19462" cy="20987"/>
              </a:xfrm>
              <a:custGeom>
                <a:avLst/>
                <a:gdLst/>
                <a:ahLst/>
                <a:cxnLst/>
                <a:rect l="l" t="t" r="r" b="b"/>
                <a:pathLst>
                  <a:path w="715" h="771" extrusionOk="0">
                    <a:moveTo>
                      <a:pt x="395" y="0"/>
                    </a:moveTo>
                    <a:cubicBezTo>
                      <a:pt x="169" y="75"/>
                      <a:pt x="75" y="151"/>
                      <a:pt x="75" y="226"/>
                    </a:cubicBezTo>
                    <a:cubicBezTo>
                      <a:pt x="0" y="301"/>
                      <a:pt x="0" y="470"/>
                      <a:pt x="0" y="620"/>
                    </a:cubicBezTo>
                    <a:cubicBezTo>
                      <a:pt x="75" y="695"/>
                      <a:pt x="169" y="771"/>
                      <a:pt x="245" y="771"/>
                    </a:cubicBezTo>
                    <a:cubicBezTo>
                      <a:pt x="470" y="695"/>
                      <a:pt x="545" y="620"/>
                      <a:pt x="639" y="545"/>
                    </a:cubicBezTo>
                    <a:cubicBezTo>
                      <a:pt x="714" y="376"/>
                      <a:pt x="714" y="301"/>
                      <a:pt x="639" y="151"/>
                    </a:cubicBezTo>
                    <a:cubicBezTo>
                      <a:pt x="545" y="0"/>
                      <a:pt x="470" y="0"/>
                      <a:pt x="3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66"/>
              <p:cNvSpPr/>
              <p:nvPr/>
            </p:nvSpPr>
            <p:spPr>
              <a:xfrm>
                <a:off x="6761688" y="3021535"/>
                <a:ext cx="16904" cy="19952"/>
              </a:xfrm>
              <a:custGeom>
                <a:avLst/>
                <a:gdLst/>
                <a:ahLst/>
                <a:cxnLst/>
                <a:rect l="l" t="t" r="r" b="b"/>
                <a:pathLst>
                  <a:path w="621" h="733" extrusionOk="0">
                    <a:moveTo>
                      <a:pt x="317" y="0"/>
                    </a:moveTo>
                    <a:cubicBezTo>
                      <a:pt x="259" y="0"/>
                      <a:pt x="198" y="19"/>
                      <a:pt x="151" y="56"/>
                    </a:cubicBezTo>
                    <a:cubicBezTo>
                      <a:pt x="0" y="207"/>
                      <a:pt x="0" y="282"/>
                      <a:pt x="0" y="376"/>
                    </a:cubicBezTo>
                    <a:cubicBezTo>
                      <a:pt x="0" y="526"/>
                      <a:pt x="0" y="601"/>
                      <a:pt x="151" y="676"/>
                    </a:cubicBezTo>
                    <a:cubicBezTo>
                      <a:pt x="198" y="714"/>
                      <a:pt x="259" y="733"/>
                      <a:pt x="317" y="733"/>
                    </a:cubicBezTo>
                    <a:cubicBezTo>
                      <a:pt x="376" y="733"/>
                      <a:pt x="432" y="714"/>
                      <a:pt x="470" y="676"/>
                    </a:cubicBezTo>
                    <a:cubicBezTo>
                      <a:pt x="545" y="601"/>
                      <a:pt x="620" y="526"/>
                      <a:pt x="620" y="376"/>
                    </a:cubicBezTo>
                    <a:cubicBezTo>
                      <a:pt x="620" y="282"/>
                      <a:pt x="545" y="207"/>
                      <a:pt x="470" y="56"/>
                    </a:cubicBezTo>
                    <a:cubicBezTo>
                      <a:pt x="432" y="19"/>
                      <a:pt x="376" y="0"/>
                      <a:pt x="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66"/>
              <p:cNvSpPr/>
              <p:nvPr/>
            </p:nvSpPr>
            <p:spPr>
              <a:xfrm>
                <a:off x="6678862" y="3074177"/>
                <a:ext cx="16904" cy="14862"/>
              </a:xfrm>
              <a:custGeom>
                <a:avLst/>
                <a:gdLst/>
                <a:ahLst/>
                <a:cxnLst/>
                <a:rect l="l" t="t" r="r" b="b"/>
                <a:pathLst>
                  <a:path w="621" h="546" extrusionOk="0">
                    <a:moveTo>
                      <a:pt x="376" y="1"/>
                    </a:moveTo>
                    <a:cubicBezTo>
                      <a:pt x="226" y="1"/>
                      <a:pt x="150" y="76"/>
                      <a:pt x="75" y="151"/>
                    </a:cubicBezTo>
                    <a:cubicBezTo>
                      <a:pt x="0" y="226"/>
                      <a:pt x="0" y="320"/>
                      <a:pt x="0" y="395"/>
                    </a:cubicBezTo>
                    <a:cubicBezTo>
                      <a:pt x="75" y="470"/>
                      <a:pt x="75" y="546"/>
                      <a:pt x="226" y="546"/>
                    </a:cubicBezTo>
                    <a:cubicBezTo>
                      <a:pt x="376" y="546"/>
                      <a:pt x="470" y="470"/>
                      <a:pt x="545" y="395"/>
                    </a:cubicBezTo>
                    <a:cubicBezTo>
                      <a:pt x="620" y="320"/>
                      <a:pt x="620" y="226"/>
                      <a:pt x="620" y="151"/>
                    </a:cubicBezTo>
                    <a:cubicBezTo>
                      <a:pt x="545" y="76"/>
                      <a:pt x="545" y="76"/>
                      <a:pt x="3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1" name="Google Shape;10641;p66"/>
              <p:cNvSpPr/>
              <p:nvPr/>
            </p:nvSpPr>
            <p:spPr>
              <a:xfrm>
                <a:off x="6714654" y="3125322"/>
                <a:ext cx="19435" cy="16904"/>
              </a:xfrm>
              <a:custGeom>
                <a:avLst/>
                <a:gdLst/>
                <a:ahLst/>
                <a:cxnLst/>
                <a:rect l="l" t="t" r="r" b="b"/>
                <a:pathLst>
                  <a:path w="714" h="621" extrusionOk="0">
                    <a:moveTo>
                      <a:pt x="395" y="0"/>
                    </a:moveTo>
                    <a:cubicBezTo>
                      <a:pt x="319" y="0"/>
                      <a:pt x="244" y="0"/>
                      <a:pt x="169" y="75"/>
                    </a:cubicBezTo>
                    <a:cubicBezTo>
                      <a:pt x="0" y="151"/>
                      <a:pt x="0" y="320"/>
                      <a:pt x="94" y="395"/>
                    </a:cubicBezTo>
                    <a:cubicBezTo>
                      <a:pt x="94" y="545"/>
                      <a:pt x="169" y="620"/>
                      <a:pt x="319" y="620"/>
                    </a:cubicBezTo>
                    <a:cubicBezTo>
                      <a:pt x="470" y="620"/>
                      <a:pt x="564" y="620"/>
                      <a:pt x="564" y="545"/>
                    </a:cubicBezTo>
                    <a:lnTo>
                      <a:pt x="639" y="470"/>
                    </a:lnTo>
                    <a:cubicBezTo>
                      <a:pt x="714" y="395"/>
                      <a:pt x="714" y="320"/>
                      <a:pt x="639" y="226"/>
                    </a:cubicBezTo>
                    <a:cubicBezTo>
                      <a:pt x="639" y="151"/>
                      <a:pt x="564" y="75"/>
                      <a:pt x="470" y="75"/>
                    </a:cubicBezTo>
                    <a:lnTo>
                      <a:pt x="39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66"/>
              <p:cNvSpPr/>
              <p:nvPr/>
            </p:nvSpPr>
            <p:spPr>
              <a:xfrm>
                <a:off x="6699820" y="3169798"/>
                <a:ext cx="17421" cy="19462"/>
              </a:xfrm>
              <a:custGeom>
                <a:avLst/>
                <a:gdLst/>
                <a:ahLst/>
                <a:cxnLst/>
                <a:rect l="l" t="t" r="r" b="b"/>
                <a:pathLst>
                  <a:path w="640" h="715" extrusionOk="0">
                    <a:moveTo>
                      <a:pt x="395" y="1"/>
                    </a:moveTo>
                    <a:cubicBezTo>
                      <a:pt x="245" y="1"/>
                      <a:pt x="169" y="1"/>
                      <a:pt x="75" y="94"/>
                    </a:cubicBezTo>
                    <a:cubicBezTo>
                      <a:pt x="0" y="245"/>
                      <a:pt x="0" y="320"/>
                      <a:pt x="0" y="470"/>
                    </a:cubicBezTo>
                    <a:cubicBezTo>
                      <a:pt x="0" y="564"/>
                      <a:pt x="75" y="639"/>
                      <a:pt x="245" y="714"/>
                    </a:cubicBezTo>
                    <a:cubicBezTo>
                      <a:pt x="320" y="714"/>
                      <a:pt x="470" y="714"/>
                      <a:pt x="545" y="639"/>
                    </a:cubicBezTo>
                    <a:cubicBezTo>
                      <a:pt x="639" y="470"/>
                      <a:pt x="639" y="395"/>
                      <a:pt x="639" y="320"/>
                    </a:cubicBezTo>
                    <a:cubicBezTo>
                      <a:pt x="545" y="170"/>
                      <a:pt x="545" y="94"/>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66"/>
              <p:cNvSpPr/>
              <p:nvPr/>
            </p:nvSpPr>
            <p:spPr>
              <a:xfrm>
                <a:off x="6740213" y="3185639"/>
                <a:ext cx="17394" cy="22021"/>
              </a:xfrm>
              <a:custGeom>
                <a:avLst/>
                <a:gdLst/>
                <a:ahLst/>
                <a:cxnLst/>
                <a:rect l="l" t="t" r="r" b="b"/>
                <a:pathLst>
                  <a:path w="639" h="809" extrusionOk="0">
                    <a:moveTo>
                      <a:pt x="357" y="1"/>
                    </a:moveTo>
                    <a:cubicBezTo>
                      <a:pt x="320" y="1"/>
                      <a:pt x="282" y="20"/>
                      <a:pt x="245" y="57"/>
                    </a:cubicBezTo>
                    <a:cubicBezTo>
                      <a:pt x="94" y="207"/>
                      <a:pt x="0" y="283"/>
                      <a:pt x="0" y="452"/>
                    </a:cubicBezTo>
                    <a:cubicBezTo>
                      <a:pt x="0" y="527"/>
                      <a:pt x="94" y="677"/>
                      <a:pt x="245" y="752"/>
                    </a:cubicBezTo>
                    <a:cubicBezTo>
                      <a:pt x="282" y="790"/>
                      <a:pt x="320" y="809"/>
                      <a:pt x="357" y="809"/>
                    </a:cubicBezTo>
                    <a:cubicBezTo>
                      <a:pt x="395" y="809"/>
                      <a:pt x="432" y="790"/>
                      <a:pt x="470" y="752"/>
                    </a:cubicBezTo>
                    <a:cubicBezTo>
                      <a:pt x="639" y="677"/>
                      <a:pt x="639" y="527"/>
                      <a:pt x="639" y="452"/>
                    </a:cubicBezTo>
                    <a:cubicBezTo>
                      <a:pt x="639" y="283"/>
                      <a:pt x="639" y="207"/>
                      <a:pt x="470" y="57"/>
                    </a:cubicBezTo>
                    <a:cubicBezTo>
                      <a:pt x="432" y="20"/>
                      <a:pt x="395" y="1"/>
                      <a:pt x="3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66"/>
              <p:cNvSpPr/>
              <p:nvPr/>
            </p:nvSpPr>
            <p:spPr>
              <a:xfrm>
                <a:off x="6712586" y="3251618"/>
                <a:ext cx="17421" cy="24552"/>
              </a:xfrm>
              <a:custGeom>
                <a:avLst/>
                <a:gdLst/>
                <a:ahLst/>
                <a:cxnLst/>
                <a:rect l="l" t="t" r="r" b="b"/>
                <a:pathLst>
                  <a:path w="640" h="902" extrusionOk="0">
                    <a:moveTo>
                      <a:pt x="283" y="0"/>
                    </a:moveTo>
                    <a:cubicBezTo>
                      <a:pt x="245" y="0"/>
                      <a:pt x="208" y="19"/>
                      <a:pt x="170" y="56"/>
                    </a:cubicBezTo>
                    <a:cubicBezTo>
                      <a:pt x="1" y="207"/>
                      <a:pt x="1" y="282"/>
                      <a:pt x="1" y="451"/>
                    </a:cubicBezTo>
                    <a:cubicBezTo>
                      <a:pt x="1" y="526"/>
                      <a:pt x="1" y="676"/>
                      <a:pt x="76" y="845"/>
                    </a:cubicBezTo>
                    <a:cubicBezTo>
                      <a:pt x="123" y="883"/>
                      <a:pt x="184" y="902"/>
                      <a:pt x="243" y="902"/>
                    </a:cubicBezTo>
                    <a:cubicBezTo>
                      <a:pt x="302" y="902"/>
                      <a:pt x="358" y="883"/>
                      <a:pt x="395" y="845"/>
                    </a:cubicBezTo>
                    <a:cubicBezTo>
                      <a:pt x="546" y="751"/>
                      <a:pt x="640" y="601"/>
                      <a:pt x="640" y="451"/>
                    </a:cubicBezTo>
                    <a:cubicBezTo>
                      <a:pt x="640" y="282"/>
                      <a:pt x="546" y="132"/>
                      <a:pt x="471" y="56"/>
                    </a:cubicBezTo>
                    <a:lnTo>
                      <a:pt x="395" y="56"/>
                    </a:lnTo>
                    <a:cubicBezTo>
                      <a:pt x="358" y="19"/>
                      <a:pt x="320" y="0"/>
                      <a:pt x="2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66"/>
              <p:cNvSpPr/>
              <p:nvPr/>
            </p:nvSpPr>
            <p:spPr>
              <a:xfrm>
                <a:off x="6738171" y="3268467"/>
                <a:ext cx="19435" cy="18945"/>
              </a:xfrm>
              <a:custGeom>
                <a:avLst/>
                <a:gdLst/>
                <a:ahLst/>
                <a:cxnLst/>
                <a:rect l="l" t="t" r="r" b="b"/>
                <a:pathLst>
                  <a:path w="714" h="696" extrusionOk="0">
                    <a:moveTo>
                      <a:pt x="395" y="1"/>
                    </a:moveTo>
                    <a:cubicBezTo>
                      <a:pt x="338" y="1"/>
                      <a:pt x="282" y="20"/>
                      <a:pt x="244" y="57"/>
                    </a:cubicBezTo>
                    <a:cubicBezTo>
                      <a:pt x="75" y="132"/>
                      <a:pt x="75" y="226"/>
                      <a:pt x="75" y="301"/>
                    </a:cubicBezTo>
                    <a:cubicBezTo>
                      <a:pt x="0" y="452"/>
                      <a:pt x="75" y="527"/>
                      <a:pt x="169" y="602"/>
                    </a:cubicBezTo>
                    <a:cubicBezTo>
                      <a:pt x="244" y="696"/>
                      <a:pt x="395" y="696"/>
                      <a:pt x="470" y="696"/>
                    </a:cubicBezTo>
                    <a:cubicBezTo>
                      <a:pt x="639" y="602"/>
                      <a:pt x="639" y="452"/>
                      <a:pt x="639" y="377"/>
                    </a:cubicBezTo>
                    <a:cubicBezTo>
                      <a:pt x="714" y="301"/>
                      <a:pt x="639" y="226"/>
                      <a:pt x="545" y="57"/>
                    </a:cubicBezTo>
                    <a:cubicBezTo>
                      <a:pt x="507" y="20"/>
                      <a:pt x="451"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66"/>
              <p:cNvSpPr/>
              <p:nvPr/>
            </p:nvSpPr>
            <p:spPr>
              <a:xfrm>
                <a:off x="6736130" y="3328975"/>
                <a:ext cx="16876" cy="25941"/>
              </a:xfrm>
              <a:custGeom>
                <a:avLst/>
                <a:gdLst/>
                <a:ahLst/>
                <a:cxnLst/>
                <a:rect l="l" t="t" r="r" b="b"/>
                <a:pathLst>
                  <a:path w="620" h="953" extrusionOk="0">
                    <a:moveTo>
                      <a:pt x="326" y="1"/>
                    </a:moveTo>
                    <a:cubicBezTo>
                      <a:pt x="295" y="1"/>
                      <a:pt x="266" y="10"/>
                      <a:pt x="244" y="32"/>
                    </a:cubicBezTo>
                    <a:cubicBezTo>
                      <a:pt x="75" y="182"/>
                      <a:pt x="75" y="257"/>
                      <a:pt x="0" y="427"/>
                    </a:cubicBezTo>
                    <a:cubicBezTo>
                      <a:pt x="0" y="577"/>
                      <a:pt x="0" y="652"/>
                      <a:pt x="75" y="821"/>
                    </a:cubicBezTo>
                    <a:lnTo>
                      <a:pt x="75" y="896"/>
                    </a:lnTo>
                    <a:cubicBezTo>
                      <a:pt x="113" y="934"/>
                      <a:pt x="155" y="953"/>
                      <a:pt x="207" y="953"/>
                    </a:cubicBezTo>
                    <a:cubicBezTo>
                      <a:pt x="258" y="953"/>
                      <a:pt x="319" y="934"/>
                      <a:pt x="395" y="896"/>
                    </a:cubicBezTo>
                    <a:cubicBezTo>
                      <a:pt x="545" y="821"/>
                      <a:pt x="620" y="652"/>
                      <a:pt x="620" y="577"/>
                    </a:cubicBezTo>
                    <a:cubicBezTo>
                      <a:pt x="620" y="427"/>
                      <a:pt x="620" y="257"/>
                      <a:pt x="545" y="107"/>
                    </a:cubicBezTo>
                    <a:cubicBezTo>
                      <a:pt x="492" y="54"/>
                      <a:pt x="401" y="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66"/>
              <p:cNvSpPr/>
              <p:nvPr/>
            </p:nvSpPr>
            <p:spPr>
              <a:xfrm>
                <a:off x="6704420" y="3328485"/>
                <a:ext cx="16904" cy="19108"/>
              </a:xfrm>
              <a:custGeom>
                <a:avLst/>
                <a:gdLst/>
                <a:ahLst/>
                <a:cxnLst/>
                <a:rect l="l" t="t" r="r" b="b"/>
                <a:pathLst>
                  <a:path w="621" h="702" extrusionOk="0">
                    <a:moveTo>
                      <a:pt x="354" y="1"/>
                    </a:moveTo>
                    <a:cubicBezTo>
                      <a:pt x="304" y="1"/>
                      <a:pt x="257" y="19"/>
                      <a:pt x="226" y="50"/>
                    </a:cubicBezTo>
                    <a:cubicBezTo>
                      <a:pt x="76" y="50"/>
                      <a:pt x="0" y="200"/>
                      <a:pt x="0" y="275"/>
                    </a:cubicBezTo>
                    <a:cubicBezTo>
                      <a:pt x="0" y="369"/>
                      <a:pt x="0" y="445"/>
                      <a:pt x="76" y="595"/>
                    </a:cubicBezTo>
                    <a:cubicBezTo>
                      <a:pt x="129" y="648"/>
                      <a:pt x="182" y="701"/>
                      <a:pt x="262" y="701"/>
                    </a:cubicBezTo>
                    <a:cubicBezTo>
                      <a:pt x="295" y="701"/>
                      <a:pt x="332" y="692"/>
                      <a:pt x="376" y="670"/>
                    </a:cubicBezTo>
                    <a:cubicBezTo>
                      <a:pt x="545" y="595"/>
                      <a:pt x="545" y="520"/>
                      <a:pt x="620" y="445"/>
                    </a:cubicBezTo>
                    <a:cubicBezTo>
                      <a:pt x="620" y="369"/>
                      <a:pt x="620" y="200"/>
                      <a:pt x="545" y="125"/>
                    </a:cubicBezTo>
                    <a:cubicBezTo>
                      <a:pt x="501" y="37"/>
                      <a:pt x="425"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66"/>
              <p:cNvSpPr/>
              <p:nvPr/>
            </p:nvSpPr>
            <p:spPr>
              <a:xfrm>
                <a:off x="6695737" y="3399881"/>
                <a:ext cx="18945" cy="19462"/>
              </a:xfrm>
              <a:custGeom>
                <a:avLst/>
                <a:gdLst/>
                <a:ahLst/>
                <a:cxnLst/>
                <a:rect l="l" t="t" r="r" b="b"/>
                <a:pathLst>
                  <a:path w="696" h="715" extrusionOk="0">
                    <a:moveTo>
                      <a:pt x="319" y="1"/>
                    </a:moveTo>
                    <a:cubicBezTo>
                      <a:pt x="150" y="94"/>
                      <a:pt x="75" y="170"/>
                      <a:pt x="75" y="245"/>
                    </a:cubicBezTo>
                    <a:cubicBezTo>
                      <a:pt x="0" y="395"/>
                      <a:pt x="0" y="470"/>
                      <a:pt x="150" y="639"/>
                    </a:cubicBezTo>
                    <a:cubicBezTo>
                      <a:pt x="150" y="714"/>
                      <a:pt x="319" y="714"/>
                      <a:pt x="395" y="714"/>
                    </a:cubicBezTo>
                    <a:cubicBezTo>
                      <a:pt x="545" y="639"/>
                      <a:pt x="620" y="564"/>
                      <a:pt x="620" y="470"/>
                    </a:cubicBezTo>
                    <a:cubicBezTo>
                      <a:pt x="695" y="395"/>
                      <a:pt x="695" y="245"/>
                      <a:pt x="620" y="170"/>
                    </a:cubicBezTo>
                    <a:cubicBezTo>
                      <a:pt x="545" y="1"/>
                      <a:pt x="395" y="1"/>
                      <a:pt x="3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66"/>
              <p:cNvSpPr/>
              <p:nvPr/>
            </p:nvSpPr>
            <p:spPr>
              <a:xfrm>
                <a:off x="6736130" y="3385046"/>
                <a:ext cx="16876" cy="14862"/>
              </a:xfrm>
              <a:custGeom>
                <a:avLst/>
                <a:gdLst/>
                <a:ahLst/>
                <a:cxnLst/>
                <a:rect l="l" t="t" r="r" b="b"/>
                <a:pathLst>
                  <a:path w="620" h="546" extrusionOk="0">
                    <a:moveTo>
                      <a:pt x="244" y="1"/>
                    </a:moveTo>
                    <a:cubicBezTo>
                      <a:pt x="150" y="76"/>
                      <a:pt x="75" y="170"/>
                      <a:pt x="75" y="170"/>
                    </a:cubicBezTo>
                    <a:cubicBezTo>
                      <a:pt x="0" y="245"/>
                      <a:pt x="0" y="320"/>
                      <a:pt x="150" y="470"/>
                    </a:cubicBezTo>
                    <a:cubicBezTo>
                      <a:pt x="244" y="546"/>
                      <a:pt x="319" y="546"/>
                      <a:pt x="395" y="546"/>
                    </a:cubicBezTo>
                    <a:cubicBezTo>
                      <a:pt x="545" y="546"/>
                      <a:pt x="620" y="470"/>
                      <a:pt x="620" y="395"/>
                    </a:cubicBezTo>
                    <a:cubicBezTo>
                      <a:pt x="620" y="320"/>
                      <a:pt x="620" y="245"/>
                      <a:pt x="545" y="170"/>
                    </a:cubicBezTo>
                    <a:cubicBezTo>
                      <a:pt x="470" y="76"/>
                      <a:pt x="395" y="1"/>
                      <a:pt x="24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66"/>
              <p:cNvSpPr/>
              <p:nvPr/>
            </p:nvSpPr>
            <p:spPr>
              <a:xfrm>
                <a:off x="6689069" y="3452495"/>
                <a:ext cx="19462" cy="22919"/>
              </a:xfrm>
              <a:custGeom>
                <a:avLst/>
                <a:gdLst/>
                <a:ahLst/>
                <a:cxnLst/>
                <a:rect l="l" t="t" r="r" b="b"/>
                <a:pathLst>
                  <a:path w="715" h="842" extrusionOk="0">
                    <a:moveTo>
                      <a:pt x="483" y="1"/>
                    </a:moveTo>
                    <a:cubicBezTo>
                      <a:pt x="449" y="1"/>
                      <a:pt x="418" y="12"/>
                      <a:pt x="395" y="40"/>
                    </a:cubicBezTo>
                    <a:cubicBezTo>
                      <a:pt x="245" y="115"/>
                      <a:pt x="170" y="190"/>
                      <a:pt x="95" y="265"/>
                    </a:cubicBezTo>
                    <a:cubicBezTo>
                      <a:pt x="95" y="416"/>
                      <a:pt x="1" y="510"/>
                      <a:pt x="95" y="735"/>
                    </a:cubicBezTo>
                    <a:cubicBezTo>
                      <a:pt x="148" y="788"/>
                      <a:pt x="201" y="841"/>
                      <a:pt x="281" y="841"/>
                    </a:cubicBezTo>
                    <a:cubicBezTo>
                      <a:pt x="314" y="841"/>
                      <a:pt x="351" y="832"/>
                      <a:pt x="395" y="810"/>
                    </a:cubicBezTo>
                    <a:cubicBezTo>
                      <a:pt x="564" y="735"/>
                      <a:pt x="640" y="660"/>
                      <a:pt x="640" y="585"/>
                    </a:cubicBezTo>
                    <a:cubicBezTo>
                      <a:pt x="715" y="416"/>
                      <a:pt x="715" y="265"/>
                      <a:pt x="715" y="115"/>
                    </a:cubicBezTo>
                    <a:cubicBezTo>
                      <a:pt x="662" y="62"/>
                      <a:pt x="563" y="1"/>
                      <a:pt x="4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66"/>
              <p:cNvSpPr/>
              <p:nvPr/>
            </p:nvSpPr>
            <p:spPr>
              <a:xfrm>
                <a:off x="6663510" y="3470433"/>
                <a:ext cx="17421" cy="14862"/>
              </a:xfrm>
              <a:custGeom>
                <a:avLst/>
                <a:gdLst/>
                <a:ahLst/>
                <a:cxnLst/>
                <a:rect l="l" t="t" r="r" b="b"/>
                <a:pathLst>
                  <a:path w="640" h="546" extrusionOk="0">
                    <a:moveTo>
                      <a:pt x="170" y="1"/>
                    </a:moveTo>
                    <a:cubicBezTo>
                      <a:pt x="1" y="76"/>
                      <a:pt x="1" y="151"/>
                      <a:pt x="1" y="151"/>
                    </a:cubicBezTo>
                    <a:cubicBezTo>
                      <a:pt x="1" y="226"/>
                      <a:pt x="1" y="320"/>
                      <a:pt x="95" y="395"/>
                    </a:cubicBezTo>
                    <a:lnTo>
                      <a:pt x="95" y="470"/>
                    </a:lnTo>
                    <a:cubicBezTo>
                      <a:pt x="95" y="546"/>
                      <a:pt x="170" y="546"/>
                      <a:pt x="320" y="546"/>
                    </a:cubicBezTo>
                    <a:cubicBezTo>
                      <a:pt x="470" y="546"/>
                      <a:pt x="564" y="470"/>
                      <a:pt x="564" y="395"/>
                    </a:cubicBezTo>
                    <a:cubicBezTo>
                      <a:pt x="639" y="226"/>
                      <a:pt x="639" y="151"/>
                      <a:pt x="4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66"/>
              <p:cNvSpPr/>
              <p:nvPr/>
            </p:nvSpPr>
            <p:spPr>
              <a:xfrm>
                <a:off x="6653276" y="3519536"/>
                <a:ext cx="16904" cy="15679"/>
              </a:xfrm>
              <a:custGeom>
                <a:avLst/>
                <a:gdLst/>
                <a:ahLst/>
                <a:cxnLst/>
                <a:rect l="l" t="t" r="r" b="b"/>
                <a:pathLst>
                  <a:path w="621" h="576" extrusionOk="0">
                    <a:moveTo>
                      <a:pt x="226" y="0"/>
                    </a:moveTo>
                    <a:cubicBezTo>
                      <a:pt x="76" y="75"/>
                      <a:pt x="1" y="150"/>
                      <a:pt x="1" y="226"/>
                    </a:cubicBezTo>
                    <a:cubicBezTo>
                      <a:pt x="1" y="301"/>
                      <a:pt x="1" y="395"/>
                      <a:pt x="76" y="470"/>
                    </a:cubicBezTo>
                    <a:cubicBezTo>
                      <a:pt x="129" y="523"/>
                      <a:pt x="220" y="576"/>
                      <a:pt x="295" y="576"/>
                    </a:cubicBezTo>
                    <a:cubicBezTo>
                      <a:pt x="326" y="576"/>
                      <a:pt x="355" y="567"/>
                      <a:pt x="377" y="545"/>
                    </a:cubicBezTo>
                    <a:cubicBezTo>
                      <a:pt x="546" y="545"/>
                      <a:pt x="546" y="470"/>
                      <a:pt x="621" y="395"/>
                    </a:cubicBezTo>
                    <a:cubicBezTo>
                      <a:pt x="621" y="301"/>
                      <a:pt x="621" y="226"/>
                      <a:pt x="471" y="75"/>
                    </a:cubicBezTo>
                    <a:cubicBezTo>
                      <a:pt x="377" y="0"/>
                      <a:pt x="302"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66"/>
              <p:cNvSpPr/>
              <p:nvPr/>
            </p:nvSpPr>
            <p:spPr>
              <a:xfrm>
                <a:off x="7890614" y="3606964"/>
                <a:ext cx="40939" cy="29670"/>
              </a:xfrm>
              <a:custGeom>
                <a:avLst/>
                <a:gdLst/>
                <a:ahLst/>
                <a:cxnLst/>
                <a:rect l="l" t="t" r="r" b="b"/>
                <a:pathLst>
                  <a:path w="1504" h="1090" extrusionOk="0">
                    <a:moveTo>
                      <a:pt x="395" y="0"/>
                    </a:moveTo>
                    <a:cubicBezTo>
                      <a:pt x="320" y="0"/>
                      <a:pt x="245" y="75"/>
                      <a:pt x="245" y="75"/>
                    </a:cubicBezTo>
                    <a:cubicBezTo>
                      <a:pt x="170" y="75"/>
                      <a:pt x="94" y="151"/>
                      <a:pt x="94" y="226"/>
                    </a:cubicBezTo>
                    <a:lnTo>
                      <a:pt x="0" y="301"/>
                    </a:lnTo>
                    <a:cubicBezTo>
                      <a:pt x="0" y="470"/>
                      <a:pt x="0" y="545"/>
                      <a:pt x="94" y="695"/>
                    </a:cubicBezTo>
                    <a:cubicBezTo>
                      <a:pt x="94" y="770"/>
                      <a:pt x="170" y="770"/>
                      <a:pt x="170" y="846"/>
                    </a:cubicBezTo>
                    <a:lnTo>
                      <a:pt x="245" y="846"/>
                    </a:lnTo>
                    <a:lnTo>
                      <a:pt x="320" y="939"/>
                    </a:lnTo>
                    <a:cubicBezTo>
                      <a:pt x="395" y="1015"/>
                      <a:pt x="470" y="1015"/>
                      <a:pt x="470" y="1015"/>
                    </a:cubicBezTo>
                    <a:cubicBezTo>
                      <a:pt x="564" y="1090"/>
                      <a:pt x="639" y="1090"/>
                      <a:pt x="714" y="1090"/>
                    </a:cubicBezTo>
                    <a:lnTo>
                      <a:pt x="789" y="1090"/>
                    </a:lnTo>
                    <a:cubicBezTo>
                      <a:pt x="865" y="1090"/>
                      <a:pt x="940" y="1090"/>
                      <a:pt x="1034" y="1015"/>
                    </a:cubicBezTo>
                    <a:cubicBezTo>
                      <a:pt x="1109" y="1015"/>
                      <a:pt x="1259" y="939"/>
                      <a:pt x="1334" y="846"/>
                    </a:cubicBezTo>
                    <a:cubicBezTo>
                      <a:pt x="1409" y="770"/>
                      <a:pt x="1409" y="695"/>
                      <a:pt x="1409" y="620"/>
                    </a:cubicBezTo>
                    <a:cubicBezTo>
                      <a:pt x="1503" y="545"/>
                      <a:pt x="1503" y="545"/>
                      <a:pt x="1503" y="470"/>
                    </a:cubicBezTo>
                    <a:cubicBezTo>
                      <a:pt x="1503" y="376"/>
                      <a:pt x="1409" y="301"/>
                      <a:pt x="1409" y="301"/>
                    </a:cubicBezTo>
                    <a:cubicBezTo>
                      <a:pt x="1334" y="226"/>
                      <a:pt x="1334" y="151"/>
                      <a:pt x="1259" y="151"/>
                    </a:cubicBezTo>
                    <a:cubicBezTo>
                      <a:pt x="1184" y="75"/>
                      <a:pt x="1184" y="75"/>
                      <a:pt x="1109" y="75"/>
                    </a:cubicBezTo>
                    <a:cubicBezTo>
                      <a:pt x="1109" y="0"/>
                      <a:pt x="1034" y="0"/>
                      <a:pt x="10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66"/>
              <p:cNvSpPr/>
              <p:nvPr/>
            </p:nvSpPr>
            <p:spPr>
              <a:xfrm>
                <a:off x="7858904" y="3649398"/>
                <a:ext cx="47063" cy="41266"/>
              </a:xfrm>
              <a:custGeom>
                <a:avLst/>
                <a:gdLst/>
                <a:ahLst/>
                <a:cxnLst/>
                <a:rect l="l" t="t" r="r" b="b"/>
                <a:pathLst>
                  <a:path w="1729" h="1516" extrusionOk="0">
                    <a:moveTo>
                      <a:pt x="790" y="0"/>
                    </a:moveTo>
                    <a:cubicBezTo>
                      <a:pt x="621" y="76"/>
                      <a:pt x="470" y="151"/>
                      <a:pt x="395" y="320"/>
                    </a:cubicBezTo>
                    <a:cubicBezTo>
                      <a:pt x="395" y="320"/>
                      <a:pt x="320" y="395"/>
                      <a:pt x="226" y="395"/>
                    </a:cubicBezTo>
                    <a:lnTo>
                      <a:pt x="151" y="470"/>
                    </a:lnTo>
                    <a:cubicBezTo>
                      <a:pt x="76" y="545"/>
                      <a:pt x="76" y="545"/>
                      <a:pt x="76" y="620"/>
                    </a:cubicBezTo>
                    <a:cubicBezTo>
                      <a:pt x="1" y="620"/>
                      <a:pt x="1" y="695"/>
                      <a:pt x="1" y="695"/>
                    </a:cubicBezTo>
                    <a:lnTo>
                      <a:pt x="1" y="940"/>
                    </a:lnTo>
                    <a:lnTo>
                      <a:pt x="1" y="1015"/>
                    </a:lnTo>
                    <a:cubicBezTo>
                      <a:pt x="76" y="1090"/>
                      <a:pt x="76" y="1090"/>
                      <a:pt x="151" y="1165"/>
                    </a:cubicBezTo>
                    <a:cubicBezTo>
                      <a:pt x="226" y="1259"/>
                      <a:pt x="320" y="1334"/>
                      <a:pt x="395" y="1409"/>
                    </a:cubicBezTo>
                    <a:cubicBezTo>
                      <a:pt x="546" y="1484"/>
                      <a:pt x="696" y="1484"/>
                      <a:pt x="865" y="1484"/>
                    </a:cubicBezTo>
                    <a:cubicBezTo>
                      <a:pt x="909" y="1506"/>
                      <a:pt x="953" y="1515"/>
                      <a:pt x="996" y="1515"/>
                    </a:cubicBezTo>
                    <a:cubicBezTo>
                      <a:pt x="1098" y="1515"/>
                      <a:pt x="1193" y="1462"/>
                      <a:pt x="1259" y="1409"/>
                    </a:cubicBezTo>
                    <a:cubicBezTo>
                      <a:pt x="1335" y="1409"/>
                      <a:pt x="1410" y="1334"/>
                      <a:pt x="1410" y="1334"/>
                    </a:cubicBezTo>
                    <a:cubicBezTo>
                      <a:pt x="1485" y="1259"/>
                      <a:pt x="1560" y="1165"/>
                      <a:pt x="1560" y="1090"/>
                    </a:cubicBezTo>
                    <a:cubicBezTo>
                      <a:pt x="1635" y="1015"/>
                      <a:pt x="1729" y="864"/>
                      <a:pt x="1729" y="695"/>
                    </a:cubicBezTo>
                    <a:cubicBezTo>
                      <a:pt x="1729" y="620"/>
                      <a:pt x="1729" y="545"/>
                      <a:pt x="1635" y="545"/>
                    </a:cubicBezTo>
                    <a:cubicBezTo>
                      <a:pt x="1635" y="395"/>
                      <a:pt x="1560" y="320"/>
                      <a:pt x="1485" y="226"/>
                    </a:cubicBezTo>
                    <a:cubicBezTo>
                      <a:pt x="1485" y="151"/>
                      <a:pt x="1410" y="151"/>
                      <a:pt x="1410" y="76"/>
                    </a:cubicBezTo>
                    <a:cubicBezTo>
                      <a:pt x="1335" y="76"/>
                      <a:pt x="1259" y="76"/>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66"/>
              <p:cNvSpPr/>
              <p:nvPr/>
            </p:nvSpPr>
            <p:spPr>
              <a:xfrm>
                <a:off x="7790911" y="3600322"/>
                <a:ext cx="48615" cy="40422"/>
              </a:xfrm>
              <a:custGeom>
                <a:avLst/>
                <a:gdLst/>
                <a:ahLst/>
                <a:cxnLst/>
                <a:rect l="l" t="t" r="r" b="b"/>
                <a:pathLst>
                  <a:path w="1786" h="1485" extrusionOk="0">
                    <a:moveTo>
                      <a:pt x="846" y="0"/>
                    </a:moveTo>
                    <a:cubicBezTo>
                      <a:pt x="771" y="0"/>
                      <a:pt x="696" y="0"/>
                      <a:pt x="620" y="75"/>
                    </a:cubicBezTo>
                    <a:cubicBezTo>
                      <a:pt x="470" y="75"/>
                      <a:pt x="301" y="150"/>
                      <a:pt x="226" y="244"/>
                    </a:cubicBezTo>
                    <a:cubicBezTo>
                      <a:pt x="151" y="319"/>
                      <a:pt x="151" y="395"/>
                      <a:pt x="76" y="470"/>
                    </a:cubicBezTo>
                    <a:cubicBezTo>
                      <a:pt x="76" y="470"/>
                      <a:pt x="1" y="545"/>
                      <a:pt x="1" y="620"/>
                    </a:cubicBezTo>
                    <a:lnTo>
                      <a:pt x="1" y="789"/>
                    </a:lnTo>
                    <a:lnTo>
                      <a:pt x="1" y="864"/>
                    </a:lnTo>
                    <a:lnTo>
                      <a:pt x="1" y="939"/>
                    </a:lnTo>
                    <a:cubicBezTo>
                      <a:pt x="76" y="1014"/>
                      <a:pt x="76" y="1090"/>
                      <a:pt x="151" y="1183"/>
                    </a:cubicBezTo>
                    <a:cubicBezTo>
                      <a:pt x="226" y="1259"/>
                      <a:pt x="301" y="1259"/>
                      <a:pt x="376" y="1334"/>
                    </a:cubicBezTo>
                    <a:lnTo>
                      <a:pt x="620" y="1334"/>
                    </a:lnTo>
                    <a:cubicBezTo>
                      <a:pt x="696" y="1409"/>
                      <a:pt x="771" y="1484"/>
                      <a:pt x="846" y="1484"/>
                    </a:cubicBezTo>
                    <a:lnTo>
                      <a:pt x="1315" y="1484"/>
                    </a:lnTo>
                    <a:cubicBezTo>
                      <a:pt x="1484" y="1409"/>
                      <a:pt x="1635" y="1334"/>
                      <a:pt x="1710" y="1183"/>
                    </a:cubicBezTo>
                    <a:cubicBezTo>
                      <a:pt x="1785" y="1014"/>
                      <a:pt x="1785" y="789"/>
                      <a:pt x="1710" y="620"/>
                    </a:cubicBezTo>
                    <a:cubicBezTo>
                      <a:pt x="1710" y="470"/>
                      <a:pt x="1635" y="319"/>
                      <a:pt x="1560" y="244"/>
                    </a:cubicBezTo>
                    <a:cubicBezTo>
                      <a:pt x="1484" y="244"/>
                      <a:pt x="1409" y="150"/>
                      <a:pt x="1315" y="150"/>
                    </a:cubicBezTo>
                    <a:cubicBezTo>
                      <a:pt x="1240" y="75"/>
                      <a:pt x="1165" y="75"/>
                      <a:pt x="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66"/>
              <p:cNvSpPr/>
              <p:nvPr/>
            </p:nvSpPr>
            <p:spPr>
              <a:xfrm>
                <a:off x="7780187" y="3670874"/>
                <a:ext cx="33753" cy="25587"/>
              </a:xfrm>
              <a:custGeom>
                <a:avLst/>
                <a:gdLst/>
                <a:ahLst/>
                <a:cxnLst/>
                <a:rect l="l" t="t" r="r" b="b"/>
                <a:pathLst>
                  <a:path w="1240" h="940" extrusionOk="0">
                    <a:moveTo>
                      <a:pt x="545" y="0"/>
                    </a:moveTo>
                    <a:cubicBezTo>
                      <a:pt x="545" y="75"/>
                      <a:pt x="470" y="75"/>
                      <a:pt x="470" y="75"/>
                    </a:cubicBezTo>
                    <a:lnTo>
                      <a:pt x="470" y="151"/>
                    </a:lnTo>
                    <a:lnTo>
                      <a:pt x="301" y="151"/>
                    </a:lnTo>
                    <a:cubicBezTo>
                      <a:pt x="225" y="151"/>
                      <a:pt x="225" y="151"/>
                      <a:pt x="150" y="226"/>
                    </a:cubicBezTo>
                    <a:cubicBezTo>
                      <a:pt x="75" y="301"/>
                      <a:pt x="75" y="301"/>
                      <a:pt x="75" y="376"/>
                    </a:cubicBezTo>
                    <a:cubicBezTo>
                      <a:pt x="0" y="545"/>
                      <a:pt x="75" y="620"/>
                      <a:pt x="150" y="770"/>
                    </a:cubicBezTo>
                    <a:cubicBezTo>
                      <a:pt x="150" y="770"/>
                      <a:pt x="225" y="770"/>
                      <a:pt x="301" y="846"/>
                    </a:cubicBezTo>
                    <a:lnTo>
                      <a:pt x="395" y="846"/>
                    </a:lnTo>
                    <a:lnTo>
                      <a:pt x="395" y="940"/>
                    </a:lnTo>
                    <a:lnTo>
                      <a:pt x="864" y="940"/>
                    </a:lnTo>
                    <a:cubicBezTo>
                      <a:pt x="939" y="846"/>
                      <a:pt x="1014" y="846"/>
                      <a:pt x="1090" y="770"/>
                    </a:cubicBezTo>
                    <a:cubicBezTo>
                      <a:pt x="1165" y="695"/>
                      <a:pt x="1240" y="545"/>
                      <a:pt x="1240" y="376"/>
                    </a:cubicBezTo>
                    <a:cubicBezTo>
                      <a:pt x="1240" y="226"/>
                      <a:pt x="1165" y="75"/>
                      <a:pt x="10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66"/>
              <p:cNvSpPr/>
              <p:nvPr/>
            </p:nvSpPr>
            <p:spPr>
              <a:xfrm>
                <a:off x="7790911" y="3674957"/>
                <a:ext cx="27" cy="27"/>
              </a:xfrm>
              <a:custGeom>
                <a:avLst/>
                <a:gdLst/>
                <a:ahLst/>
                <a:cxnLst/>
                <a:rect l="l" t="t" r="r" b="b"/>
                <a:pathLst>
                  <a:path w="1" h="1" extrusionOk="0">
                    <a:moveTo>
                      <a:pt x="1" y="1"/>
                    </a:move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66"/>
              <p:cNvSpPr/>
              <p:nvPr/>
            </p:nvSpPr>
            <p:spPr>
              <a:xfrm>
                <a:off x="7957082" y="3619730"/>
                <a:ext cx="27628" cy="25614"/>
              </a:xfrm>
              <a:custGeom>
                <a:avLst/>
                <a:gdLst/>
                <a:ahLst/>
                <a:cxnLst/>
                <a:rect l="l" t="t" r="r" b="b"/>
                <a:pathLst>
                  <a:path w="1015" h="941" extrusionOk="0">
                    <a:moveTo>
                      <a:pt x="545" y="1"/>
                    </a:moveTo>
                    <a:cubicBezTo>
                      <a:pt x="470" y="1"/>
                      <a:pt x="376" y="1"/>
                      <a:pt x="301" y="76"/>
                    </a:cubicBezTo>
                    <a:lnTo>
                      <a:pt x="226" y="76"/>
                    </a:lnTo>
                    <a:cubicBezTo>
                      <a:pt x="151" y="76"/>
                      <a:pt x="151" y="151"/>
                      <a:pt x="76" y="226"/>
                    </a:cubicBezTo>
                    <a:cubicBezTo>
                      <a:pt x="76" y="301"/>
                      <a:pt x="0" y="377"/>
                      <a:pt x="0" y="470"/>
                    </a:cubicBezTo>
                    <a:cubicBezTo>
                      <a:pt x="0" y="546"/>
                      <a:pt x="76" y="621"/>
                      <a:pt x="76" y="696"/>
                    </a:cubicBezTo>
                    <a:cubicBezTo>
                      <a:pt x="151" y="771"/>
                      <a:pt x="151" y="846"/>
                      <a:pt x="226" y="846"/>
                    </a:cubicBezTo>
                    <a:lnTo>
                      <a:pt x="301" y="846"/>
                    </a:lnTo>
                    <a:cubicBezTo>
                      <a:pt x="376" y="940"/>
                      <a:pt x="470" y="940"/>
                      <a:pt x="545" y="940"/>
                    </a:cubicBezTo>
                    <a:cubicBezTo>
                      <a:pt x="620" y="940"/>
                      <a:pt x="696" y="940"/>
                      <a:pt x="771" y="846"/>
                    </a:cubicBezTo>
                    <a:cubicBezTo>
                      <a:pt x="846" y="846"/>
                      <a:pt x="940" y="771"/>
                      <a:pt x="940" y="696"/>
                    </a:cubicBezTo>
                    <a:cubicBezTo>
                      <a:pt x="1015" y="621"/>
                      <a:pt x="1015" y="546"/>
                      <a:pt x="1015" y="470"/>
                    </a:cubicBezTo>
                    <a:cubicBezTo>
                      <a:pt x="1015" y="377"/>
                      <a:pt x="1015" y="301"/>
                      <a:pt x="940" y="226"/>
                    </a:cubicBezTo>
                    <a:cubicBezTo>
                      <a:pt x="940" y="151"/>
                      <a:pt x="846" y="76"/>
                      <a:pt x="771" y="76"/>
                    </a:cubicBezTo>
                    <a:cubicBezTo>
                      <a:pt x="696" y="1"/>
                      <a:pt x="620" y="1"/>
                      <a:pt x="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66"/>
              <p:cNvSpPr/>
              <p:nvPr/>
            </p:nvSpPr>
            <p:spPr>
              <a:xfrm>
                <a:off x="7679968" y="3598254"/>
                <a:ext cx="53188" cy="36339"/>
              </a:xfrm>
              <a:custGeom>
                <a:avLst/>
                <a:gdLst/>
                <a:ahLst/>
                <a:cxnLst/>
                <a:rect l="l" t="t" r="r" b="b"/>
                <a:pathLst>
                  <a:path w="1954" h="1335" extrusionOk="0">
                    <a:moveTo>
                      <a:pt x="1165" y="1"/>
                    </a:moveTo>
                    <a:cubicBezTo>
                      <a:pt x="1090" y="1"/>
                      <a:pt x="939" y="76"/>
                      <a:pt x="789" y="151"/>
                    </a:cubicBezTo>
                    <a:lnTo>
                      <a:pt x="545" y="151"/>
                    </a:lnTo>
                    <a:cubicBezTo>
                      <a:pt x="470" y="151"/>
                      <a:pt x="395" y="151"/>
                      <a:pt x="320" y="226"/>
                    </a:cubicBezTo>
                    <a:cubicBezTo>
                      <a:pt x="151" y="320"/>
                      <a:pt x="75" y="395"/>
                      <a:pt x="75" y="471"/>
                    </a:cubicBezTo>
                    <a:cubicBezTo>
                      <a:pt x="75" y="471"/>
                      <a:pt x="0" y="546"/>
                      <a:pt x="0" y="621"/>
                    </a:cubicBezTo>
                    <a:lnTo>
                      <a:pt x="0" y="696"/>
                    </a:lnTo>
                    <a:cubicBezTo>
                      <a:pt x="0" y="790"/>
                      <a:pt x="75" y="790"/>
                      <a:pt x="75" y="865"/>
                    </a:cubicBezTo>
                    <a:cubicBezTo>
                      <a:pt x="75" y="940"/>
                      <a:pt x="151" y="1015"/>
                      <a:pt x="151" y="1015"/>
                    </a:cubicBezTo>
                    <a:cubicBezTo>
                      <a:pt x="320" y="1166"/>
                      <a:pt x="470" y="1259"/>
                      <a:pt x="620" y="1259"/>
                    </a:cubicBezTo>
                    <a:cubicBezTo>
                      <a:pt x="695" y="1335"/>
                      <a:pt x="789" y="1335"/>
                      <a:pt x="864" y="1335"/>
                    </a:cubicBezTo>
                    <a:lnTo>
                      <a:pt x="1015" y="1335"/>
                    </a:lnTo>
                    <a:cubicBezTo>
                      <a:pt x="1165" y="1335"/>
                      <a:pt x="1334" y="1259"/>
                      <a:pt x="1484" y="1166"/>
                    </a:cubicBezTo>
                    <a:cubicBezTo>
                      <a:pt x="1635" y="1090"/>
                      <a:pt x="1728" y="1015"/>
                      <a:pt x="1879" y="865"/>
                    </a:cubicBezTo>
                    <a:cubicBezTo>
                      <a:pt x="1879" y="790"/>
                      <a:pt x="1954" y="696"/>
                      <a:pt x="1954" y="546"/>
                    </a:cubicBezTo>
                    <a:cubicBezTo>
                      <a:pt x="1954" y="471"/>
                      <a:pt x="1879" y="395"/>
                      <a:pt x="1879" y="320"/>
                    </a:cubicBezTo>
                    <a:cubicBezTo>
                      <a:pt x="1804" y="151"/>
                      <a:pt x="1559" y="76"/>
                      <a:pt x="1409" y="76"/>
                    </a:cubicBezTo>
                    <a:cubicBezTo>
                      <a:pt x="1334" y="1"/>
                      <a:pt x="1259" y="1"/>
                      <a:pt x="11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66"/>
              <p:cNvSpPr/>
              <p:nvPr/>
            </p:nvSpPr>
            <p:spPr>
              <a:xfrm>
                <a:off x="7665133" y="3662681"/>
                <a:ext cx="55257" cy="41973"/>
              </a:xfrm>
              <a:custGeom>
                <a:avLst/>
                <a:gdLst/>
                <a:ahLst/>
                <a:cxnLst/>
                <a:rect l="l" t="t" r="r" b="b"/>
                <a:pathLst>
                  <a:path w="2030" h="1542" extrusionOk="0">
                    <a:moveTo>
                      <a:pt x="1168" y="1"/>
                    </a:moveTo>
                    <a:cubicBezTo>
                      <a:pt x="1090" y="1"/>
                      <a:pt x="1015" y="20"/>
                      <a:pt x="940" y="57"/>
                    </a:cubicBezTo>
                    <a:cubicBezTo>
                      <a:pt x="771" y="57"/>
                      <a:pt x="696" y="132"/>
                      <a:pt x="545" y="207"/>
                    </a:cubicBezTo>
                    <a:cubicBezTo>
                      <a:pt x="395" y="301"/>
                      <a:pt x="301" y="376"/>
                      <a:pt x="226" y="527"/>
                    </a:cubicBezTo>
                    <a:cubicBezTo>
                      <a:pt x="76" y="771"/>
                      <a:pt x="1" y="996"/>
                      <a:pt x="151" y="1241"/>
                    </a:cubicBezTo>
                    <a:cubicBezTo>
                      <a:pt x="301" y="1466"/>
                      <a:pt x="545" y="1541"/>
                      <a:pt x="771" y="1541"/>
                    </a:cubicBezTo>
                    <a:lnTo>
                      <a:pt x="940" y="1541"/>
                    </a:lnTo>
                    <a:cubicBezTo>
                      <a:pt x="1090" y="1541"/>
                      <a:pt x="1165" y="1541"/>
                      <a:pt x="1240" y="1466"/>
                    </a:cubicBezTo>
                    <a:cubicBezTo>
                      <a:pt x="1409" y="1466"/>
                      <a:pt x="1560" y="1391"/>
                      <a:pt x="1710" y="1241"/>
                    </a:cubicBezTo>
                    <a:cubicBezTo>
                      <a:pt x="1804" y="1147"/>
                      <a:pt x="1879" y="996"/>
                      <a:pt x="1954" y="921"/>
                    </a:cubicBezTo>
                    <a:cubicBezTo>
                      <a:pt x="2029" y="677"/>
                      <a:pt x="1954" y="527"/>
                      <a:pt x="1879" y="376"/>
                    </a:cubicBezTo>
                    <a:cubicBezTo>
                      <a:pt x="1879" y="376"/>
                      <a:pt x="1804" y="301"/>
                      <a:pt x="1804" y="207"/>
                    </a:cubicBezTo>
                    <a:lnTo>
                      <a:pt x="1710" y="207"/>
                    </a:lnTo>
                    <a:cubicBezTo>
                      <a:pt x="1710" y="132"/>
                      <a:pt x="1635" y="57"/>
                      <a:pt x="1484" y="57"/>
                    </a:cubicBezTo>
                    <a:lnTo>
                      <a:pt x="1409" y="57"/>
                    </a:lnTo>
                    <a:cubicBezTo>
                      <a:pt x="1325" y="20"/>
                      <a:pt x="1245" y="1"/>
                      <a:pt x="1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66"/>
              <p:cNvSpPr/>
              <p:nvPr/>
            </p:nvSpPr>
            <p:spPr>
              <a:xfrm>
                <a:off x="7735195" y="3715350"/>
                <a:ext cx="45022" cy="38380"/>
              </a:xfrm>
              <a:custGeom>
                <a:avLst/>
                <a:gdLst/>
                <a:ahLst/>
                <a:cxnLst/>
                <a:rect l="l" t="t" r="r" b="b"/>
                <a:pathLst>
                  <a:path w="1654" h="1410" extrusionOk="0">
                    <a:moveTo>
                      <a:pt x="939" y="1"/>
                    </a:moveTo>
                    <a:cubicBezTo>
                      <a:pt x="864" y="1"/>
                      <a:pt x="864" y="76"/>
                      <a:pt x="789" y="76"/>
                    </a:cubicBezTo>
                    <a:lnTo>
                      <a:pt x="714" y="76"/>
                    </a:lnTo>
                    <a:cubicBezTo>
                      <a:pt x="639" y="151"/>
                      <a:pt x="639" y="151"/>
                      <a:pt x="545" y="151"/>
                    </a:cubicBezTo>
                    <a:cubicBezTo>
                      <a:pt x="470" y="245"/>
                      <a:pt x="394" y="245"/>
                      <a:pt x="319" y="320"/>
                    </a:cubicBezTo>
                    <a:cubicBezTo>
                      <a:pt x="244" y="395"/>
                      <a:pt x="169" y="470"/>
                      <a:pt x="169" y="620"/>
                    </a:cubicBezTo>
                    <a:cubicBezTo>
                      <a:pt x="75" y="714"/>
                      <a:pt x="0" y="865"/>
                      <a:pt x="75" y="1015"/>
                    </a:cubicBezTo>
                    <a:cubicBezTo>
                      <a:pt x="75" y="1090"/>
                      <a:pt x="169" y="1184"/>
                      <a:pt x="244" y="1259"/>
                    </a:cubicBezTo>
                    <a:cubicBezTo>
                      <a:pt x="319" y="1334"/>
                      <a:pt x="470" y="1409"/>
                      <a:pt x="639" y="1409"/>
                    </a:cubicBezTo>
                    <a:cubicBezTo>
                      <a:pt x="789" y="1334"/>
                      <a:pt x="939" y="1334"/>
                      <a:pt x="1014" y="1259"/>
                    </a:cubicBezTo>
                    <a:cubicBezTo>
                      <a:pt x="1259" y="1184"/>
                      <a:pt x="1409" y="1015"/>
                      <a:pt x="1484" y="865"/>
                    </a:cubicBezTo>
                    <a:cubicBezTo>
                      <a:pt x="1578" y="714"/>
                      <a:pt x="1653" y="620"/>
                      <a:pt x="1653" y="470"/>
                    </a:cubicBezTo>
                    <a:cubicBezTo>
                      <a:pt x="1578" y="320"/>
                      <a:pt x="1484" y="245"/>
                      <a:pt x="1484" y="151"/>
                    </a:cubicBezTo>
                    <a:cubicBezTo>
                      <a:pt x="1409" y="76"/>
                      <a:pt x="1259" y="76"/>
                      <a:pt x="11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66"/>
              <p:cNvSpPr/>
              <p:nvPr/>
            </p:nvSpPr>
            <p:spPr>
              <a:xfrm>
                <a:off x="7620141" y="3725285"/>
                <a:ext cx="53215" cy="43525"/>
              </a:xfrm>
              <a:custGeom>
                <a:avLst/>
                <a:gdLst/>
                <a:ahLst/>
                <a:cxnLst/>
                <a:rect l="l" t="t" r="r" b="b"/>
                <a:pathLst>
                  <a:path w="1955" h="1599" extrusionOk="0">
                    <a:moveTo>
                      <a:pt x="1318" y="1"/>
                    </a:moveTo>
                    <a:cubicBezTo>
                      <a:pt x="1177" y="1"/>
                      <a:pt x="1063" y="70"/>
                      <a:pt x="940" y="180"/>
                    </a:cubicBezTo>
                    <a:lnTo>
                      <a:pt x="865" y="180"/>
                    </a:lnTo>
                    <a:cubicBezTo>
                      <a:pt x="789" y="105"/>
                      <a:pt x="789" y="105"/>
                      <a:pt x="714" y="105"/>
                    </a:cubicBezTo>
                    <a:cubicBezTo>
                      <a:pt x="639" y="180"/>
                      <a:pt x="545" y="180"/>
                      <a:pt x="545" y="180"/>
                    </a:cubicBezTo>
                    <a:cubicBezTo>
                      <a:pt x="470" y="180"/>
                      <a:pt x="395" y="180"/>
                      <a:pt x="320" y="255"/>
                    </a:cubicBezTo>
                    <a:cubicBezTo>
                      <a:pt x="76" y="425"/>
                      <a:pt x="0" y="575"/>
                      <a:pt x="0" y="819"/>
                    </a:cubicBezTo>
                    <a:cubicBezTo>
                      <a:pt x="0" y="1248"/>
                      <a:pt x="330" y="1599"/>
                      <a:pt x="688" y="1599"/>
                    </a:cubicBezTo>
                    <a:cubicBezTo>
                      <a:pt x="721" y="1599"/>
                      <a:pt x="755" y="1596"/>
                      <a:pt x="789" y="1589"/>
                    </a:cubicBezTo>
                    <a:cubicBezTo>
                      <a:pt x="1015" y="1589"/>
                      <a:pt x="1184" y="1514"/>
                      <a:pt x="1409" y="1439"/>
                    </a:cubicBezTo>
                    <a:cubicBezTo>
                      <a:pt x="1578" y="1364"/>
                      <a:pt x="1729" y="1195"/>
                      <a:pt x="1804" y="1120"/>
                    </a:cubicBezTo>
                    <a:cubicBezTo>
                      <a:pt x="1954" y="894"/>
                      <a:pt x="1954" y="575"/>
                      <a:pt x="1804" y="349"/>
                    </a:cubicBezTo>
                    <a:cubicBezTo>
                      <a:pt x="1729" y="180"/>
                      <a:pt x="1654" y="105"/>
                      <a:pt x="1484" y="30"/>
                    </a:cubicBezTo>
                    <a:cubicBezTo>
                      <a:pt x="1424" y="10"/>
                      <a:pt x="1369" y="1"/>
                      <a:pt x="13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66"/>
              <p:cNvSpPr/>
              <p:nvPr/>
            </p:nvSpPr>
            <p:spPr>
              <a:xfrm>
                <a:off x="7556231" y="3627923"/>
                <a:ext cx="47063" cy="47063"/>
              </a:xfrm>
              <a:custGeom>
                <a:avLst/>
                <a:gdLst/>
                <a:ahLst/>
                <a:cxnLst/>
                <a:rect l="l" t="t" r="r" b="b"/>
                <a:pathLst>
                  <a:path w="1729" h="1729" extrusionOk="0">
                    <a:moveTo>
                      <a:pt x="470" y="0"/>
                    </a:moveTo>
                    <a:cubicBezTo>
                      <a:pt x="470" y="0"/>
                      <a:pt x="395" y="76"/>
                      <a:pt x="320" y="76"/>
                    </a:cubicBezTo>
                    <a:lnTo>
                      <a:pt x="245" y="169"/>
                    </a:lnTo>
                    <a:lnTo>
                      <a:pt x="169" y="245"/>
                    </a:lnTo>
                    <a:lnTo>
                      <a:pt x="169" y="320"/>
                    </a:lnTo>
                    <a:cubicBezTo>
                      <a:pt x="76" y="395"/>
                      <a:pt x="0" y="545"/>
                      <a:pt x="76" y="714"/>
                    </a:cubicBezTo>
                    <a:lnTo>
                      <a:pt x="76" y="865"/>
                    </a:lnTo>
                    <a:lnTo>
                      <a:pt x="76" y="940"/>
                    </a:lnTo>
                    <a:lnTo>
                      <a:pt x="76" y="1109"/>
                    </a:lnTo>
                    <a:lnTo>
                      <a:pt x="76" y="1184"/>
                    </a:lnTo>
                    <a:cubicBezTo>
                      <a:pt x="169" y="1184"/>
                      <a:pt x="169" y="1259"/>
                      <a:pt x="169" y="1259"/>
                    </a:cubicBezTo>
                    <a:cubicBezTo>
                      <a:pt x="245" y="1409"/>
                      <a:pt x="320" y="1484"/>
                      <a:pt x="470" y="1578"/>
                    </a:cubicBezTo>
                    <a:lnTo>
                      <a:pt x="545" y="1653"/>
                    </a:lnTo>
                    <a:lnTo>
                      <a:pt x="714" y="1653"/>
                    </a:lnTo>
                    <a:lnTo>
                      <a:pt x="714" y="1729"/>
                    </a:lnTo>
                    <a:lnTo>
                      <a:pt x="1015" y="1729"/>
                    </a:lnTo>
                    <a:cubicBezTo>
                      <a:pt x="1015" y="1729"/>
                      <a:pt x="1109" y="1729"/>
                      <a:pt x="1109" y="1653"/>
                    </a:cubicBezTo>
                    <a:lnTo>
                      <a:pt x="1259" y="1653"/>
                    </a:lnTo>
                    <a:lnTo>
                      <a:pt x="1334" y="1578"/>
                    </a:lnTo>
                    <a:cubicBezTo>
                      <a:pt x="1409" y="1578"/>
                      <a:pt x="1409" y="1484"/>
                      <a:pt x="1484" y="1484"/>
                    </a:cubicBezTo>
                    <a:cubicBezTo>
                      <a:pt x="1484" y="1409"/>
                      <a:pt x="1578" y="1334"/>
                      <a:pt x="1578" y="1259"/>
                    </a:cubicBezTo>
                    <a:cubicBezTo>
                      <a:pt x="1653" y="1184"/>
                      <a:pt x="1729" y="1015"/>
                      <a:pt x="1729" y="865"/>
                    </a:cubicBezTo>
                    <a:lnTo>
                      <a:pt x="1729" y="789"/>
                    </a:lnTo>
                    <a:cubicBezTo>
                      <a:pt x="1729" y="789"/>
                      <a:pt x="1729" y="714"/>
                      <a:pt x="1653" y="639"/>
                    </a:cubicBezTo>
                    <a:cubicBezTo>
                      <a:pt x="1653" y="545"/>
                      <a:pt x="1653" y="470"/>
                      <a:pt x="1578" y="395"/>
                    </a:cubicBezTo>
                    <a:cubicBezTo>
                      <a:pt x="1578" y="320"/>
                      <a:pt x="1409" y="169"/>
                      <a:pt x="1259" y="76"/>
                    </a:cubicBezTo>
                    <a:lnTo>
                      <a:pt x="1184" y="76"/>
                    </a:lnTo>
                    <a:cubicBezTo>
                      <a:pt x="1109" y="0"/>
                      <a:pt x="1109" y="0"/>
                      <a:pt x="10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66"/>
              <p:cNvSpPr/>
              <p:nvPr/>
            </p:nvSpPr>
            <p:spPr>
              <a:xfrm>
                <a:off x="7096071" y="3530260"/>
                <a:ext cx="40422" cy="40422"/>
              </a:xfrm>
              <a:custGeom>
                <a:avLst/>
                <a:gdLst/>
                <a:ahLst/>
                <a:cxnLst/>
                <a:rect l="l" t="t" r="r" b="b"/>
                <a:pathLst>
                  <a:path w="1485" h="1485" extrusionOk="0">
                    <a:moveTo>
                      <a:pt x="395" y="1"/>
                    </a:moveTo>
                    <a:cubicBezTo>
                      <a:pt x="320" y="1"/>
                      <a:pt x="320" y="1"/>
                      <a:pt x="245" y="76"/>
                    </a:cubicBezTo>
                    <a:cubicBezTo>
                      <a:pt x="245" y="76"/>
                      <a:pt x="169" y="76"/>
                      <a:pt x="169" y="151"/>
                    </a:cubicBezTo>
                    <a:lnTo>
                      <a:pt x="75" y="226"/>
                    </a:lnTo>
                    <a:cubicBezTo>
                      <a:pt x="75" y="301"/>
                      <a:pt x="0" y="376"/>
                      <a:pt x="0" y="470"/>
                    </a:cubicBezTo>
                    <a:cubicBezTo>
                      <a:pt x="0" y="545"/>
                      <a:pt x="75" y="545"/>
                      <a:pt x="75" y="620"/>
                    </a:cubicBezTo>
                    <a:lnTo>
                      <a:pt x="75" y="696"/>
                    </a:lnTo>
                    <a:lnTo>
                      <a:pt x="169" y="771"/>
                    </a:lnTo>
                    <a:cubicBezTo>
                      <a:pt x="169" y="846"/>
                      <a:pt x="169" y="940"/>
                      <a:pt x="245" y="940"/>
                    </a:cubicBezTo>
                    <a:cubicBezTo>
                      <a:pt x="245" y="1015"/>
                      <a:pt x="320" y="1090"/>
                      <a:pt x="395" y="1165"/>
                    </a:cubicBezTo>
                    <a:cubicBezTo>
                      <a:pt x="395" y="1240"/>
                      <a:pt x="470" y="1240"/>
                      <a:pt x="470" y="1315"/>
                    </a:cubicBezTo>
                    <a:lnTo>
                      <a:pt x="545" y="1315"/>
                    </a:lnTo>
                    <a:cubicBezTo>
                      <a:pt x="639" y="1315"/>
                      <a:pt x="714" y="1409"/>
                      <a:pt x="714" y="1409"/>
                    </a:cubicBezTo>
                    <a:cubicBezTo>
                      <a:pt x="864" y="1485"/>
                      <a:pt x="940" y="1485"/>
                      <a:pt x="1015" y="1485"/>
                    </a:cubicBezTo>
                    <a:cubicBezTo>
                      <a:pt x="1109" y="1485"/>
                      <a:pt x="1184" y="1485"/>
                      <a:pt x="1259" y="1409"/>
                    </a:cubicBezTo>
                    <a:cubicBezTo>
                      <a:pt x="1334" y="1315"/>
                      <a:pt x="1409" y="1315"/>
                      <a:pt x="1409" y="1240"/>
                    </a:cubicBezTo>
                    <a:cubicBezTo>
                      <a:pt x="1484" y="1090"/>
                      <a:pt x="1484" y="940"/>
                      <a:pt x="1409" y="771"/>
                    </a:cubicBezTo>
                    <a:cubicBezTo>
                      <a:pt x="1334" y="620"/>
                      <a:pt x="1259" y="470"/>
                      <a:pt x="1109" y="301"/>
                    </a:cubicBezTo>
                    <a:lnTo>
                      <a:pt x="1015" y="226"/>
                    </a:lnTo>
                    <a:cubicBezTo>
                      <a:pt x="940" y="151"/>
                      <a:pt x="864" y="76"/>
                      <a:pt x="789" y="76"/>
                    </a:cubicBezTo>
                    <a:cubicBezTo>
                      <a:pt x="714" y="1"/>
                      <a:pt x="639" y="1"/>
                      <a:pt x="5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66"/>
              <p:cNvSpPr/>
              <p:nvPr/>
            </p:nvSpPr>
            <p:spPr>
              <a:xfrm>
                <a:off x="7121629" y="3584644"/>
                <a:ext cx="38380" cy="39224"/>
              </a:xfrm>
              <a:custGeom>
                <a:avLst/>
                <a:gdLst/>
                <a:ahLst/>
                <a:cxnLst/>
                <a:rect l="l" t="t" r="r" b="b"/>
                <a:pathLst>
                  <a:path w="1410" h="1441" extrusionOk="0">
                    <a:moveTo>
                      <a:pt x="522" y="0"/>
                    </a:moveTo>
                    <a:cubicBezTo>
                      <a:pt x="382" y="0"/>
                      <a:pt x="276" y="53"/>
                      <a:pt x="170" y="106"/>
                    </a:cubicBezTo>
                    <a:cubicBezTo>
                      <a:pt x="76" y="182"/>
                      <a:pt x="1" y="257"/>
                      <a:pt x="1" y="426"/>
                    </a:cubicBezTo>
                    <a:lnTo>
                      <a:pt x="1" y="651"/>
                    </a:lnTo>
                    <a:lnTo>
                      <a:pt x="1" y="726"/>
                    </a:lnTo>
                    <a:cubicBezTo>
                      <a:pt x="1" y="726"/>
                      <a:pt x="76" y="820"/>
                      <a:pt x="76" y="895"/>
                    </a:cubicBezTo>
                    <a:lnTo>
                      <a:pt x="170" y="971"/>
                    </a:lnTo>
                    <a:lnTo>
                      <a:pt x="170" y="1046"/>
                    </a:lnTo>
                    <a:cubicBezTo>
                      <a:pt x="245" y="1046"/>
                      <a:pt x="245" y="1046"/>
                      <a:pt x="245" y="1121"/>
                    </a:cubicBezTo>
                    <a:lnTo>
                      <a:pt x="320" y="1121"/>
                    </a:lnTo>
                    <a:lnTo>
                      <a:pt x="320" y="1196"/>
                    </a:lnTo>
                    <a:cubicBezTo>
                      <a:pt x="395" y="1196"/>
                      <a:pt x="395" y="1290"/>
                      <a:pt x="470" y="1290"/>
                    </a:cubicBezTo>
                    <a:cubicBezTo>
                      <a:pt x="545" y="1365"/>
                      <a:pt x="639" y="1365"/>
                      <a:pt x="639" y="1440"/>
                    </a:cubicBezTo>
                    <a:lnTo>
                      <a:pt x="1184" y="1440"/>
                    </a:lnTo>
                    <a:cubicBezTo>
                      <a:pt x="1334" y="1290"/>
                      <a:pt x="1409" y="1121"/>
                      <a:pt x="1409" y="971"/>
                    </a:cubicBezTo>
                    <a:lnTo>
                      <a:pt x="1409" y="895"/>
                    </a:lnTo>
                    <a:lnTo>
                      <a:pt x="1409" y="820"/>
                    </a:lnTo>
                    <a:lnTo>
                      <a:pt x="1409" y="726"/>
                    </a:lnTo>
                    <a:lnTo>
                      <a:pt x="1409" y="651"/>
                    </a:lnTo>
                    <a:cubicBezTo>
                      <a:pt x="1334" y="651"/>
                      <a:pt x="1334" y="576"/>
                      <a:pt x="1334" y="501"/>
                    </a:cubicBezTo>
                    <a:lnTo>
                      <a:pt x="1259" y="426"/>
                    </a:lnTo>
                    <a:cubicBezTo>
                      <a:pt x="1259" y="426"/>
                      <a:pt x="1184" y="351"/>
                      <a:pt x="1184" y="257"/>
                    </a:cubicBezTo>
                    <a:lnTo>
                      <a:pt x="1109" y="257"/>
                    </a:lnTo>
                    <a:cubicBezTo>
                      <a:pt x="1015" y="182"/>
                      <a:pt x="1015" y="182"/>
                      <a:pt x="940" y="106"/>
                    </a:cubicBezTo>
                    <a:lnTo>
                      <a:pt x="865" y="106"/>
                    </a:lnTo>
                    <a:cubicBezTo>
                      <a:pt x="790" y="31"/>
                      <a:pt x="714" y="31"/>
                      <a:pt x="714" y="31"/>
                    </a:cubicBezTo>
                    <a:cubicBezTo>
                      <a:pt x="643" y="9"/>
                      <a:pt x="579" y="0"/>
                      <a:pt x="5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66"/>
              <p:cNvSpPr/>
              <p:nvPr/>
            </p:nvSpPr>
            <p:spPr>
              <a:xfrm>
                <a:off x="7185539" y="3574736"/>
                <a:ext cx="47063" cy="40422"/>
              </a:xfrm>
              <a:custGeom>
                <a:avLst/>
                <a:gdLst/>
                <a:ahLst/>
                <a:cxnLst/>
                <a:rect l="l" t="t" r="r" b="b"/>
                <a:pathLst>
                  <a:path w="1729" h="1485" extrusionOk="0">
                    <a:moveTo>
                      <a:pt x="395" y="1"/>
                    </a:moveTo>
                    <a:cubicBezTo>
                      <a:pt x="395" y="1"/>
                      <a:pt x="320" y="76"/>
                      <a:pt x="245" y="76"/>
                    </a:cubicBezTo>
                    <a:cubicBezTo>
                      <a:pt x="170" y="151"/>
                      <a:pt x="170" y="245"/>
                      <a:pt x="76" y="245"/>
                    </a:cubicBezTo>
                    <a:cubicBezTo>
                      <a:pt x="1" y="395"/>
                      <a:pt x="1" y="546"/>
                      <a:pt x="76" y="715"/>
                    </a:cubicBezTo>
                    <a:lnTo>
                      <a:pt x="76" y="865"/>
                    </a:lnTo>
                    <a:cubicBezTo>
                      <a:pt x="170" y="940"/>
                      <a:pt x="245" y="1015"/>
                      <a:pt x="320" y="1015"/>
                    </a:cubicBezTo>
                    <a:cubicBezTo>
                      <a:pt x="395" y="1184"/>
                      <a:pt x="545" y="1259"/>
                      <a:pt x="714" y="1335"/>
                    </a:cubicBezTo>
                    <a:cubicBezTo>
                      <a:pt x="790" y="1410"/>
                      <a:pt x="940" y="1410"/>
                      <a:pt x="1109" y="1485"/>
                    </a:cubicBezTo>
                    <a:lnTo>
                      <a:pt x="1259" y="1485"/>
                    </a:lnTo>
                    <a:cubicBezTo>
                      <a:pt x="1334" y="1485"/>
                      <a:pt x="1409" y="1485"/>
                      <a:pt x="1409" y="1410"/>
                    </a:cubicBezTo>
                    <a:cubicBezTo>
                      <a:pt x="1485" y="1410"/>
                      <a:pt x="1485" y="1410"/>
                      <a:pt x="1579" y="1335"/>
                    </a:cubicBezTo>
                    <a:cubicBezTo>
                      <a:pt x="1654" y="1335"/>
                      <a:pt x="1654" y="1259"/>
                      <a:pt x="1729" y="1259"/>
                    </a:cubicBezTo>
                    <a:lnTo>
                      <a:pt x="1729" y="1090"/>
                    </a:lnTo>
                    <a:lnTo>
                      <a:pt x="1729" y="940"/>
                    </a:lnTo>
                    <a:lnTo>
                      <a:pt x="1729" y="790"/>
                    </a:lnTo>
                    <a:cubicBezTo>
                      <a:pt x="1729" y="715"/>
                      <a:pt x="1654" y="621"/>
                      <a:pt x="1579" y="546"/>
                    </a:cubicBezTo>
                    <a:cubicBezTo>
                      <a:pt x="1409" y="395"/>
                      <a:pt x="1109" y="245"/>
                      <a:pt x="865" y="76"/>
                    </a:cubicBezTo>
                    <a:cubicBezTo>
                      <a:pt x="714" y="1"/>
                      <a:pt x="545" y="1"/>
                      <a:pt x="3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66"/>
              <p:cNvSpPr/>
              <p:nvPr/>
            </p:nvSpPr>
            <p:spPr>
              <a:xfrm>
                <a:off x="7477487" y="3640716"/>
                <a:ext cx="38380" cy="30187"/>
              </a:xfrm>
              <a:custGeom>
                <a:avLst/>
                <a:gdLst/>
                <a:ahLst/>
                <a:cxnLst/>
                <a:rect l="l" t="t" r="r" b="b"/>
                <a:pathLst>
                  <a:path w="1410" h="1109" extrusionOk="0">
                    <a:moveTo>
                      <a:pt x="470" y="0"/>
                    </a:moveTo>
                    <a:cubicBezTo>
                      <a:pt x="395" y="0"/>
                      <a:pt x="320" y="0"/>
                      <a:pt x="245" y="75"/>
                    </a:cubicBezTo>
                    <a:cubicBezTo>
                      <a:pt x="151" y="75"/>
                      <a:pt x="76" y="169"/>
                      <a:pt x="1" y="244"/>
                    </a:cubicBezTo>
                    <a:lnTo>
                      <a:pt x="1" y="470"/>
                    </a:lnTo>
                    <a:lnTo>
                      <a:pt x="1" y="545"/>
                    </a:lnTo>
                    <a:lnTo>
                      <a:pt x="1" y="714"/>
                    </a:lnTo>
                    <a:lnTo>
                      <a:pt x="1" y="789"/>
                    </a:lnTo>
                    <a:cubicBezTo>
                      <a:pt x="76" y="864"/>
                      <a:pt x="151" y="939"/>
                      <a:pt x="151" y="939"/>
                    </a:cubicBezTo>
                    <a:cubicBezTo>
                      <a:pt x="245" y="1014"/>
                      <a:pt x="395" y="1108"/>
                      <a:pt x="545" y="1108"/>
                    </a:cubicBezTo>
                    <a:lnTo>
                      <a:pt x="714" y="1108"/>
                    </a:lnTo>
                    <a:lnTo>
                      <a:pt x="714" y="1014"/>
                    </a:lnTo>
                    <a:lnTo>
                      <a:pt x="1090" y="1014"/>
                    </a:lnTo>
                    <a:cubicBezTo>
                      <a:pt x="1184" y="1014"/>
                      <a:pt x="1259" y="939"/>
                      <a:pt x="1259" y="939"/>
                    </a:cubicBezTo>
                    <a:cubicBezTo>
                      <a:pt x="1334" y="939"/>
                      <a:pt x="1334" y="864"/>
                      <a:pt x="1334" y="864"/>
                    </a:cubicBezTo>
                    <a:cubicBezTo>
                      <a:pt x="1409" y="789"/>
                      <a:pt x="1409" y="789"/>
                      <a:pt x="1409" y="714"/>
                    </a:cubicBezTo>
                    <a:lnTo>
                      <a:pt x="1409" y="545"/>
                    </a:lnTo>
                    <a:lnTo>
                      <a:pt x="1409" y="470"/>
                    </a:lnTo>
                    <a:lnTo>
                      <a:pt x="1409" y="395"/>
                    </a:lnTo>
                    <a:cubicBezTo>
                      <a:pt x="1334" y="395"/>
                      <a:pt x="1334" y="319"/>
                      <a:pt x="1334" y="319"/>
                    </a:cubicBezTo>
                    <a:cubicBezTo>
                      <a:pt x="1259" y="319"/>
                      <a:pt x="1259" y="244"/>
                      <a:pt x="1184" y="244"/>
                    </a:cubicBezTo>
                    <a:lnTo>
                      <a:pt x="1090" y="169"/>
                    </a:lnTo>
                    <a:lnTo>
                      <a:pt x="1015" y="169"/>
                    </a:lnTo>
                    <a:cubicBezTo>
                      <a:pt x="1015" y="169"/>
                      <a:pt x="940" y="169"/>
                      <a:pt x="940" y="75"/>
                    </a:cubicBezTo>
                    <a:lnTo>
                      <a:pt x="865" y="75"/>
                    </a:lnTo>
                    <a:cubicBezTo>
                      <a:pt x="790" y="75"/>
                      <a:pt x="790" y="0"/>
                      <a:pt x="7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66"/>
              <p:cNvSpPr/>
              <p:nvPr/>
            </p:nvSpPr>
            <p:spPr>
              <a:xfrm>
                <a:off x="7515838" y="3689792"/>
                <a:ext cx="55257" cy="39224"/>
              </a:xfrm>
              <a:custGeom>
                <a:avLst/>
                <a:gdLst/>
                <a:ahLst/>
                <a:cxnLst/>
                <a:rect l="l" t="t" r="r" b="b"/>
                <a:pathLst>
                  <a:path w="2030" h="1441" extrusionOk="0">
                    <a:moveTo>
                      <a:pt x="1090" y="0"/>
                    </a:moveTo>
                    <a:cubicBezTo>
                      <a:pt x="1015" y="0"/>
                      <a:pt x="940" y="75"/>
                      <a:pt x="789" y="75"/>
                    </a:cubicBezTo>
                    <a:lnTo>
                      <a:pt x="789" y="151"/>
                    </a:lnTo>
                    <a:lnTo>
                      <a:pt x="395" y="151"/>
                    </a:lnTo>
                    <a:cubicBezTo>
                      <a:pt x="245" y="245"/>
                      <a:pt x="151" y="320"/>
                      <a:pt x="76" y="395"/>
                    </a:cubicBezTo>
                    <a:cubicBezTo>
                      <a:pt x="0" y="545"/>
                      <a:pt x="0" y="714"/>
                      <a:pt x="0" y="864"/>
                    </a:cubicBezTo>
                    <a:cubicBezTo>
                      <a:pt x="76" y="940"/>
                      <a:pt x="151" y="1090"/>
                      <a:pt x="245" y="1184"/>
                    </a:cubicBezTo>
                    <a:cubicBezTo>
                      <a:pt x="395" y="1334"/>
                      <a:pt x="470" y="1334"/>
                      <a:pt x="620" y="1409"/>
                    </a:cubicBezTo>
                    <a:cubicBezTo>
                      <a:pt x="692" y="1431"/>
                      <a:pt x="770" y="1440"/>
                      <a:pt x="850" y="1440"/>
                    </a:cubicBezTo>
                    <a:cubicBezTo>
                      <a:pt x="1044" y="1440"/>
                      <a:pt x="1250" y="1387"/>
                      <a:pt x="1409" y="1334"/>
                    </a:cubicBezTo>
                    <a:cubicBezTo>
                      <a:pt x="1560" y="1259"/>
                      <a:pt x="1653" y="1259"/>
                      <a:pt x="1804" y="1090"/>
                    </a:cubicBezTo>
                    <a:cubicBezTo>
                      <a:pt x="1954" y="940"/>
                      <a:pt x="2029" y="620"/>
                      <a:pt x="1879" y="395"/>
                    </a:cubicBezTo>
                    <a:cubicBezTo>
                      <a:pt x="1804" y="245"/>
                      <a:pt x="1653" y="75"/>
                      <a:pt x="1409" y="75"/>
                    </a:cubicBezTo>
                    <a:cubicBezTo>
                      <a:pt x="1334" y="75"/>
                      <a:pt x="1259" y="75"/>
                      <a:pt x="1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66"/>
              <p:cNvSpPr/>
              <p:nvPr/>
            </p:nvSpPr>
            <p:spPr>
              <a:xfrm>
                <a:off x="7477487" y="3779261"/>
                <a:ext cx="51174" cy="38380"/>
              </a:xfrm>
              <a:custGeom>
                <a:avLst/>
                <a:gdLst/>
                <a:ahLst/>
                <a:cxnLst/>
                <a:rect l="l" t="t" r="r" b="b"/>
                <a:pathLst>
                  <a:path w="1880" h="1410" extrusionOk="0">
                    <a:moveTo>
                      <a:pt x="620" y="1"/>
                    </a:moveTo>
                    <a:lnTo>
                      <a:pt x="470" y="76"/>
                    </a:lnTo>
                    <a:lnTo>
                      <a:pt x="395" y="76"/>
                    </a:lnTo>
                    <a:cubicBezTo>
                      <a:pt x="320" y="76"/>
                      <a:pt x="320" y="151"/>
                      <a:pt x="245" y="245"/>
                    </a:cubicBezTo>
                    <a:cubicBezTo>
                      <a:pt x="151" y="245"/>
                      <a:pt x="151" y="320"/>
                      <a:pt x="76" y="320"/>
                    </a:cubicBezTo>
                    <a:cubicBezTo>
                      <a:pt x="1" y="545"/>
                      <a:pt x="1" y="790"/>
                      <a:pt x="151" y="1015"/>
                    </a:cubicBezTo>
                    <a:cubicBezTo>
                      <a:pt x="151" y="1015"/>
                      <a:pt x="245" y="1090"/>
                      <a:pt x="245" y="1184"/>
                    </a:cubicBezTo>
                    <a:cubicBezTo>
                      <a:pt x="320" y="1184"/>
                      <a:pt x="395" y="1259"/>
                      <a:pt x="395" y="1259"/>
                    </a:cubicBezTo>
                    <a:cubicBezTo>
                      <a:pt x="545" y="1334"/>
                      <a:pt x="620" y="1334"/>
                      <a:pt x="714" y="1409"/>
                    </a:cubicBezTo>
                    <a:lnTo>
                      <a:pt x="1090" y="1409"/>
                    </a:lnTo>
                    <a:cubicBezTo>
                      <a:pt x="1259" y="1409"/>
                      <a:pt x="1334" y="1409"/>
                      <a:pt x="1485" y="1334"/>
                    </a:cubicBezTo>
                    <a:cubicBezTo>
                      <a:pt x="1560" y="1334"/>
                      <a:pt x="1654" y="1259"/>
                      <a:pt x="1729" y="1184"/>
                    </a:cubicBezTo>
                    <a:cubicBezTo>
                      <a:pt x="1804" y="1184"/>
                      <a:pt x="1804" y="1090"/>
                      <a:pt x="1879" y="1015"/>
                    </a:cubicBezTo>
                    <a:lnTo>
                      <a:pt x="1879" y="790"/>
                    </a:lnTo>
                    <a:cubicBezTo>
                      <a:pt x="1879" y="714"/>
                      <a:pt x="1879" y="621"/>
                      <a:pt x="1804" y="545"/>
                    </a:cubicBezTo>
                    <a:cubicBezTo>
                      <a:pt x="1804" y="395"/>
                      <a:pt x="1654" y="320"/>
                      <a:pt x="1560" y="245"/>
                    </a:cubicBezTo>
                    <a:cubicBezTo>
                      <a:pt x="1485" y="245"/>
                      <a:pt x="1409" y="151"/>
                      <a:pt x="1334" y="151"/>
                    </a:cubicBezTo>
                    <a:lnTo>
                      <a:pt x="1184" y="151"/>
                    </a:lnTo>
                    <a:cubicBezTo>
                      <a:pt x="1090" y="151"/>
                      <a:pt x="1015" y="76"/>
                      <a:pt x="1015" y="76"/>
                    </a:cubicBezTo>
                    <a:cubicBezTo>
                      <a:pt x="865" y="76"/>
                      <a:pt x="790" y="1"/>
                      <a:pt x="7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66"/>
              <p:cNvSpPr/>
              <p:nvPr/>
            </p:nvSpPr>
            <p:spPr>
              <a:xfrm>
                <a:off x="7330751" y="3730185"/>
                <a:ext cx="48588" cy="40422"/>
              </a:xfrm>
              <a:custGeom>
                <a:avLst/>
                <a:gdLst/>
                <a:ahLst/>
                <a:cxnLst/>
                <a:rect l="l" t="t" r="r" b="b"/>
                <a:pathLst>
                  <a:path w="1785" h="1485" extrusionOk="0">
                    <a:moveTo>
                      <a:pt x="940" y="0"/>
                    </a:moveTo>
                    <a:cubicBezTo>
                      <a:pt x="695" y="0"/>
                      <a:pt x="470" y="0"/>
                      <a:pt x="301" y="75"/>
                    </a:cubicBezTo>
                    <a:cubicBezTo>
                      <a:pt x="226" y="75"/>
                      <a:pt x="226" y="169"/>
                      <a:pt x="151" y="169"/>
                    </a:cubicBezTo>
                    <a:cubicBezTo>
                      <a:pt x="151" y="245"/>
                      <a:pt x="76" y="245"/>
                      <a:pt x="76" y="320"/>
                    </a:cubicBezTo>
                    <a:cubicBezTo>
                      <a:pt x="76" y="320"/>
                      <a:pt x="76" y="395"/>
                      <a:pt x="0" y="395"/>
                    </a:cubicBezTo>
                    <a:lnTo>
                      <a:pt x="0" y="639"/>
                    </a:lnTo>
                    <a:cubicBezTo>
                      <a:pt x="0" y="714"/>
                      <a:pt x="0" y="714"/>
                      <a:pt x="76" y="789"/>
                    </a:cubicBezTo>
                    <a:cubicBezTo>
                      <a:pt x="76" y="789"/>
                      <a:pt x="76" y="864"/>
                      <a:pt x="151" y="864"/>
                    </a:cubicBezTo>
                    <a:lnTo>
                      <a:pt x="151" y="940"/>
                    </a:lnTo>
                    <a:lnTo>
                      <a:pt x="226" y="940"/>
                    </a:lnTo>
                    <a:cubicBezTo>
                      <a:pt x="226" y="1109"/>
                      <a:pt x="301" y="1184"/>
                      <a:pt x="376" y="1184"/>
                    </a:cubicBezTo>
                    <a:cubicBezTo>
                      <a:pt x="470" y="1259"/>
                      <a:pt x="545" y="1334"/>
                      <a:pt x="620" y="1409"/>
                    </a:cubicBezTo>
                    <a:cubicBezTo>
                      <a:pt x="695" y="1409"/>
                      <a:pt x="771" y="1409"/>
                      <a:pt x="846" y="1484"/>
                    </a:cubicBezTo>
                    <a:lnTo>
                      <a:pt x="1090" y="1484"/>
                    </a:lnTo>
                    <a:cubicBezTo>
                      <a:pt x="1240" y="1484"/>
                      <a:pt x="1409" y="1484"/>
                      <a:pt x="1484" y="1409"/>
                    </a:cubicBezTo>
                    <a:cubicBezTo>
                      <a:pt x="1710" y="1334"/>
                      <a:pt x="1785" y="1109"/>
                      <a:pt x="1785" y="940"/>
                    </a:cubicBezTo>
                    <a:lnTo>
                      <a:pt x="1785" y="789"/>
                    </a:lnTo>
                    <a:cubicBezTo>
                      <a:pt x="1785" y="714"/>
                      <a:pt x="1710" y="714"/>
                      <a:pt x="1710" y="714"/>
                    </a:cubicBezTo>
                    <a:lnTo>
                      <a:pt x="1710" y="545"/>
                    </a:lnTo>
                    <a:cubicBezTo>
                      <a:pt x="1635" y="545"/>
                      <a:pt x="1635" y="470"/>
                      <a:pt x="1560" y="395"/>
                    </a:cubicBezTo>
                    <a:lnTo>
                      <a:pt x="1484" y="320"/>
                    </a:lnTo>
                    <a:cubicBezTo>
                      <a:pt x="1409" y="245"/>
                      <a:pt x="1315" y="245"/>
                      <a:pt x="1240" y="169"/>
                    </a:cubicBezTo>
                    <a:cubicBezTo>
                      <a:pt x="1165" y="75"/>
                      <a:pt x="1015" y="75"/>
                      <a:pt x="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66"/>
              <p:cNvSpPr/>
              <p:nvPr/>
            </p:nvSpPr>
            <p:spPr>
              <a:xfrm>
                <a:off x="7426370" y="3698475"/>
                <a:ext cx="45022" cy="36339"/>
              </a:xfrm>
              <a:custGeom>
                <a:avLst/>
                <a:gdLst/>
                <a:ahLst/>
                <a:cxnLst/>
                <a:rect l="l" t="t" r="r" b="b"/>
                <a:pathLst>
                  <a:path w="1654" h="1335" extrusionOk="0">
                    <a:moveTo>
                      <a:pt x="789" y="1"/>
                    </a:moveTo>
                    <a:lnTo>
                      <a:pt x="714" y="76"/>
                    </a:lnTo>
                    <a:cubicBezTo>
                      <a:pt x="620" y="76"/>
                      <a:pt x="545" y="76"/>
                      <a:pt x="545" y="151"/>
                    </a:cubicBezTo>
                    <a:lnTo>
                      <a:pt x="319" y="151"/>
                    </a:lnTo>
                    <a:cubicBezTo>
                      <a:pt x="244" y="226"/>
                      <a:pt x="150" y="226"/>
                      <a:pt x="75" y="301"/>
                    </a:cubicBezTo>
                    <a:cubicBezTo>
                      <a:pt x="75" y="301"/>
                      <a:pt x="0" y="395"/>
                      <a:pt x="0" y="470"/>
                    </a:cubicBezTo>
                    <a:lnTo>
                      <a:pt x="0" y="621"/>
                    </a:lnTo>
                    <a:lnTo>
                      <a:pt x="0" y="865"/>
                    </a:lnTo>
                    <a:cubicBezTo>
                      <a:pt x="75" y="940"/>
                      <a:pt x="75" y="1015"/>
                      <a:pt x="150" y="1015"/>
                    </a:cubicBezTo>
                    <a:lnTo>
                      <a:pt x="150" y="1090"/>
                    </a:lnTo>
                    <a:cubicBezTo>
                      <a:pt x="244" y="1090"/>
                      <a:pt x="244" y="1165"/>
                      <a:pt x="319" y="1165"/>
                    </a:cubicBezTo>
                    <a:lnTo>
                      <a:pt x="395" y="1240"/>
                    </a:lnTo>
                    <a:cubicBezTo>
                      <a:pt x="470" y="1240"/>
                      <a:pt x="545" y="1240"/>
                      <a:pt x="620" y="1334"/>
                    </a:cubicBezTo>
                    <a:lnTo>
                      <a:pt x="864" y="1334"/>
                    </a:lnTo>
                    <a:cubicBezTo>
                      <a:pt x="939" y="1334"/>
                      <a:pt x="1015" y="1334"/>
                      <a:pt x="1090" y="1240"/>
                    </a:cubicBezTo>
                    <a:cubicBezTo>
                      <a:pt x="1184" y="1240"/>
                      <a:pt x="1259" y="1240"/>
                      <a:pt x="1259" y="1165"/>
                    </a:cubicBezTo>
                    <a:cubicBezTo>
                      <a:pt x="1334" y="1165"/>
                      <a:pt x="1409" y="1090"/>
                      <a:pt x="1409" y="1090"/>
                    </a:cubicBezTo>
                    <a:cubicBezTo>
                      <a:pt x="1409" y="1015"/>
                      <a:pt x="1484" y="1015"/>
                      <a:pt x="1484" y="940"/>
                    </a:cubicBezTo>
                    <a:cubicBezTo>
                      <a:pt x="1484" y="940"/>
                      <a:pt x="1559" y="940"/>
                      <a:pt x="1559" y="865"/>
                    </a:cubicBezTo>
                    <a:cubicBezTo>
                      <a:pt x="1559" y="865"/>
                      <a:pt x="1653" y="771"/>
                      <a:pt x="1653" y="696"/>
                    </a:cubicBezTo>
                    <a:lnTo>
                      <a:pt x="1653" y="470"/>
                    </a:lnTo>
                    <a:cubicBezTo>
                      <a:pt x="1653" y="395"/>
                      <a:pt x="1653" y="395"/>
                      <a:pt x="1559" y="301"/>
                    </a:cubicBezTo>
                    <a:cubicBezTo>
                      <a:pt x="1559" y="226"/>
                      <a:pt x="1559" y="226"/>
                      <a:pt x="1484" y="226"/>
                    </a:cubicBezTo>
                    <a:cubicBezTo>
                      <a:pt x="1409" y="151"/>
                      <a:pt x="1334" y="76"/>
                      <a:pt x="1259" y="76"/>
                    </a:cubicBezTo>
                    <a:cubicBezTo>
                      <a:pt x="1259" y="76"/>
                      <a:pt x="1184" y="1"/>
                      <a:pt x="10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66"/>
              <p:cNvSpPr/>
              <p:nvPr/>
            </p:nvSpPr>
            <p:spPr>
              <a:xfrm>
                <a:off x="7230531" y="3647357"/>
                <a:ext cx="42463" cy="38380"/>
              </a:xfrm>
              <a:custGeom>
                <a:avLst/>
                <a:gdLst/>
                <a:ahLst/>
                <a:cxnLst/>
                <a:rect l="l" t="t" r="r" b="b"/>
                <a:pathLst>
                  <a:path w="1560" h="1410" extrusionOk="0">
                    <a:moveTo>
                      <a:pt x="470" y="0"/>
                    </a:moveTo>
                    <a:cubicBezTo>
                      <a:pt x="301" y="75"/>
                      <a:pt x="226" y="75"/>
                      <a:pt x="151" y="151"/>
                    </a:cubicBezTo>
                    <a:cubicBezTo>
                      <a:pt x="151" y="151"/>
                      <a:pt x="151" y="226"/>
                      <a:pt x="76" y="226"/>
                    </a:cubicBezTo>
                    <a:lnTo>
                      <a:pt x="76" y="395"/>
                    </a:lnTo>
                    <a:cubicBezTo>
                      <a:pt x="1" y="470"/>
                      <a:pt x="1" y="620"/>
                      <a:pt x="76" y="695"/>
                    </a:cubicBezTo>
                    <a:lnTo>
                      <a:pt x="76" y="770"/>
                    </a:lnTo>
                    <a:cubicBezTo>
                      <a:pt x="76" y="864"/>
                      <a:pt x="76" y="939"/>
                      <a:pt x="151" y="1015"/>
                    </a:cubicBezTo>
                    <a:cubicBezTo>
                      <a:pt x="151" y="1090"/>
                      <a:pt x="226" y="1165"/>
                      <a:pt x="226" y="1165"/>
                    </a:cubicBezTo>
                    <a:cubicBezTo>
                      <a:pt x="395" y="1240"/>
                      <a:pt x="470" y="1334"/>
                      <a:pt x="621" y="1409"/>
                    </a:cubicBezTo>
                    <a:lnTo>
                      <a:pt x="1165" y="1409"/>
                    </a:lnTo>
                    <a:cubicBezTo>
                      <a:pt x="1240" y="1409"/>
                      <a:pt x="1240" y="1334"/>
                      <a:pt x="1334" y="1334"/>
                    </a:cubicBezTo>
                    <a:lnTo>
                      <a:pt x="1410" y="1240"/>
                    </a:lnTo>
                    <a:lnTo>
                      <a:pt x="1485" y="1090"/>
                    </a:lnTo>
                    <a:lnTo>
                      <a:pt x="1560" y="1015"/>
                    </a:lnTo>
                    <a:lnTo>
                      <a:pt x="1560" y="864"/>
                    </a:lnTo>
                    <a:lnTo>
                      <a:pt x="1560" y="695"/>
                    </a:lnTo>
                    <a:cubicBezTo>
                      <a:pt x="1560" y="695"/>
                      <a:pt x="1485" y="620"/>
                      <a:pt x="1485" y="545"/>
                    </a:cubicBezTo>
                    <a:lnTo>
                      <a:pt x="1410" y="470"/>
                    </a:lnTo>
                    <a:lnTo>
                      <a:pt x="1334" y="395"/>
                    </a:lnTo>
                    <a:lnTo>
                      <a:pt x="1240" y="301"/>
                    </a:lnTo>
                    <a:cubicBezTo>
                      <a:pt x="1165" y="301"/>
                      <a:pt x="1165" y="226"/>
                      <a:pt x="1090" y="226"/>
                    </a:cubicBezTo>
                    <a:cubicBezTo>
                      <a:pt x="1015" y="151"/>
                      <a:pt x="940" y="75"/>
                      <a:pt x="940" y="75"/>
                    </a:cubicBezTo>
                    <a:cubicBezTo>
                      <a:pt x="865" y="75"/>
                      <a:pt x="771" y="0"/>
                      <a:pt x="7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66"/>
              <p:cNvSpPr/>
              <p:nvPr/>
            </p:nvSpPr>
            <p:spPr>
              <a:xfrm>
                <a:off x="7272965" y="3670874"/>
                <a:ext cx="27" cy="27"/>
              </a:xfrm>
              <a:custGeom>
                <a:avLst/>
                <a:gdLst/>
                <a:ahLst/>
                <a:cxnLst/>
                <a:rect l="l" t="t" r="r" b="b"/>
                <a:pathLst>
                  <a:path w="1" h="1" extrusionOk="0">
                    <a:moveTo>
                      <a:pt x="1" y="0"/>
                    </a:move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66"/>
              <p:cNvSpPr/>
              <p:nvPr/>
            </p:nvSpPr>
            <p:spPr>
              <a:xfrm>
                <a:off x="7322068" y="3623840"/>
                <a:ext cx="42463" cy="37237"/>
              </a:xfrm>
              <a:custGeom>
                <a:avLst/>
                <a:gdLst/>
                <a:ahLst/>
                <a:cxnLst/>
                <a:rect l="l" t="t" r="r" b="b"/>
                <a:pathLst>
                  <a:path w="1560" h="1368" extrusionOk="0">
                    <a:moveTo>
                      <a:pt x="395" y="0"/>
                    </a:moveTo>
                    <a:lnTo>
                      <a:pt x="319" y="75"/>
                    </a:lnTo>
                    <a:cubicBezTo>
                      <a:pt x="226" y="150"/>
                      <a:pt x="150" y="150"/>
                      <a:pt x="75" y="226"/>
                    </a:cubicBezTo>
                    <a:cubicBezTo>
                      <a:pt x="0" y="395"/>
                      <a:pt x="0" y="470"/>
                      <a:pt x="0" y="545"/>
                    </a:cubicBezTo>
                    <a:cubicBezTo>
                      <a:pt x="0" y="620"/>
                      <a:pt x="0" y="695"/>
                      <a:pt x="75" y="789"/>
                    </a:cubicBezTo>
                    <a:lnTo>
                      <a:pt x="75" y="864"/>
                    </a:lnTo>
                    <a:lnTo>
                      <a:pt x="75" y="939"/>
                    </a:lnTo>
                    <a:lnTo>
                      <a:pt x="150" y="1015"/>
                    </a:lnTo>
                    <a:cubicBezTo>
                      <a:pt x="150" y="1090"/>
                      <a:pt x="226" y="1090"/>
                      <a:pt x="226" y="1090"/>
                    </a:cubicBezTo>
                    <a:lnTo>
                      <a:pt x="226" y="1165"/>
                    </a:lnTo>
                    <a:cubicBezTo>
                      <a:pt x="319" y="1165"/>
                      <a:pt x="319" y="1165"/>
                      <a:pt x="395" y="1259"/>
                    </a:cubicBezTo>
                    <a:lnTo>
                      <a:pt x="470" y="1259"/>
                    </a:lnTo>
                    <a:lnTo>
                      <a:pt x="545" y="1334"/>
                    </a:lnTo>
                    <a:lnTo>
                      <a:pt x="864" y="1334"/>
                    </a:lnTo>
                    <a:cubicBezTo>
                      <a:pt x="914" y="1359"/>
                      <a:pt x="956" y="1367"/>
                      <a:pt x="992" y="1367"/>
                    </a:cubicBezTo>
                    <a:cubicBezTo>
                      <a:pt x="1065" y="1367"/>
                      <a:pt x="1115" y="1334"/>
                      <a:pt x="1165" y="1334"/>
                    </a:cubicBezTo>
                    <a:cubicBezTo>
                      <a:pt x="1259" y="1334"/>
                      <a:pt x="1334" y="1259"/>
                      <a:pt x="1409" y="1165"/>
                    </a:cubicBezTo>
                    <a:cubicBezTo>
                      <a:pt x="1484" y="1165"/>
                      <a:pt x="1484" y="1090"/>
                      <a:pt x="1484" y="1015"/>
                    </a:cubicBezTo>
                    <a:cubicBezTo>
                      <a:pt x="1559" y="1015"/>
                      <a:pt x="1559" y="939"/>
                      <a:pt x="1559" y="864"/>
                    </a:cubicBezTo>
                    <a:cubicBezTo>
                      <a:pt x="1559" y="789"/>
                      <a:pt x="1559" y="620"/>
                      <a:pt x="1484" y="545"/>
                    </a:cubicBezTo>
                    <a:cubicBezTo>
                      <a:pt x="1409" y="395"/>
                      <a:pt x="1259" y="319"/>
                      <a:pt x="1090" y="150"/>
                    </a:cubicBezTo>
                    <a:cubicBezTo>
                      <a:pt x="1014" y="150"/>
                      <a:pt x="939" y="75"/>
                      <a:pt x="864" y="75"/>
                    </a:cubicBezTo>
                    <a:lnTo>
                      <a:pt x="7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66"/>
              <p:cNvSpPr/>
              <p:nvPr/>
            </p:nvSpPr>
            <p:spPr>
              <a:xfrm>
                <a:off x="6548484" y="3589408"/>
                <a:ext cx="129159" cy="85362"/>
              </a:xfrm>
              <a:custGeom>
                <a:avLst/>
                <a:gdLst/>
                <a:ahLst/>
                <a:cxnLst/>
                <a:rect l="l" t="t" r="r" b="b"/>
                <a:pathLst>
                  <a:path w="4745" h="3136" extrusionOk="0">
                    <a:moveTo>
                      <a:pt x="1628" y="0"/>
                    </a:moveTo>
                    <a:cubicBezTo>
                      <a:pt x="1464" y="0"/>
                      <a:pt x="1313" y="26"/>
                      <a:pt x="1184" y="82"/>
                    </a:cubicBezTo>
                    <a:cubicBezTo>
                      <a:pt x="470" y="401"/>
                      <a:pt x="0" y="1660"/>
                      <a:pt x="395" y="2280"/>
                    </a:cubicBezTo>
                    <a:cubicBezTo>
                      <a:pt x="598" y="2627"/>
                      <a:pt x="1499" y="3136"/>
                      <a:pt x="2411" y="3136"/>
                    </a:cubicBezTo>
                    <a:cubicBezTo>
                      <a:pt x="2929" y="3136"/>
                      <a:pt x="3450" y="2972"/>
                      <a:pt x="3851" y="2524"/>
                    </a:cubicBezTo>
                    <a:cubicBezTo>
                      <a:pt x="4745" y="1415"/>
                      <a:pt x="2839" y="0"/>
                      <a:pt x="1628" y="0"/>
                    </a:cubicBezTo>
                    <a:close/>
                  </a:path>
                </a:pathLst>
              </a:custGeom>
              <a:solidFill>
                <a:srgbClr val="290F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66"/>
              <p:cNvSpPr/>
              <p:nvPr/>
            </p:nvSpPr>
            <p:spPr>
              <a:xfrm>
                <a:off x="8236027" y="4748837"/>
                <a:ext cx="31" cy="31"/>
              </a:xfrm>
              <a:custGeom>
                <a:avLst/>
                <a:gdLst/>
                <a:ahLst/>
                <a:cxnLst/>
                <a:rect l="l" t="t" r="r" b="b"/>
                <a:pathLst>
                  <a:path w="1" h="1" extrusionOk="0">
                    <a:moveTo>
                      <a:pt x="0" y="1"/>
                    </a:move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77" name="Google Shape;10677;p66"/>
            <p:cNvSpPr/>
            <p:nvPr/>
          </p:nvSpPr>
          <p:spPr>
            <a:xfrm flipH="1">
              <a:off x="1548466" y="4194793"/>
              <a:ext cx="42800" cy="49631"/>
            </a:xfrm>
            <a:custGeom>
              <a:avLst/>
              <a:gdLst/>
              <a:ahLst/>
              <a:cxnLst/>
              <a:rect l="l" t="t" r="r" b="b"/>
              <a:pathLst>
                <a:path w="1372" h="1591" extrusionOk="0">
                  <a:moveTo>
                    <a:pt x="699" y="0"/>
                  </a:moveTo>
                  <a:cubicBezTo>
                    <a:pt x="519" y="0"/>
                    <a:pt x="355" y="82"/>
                    <a:pt x="254" y="225"/>
                  </a:cubicBezTo>
                  <a:cubicBezTo>
                    <a:pt x="60" y="464"/>
                    <a:pt x="1" y="777"/>
                    <a:pt x="60" y="1030"/>
                  </a:cubicBezTo>
                  <a:cubicBezTo>
                    <a:pt x="60" y="1343"/>
                    <a:pt x="314" y="1521"/>
                    <a:pt x="567" y="1581"/>
                  </a:cubicBezTo>
                  <a:cubicBezTo>
                    <a:pt x="599" y="1587"/>
                    <a:pt x="632" y="1590"/>
                    <a:pt x="664" y="1590"/>
                  </a:cubicBezTo>
                  <a:cubicBezTo>
                    <a:pt x="939" y="1590"/>
                    <a:pt x="1186" y="1370"/>
                    <a:pt x="1252" y="1089"/>
                  </a:cubicBezTo>
                  <a:lnTo>
                    <a:pt x="1252" y="896"/>
                  </a:lnTo>
                  <a:lnTo>
                    <a:pt x="1312" y="836"/>
                  </a:lnTo>
                  <a:cubicBezTo>
                    <a:pt x="1312" y="777"/>
                    <a:pt x="1371" y="657"/>
                    <a:pt x="1312" y="523"/>
                  </a:cubicBezTo>
                  <a:cubicBezTo>
                    <a:pt x="1312" y="404"/>
                    <a:pt x="1252" y="225"/>
                    <a:pt x="1118" y="151"/>
                  </a:cubicBezTo>
                  <a:cubicBezTo>
                    <a:pt x="983" y="48"/>
                    <a:pt x="836" y="0"/>
                    <a:pt x="6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66"/>
            <p:cNvSpPr/>
            <p:nvPr/>
          </p:nvSpPr>
          <p:spPr>
            <a:xfrm flipH="1">
              <a:off x="1305120" y="4353247"/>
              <a:ext cx="53281" cy="68847"/>
            </a:xfrm>
            <a:custGeom>
              <a:avLst/>
              <a:gdLst/>
              <a:ahLst/>
              <a:cxnLst/>
              <a:rect l="l" t="t" r="r" b="b"/>
              <a:pathLst>
                <a:path w="1708" h="2207" extrusionOk="0">
                  <a:moveTo>
                    <a:pt x="742" y="1"/>
                  </a:moveTo>
                  <a:cubicBezTo>
                    <a:pt x="353" y="1"/>
                    <a:pt x="0" y="563"/>
                    <a:pt x="412" y="834"/>
                  </a:cubicBezTo>
                  <a:cubicBezTo>
                    <a:pt x="591" y="953"/>
                    <a:pt x="725" y="1207"/>
                    <a:pt x="903" y="1400"/>
                  </a:cubicBezTo>
                  <a:cubicBezTo>
                    <a:pt x="1037" y="1639"/>
                    <a:pt x="1216" y="1892"/>
                    <a:pt x="1469" y="2145"/>
                  </a:cubicBezTo>
                  <a:cubicBezTo>
                    <a:pt x="1490" y="2187"/>
                    <a:pt x="1525" y="2207"/>
                    <a:pt x="1563" y="2207"/>
                  </a:cubicBezTo>
                  <a:cubicBezTo>
                    <a:pt x="1632" y="2207"/>
                    <a:pt x="1708" y="2137"/>
                    <a:pt x="1708" y="2011"/>
                  </a:cubicBezTo>
                  <a:cubicBezTo>
                    <a:pt x="1589" y="1460"/>
                    <a:pt x="1410" y="834"/>
                    <a:pt x="1157" y="283"/>
                  </a:cubicBezTo>
                  <a:cubicBezTo>
                    <a:pt x="1039" y="80"/>
                    <a:pt x="888" y="1"/>
                    <a:pt x="7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66"/>
            <p:cNvSpPr/>
            <p:nvPr/>
          </p:nvSpPr>
          <p:spPr>
            <a:xfrm flipH="1">
              <a:off x="2370292" y="431974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66"/>
            <p:cNvSpPr/>
            <p:nvPr/>
          </p:nvSpPr>
          <p:spPr>
            <a:xfrm flipH="1">
              <a:off x="2543327" y="4482476"/>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66"/>
            <p:cNvSpPr/>
            <p:nvPr/>
          </p:nvSpPr>
          <p:spPr>
            <a:xfrm flipH="1">
              <a:off x="2266425" y="4465431"/>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66"/>
            <p:cNvSpPr/>
            <p:nvPr/>
          </p:nvSpPr>
          <p:spPr>
            <a:xfrm>
              <a:off x="1114952" y="26672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66"/>
            <p:cNvSpPr/>
            <p:nvPr/>
          </p:nvSpPr>
          <p:spPr>
            <a:xfrm>
              <a:off x="1246471" y="28253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66"/>
            <p:cNvSpPr/>
            <p:nvPr/>
          </p:nvSpPr>
          <p:spPr>
            <a:xfrm flipH="1">
              <a:off x="3233291" y="438462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66"/>
            <p:cNvSpPr/>
            <p:nvPr/>
          </p:nvSpPr>
          <p:spPr>
            <a:xfrm flipH="1">
              <a:off x="3132936" y="441919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66"/>
            <p:cNvSpPr/>
            <p:nvPr/>
          </p:nvSpPr>
          <p:spPr>
            <a:xfrm rot="-1136767">
              <a:off x="1147503" y="3607189"/>
              <a:ext cx="387631" cy="425779"/>
            </a:xfrm>
            <a:custGeom>
              <a:avLst/>
              <a:gdLst/>
              <a:ahLst/>
              <a:cxnLst/>
              <a:rect l="l" t="t" r="r" b="b"/>
              <a:pathLst>
                <a:path w="24438" h="26843" extrusionOk="0">
                  <a:moveTo>
                    <a:pt x="17770" y="0"/>
                  </a:moveTo>
                  <a:cubicBezTo>
                    <a:pt x="17018" y="0"/>
                    <a:pt x="16292" y="226"/>
                    <a:pt x="15665" y="526"/>
                  </a:cubicBezTo>
                  <a:cubicBezTo>
                    <a:pt x="15139" y="752"/>
                    <a:pt x="14637" y="1153"/>
                    <a:pt x="14211" y="1579"/>
                  </a:cubicBezTo>
                  <a:cubicBezTo>
                    <a:pt x="13585" y="952"/>
                    <a:pt x="12758" y="526"/>
                    <a:pt x="11906" y="526"/>
                  </a:cubicBezTo>
                  <a:cubicBezTo>
                    <a:pt x="10552" y="526"/>
                    <a:pt x="9399" y="1379"/>
                    <a:pt x="8673" y="2406"/>
                  </a:cubicBezTo>
                  <a:cubicBezTo>
                    <a:pt x="8246" y="3033"/>
                    <a:pt x="7946" y="3759"/>
                    <a:pt x="7845" y="4612"/>
                  </a:cubicBezTo>
                  <a:lnTo>
                    <a:pt x="7520" y="4286"/>
                  </a:lnTo>
                  <a:cubicBezTo>
                    <a:pt x="7319" y="4085"/>
                    <a:pt x="6993" y="3985"/>
                    <a:pt x="6793" y="3885"/>
                  </a:cubicBezTo>
                  <a:cubicBezTo>
                    <a:pt x="6609" y="3787"/>
                    <a:pt x="6429" y="3751"/>
                    <a:pt x="6250" y="3751"/>
                  </a:cubicBezTo>
                  <a:cubicBezTo>
                    <a:pt x="6015" y="3751"/>
                    <a:pt x="5782" y="3814"/>
                    <a:pt x="5540" y="3885"/>
                  </a:cubicBezTo>
                  <a:cubicBezTo>
                    <a:pt x="4186" y="4186"/>
                    <a:pt x="3134" y="5138"/>
                    <a:pt x="2307" y="6266"/>
                  </a:cubicBezTo>
                  <a:cubicBezTo>
                    <a:pt x="1580" y="7419"/>
                    <a:pt x="1254" y="8772"/>
                    <a:pt x="953" y="10025"/>
                  </a:cubicBezTo>
                  <a:cubicBezTo>
                    <a:pt x="1" y="15564"/>
                    <a:pt x="3459" y="23609"/>
                    <a:pt x="7946" y="26842"/>
                  </a:cubicBezTo>
                  <a:cubicBezTo>
                    <a:pt x="9299" y="26542"/>
                    <a:pt x="11605" y="25689"/>
                    <a:pt x="12432" y="24662"/>
                  </a:cubicBezTo>
                  <a:cubicBezTo>
                    <a:pt x="13059" y="23810"/>
                    <a:pt x="13384" y="22557"/>
                    <a:pt x="12632" y="21930"/>
                  </a:cubicBezTo>
                  <a:cubicBezTo>
                    <a:pt x="14011" y="21629"/>
                    <a:pt x="15264" y="20902"/>
                    <a:pt x="15891" y="19649"/>
                  </a:cubicBezTo>
                  <a:cubicBezTo>
                    <a:pt x="16191" y="19123"/>
                    <a:pt x="16191" y="18396"/>
                    <a:pt x="16091" y="17770"/>
                  </a:cubicBezTo>
                  <a:cubicBezTo>
                    <a:pt x="16517" y="17770"/>
                    <a:pt x="16818" y="17669"/>
                    <a:pt x="17144" y="17544"/>
                  </a:cubicBezTo>
                  <a:cubicBezTo>
                    <a:pt x="18171" y="17043"/>
                    <a:pt x="19023" y="15990"/>
                    <a:pt x="19224" y="14737"/>
                  </a:cubicBezTo>
                  <a:cubicBezTo>
                    <a:pt x="19424" y="13584"/>
                    <a:pt x="19124" y="12231"/>
                    <a:pt x="18272" y="11404"/>
                  </a:cubicBezTo>
                  <a:cubicBezTo>
                    <a:pt x="19951" y="11178"/>
                    <a:pt x="21630" y="10451"/>
                    <a:pt x="22783" y="9198"/>
                  </a:cubicBezTo>
                  <a:cubicBezTo>
                    <a:pt x="23911" y="7845"/>
                    <a:pt x="24437" y="5965"/>
                    <a:pt x="23810" y="4386"/>
                  </a:cubicBezTo>
                  <a:cubicBezTo>
                    <a:pt x="23610" y="3659"/>
                    <a:pt x="23084" y="2932"/>
                    <a:pt x="22557" y="2406"/>
                  </a:cubicBezTo>
                  <a:cubicBezTo>
                    <a:pt x="21304" y="1053"/>
                    <a:pt x="19650" y="0"/>
                    <a:pt x="177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66"/>
            <p:cNvSpPr/>
            <p:nvPr/>
          </p:nvSpPr>
          <p:spPr>
            <a:xfrm rot="-1136767">
              <a:off x="1293164" y="3667162"/>
              <a:ext cx="172148" cy="465545"/>
            </a:xfrm>
            <a:custGeom>
              <a:avLst/>
              <a:gdLst/>
              <a:ahLst/>
              <a:cxnLst/>
              <a:rect l="l" t="t" r="r" b="b"/>
              <a:pathLst>
                <a:path w="10853" h="29350" extrusionOk="0">
                  <a:moveTo>
                    <a:pt x="10552" y="1"/>
                  </a:moveTo>
                  <a:cubicBezTo>
                    <a:pt x="8246" y="1480"/>
                    <a:pt x="6266" y="3459"/>
                    <a:pt x="4587" y="5640"/>
                  </a:cubicBezTo>
                  <a:cubicBezTo>
                    <a:pt x="3760" y="6693"/>
                    <a:pt x="3033" y="7946"/>
                    <a:pt x="2406" y="9199"/>
                  </a:cubicBezTo>
                  <a:cubicBezTo>
                    <a:pt x="1880" y="10452"/>
                    <a:pt x="1354" y="11705"/>
                    <a:pt x="953" y="13059"/>
                  </a:cubicBezTo>
                  <a:cubicBezTo>
                    <a:pt x="627" y="14312"/>
                    <a:pt x="326" y="15665"/>
                    <a:pt x="201" y="17144"/>
                  </a:cubicBezTo>
                  <a:cubicBezTo>
                    <a:pt x="101" y="17445"/>
                    <a:pt x="101" y="17770"/>
                    <a:pt x="101" y="18071"/>
                  </a:cubicBezTo>
                  <a:lnTo>
                    <a:pt x="101" y="19124"/>
                  </a:lnTo>
                  <a:cubicBezTo>
                    <a:pt x="101" y="19851"/>
                    <a:pt x="0" y="20477"/>
                    <a:pt x="101" y="21204"/>
                  </a:cubicBezTo>
                  <a:lnTo>
                    <a:pt x="201" y="22257"/>
                  </a:lnTo>
                  <a:lnTo>
                    <a:pt x="326" y="23284"/>
                  </a:lnTo>
                  <a:cubicBezTo>
                    <a:pt x="426" y="23911"/>
                    <a:pt x="527" y="24663"/>
                    <a:pt x="627" y="25289"/>
                  </a:cubicBezTo>
                  <a:cubicBezTo>
                    <a:pt x="727" y="25916"/>
                    <a:pt x="953" y="26643"/>
                    <a:pt x="1153" y="27269"/>
                  </a:cubicBezTo>
                  <a:cubicBezTo>
                    <a:pt x="1354" y="27896"/>
                    <a:pt x="1579" y="28623"/>
                    <a:pt x="1680" y="29249"/>
                  </a:cubicBezTo>
                  <a:cubicBezTo>
                    <a:pt x="1780" y="29349"/>
                    <a:pt x="1880" y="29349"/>
                    <a:pt x="1980" y="29349"/>
                  </a:cubicBezTo>
                  <a:cubicBezTo>
                    <a:pt x="2081" y="29349"/>
                    <a:pt x="2081" y="29249"/>
                    <a:pt x="2081" y="29149"/>
                  </a:cubicBezTo>
                  <a:cubicBezTo>
                    <a:pt x="1354" y="26542"/>
                    <a:pt x="953" y="23810"/>
                    <a:pt x="827" y="21204"/>
                  </a:cubicBezTo>
                  <a:cubicBezTo>
                    <a:pt x="727" y="18497"/>
                    <a:pt x="1053" y="15765"/>
                    <a:pt x="1780" y="13259"/>
                  </a:cubicBezTo>
                  <a:cubicBezTo>
                    <a:pt x="2406" y="10652"/>
                    <a:pt x="3660" y="8246"/>
                    <a:pt x="5213" y="6066"/>
                  </a:cubicBezTo>
                  <a:cubicBezTo>
                    <a:pt x="5965" y="5013"/>
                    <a:pt x="6792" y="3986"/>
                    <a:pt x="7720" y="2933"/>
                  </a:cubicBezTo>
                  <a:cubicBezTo>
                    <a:pt x="8672" y="1981"/>
                    <a:pt x="9725" y="1154"/>
                    <a:pt x="10752" y="327"/>
                  </a:cubicBezTo>
                  <a:cubicBezTo>
                    <a:pt x="10853" y="327"/>
                    <a:pt x="10853" y="226"/>
                    <a:pt x="10853" y="101"/>
                  </a:cubicBezTo>
                  <a:cubicBezTo>
                    <a:pt x="10752" y="1"/>
                    <a:pt x="10652" y="1"/>
                    <a:pt x="1055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88" name="Google Shape;10688;p66">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0689" name="Google Shape;10689;p66">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0690" name="Google Shape;10690;p6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0691" name="Google Shape;10691;p6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0692" name="Google Shape;10692;p6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0693" name="Google Shape;10693;p6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0694" name="Google Shape;10694;p66">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66">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6" name="Google Shape;10696;p66">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6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66">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6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66">
            <a:hlinkClick r:id="rId3"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66">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66">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6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4" name="Google Shape;10704;p6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66">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15848;p97"/>
          <p:cNvGrpSpPr/>
          <p:nvPr/>
        </p:nvGrpSpPr>
        <p:grpSpPr>
          <a:xfrm>
            <a:off x="1244745" y="713323"/>
            <a:ext cx="5435627" cy="902015"/>
            <a:chOff x="5238120" y="3498875"/>
            <a:chExt cx="791411" cy="754200"/>
          </a:xfrm>
        </p:grpSpPr>
        <p:sp>
          <p:nvSpPr>
            <p:cNvPr id="250" name="Google Shape;15849;p97"/>
            <p:cNvSpPr/>
            <p:nvPr/>
          </p:nvSpPr>
          <p:spPr>
            <a:xfrm>
              <a:off x="5238120" y="3498875"/>
              <a:ext cx="791400" cy="754200"/>
            </a:xfrm>
            <a:prstGeom prst="roundRect">
              <a:avLst>
                <a:gd name="adj" fmla="val 16667"/>
              </a:avLst>
            </a:prstGeom>
            <a:ln>
              <a:headEnd type="none" w="sm" len="sm"/>
              <a:tailEnd type="none" w="sm" len="s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51" name="Google Shape;15850;p97"/>
            <p:cNvSpPr txBox="1"/>
            <p:nvPr/>
          </p:nvSpPr>
          <p:spPr>
            <a:xfrm>
              <a:off x="5238130" y="3655925"/>
              <a:ext cx="791400" cy="440100"/>
            </a:xfrm>
            <a:prstGeom prst="rect">
              <a:avLst/>
            </a:prstGeom>
            <a:noFill/>
            <a:ln>
              <a:noFill/>
            </a:ln>
          </p:spPr>
          <p:txBody>
            <a:bodyPr spcFirstLastPara="1" wrap="square" lIns="91425" tIns="91425" rIns="91425" bIns="91425" anchor="ctr" anchorCtr="0">
              <a:noAutofit/>
            </a:bodyPr>
            <a:lstStyle/>
            <a:p>
              <a:pPr algn="ctr"/>
              <a:r>
                <a:rPr lang="en-US" sz="3200" b="1" dirty="0" err="1" smtClean="0">
                  <a:solidFill>
                    <a:srgbClr val="F30B1C"/>
                  </a:solidFill>
                  <a:latin typeface="Calibri" panose="020F0502020204030204" pitchFamily="34" charset="0"/>
                  <a:cs typeface="Calibri" panose="020F0502020204030204" pitchFamily="34" charset="0"/>
                </a:rPr>
                <a:t>Giá</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trị</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dinh</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dưỡng</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của</a:t>
              </a:r>
              <a:r>
                <a:rPr lang="en-US" sz="3200" b="1" dirty="0" smtClean="0">
                  <a:solidFill>
                    <a:srgbClr val="F30B1C"/>
                  </a:solidFill>
                  <a:latin typeface="Calibri" panose="020F0502020204030204" pitchFamily="34" charset="0"/>
                  <a:cs typeface="Calibri" panose="020F0502020204030204" pitchFamily="34" charset="0"/>
                </a:rPr>
                <a:t> </a:t>
              </a:r>
              <a:r>
                <a:rPr lang="en-US" sz="3200" b="1" dirty="0" err="1" smtClean="0">
                  <a:solidFill>
                    <a:srgbClr val="F30B1C"/>
                  </a:solidFill>
                  <a:latin typeface="Calibri" panose="020F0502020204030204" pitchFamily="34" charset="0"/>
                  <a:cs typeface="Calibri" panose="020F0502020204030204" pitchFamily="34" charset="0"/>
                </a:rPr>
                <a:t>cá</a:t>
              </a:r>
              <a:r>
                <a:rPr lang="en-US" sz="3200" b="1" dirty="0" smtClean="0">
                  <a:solidFill>
                    <a:srgbClr val="F30B1C"/>
                  </a:solidFill>
                  <a:latin typeface="Calibri" panose="020F0502020204030204" pitchFamily="34" charset="0"/>
                  <a:cs typeface="Calibri" panose="020F0502020204030204" pitchFamily="34" charset="0"/>
                </a:rPr>
                <a:t>.</a:t>
              </a:r>
              <a:endParaRPr lang="en-US" sz="3200" b="1" dirty="0">
                <a:solidFill>
                  <a:srgbClr val="F30B1C"/>
                </a:solidFill>
                <a:latin typeface="Calibri" panose="020F0502020204030204" pitchFamily="34" charset="0"/>
                <a:cs typeface="Calibri" panose="020F050202020403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9"/>
                                        </p:tgtEl>
                                      </p:cBhvr>
                                    </p:animEffect>
                                    <p:animScale>
                                      <p:cBhvr>
                                        <p:cTn id="7" dur="250" autoRev="1" fill="hold"/>
                                        <p:tgtEl>
                                          <p:spTgt spid="24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513"/>
                                        </p:tgtEl>
                                        <p:attrNameLst>
                                          <p:attrName>style.visibility</p:attrName>
                                        </p:attrNameLst>
                                      </p:cBhvr>
                                      <p:to>
                                        <p:strVal val="visible"/>
                                      </p:to>
                                    </p:set>
                                    <p:animEffect transition="in" filter="barn(inVertical)">
                                      <p:cBhvr>
                                        <p:cTn id="12" dur="500"/>
                                        <p:tgtEl>
                                          <p:spTgt spid="10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34"/>
        <p:cNvGrpSpPr/>
        <p:nvPr/>
      </p:nvGrpSpPr>
      <p:grpSpPr>
        <a:xfrm>
          <a:off x="0" y="0"/>
          <a:ext cx="0" cy="0"/>
          <a:chOff x="0" y="0"/>
          <a:chExt cx="0" cy="0"/>
        </a:xfrm>
      </p:grpSpPr>
      <p:grpSp>
        <p:nvGrpSpPr>
          <p:cNvPr id="11135" name="Google Shape;11135;p70"/>
          <p:cNvGrpSpPr/>
          <p:nvPr/>
        </p:nvGrpSpPr>
        <p:grpSpPr>
          <a:xfrm>
            <a:off x="790775" y="119354"/>
            <a:ext cx="7447900" cy="745438"/>
            <a:chOff x="790775" y="119354"/>
            <a:chExt cx="7447900" cy="745438"/>
          </a:xfrm>
        </p:grpSpPr>
        <p:sp>
          <p:nvSpPr>
            <p:cNvPr id="11136" name="Google Shape;11136;p70">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37" name="Google Shape;11137;p7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38" name="Google Shape;11138;p7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39" name="Google Shape;11139;p70"/>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Sep</a:t>
              </a:r>
              <a:endParaRPr sz="1300" b="1">
                <a:solidFill>
                  <a:schemeClr val="lt1"/>
                </a:solidFill>
                <a:latin typeface="Pangolin"/>
                <a:ea typeface="Pangolin"/>
                <a:cs typeface="Pangolin"/>
                <a:sym typeface="Pangolin"/>
              </a:endParaRPr>
            </a:p>
          </p:txBody>
        </p:sp>
        <p:grpSp>
          <p:nvGrpSpPr>
            <p:cNvPr id="11140" name="Google Shape;11140;p70"/>
            <p:cNvGrpSpPr/>
            <p:nvPr/>
          </p:nvGrpSpPr>
          <p:grpSpPr>
            <a:xfrm>
              <a:off x="5831188" y="596800"/>
              <a:ext cx="456034" cy="267991"/>
              <a:chOff x="-1126825" y="596800"/>
              <a:chExt cx="456034" cy="267991"/>
            </a:xfrm>
          </p:grpSpPr>
          <p:sp>
            <p:nvSpPr>
              <p:cNvPr id="11141" name="Google Shape;11141;p70"/>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2" name="Google Shape;11142;p70"/>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3" name="Google Shape;11143;p70"/>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4" name="Google Shape;11144;p70"/>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5" name="Google Shape;11145;p70"/>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6" name="Google Shape;11146;p70"/>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7" name="Google Shape;11147;p70"/>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8" name="Google Shape;11148;p70"/>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49" name="Google Shape;11149;p70"/>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0" name="Google Shape;11150;p70"/>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nvGrpSpPr>
            <p:cNvPr id="11151" name="Google Shape;11151;p70"/>
            <p:cNvGrpSpPr/>
            <p:nvPr/>
          </p:nvGrpSpPr>
          <p:grpSpPr>
            <a:xfrm>
              <a:off x="790775" y="119354"/>
              <a:ext cx="7447900" cy="539872"/>
              <a:chOff x="790775" y="119354"/>
              <a:chExt cx="7447900" cy="539872"/>
            </a:xfrm>
          </p:grpSpPr>
          <p:sp>
            <p:nvSpPr>
              <p:cNvPr id="11152" name="Google Shape;11152;p70"/>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3" name="Google Shape;11153;p70"/>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4" name="Google Shape;11154;p70"/>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5" name="Google Shape;11155;p70"/>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6" name="Google Shape;11156;p70"/>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7" name="Google Shape;11157;p70"/>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8" name="Google Shape;11158;p70"/>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59" name="Google Shape;11159;p70"/>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0" name="Google Shape;11160;p70"/>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1" name="Google Shape;11161;p70"/>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2" name="Google Shape;11162;p70"/>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3" name="Google Shape;11163;p70"/>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4" name="Google Shape;11164;p70"/>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5" name="Google Shape;11165;p70"/>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6" name="Google Shape;11166;p70"/>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7" name="Google Shape;11167;p70"/>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8" name="Google Shape;11168;p70"/>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69" name="Google Shape;11169;p70"/>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0" name="Google Shape;11170;p70"/>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1" name="Google Shape;11171;p70"/>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2" name="Google Shape;11172;p70"/>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3" name="Google Shape;11173;p70"/>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4" name="Google Shape;11174;p70"/>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5" name="Google Shape;11175;p70"/>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76" name="Google Shape;11176;p70">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Sep</a:t>
                </a:r>
                <a:endParaRPr sz="1300" b="1">
                  <a:solidFill>
                    <a:schemeClr val="lt1"/>
                  </a:solidFill>
                  <a:latin typeface="Pangolin"/>
                  <a:ea typeface="Pangolin"/>
                  <a:cs typeface="Pangolin"/>
                  <a:sym typeface="Pangolin"/>
                </a:endParaRPr>
              </a:p>
            </p:txBody>
          </p:sp>
          <p:sp>
            <p:nvSpPr>
              <p:cNvPr id="11177" name="Google Shape;11177;p70"/>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Oct</a:t>
                </a:r>
                <a:endParaRPr sz="1300" b="1">
                  <a:solidFill>
                    <a:schemeClr val="lt1"/>
                  </a:solidFill>
                  <a:latin typeface="Pangolin"/>
                  <a:ea typeface="Pangolin"/>
                  <a:cs typeface="Pangolin"/>
                  <a:sym typeface="Pangolin"/>
                </a:endParaRPr>
              </a:p>
            </p:txBody>
          </p:sp>
          <p:sp>
            <p:nvSpPr>
              <p:cNvPr id="11178" name="Google Shape;11178;p70"/>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Nov</a:t>
                </a:r>
                <a:endParaRPr sz="1300" b="1">
                  <a:solidFill>
                    <a:schemeClr val="dk2"/>
                  </a:solidFill>
                  <a:latin typeface="Pangolin"/>
                  <a:ea typeface="Pangolin"/>
                  <a:cs typeface="Pangolin"/>
                  <a:sym typeface="Pangolin"/>
                </a:endParaRPr>
              </a:p>
            </p:txBody>
          </p:sp>
          <p:sp>
            <p:nvSpPr>
              <p:cNvPr id="11179" name="Google Shape;11179;p70"/>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Dec</a:t>
                </a:r>
                <a:endParaRPr sz="1300" b="1">
                  <a:solidFill>
                    <a:schemeClr val="lt1"/>
                  </a:solidFill>
                  <a:latin typeface="Pangolin"/>
                  <a:ea typeface="Pangolin"/>
                  <a:cs typeface="Pangolin"/>
                  <a:sym typeface="Pangolin"/>
                </a:endParaRPr>
              </a:p>
            </p:txBody>
          </p:sp>
          <p:sp>
            <p:nvSpPr>
              <p:cNvPr id="11180" name="Google Shape;11180;p70"/>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Jan</a:t>
                </a:r>
                <a:endParaRPr sz="1300" b="1">
                  <a:solidFill>
                    <a:schemeClr val="lt1"/>
                  </a:solidFill>
                  <a:latin typeface="Pangolin"/>
                  <a:ea typeface="Pangolin"/>
                  <a:cs typeface="Pangolin"/>
                  <a:sym typeface="Pangolin"/>
                </a:endParaRPr>
              </a:p>
            </p:txBody>
          </p:sp>
          <p:sp>
            <p:nvSpPr>
              <p:cNvPr id="11181" name="Google Shape;11181;p70"/>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Feb</a:t>
                </a:r>
                <a:endParaRPr sz="1300" b="1">
                  <a:solidFill>
                    <a:schemeClr val="dk2"/>
                  </a:solidFill>
                  <a:latin typeface="Pangolin"/>
                  <a:ea typeface="Pangolin"/>
                  <a:cs typeface="Pangolin"/>
                  <a:sym typeface="Pangolin"/>
                </a:endParaRPr>
              </a:p>
            </p:txBody>
          </p:sp>
          <p:sp>
            <p:nvSpPr>
              <p:cNvPr id="11182" name="Google Shape;11182;p70"/>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Mar</a:t>
                </a:r>
                <a:endParaRPr sz="1300" b="1">
                  <a:solidFill>
                    <a:schemeClr val="lt1"/>
                  </a:solidFill>
                  <a:latin typeface="Pangolin"/>
                  <a:ea typeface="Pangolin"/>
                  <a:cs typeface="Pangolin"/>
                  <a:sym typeface="Pangolin"/>
                </a:endParaRPr>
              </a:p>
            </p:txBody>
          </p:sp>
          <p:sp>
            <p:nvSpPr>
              <p:cNvPr id="11183" name="Google Shape;11183;p70"/>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Apr</a:t>
                </a:r>
                <a:endParaRPr sz="1300" b="1">
                  <a:solidFill>
                    <a:schemeClr val="lt1"/>
                  </a:solidFill>
                  <a:latin typeface="Pangolin"/>
                  <a:ea typeface="Pangolin"/>
                  <a:cs typeface="Pangolin"/>
                  <a:sym typeface="Pangolin"/>
                </a:endParaRPr>
              </a:p>
            </p:txBody>
          </p:sp>
          <p:sp>
            <p:nvSpPr>
              <p:cNvPr id="11184" name="Google Shape;11184;p70"/>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May</a:t>
                </a:r>
                <a:endParaRPr sz="1300" b="1">
                  <a:solidFill>
                    <a:schemeClr val="dk2"/>
                  </a:solidFill>
                  <a:latin typeface="Pangolin"/>
                  <a:ea typeface="Pangolin"/>
                  <a:cs typeface="Pangolin"/>
                  <a:sym typeface="Pangolin"/>
                </a:endParaRPr>
              </a:p>
            </p:txBody>
          </p:sp>
          <p:sp>
            <p:nvSpPr>
              <p:cNvPr id="11185" name="Google Shape;11185;p70"/>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Jun</a:t>
                </a:r>
                <a:endParaRPr sz="1300" b="1">
                  <a:solidFill>
                    <a:schemeClr val="lt1"/>
                  </a:solidFill>
                  <a:latin typeface="Pangolin"/>
                  <a:ea typeface="Pangolin"/>
                  <a:cs typeface="Pangolin"/>
                  <a:sym typeface="Pangolin"/>
                </a:endParaRPr>
              </a:p>
            </p:txBody>
          </p:sp>
          <p:sp>
            <p:nvSpPr>
              <p:cNvPr id="11186" name="Google Shape;11186;p70"/>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lt1"/>
                    </a:solidFill>
                    <a:latin typeface="Pangolin"/>
                    <a:ea typeface="Pangolin"/>
                    <a:cs typeface="Pangolin"/>
                    <a:sym typeface="Pangolin"/>
                  </a:rPr>
                  <a:t>Jul</a:t>
                </a:r>
                <a:endParaRPr sz="1300" b="1">
                  <a:solidFill>
                    <a:schemeClr val="lt1"/>
                  </a:solidFill>
                  <a:latin typeface="Pangolin"/>
                  <a:ea typeface="Pangolin"/>
                  <a:cs typeface="Pangolin"/>
                  <a:sym typeface="Pangolin"/>
                </a:endParaRPr>
              </a:p>
            </p:txBody>
          </p:sp>
          <p:sp>
            <p:nvSpPr>
              <p:cNvPr id="11187" name="Google Shape;11187;p70"/>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chemeClr val="dk2"/>
                    </a:solidFill>
                    <a:latin typeface="Pangolin"/>
                    <a:ea typeface="Pangolin"/>
                    <a:cs typeface="Pangolin"/>
                    <a:sym typeface="Pangolin"/>
                  </a:rPr>
                  <a:t>Aug</a:t>
                </a:r>
                <a:endParaRPr sz="1300" b="1">
                  <a:solidFill>
                    <a:schemeClr val="dk2"/>
                  </a:solidFill>
                  <a:latin typeface="Pangolin"/>
                  <a:ea typeface="Pangolin"/>
                  <a:cs typeface="Pangolin"/>
                  <a:sym typeface="Pangolin"/>
                </a:endParaRPr>
              </a:p>
            </p:txBody>
          </p:sp>
          <p:sp>
            <p:nvSpPr>
              <p:cNvPr id="11188" name="Google Shape;11188;p70">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grpSp>
      <p:sp>
        <p:nvSpPr>
          <p:cNvPr id="11191" name="Google Shape;11191;p70"/>
          <p:cNvSpPr/>
          <p:nvPr/>
        </p:nvSpPr>
        <p:spPr>
          <a:xfrm>
            <a:off x="938533" y="1177918"/>
            <a:ext cx="6544214" cy="2927618"/>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265336" indent="-265336" algn="just" defTabSz="707563">
              <a:spcBef>
                <a:spcPct val="20000"/>
              </a:spcBef>
              <a:defRPr/>
            </a:pP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Nếu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đặn</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lần</a:t>
            </a:r>
            <a:r>
              <a:rPr lang="en-US" sz="2600" b="1" dirty="0">
                <a:latin typeface="Times New Roman" panose="02020603050405020304" pitchFamily="18" charset="0"/>
                <a:cs typeface="Times New Roman" panose="02020603050405020304" pitchFamily="18" charset="0"/>
              </a:rPr>
              <a:t>/</a:t>
            </a:r>
            <a:r>
              <a:rPr lang="en-US" sz="2600" b="1" dirty="0" err="1">
                <a:latin typeface="Times New Roman" panose="02020603050405020304" pitchFamily="18" charset="0"/>
                <a:cs typeface="Times New Roman" panose="02020603050405020304" pitchFamily="18" charset="0"/>
              </a:rPr>
              <a:t>tuần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giúp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nguy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ruột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còn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nếu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3 </a:t>
            </a:r>
            <a:r>
              <a:rPr lang="en-US" sz="2600" b="1" dirty="0" err="1">
                <a:latin typeface="Times New Roman" panose="02020603050405020304" pitchFamily="18" charset="0"/>
                <a:cs typeface="Times New Roman" panose="02020603050405020304" pitchFamily="18" charset="0"/>
              </a:rPr>
              <a:t>lần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tuần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tỷ</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ung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ruột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12%.</a:t>
            </a:r>
          </a:p>
          <a:p>
            <a:pPr marL="265336" indent="-265336" algn="just" defTabSz="707563">
              <a:spcBef>
                <a:spcPct val="20000"/>
              </a:spcBef>
              <a:defRPr/>
            </a:pPr>
            <a:r>
              <a:rPr lang="en-US" sz="2600" b="1" dirty="0">
                <a:solidFill>
                  <a:srgbClr val="FF0000"/>
                </a:solidFill>
                <a:latin typeface="Times New Roman" panose="02020603050405020304" pitchFamily="18" charset="0"/>
                <a:cs typeface="Times New Roman" panose="02020603050405020304" pitchFamily="18" charset="0"/>
              </a:rPr>
              <a:t>- </a:t>
            </a:r>
            <a:r>
              <a:rPr lang="en-US" sz="2600" b="1" dirty="0" err="1">
                <a:solidFill>
                  <a:srgbClr val="FF0000"/>
                </a:solidFill>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não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nhớ</a:t>
            </a:r>
            <a:r>
              <a:rPr lang="en-US" sz="2600" b="1" dirty="0">
                <a:latin typeface="Times New Roman" panose="02020603050405020304" pitchFamily="18" charset="0"/>
                <a:cs typeface="Times New Roman" panose="02020603050405020304" pitchFamily="18" charset="0"/>
              </a:rPr>
              <a:t>.</a:t>
            </a:r>
          </a:p>
          <a:p>
            <a:pPr marL="0" lvl="0" indent="0" algn="l" rtl="0">
              <a:spcBef>
                <a:spcPts val="0"/>
              </a:spcBef>
              <a:spcAft>
                <a:spcPts val="0"/>
              </a:spcAft>
              <a:buNone/>
            </a:pPr>
            <a:endParaRPr sz="2600" b="1" dirty="0"/>
          </a:p>
        </p:txBody>
      </p:sp>
      <p:grpSp>
        <p:nvGrpSpPr>
          <p:cNvPr id="11273" name="Google Shape;11273;p70"/>
          <p:cNvGrpSpPr/>
          <p:nvPr/>
        </p:nvGrpSpPr>
        <p:grpSpPr>
          <a:xfrm>
            <a:off x="7223447" y="3367978"/>
            <a:ext cx="1227707" cy="1422665"/>
            <a:chOff x="5437091" y="2220153"/>
            <a:chExt cx="2157741" cy="2380184"/>
          </a:xfrm>
        </p:grpSpPr>
        <p:grpSp>
          <p:nvGrpSpPr>
            <p:cNvPr id="11274" name="Google Shape;11274;p70"/>
            <p:cNvGrpSpPr/>
            <p:nvPr/>
          </p:nvGrpSpPr>
          <p:grpSpPr>
            <a:xfrm>
              <a:off x="5673249" y="2220153"/>
              <a:ext cx="1921582" cy="2380184"/>
              <a:chOff x="6635701" y="3318066"/>
              <a:chExt cx="1194363" cy="1479953"/>
            </a:xfrm>
          </p:grpSpPr>
          <p:sp>
            <p:nvSpPr>
              <p:cNvPr id="11275" name="Google Shape;11275;p70"/>
              <p:cNvSpPr/>
              <p:nvPr/>
            </p:nvSpPr>
            <p:spPr>
              <a:xfrm>
                <a:off x="7278910" y="4603674"/>
                <a:ext cx="73433" cy="65572"/>
              </a:xfrm>
              <a:custGeom>
                <a:avLst/>
                <a:gdLst/>
                <a:ahLst/>
                <a:cxnLst/>
                <a:rect l="l" t="t" r="r" b="b"/>
                <a:pathLst>
                  <a:path w="2354" h="2102" extrusionOk="0">
                    <a:moveTo>
                      <a:pt x="216" y="1"/>
                    </a:moveTo>
                    <a:cubicBezTo>
                      <a:pt x="153" y="1"/>
                      <a:pt x="90" y="16"/>
                      <a:pt x="60" y="46"/>
                    </a:cubicBezTo>
                    <a:cubicBezTo>
                      <a:pt x="0" y="180"/>
                      <a:pt x="0" y="299"/>
                      <a:pt x="60" y="418"/>
                    </a:cubicBezTo>
                    <a:lnTo>
                      <a:pt x="1922" y="2042"/>
                    </a:lnTo>
                    <a:cubicBezTo>
                      <a:pt x="1982" y="2101"/>
                      <a:pt x="2041" y="2101"/>
                      <a:pt x="2101" y="2101"/>
                    </a:cubicBezTo>
                    <a:cubicBezTo>
                      <a:pt x="2175" y="2101"/>
                      <a:pt x="2235" y="2042"/>
                      <a:pt x="2294" y="2042"/>
                    </a:cubicBezTo>
                    <a:cubicBezTo>
                      <a:pt x="2354" y="1908"/>
                      <a:pt x="2354" y="1789"/>
                      <a:pt x="2235" y="1669"/>
                    </a:cubicBezTo>
                    <a:lnTo>
                      <a:pt x="373" y="46"/>
                    </a:lnTo>
                    <a:cubicBezTo>
                      <a:pt x="343" y="16"/>
                      <a:pt x="280" y="1"/>
                      <a:pt x="216" y="1"/>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6" name="Google Shape;11276;p70"/>
              <p:cNvSpPr/>
              <p:nvPr/>
            </p:nvSpPr>
            <p:spPr>
              <a:xfrm>
                <a:off x="7321180" y="4660480"/>
                <a:ext cx="83696" cy="27795"/>
              </a:xfrm>
              <a:custGeom>
                <a:avLst/>
                <a:gdLst/>
                <a:ahLst/>
                <a:cxnLst/>
                <a:rect l="l" t="t" r="r" b="b"/>
                <a:pathLst>
                  <a:path w="2683" h="891" extrusionOk="0">
                    <a:moveTo>
                      <a:pt x="1039" y="1"/>
                    </a:moveTo>
                    <a:cubicBezTo>
                      <a:pt x="812" y="1"/>
                      <a:pt x="627" y="7"/>
                      <a:pt x="567" y="27"/>
                    </a:cubicBezTo>
                    <a:cubicBezTo>
                      <a:pt x="314" y="27"/>
                      <a:pt x="1" y="653"/>
                      <a:pt x="195" y="772"/>
                    </a:cubicBezTo>
                    <a:cubicBezTo>
                      <a:pt x="247" y="858"/>
                      <a:pt x="703" y="891"/>
                      <a:pt x="1200" y="891"/>
                    </a:cubicBezTo>
                    <a:cubicBezTo>
                      <a:pt x="1825" y="891"/>
                      <a:pt x="2515" y="838"/>
                      <a:pt x="2548" y="772"/>
                    </a:cubicBezTo>
                    <a:cubicBezTo>
                      <a:pt x="2682" y="712"/>
                      <a:pt x="2548" y="87"/>
                      <a:pt x="2235" y="27"/>
                    </a:cubicBezTo>
                    <a:cubicBezTo>
                      <a:pt x="2116" y="27"/>
                      <a:pt x="1494" y="1"/>
                      <a:pt x="10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7" name="Google Shape;11277;p70"/>
              <p:cNvSpPr/>
              <p:nvPr/>
            </p:nvSpPr>
            <p:spPr>
              <a:xfrm>
                <a:off x="7017247" y="4184600"/>
                <a:ext cx="217055" cy="276013"/>
              </a:xfrm>
              <a:custGeom>
                <a:avLst/>
                <a:gdLst/>
                <a:ahLst/>
                <a:cxnLst/>
                <a:rect l="l" t="t" r="r" b="b"/>
                <a:pathLst>
                  <a:path w="6958" h="8848" extrusionOk="0">
                    <a:moveTo>
                      <a:pt x="2390" y="1"/>
                    </a:moveTo>
                    <a:cubicBezTo>
                      <a:pt x="1793" y="1"/>
                      <a:pt x="1320" y="278"/>
                      <a:pt x="1118" y="951"/>
                    </a:cubicBezTo>
                    <a:cubicBezTo>
                      <a:pt x="195" y="4303"/>
                      <a:pt x="1431" y="6835"/>
                      <a:pt x="1431" y="6835"/>
                    </a:cubicBezTo>
                    <a:cubicBezTo>
                      <a:pt x="1431" y="6835"/>
                      <a:pt x="1107" y="6770"/>
                      <a:pt x="782" y="6770"/>
                    </a:cubicBezTo>
                    <a:cubicBezTo>
                      <a:pt x="487" y="6770"/>
                      <a:pt x="192" y="6824"/>
                      <a:pt x="135" y="7029"/>
                    </a:cubicBezTo>
                    <a:cubicBezTo>
                      <a:pt x="1" y="7401"/>
                      <a:pt x="1863" y="8697"/>
                      <a:pt x="2548" y="8832"/>
                    </a:cubicBezTo>
                    <a:cubicBezTo>
                      <a:pt x="2617" y="8842"/>
                      <a:pt x="2679" y="8848"/>
                      <a:pt x="2736" y="8848"/>
                    </a:cubicBezTo>
                    <a:cubicBezTo>
                      <a:pt x="3299" y="8848"/>
                      <a:pt x="3362" y="8331"/>
                      <a:pt x="4038" y="7655"/>
                    </a:cubicBezTo>
                    <a:cubicBezTo>
                      <a:pt x="4723" y="7029"/>
                      <a:pt x="6958" y="3737"/>
                      <a:pt x="6958" y="3737"/>
                    </a:cubicBezTo>
                    <a:cubicBezTo>
                      <a:pt x="6502" y="2019"/>
                      <a:pt x="3999" y="1"/>
                      <a:pt x="239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8" name="Google Shape;11278;p70"/>
              <p:cNvSpPr/>
              <p:nvPr/>
            </p:nvSpPr>
            <p:spPr>
              <a:xfrm>
                <a:off x="6885729" y="4157523"/>
                <a:ext cx="557704" cy="242635"/>
              </a:xfrm>
              <a:custGeom>
                <a:avLst/>
                <a:gdLst/>
                <a:ahLst/>
                <a:cxnLst/>
                <a:rect l="l" t="t" r="r" b="b"/>
                <a:pathLst>
                  <a:path w="17878" h="7778" extrusionOk="0">
                    <a:moveTo>
                      <a:pt x="453" y="0"/>
                    </a:moveTo>
                    <a:cubicBezTo>
                      <a:pt x="305" y="0"/>
                      <a:pt x="158" y="98"/>
                      <a:pt x="60" y="195"/>
                    </a:cubicBezTo>
                    <a:cubicBezTo>
                      <a:pt x="1" y="389"/>
                      <a:pt x="120" y="567"/>
                      <a:pt x="254" y="701"/>
                    </a:cubicBezTo>
                    <a:lnTo>
                      <a:pt x="17386" y="7778"/>
                    </a:lnTo>
                    <a:lnTo>
                      <a:pt x="17505" y="7778"/>
                    </a:lnTo>
                    <a:cubicBezTo>
                      <a:pt x="17625" y="7778"/>
                      <a:pt x="17759" y="7703"/>
                      <a:pt x="17818" y="7584"/>
                    </a:cubicBezTo>
                    <a:cubicBezTo>
                      <a:pt x="17878" y="7405"/>
                      <a:pt x="17818" y="7212"/>
                      <a:pt x="17625" y="7152"/>
                    </a:cubicBezTo>
                    <a:lnTo>
                      <a:pt x="552" y="16"/>
                    </a:lnTo>
                    <a:cubicBezTo>
                      <a:pt x="519" y="5"/>
                      <a:pt x="486" y="0"/>
                      <a:pt x="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79" name="Google Shape;11279;p70"/>
              <p:cNvSpPr/>
              <p:nvPr/>
            </p:nvSpPr>
            <p:spPr>
              <a:xfrm>
                <a:off x="7272859" y="4307945"/>
                <a:ext cx="230531" cy="312979"/>
              </a:xfrm>
              <a:custGeom>
                <a:avLst/>
                <a:gdLst/>
                <a:ahLst/>
                <a:cxnLst/>
                <a:rect l="l" t="t" r="r" b="b"/>
                <a:pathLst>
                  <a:path w="7390" h="10033" extrusionOk="0">
                    <a:moveTo>
                      <a:pt x="7032" y="0"/>
                    </a:moveTo>
                    <a:cubicBezTo>
                      <a:pt x="6916" y="0"/>
                      <a:pt x="6789" y="42"/>
                      <a:pt x="6704" y="155"/>
                    </a:cubicBezTo>
                    <a:lnTo>
                      <a:pt x="135" y="9526"/>
                    </a:lnTo>
                    <a:cubicBezTo>
                      <a:pt x="1" y="9660"/>
                      <a:pt x="60" y="9838"/>
                      <a:pt x="194" y="9958"/>
                    </a:cubicBezTo>
                    <a:cubicBezTo>
                      <a:pt x="254" y="10032"/>
                      <a:pt x="313" y="10032"/>
                      <a:pt x="433" y="10032"/>
                    </a:cubicBezTo>
                    <a:cubicBezTo>
                      <a:pt x="507" y="10032"/>
                      <a:pt x="626" y="9958"/>
                      <a:pt x="686" y="9898"/>
                    </a:cubicBezTo>
                    <a:lnTo>
                      <a:pt x="7271" y="527"/>
                    </a:lnTo>
                    <a:cubicBezTo>
                      <a:pt x="7390" y="408"/>
                      <a:pt x="7390" y="155"/>
                      <a:pt x="7211" y="36"/>
                    </a:cubicBezTo>
                    <a:cubicBezTo>
                      <a:pt x="7162" y="14"/>
                      <a:pt x="7099" y="0"/>
                      <a:pt x="7032" y="0"/>
                    </a:cubicBezTo>
                    <a:close/>
                  </a:path>
                </a:pathLst>
              </a:custGeom>
              <a:solidFill>
                <a:srgbClr val="077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0" name="Google Shape;11280;p70"/>
              <p:cNvSpPr/>
              <p:nvPr/>
            </p:nvSpPr>
            <p:spPr>
              <a:xfrm>
                <a:off x="7609796" y="4407582"/>
                <a:ext cx="48352" cy="174286"/>
              </a:xfrm>
              <a:custGeom>
                <a:avLst/>
                <a:gdLst/>
                <a:ahLst/>
                <a:cxnLst/>
                <a:rect l="l" t="t" r="r" b="b"/>
                <a:pathLst>
                  <a:path w="1550" h="5587" extrusionOk="0">
                    <a:moveTo>
                      <a:pt x="1430" y="0"/>
                    </a:moveTo>
                    <a:cubicBezTo>
                      <a:pt x="1430" y="0"/>
                      <a:pt x="1311" y="373"/>
                      <a:pt x="1177" y="879"/>
                    </a:cubicBezTo>
                    <a:cubicBezTo>
                      <a:pt x="1118" y="1117"/>
                      <a:pt x="998" y="1430"/>
                      <a:pt x="939" y="1743"/>
                    </a:cubicBezTo>
                    <a:cubicBezTo>
                      <a:pt x="879" y="2056"/>
                      <a:pt x="745" y="2428"/>
                      <a:pt x="686" y="2741"/>
                    </a:cubicBezTo>
                    <a:cubicBezTo>
                      <a:pt x="507" y="3412"/>
                      <a:pt x="313" y="4097"/>
                      <a:pt x="194" y="4663"/>
                    </a:cubicBezTo>
                    <a:cubicBezTo>
                      <a:pt x="60" y="5155"/>
                      <a:pt x="0" y="5467"/>
                      <a:pt x="0" y="5467"/>
                    </a:cubicBezTo>
                    <a:cubicBezTo>
                      <a:pt x="0" y="5527"/>
                      <a:pt x="0" y="5527"/>
                      <a:pt x="60" y="5587"/>
                    </a:cubicBezTo>
                    <a:lnTo>
                      <a:pt x="134" y="5527"/>
                    </a:lnTo>
                    <a:cubicBezTo>
                      <a:pt x="134" y="5527"/>
                      <a:pt x="194" y="5214"/>
                      <a:pt x="373" y="4663"/>
                    </a:cubicBezTo>
                    <a:cubicBezTo>
                      <a:pt x="507" y="4156"/>
                      <a:pt x="686" y="3486"/>
                      <a:pt x="879" y="2801"/>
                    </a:cubicBezTo>
                    <a:cubicBezTo>
                      <a:pt x="998" y="2488"/>
                      <a:pt x="1058" y="2116"/>
                      <a:pt x="1118" y="1803"/>
                    </a:cubicBezTo>
                    <a:cubicBezTo>
                      <a:pt x="1177" y="1490"/>
                      <a:pt x="1311" y="1177"/>
                      <a:pt x="1371" y="939"/>
                    </a:cubicBezTo>
                    <a:cubicBezTo>
                      <a:pt x="1490" y="432"/>
                      <a:pt x="1550" y="60"/>
                      <a:pt x="1550" y="60"/>
                    </a:cubicBezTo>
                    <a:cubicBezTo>
                      <a:pt x="1550" y="0"/>
                      <a:pt x="1550" y="0"/>
                      <a:pt x="1490"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1" name="Google Shape;11281;p70"/>
              <p:cNvSpPr/>
              <p:nvPr/>
            </p:nvSpPr>
            <p:spPr>
              <a:xfrm>
                <a:off x="7615816" y="4511306"/>
                <a:ext cx="154790" cy="80327"/>
              </a:xfrm>
              <a:custGeom>
                <a:avLst/>
                <a:gdLst/>
                <a:ahLst/>
                <a:cxnLst/>
                <a:rect l="l" t="t" r="r" b="b"/>
                <a:pathLst>
                  <a:path w="4962" h="2575" extrusionOk="0">
                    <a:moveTo>
                      <a:pt x="4887" y="1"/>
                    </a:moveTo>
                    <a:cubicBezTo>
                      <a:pt x="4876" y="1"/>
                      <a:pt x="4862" y="7"/>
                      <a:pt x="4843" y="27"/>
                    </a:cubicBezTo>
                    <a:cubicBezTo>
                      <a:pt x="4843" y="27"/>
                      <a:pt x="4530" y="161"/>
                      <a:pt x="4098" y="340"/>
                    </a:cubicBezTo>
                    <a:cubicBezTo>
                      <a:pt x="3591" y="593"/>
                      <a:pt x="3040" y="906"/>
                      <a:pt x="2414" y="1204"/>
                    </a:cubicBezTo>
                    <a:cubicBezTo>
                      <a:pt x="2101" y="1338"/>
                      <a:pt x="1804" y="1517"/>
                      <a:pt x="1550" y="1651"/>
                    </a:cubicBezTo>
                    <a:cubicBezTo>
                      <a:pt x="1237" y="1830"/>
                      <a:pt x="984" y="1949"/>
                      <a:pt x="746" y="2083"/>
                    </a:cubicBezTo>
                    <a:cubicBezTo>
                      <a:pt x="314" y="2321"/>
                      <a:pt x="1" y="2455"/>
                      <a:pt x="1" y="2455"/>
                    </a:cubicBezTo>
                    <a:lnTo>
                      <a:pt x="1" y="2574"/>
                    </a:lnTo>
                    <a:lnTo>
                      <a:pt x="60" y="2574"/>
                    </a:lnTo>
                    <a:cubicBezTo>
                      <a:pt x="60" y="2574"/>
                      <a:pt x="373" y="2455"/>
                      <a:pt x="805" y="2202"/>
                    </a:cubicBezTo>
                    <a:cubicBezTo>
                      <a:pt x="1059" y="2142"/>
                      <a:pt x="1297" y="1949"/>
                      <a:pt x="1610" y="1830"/>
                    </a:cubicBezTo>
                    <a:cubicBezTo>
                      <a:pt x="1923" y="1710"/>
                      <a:pt x="2236" y="1517"/>
                      <a:pt x="2548" y="1398"/>
                    </a:cubicBezTo>
                    <a:cubicBezTo>
                      <a:pt x="3100" y="1085"/>
                      <a:pt x="3725" y="772"/>
                      <a:pt x="4157" y="534"/>
                    </a:cubicBezTo>
                    <a:cubicBezTo>
                      <a:pt x="4589" y="280"/>
                      <a:pt x="4902" y="87"/>
                      <a:pt x="4902" y="87"/>
                    </a:cubicBezTo>
                    <a:cubicBezTo>
                      <a:pt x="4962" y="87"/>
                      <a:pt x="4962" y="27"/>
                      <a:pt x="4962" y="27"/>
                    </a:cubicBezTo>
                    <a:cubicBezTo>
                      <a:pt x="4922" y="27"/>
                      <a:pt x="4909" y="1"/>
                      <a:pt x="4887"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2" name="Google Shape;11282;p70"/>
              <p:cNvSpPr/>
              <p:nvPr/>
            </p:nvSpPr>
            <p:spPr>
              <a:xfrm>
                <a:off x="7615816" y="4599494"/>
                <a:ext cx="137601" cy="86940"/>
              </a:xfrm>
              <a:custGeom>
                <a:avLst/>
                <a:gdLst/>
                <a:ahLst/>
                <a:cxnLst/>
                <a:rect l="l" t="t" r="r" b="b"/>
                <a:pathLst>
                  <a:path w="4411" h="2787" extrusionOk="0">
                    <a:moveTo>
                      <a:pt x="1" y="1"/>
                    </a:moveTo>
                    <a:lnTo>
                      <a:pt x="1" y="120"/>
                    </a:lnTo>
                    <a:cubicBezTo>
                      <a:pt x="1" y="120"/>
                      <a:pt x="239" y="314"/>
                      <a:pt x="686" y="552"/>
                    </a:cubicBezTo>
                    <a:cubicBezTo>
                      <a:pt x="865" y="686"/>
                      <a:pt x="1118" y="805"/>
                      <a:pt x="1357" y="984"/>
                    </a:cubicBezTo>
                    <a:cubicBezTo>
                      <a:pt x="1610" y="1178"/>
                      <a:pt x="1863" y="1297"/>
                      <a:pt x="2176" y="1490"/>
                    </a:cubicBezTo>
                    <a:cubicBezTo>
                      <a:pt x="2668" y="1803"/>
                      <a:pt x="3219" y="2176"/>
                      <a:pt x="3666" y="2414"/>
                    </a:cubicBezTo>
                    <a:cubicBezTo>
                      <a:pt x="4038" y="2667"/>
                      <a:pt x="4336" y="2787"/>
                      <a:pt x="4336" y="2787"/>
                    </a:cubicBezTo>
                    <a:lnTo>
                      <a:pt x="4411" y="2787"/>
                    </a:lnTo>
                    <a:lnTo>
                      <a:pt x="4411" y="2667"/>
                    </a:lnTo>
                    <a:cubicBezTo>
                      <a:pt x="4411" y="2667"/>
                      <a:pt x="4157" y="2474"/>
                      <a:pt x="3725" y="2235"/>
                    </a:cubicBezTo>
                    <a:cubicBezTo>
                      <a:pt x="3353" y="1982"/>
                      <a:pt x="2787" y="1610"/>
                      <a:pt x="2236" y="1297"/>
                    </a:cubicBezTo>
                    <a:cubicBezTo>
                      <a:pt x="1982" y="1118"/>
                      <a:pt x="1729" y="984"/>
                      <a:pt x="1491" y="805"/>
                    </a:cubicBezTo>
                    <a:cubicBezTo>
                      <a:pt x="1178" y="686"/>
                      <a:pt x="984" y="492"/>
                      <a:pt x="746" y="373"/>
                    </a:cubicBezTo>
                    <a:cubicBezTo>
                      <a:pt x="373" y="180"/>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3" name="Google Shape;11283;p70"/>
              <p:cNvSpPr/>
              <p:nvPr/>
            </p:nvSpPr>
            <p:spPr>
              <a:xfrm>
                <a:off x="7602340" y="4612970"/>
                <a:ext cx="17251" cy="156661"/>
              </a:xfrm>
              <a:custGeom>
                <a:avLst/>
                <a:gdLst/>
                <a:ahLst/>
                <a:cxnLst/>
                <a:rect l="l" t="t" r="r" b="b"/>
                <a:pathLst>
                  <a:path w="553" h="5022" extrusionOk="0">
                    <a:moveTo>
                      <a:pt x="1" y="1"/>
                    </a:moveTo>
                    <a:lnTo>
                      <a:pt x="1" y="60"/>
                    </a:lnTo>
                    <a:lnTo>
                      <a:pt x="1" y="865"/>
                    </a:lnTo>
                    <a:cubicBezTo>
                      <a:pt x="60" y="1058"/>
                      <a:pt x="60" y="1371"/>
                      <a:pt x="60" y="1610"/>
                    </a:cubicBezTo>
                    <a:cubicBezTo>
                      <a:pt x="60" y="1923"/>
                      <a:pt x="120" y="2235"/>
                      <a:pt x="120" y="2548"/>
                    </a:cubicBezTo>
                    <a:cubicBezTo>
                      <a:pt x="180" y="3159"/>
                      <a:pt x="239" y="3725"/>
                      <a:pt x="299" y="4217"/>
                    </a:cubicBezTo>
                    <a:cubicBezTo>
                      <a:pt x="373" y="4649"/>
                      <a:pt x="433" y="4962"/>
                      <a:pt x="433" y="4962"/>
                    </a:cubicBezTo>
                    <a:cubicBezTo>
                      <a:pt x="433" y="4962"/>
                      <a:pt x="433" y="5021"/>
                      <a:pt x="492" y="5021"/>
                    </a:cubicBezTo>
                    <a:lnTo>
                      <a:pt x="552" y="4962"/>
                    </a:lnTo>
                    <a:cubicBezTo>
                      <a:pt x="552" y="4962"/>
                      <a:pt x="492" y="4649"/>
                      <a:pt x="492" y="4157"/>
                    </a:cubicBezTo>
                    <a:cubicBezTo>
                      <a:pt x="492" y="3725"/>
                      <a:pt x="433" y="3099"/>
                      <a:pt x="373" y="2489"/>
                    </a:cubicBezTo>
                    <a:cubicBezTo>
                      <a:pt x="299" y="2176"/>
                      <a:pt x="299" y="1923"/>
                      <a:pt x="299" y="1610"/>
                    </a:cubicBezTo>
                    <a:cubicBezTo>
                      <a:pt x="239" y="1297"/>
                      <a:pt x="239" y="1058"/>
                      <a:pt x="180" y="805"/>
                    </a:cubicBezTo>
                    <a:cubicBezTo>
                      <a:pt x="120" y="373"/>
                      <a:pt x="120" y="60"/>
                      <a:pt x="120" y="60"/>
                    </a:cubicBezTo>
                    <a:cubicBezTo>
                      <a:pt x="120" y="60"/>
                      <a:pt x="60" y="1"/>
                      <a:pt x="1"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4" name="Google Shape;11284;p70"/>
              <p:cNvSpPr/>
              <p:nvPr/>
            </p:nvSpPr>
            <p:spPr>
              <a:xfrm>
                <a:off x="7466642" y="4603206"/>
                <a:ext cx="125997" cy="107872"/>
              </a:xfrm>
              <a:custGeom>
                <a:avLst/>
                <a:gdLst/>
                <a:ahLst/>
                <a:cxnLst/>
                <a:rect l="l" t="t" r="r" b="b"/>
                <a:pathLst>
                  <a:path w="4039" h="3458" extrusionOk="0">
                    <a:moveTo>
                      <a:pt x="3978" y="1"/>
                    </a:moveTo>
                    <a:cubicBezTo>
                      <a:pt x="3978" y="1"/>
                      <a:pt x="3725" y="195"/>
                      <a:pt x="3353" y="493"/>
                    </a:cubicBezTo>
                    <a:cubicBezTo>
                      <a:pt x="2980" y="805"/>
                      <a:pt x="2489" y="1237"/>
                      <a:pt x="1982" y="1610"/>
                    </a:cubicBezTo>
                    <a:cubicBezTo>
                      <a:pt x="1744" y="1863"/>
                      <a:pt x="1491" y="2057"/>
                      <a:pt x="1237" y="2236"/>
                    </a:cubicBezTo>
                    <a:cubicBezTo>
                      <a:pt x="1059" y="2489"/>
                      <a:pt x="805" y="2668"/>
                      <a:pt x="626" y="2802"/>
                    </a:cubicBezTo>
                    <a:cubicBezTo>
                      <a:pt x="314" y="3100"/>
                      <a:pt x="60" y="3353"/>
                      <a:pt x="60" y="3353"/>
                    </a:cubicBezTo>
                    <a:cubicBezTo>
                      <a:pt x="1" y="3353"/>
                      <a:pt x="1" y="3412"/>
                      <a:pt x="60" y="3412"/>
                    </a:cubicBezTo>
                    <a:cubicBezTo>
                      <a:pt x="60" y="3442"/>
                      <a:pt x="75" y="3457"/>
                      <a:pt x="90" y="3457"/>
                    </a:cubicBezTo>
                    <a:cubicBezTo>
                      <a:pt x="105" y="3457"/>
                      <a:pt x="120" y="3442"/>
                      <a:pt x="120" y="3412"/>
                    </a:cubicBezTo>
                    <a:cubicBezTo>
                      <a:pt x="120" y="3412"/>
                      <a:pt x="373" y="3234"/>
                      <a:pt x="746" y="2921"/>
                    </a:cubicBezTo>
                    <a:cubicBezTo>
                      <a:pt x="924" y="2802"/>
                      <a:pt x="1178" y="2608"/>
                      <a:pt x="1431" y="2429"/>
                    </a:cubicBezTo>
                    <a:cubicBezTo>
                      <a:pt x="1610" y="2236"/>
                      <a:pt x="1863" y="2057"/>
                      <a:pt x="2116" y="1804"/>
                    </a:cubicBezTo>
                    <a:cubicBezTo>
                      <a:pt x="2608" y="1371"/>
                      <a:pt x="3099" y="999"/>
                      <a:pt x="3412" y="627"/>
                    </a:cubicBezTo>
                    <a:cubicBezTo>
                      <a:pt x="3785" y="314"/>
                      <a:pt x="4038" y="120"/>
                      <a:pt x="4038" y="120"/>
                    </a:cubicBezTo>
                    <a:lnTo>
                      <a:pt x="4038"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5" name="Google Shape;11285;p70"/>
              <p:cNvSpPr/>
              <p:nvPr/>
            </p:nvSpPr>
            <p:spPr>
              <a:xfrm>
                <a:off x="7418321" y="4555915"/>
                <a:ext cx="166394" cy="41770"/>
              </a:xfrm>
              <a:custGeom>
                <a:avLst/>
                <a:gdLst/>
                <a:ahLst/>
                <a:cxnLst/>
                <a:rect l="l" t="t" r="r" b="b"/>
                <a:pathLst>
                  <a:path w="5334" h="1339" extrusionOk="0">
                    <a:moveTo>
                      <a:pt x="18" y="1"/>
                    </a:moveTo>
                    <a:cubicBezTo>
                      <a:pt x="0" y="1"/>
                      <a:pt x="0" y="27"/>
                      <a:pt x="0" y="27"/>
                    </a:cubicBezTo>
                    <a:lnTo>
                      <a:pt x="0" y="87"/>
                    </a:lnTo>
                    <a:cubicBezTo>
                      <a:pt x="0" y="87"/>
                      <a:pt x="373" y="221"/>
                      <a:pt x="864" y="340"/>
                    </a:cubicBezTo>
                    <a:cubicBezTo>
                      <a:pt x="1118" y="400"/>
                      <a:pt x="1356" y="459"/>
                      <a:pt x="1669" y="519"/>
                    </a:cubicBezTo>
                    <a:cubicBezTo>
                      <a:pt x="1982" y="653"/>
                      <a:pt x="2295" y="712"/>
                      <a:pt x="2667" y="772"/>
                    </a:cubicBezTo>
                    <a:cubicBezTo>
                      <a:pt x="3293" y="891"/>
                      <a:pt x="3963" y="1085"/>
                      <a:pt x="4470" y="1144"/>
                    </a:cubicBezTo>
                    <a:cubicBezTo>
                      <a:pt x="4961" y="1264"/>
                      <a:pt x="5274" y="1338"/>
                      <a:pt x="5274" y="1338"/>
                    </a:cubicBezTo>
                    <a:cubicBezTo>
                      <a:pt x="5334" y="1338"/>
                      <a:pt x="5334" y="1338"/>
                      <a:pt x="5334" y="1264"/>
                    </a:cubicBezTo>
                    <a:lnTo>
                      <a:pt x="5334" y="1204"/>
                    </a:lnTo>
                    <a:cubicBezTo>
                      <a:pt x="5334" y="1204"/>
                      <a:pt x="4961" y="1144"/>
                      <a:pt x="4470" y="1025"/>
                    </a:cubicBezTo>
                    <a:cubicBezTo>
                      <a:pt x="4038" y="891"/>
                      <a:pt x="3352" y="712"/>
                      <a:pt x="2667" y="519"/>
                    </a:cubicBezTo>
                    <a:cubicBezTo>
                      <a:pt x="2354" y="459"/>
                      <a:pt x="2041" y="400"/>
                      <a:pt x="1729" y="340"/>
                    </a:cubicBezTo>
                    <a:cubicBezTo>
                      <a:pt x="1431" y="280"/>
                      <a:pt x="1118" y="221"/>
                      <a:pt x="864" y="146"/>
                    </a:cubicBezTo>
                    <a:cubicBezTo>
                      <a:pt x="373" y="87"/>
                      <a:pt x="60" y="27"/>
                      <a:pt x="60" y="27"/>
                    </a:cubicBezTo>
                    <a:cubicBezTo>
                      <a:pt x="40" y="7"/>
                      <a:pt x="27" y="1"/>
                      <a:pt x="18"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6" name="Google Shape;11286;p70"/>
              <p:cNvSpPr/>
              <p:nvPr/>
            </p:nvSpPr>
            <p:spPr>
              <a:xfrm>
                <a:off x="7503358" y="4427079"/>
                <a:ext cx="92992" cy="156661"/>
              </a:xfrm>
              <a:custGeom>
                <a:avLst/>
                <a:gdLst/>
                <a:ahLst/>
                <a:cxnLst/>
                <a:rect l="l" t="t" r="r" b="b"/>
                <a:pathLst>
                  <a:path w="2981" h="5022" extrusionOk="0">
                    <a:moveTo>
                      <a:pt x="60" y="1"/>
                    </a:moveTo>
                    <a:cubicBezTo>
                      <a:pt x="1" y="60"/>
                      <a:pt x="1" y="60"/>
                      <a:pt x="60" y="120"/>
                    </a:cubicBezTo>
                    <a:cubicBezTo>
                      <a:pt x="60" y="120"/>
                      <a:pt x="194" y="433"/>
                      <a:pt x="433" y="865"/>
                    </a:cubicBezTo>
                    <a:cubicBezTo>
                      <a:pt x="686" y="1371"/>
                      <a:pt x="1058" y="1982"/>
                      <a:pt x="1371" y="2608"/>
                    </a:cubicBezTo>
                    <a:cubicBezTo>
                      <a:pt x="1550" y="2861"/>
                      <a:pt x="1744" y="3159"/>
                      <a:pt x="1922" y="3472"/>
                    </a:cubicBezTo>
                    <a:cubicBezTo>
                      <a:pt x="2116" y="3785"/>
                      <a:pt x="2235" y="4038"/>
                      <a:pt x="2355" y="4217"/>
                    </a:cubicBezTo>
                    <a:cubicBezTo>
                      <a:pt x="2667" y="4723"/>
                      <a:pt x="2861" y="5021"/>
                      <a:pt x="2861" y="5021"/>
                    </a:cubicBezTo>
                    <a:lnTo>
                      <a:pt x="2921" y="5021"/>
                    </a:lnTo>
                    <a:cubicBezTo>
                      <a:pt x="2980" y="5021"/>
                      <a:pt x="2980" y="4962"/>
                      <a:pt x="2980" y="4962"/>
                    </a:cubicBezTo>
                    <a:cubicBezTo>
                      <a:pt x="2980" y="4962"/>
                      <a:pt x="2801" y="4649"/>
                      <a:pt x="2548" y="4157"/>
                    </a:cubicBezTo>
                    <a:cubicBezTo>
                      <a:pt x="2429" y="3904"/>
                      <a:pt x="2235" y="3666"/>
                      <a:pt x="2116" y="3353"/>
                    </a:cubicBezTo>
                    <a:cubicBezTo>
                      <a:pt x="1922" y="3099"/>
                      <a:pt x="1744" y="2787"/>
                      <a:pt x="1610" y="2489"/>
                    </a:cubicBezTo>
                    <a:cubicBezTo>
                      <a:pt x="1237" y="1863"/>
                      <a:pt x="865" y="1237"/>
                      <a:pt x="626" y="805"/>
                    </a:cubicBezTo>
                    <a:cubicBezTo>
                      <a:pt x="314" y="314"/>
                      <a:pt x="120" y="60"/>
                      <a:pt x="120" y="60"/>
                    </a:cubicBezTo>
                    <a:cubicBezTo>
                      <a:pt x="120" y="1"/>
                      <a:pt x="60" y="1"/>
                      <a:pt x="6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7" name="Google Shape;11287;p70"/>
              <p:cNvSpPr/>
              <p:nvPr/>
            </p:nvSpPr>
            <p:spPr>
              <a:xfrm>
                <a:off x="6676597" y="4556757"/>
                <a:ext cx="187794" cy="26984"/>
              </a:xfrm>
              <a:custGeom>
                <a:avLst/>
                <a:gdLst/>
                <a:ahLst/>
                <a:cxnLst/>
                <a:rect l="l" t="t" r="r" b="b"/>
                <a:pathLst>
                  <a:path w="6020" h="865" extrusionOk="0">
                    <a:moveTo>
                      <a:pt x="61" y="0"/>
                    </a:moveTo>
                    <a:cubicBezTo>
                      <a:pt x="61" y="0"/>
                      <a:pt x="1" y="0"/>
                      <a:pt x="1" y="60"/>
                    </a:cubicBezTo>
                    <a:lnTo>
                      <a:pt x="61" y="119"/>
                    </a:lnTo>
                    <a:cubicBezTo>
                      <a:pt x="61" y="119"/>
                      <a:pt x="433" y="194"/>
                      <a:pt x="999" y="253"/>
                    </a:cubicBezTo>
                    <a:cubicBezTo>
                      <a:pt x="1237" y="313"/>
                      <a:pt x="1550" y="373"/>
                      <a:pt x="1923" y="373"/>
                    </a:cubicBezTo>
                    <a:cubicBezTo>
                      <a:pt x="2236" y="432"/>
                      <a:pt x="2608" y="492"/>
                      <a:pt x="2980" y="566"/>
                    </a:cubicBezTo>
                    <a:cubicBezTo>
                      <a:pt x="3725" y="626"/>
                      <a:pt x="4470" y="745"/>
                      <a:pt x="5021" y="805"/>
                    </a:cubicBezTo>
                    <a:cubicBezTo>
                      <a:pt x="5528" y="805"/>
                      <a:pt x="5900" y="864"/>
                      <a:pt x="5900" y="864"/>
                    </a:cubicBezTo>
                    <a:cubicBezTo>
                      <a:pt x="5960" y="864"/>
                      <a:pt x="5960" y="864"/>
                      <a:pt x="5960" y="805"/>
                    </a:cubicBezTo>
                    <a:cubicBezTo>
                      <a:pt x="6020" y="805"/>
                      <a:pt x="5960" y="745"/>
                      <a:pt x="5960" y="745"/>
                    </a:cubicBezTo>
                    <a:cubicBezTo>
                      <a:pt x="5960" y="745"/>
                      <a:pt x="5588" y="685"/>
                      <a:pt x="5021" y="626"/>
                    </a:cubicBezTo>
                    <a:cubicBezTo>
                      <a:pt x="4470" y="492"/>
                      <a:pt x="3725" y="432"/>
                      <a:pt x="3040" y="313"/>
                    </a:cubicBezTo>
                    <a:cubicBezTo>
                      <a:pt x="2668" y="253"/>
                      <a:pt x="2295" y="253"/>
                      <a:pt x="1923" y="194"/>
                    </a:cubicBezTo>
                    <a:cubicBezTo>
                      <a:pt x="1610" y="119"/>
                      <a:pt x="1297" y="119"/>
                      <a:pt x="999" y="60"/>
                    </a:cubicBezTo>
                    <a:cubicBezTo>
                      <a:pt x="433" y="60"/>
                      <a:pt x="61" y="0"/>
                      <a:pt x="6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8" name="Google Shape;11288;p70"/>
              <p:cNvSpPr/>
              <p:nvPr/>
            </p:nvSpPr>
            <p:spPr>
              <a:xfrm>
                <a:off x="6763507" y="4430791"/>
                <a:ext cx="106936" cy="149237"/>
              </a:xfrm>
              <a:custGeom>
                <a:avLst/>
                <a:gdLst/>
                <a:ahLst/>
                <a:cxnLst/>
                <a:rect l="l" t="t" r="r" b="b"/>
                <a:pathLst>
                  <a:path w="3428" h="4784" extrusionOk="0">
                    <a:moveTo>
                      <a:pt x="1" y="1"/>
                    </a:moveTo>
                    <a:lnTo>
                      <a:pt x="1" y="61"/>
                    </a:lnTo>
                    <a:cubicBezTo>
                      <a:pt x="1" y="61"/>
                      <a:pt x="194" y="373"/>
                      <a:pt x="507" y="805"/>
                    </a:cubicBezTo>
                    <a:cubicBezTo>
                      <a:pt x="820" y="1252"/>
                      <a:pt x="1193" y="1863"/>
                      <a:pt x="1625" y="2429"/>
                    </a:cubicBezTo>
                    <a:cubicBezTo>
                      <a:pt x="1803" y="2742"/>
                      <a:pt x="1997" y="3040"/>
                      <a:pt x="2235" y="3293"/>
                    </a:cubicBezTo>
                    <a:cubicBezTo>
                      <a:pt x="2429" y="3547"/>
                      <a:pt x="2608" y="3859"/>
                      <a:pt x="2742" y="4038"/>
                    </a:cubicBezTo>
                    <a:cubicBezTo>
                      <a:pt x="3055" y="4470"/>
                      <a:pt x="3293" y="4783"/>
                      <a:pt x="3293" y="4783"/>
                    </a:cubicBezTo>
                    <a:lnTo>
                      <a:pt x="3353" y="4783"/>
                    </a:lnTo>
                    <a:cubicBezTo>
                      <a:pt x="3427" y="4723"/>
                      <a:pt x="3427" y="4723"/>
                      <a:pt x="3427" y="4664"/>
                    </a:cubicBezTo>
                    <a:cubicBezTo>
                      <a:pt x="3427" y="4664"/>
                      <a:pt x="3174" y="4411"/>
                      <a:pt x="2921" y="3919"/>
                    </a:cubicBezTo>
                    <a:cubicBezTo>
                      <a:pt x="2742" y="3725"/>
                      <a:pt x="2548" y="3487"/>
                      <a:pt x="2369" y="3174"/>
                    </a:cubicBezTo>
                    <a:cubicBezTo>
                      <a:pt x="2176" y="2921"/>
                      <a:pt x="1997" y="2608"/>
                      <a:pt x="1803" y="2295"/>
                    </a:cubicBezTo>
                    <a:cubicBezTo>
                      <a:pt x="1371" y="1744"/>
                      <a:pt x="939" y="1118"/>
                      <a:pt x="626" y="746"/>
                    </a:cubicBezTo>
                    <a:cubicBezTo>
                      <a:pt x="314" y="314"/>
                      <a:pt x="75" y="1"/>
                      <a:pt x="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89" name="Google Shape;11289;p70"/>
              <p:cNvSpPr/>
              <p:nvPr/>
            </p:nvSpPr>
            <p:spPr>
              <a:xfrm>
                <a:off x="6870412" y="4417315"/>
                <a:ext cx="59957" cy="162713"/>
              </a:xfrm>
              <a:custGeom>
                <a:avLst/>
                <a:gdLst/>
                <a:ahLst/>
                <a:cxnLst/>
                <a:rect l="l" t="t" r="r" b="b"/>
                <a:pathLst>
                  <a:path w="1922" h="5216" extrusionOk="0">
                    <a:moveTo>
                      <a:pt x="1922" y="1"/>
                    </a:moveTo>
                    <a:cubicBezTo>
                      <a:pt x="1862" y="1"/>
                      <a:pt x="1862" y="1"/>
                      <a:pt x="1788" y="61"/>
                    </a:cubicBezTo>
                    <a:cubicBezTo>
                      <a:pt x="1788" y="61"/>
                      <a:pt x="1669" y="373"/>
                      <a:pt x="1490" y="805"/>
                    </a:cubicBezTo>
                    <a:cubicBezTo>
                      <a:pt x="1296" y="1312"/>
                      <a:pt x="1118" y="1923"/>
                      <a:pt x="864" y="2548"/>
                    </a:cubicBezTo>
                    <a:cubicBezTo>
                      <a:pt x="745" y="2861"/>
                      <a:pt x="611" y="3234"/>
                      <a:pt x="551" y="3472"/>
                    </a:cubicBezTo>
                    <a:cubicBezTo>
                      <a:pt x="432" y="3785"/>
                      <a:pt x="298" y="4098"/>
                      <a:pt x="239" y="4351"/>
                    </a:cubicBezTo>
                    <a:cubicBezTo>
                      <a:pt x="119" y="4783"/>
                      <a:pt x="0" y="5155"/>
                      <a:pt x="0" y="5155"/>
                    </a:cubicBezTo>
                    <a:cubicBezTo>
                      <a:pt x="0" y="5155"/>
                      <a:pt x="0" y="5215"/>
                      <a:pt x="60" y="5215"/>
                    </a:cubicBezTo>
                    <a:cubicBezTo>
                      <a:pt x="60" y="5215"/>
                      <a:pt x="119" y="5215"/>
                      <a:pt x="119" y="5155"/>
                    </a:cubicBezTo>
                    <a:cubicBezTo>
                      <a:pt x="119" y="5155"/>
                      <a:pt x="239" y="4843"/>
                      <a:pt x="432" y="4411"/>
                    </a:cubicBezTo>
                    <a:cubicBezTo>
                      <a:pt x="492" y="4157"/>
                      <a:pt x="611" y="3844"/>
                      <a:pt x="745" y="3606"/>
                    </a:cubicBezTo>
                    <a:cubicBezTo>
                      <a:pt x="864" y="3293"/>
                      <a:pt x="924" y="2980"/>
                      <a:pt x="1043" y="2668"/>
                    </a:cubicBezTo>
                    <a:cubicBezTo>
                      <a:pt x="1296" y="1982"/>
                      <a:pt x="1550" y="1372"/>
                      <a:pt x="1669" y="865"/>
                    </a:cubicBezTo>
                    <a:cubicBezTo>
                      <a:pt x="1862" y="373"/>
                      <a:pt x="1922" y="61"/>
                      <a:pt x="1922" y="61"/>
                    </a:cubicBezTo>
                    <a:lnTo>
                      <a:pt x="1922" y="1"/>
                    </a:ln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0" name="Google Shape;11290;p70"/>
              <p:cNvSpPr/>
              <p:nvPr/>
            </p:nvSpPr>
            <p:spPr>
              <a:xfrm>
                <a:off x="6875965" y="4541409"/>
                <a:ext cx="164554" cy="42332"/>
              </a:xfrm>
              <a:custGeom>
                <a:avLst/>
                <a:gdLst/>
                <a:ahLst/>
                <a:cxnLst/>
                <a:rect l="l" t="t" r="r" b="b"/>
                <a:pathLst>
                  <a:path w="5275" h="1357" extrusionOk="0">
                    <a:moveTo>
                      <a:pt x="5215" y="1"/>
                    </a:moveTo>
                    <a:cubicBezTo>
                      <a:pt x="5215" y="1"/>
                      <a:pt x="4902" y="60"/>
                      <a:pt x="4411" y="179"/>
                    </a:cubicBezTo>
                    <a:cubicBezTo>
                      <a:pt x="3919" y="239"/>
                      <a:pt x="3234" y="433"/>
                      <a:pt x="2608" y="552"/>
                    </a:cubicBezTo>
                    <a:cubicBezTo>
                      <a:pt x="2295" y="611"/>
                      <a:pt x="1982" y="745"/>
                      <a:pt x="1684" y="805"/>
                    </a:cubicBezTo>
                    <a:cubicBezTo>
                      <a:pt x="1372" y="865"/>
                      <a:pt x="1059" y="924"/>
                      <a:pt x="805" y="984"/>
                    </a:cubicBezTo>
                    <a:cubicBezTo>
                      <a:pt x="373" y="1118"/>
                      <a:pt x="1" y="1237"/>
                      <a:pt x="1" y="1237"/>
                    </a:cubicBezTo>
                    <a:lnTo>
                      <a:pt x="1" y="1297"/>
                    </a:lnTo>
                    <a:cubicBezTo>
                      <a:pt x="1" y="1356"/>
                      <a:pt x="1" y="1356"/>
                      <a:pt x="61" y="1356"/>
                    </a:cubicBezTo>
                    <a:cubicBezTo>
                      <a:pt x="61" y="1356"/>
                      <a:pt x="373" y="1297"/>
                      <a:pt x="865" y="1177"/>
                    </a:cubicBezTo>
                    <a:cubicBezTo>
                      <a:pt x="1118" y="1118"/>
                      <a:pt x="1431" y="1058"/>
                      <a:pt x="1684" y="984"/>
                    </a:cubicBezTo>
                    <a:cubicBezTo>
                      <a:pt x="1982" y="924"/>
                      <a:pt x="2355" y="865"/>
                      <a:pt x="2668" y="805"/>
                    </a:cubicBezTo>
                    <a:cubicBezTo>
                      <a:pt x="3293" y="611"/>
                      <a:pt x="3979" y="492"/>
                      <a:pt x="4470" y="313"/>
                    </a:cubicBezTo>
                    <a:cubicBezTo>
                      <a:pt x="4902" y="179"/>
                      <a:pt x="5275" y="120"/>
                      <a:pt x="5275" y="120"/>
                    </a:cubicBezTo>
                    <a:lnTo>
                      <a:pt x="5275" y="60"/>
                    </a:lnTo>
                    <a:cubicBezTo>
                      <a:pt x="5275" y="1"/>
                      <a:pt x="5275" y="1"/>
                      <a:pt x="521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1" name="Google Shape;11291;p70"/>
              <p:cNvSpPr/>
              <p:nvPr/>
            </p:nvSpPr>
            <p:spPr>
              <a:xfrm>
                <a:off x="6874124" y="4586486"/>
                <a:ext cx="131549" cy="112957"/>
              </a:xfrm>
              <a:custGeom>
                <a:avLst/>
                <a:gdLst/>
                <a:ahLst/>
                <a:cxnLst/>
                <a:rect l="l" t="t" r="r" b="b"/>
                <a:pathLst>
                  <a:path w="4217" h="3621" extrusionOk="0">
                    <a:moveTo>
                      <a:pt x="30" y="1"/>
                    </a:moveTo>
                    <a:cubicBezTo>
                      <a:pt x="15" y="1"/>
                      <a:pt x="0" y="16"/>
                      <a:pt x="0" y="45"/>
                    </a:cubicBezTo>
                    <a:lnTo>
                      <a:pt x="0" y="105"/>
                    </a:lnTo>
                    <a:cubicBezTo>
                      <a:pt x="0" y="105"/>
                      <a:pt x="254" y="358"/>
                      <a:pt x="626" y="656"/>
                    </a:cubicBezTo>
                    <a:cubicBezTo>
                      <a:pt x="999" y="1029"/>
                      <a:pt x="1490" y="1475"/>
                      <a:pt x="2041" y="1907"/>
                    </a:cubicBezTo>
                    <a:cubicBezTo>
                      <a:pt x="2295" y="2086"/>
                      <a:pt x="2548" y="2340"/>
                      <a:pt x="2786" y="2518"/>
                    </a:cubicBezTo>
                    <a:cubicBezTo>
                      <a:pt x="3040" y="2712"/>
                      <a:pt x="3293" y="2891"/>
                      <a:pt x="3472" y="3084"/>
                    </a:cubicBezTo>
                    <a:cubicBezTo>
                      <a:pt x="3844" y="3397"/>
                      <a:pt x="4157" y="3576"/>
                      <a:pt x="4157" y="3576"/>
                    </a:cubicBezTo>
                    <a:cubicBezTo>
                      <a:pt x="4157" y="3606"/>
                      <a:pt x="4172" y="3621"/>
                      <a:pt x="4187" y="3621"/>
                    </a:cubicBezTo>
                    <a:cubicBezTo>
                      <a:pt x="4202" y="3621"/>
                      <a:pt x="4216" y="3606"/>
                      <a:pt x="4216" y="3576"/>
                    </a:cubicBezTo>
                    <a:lnTo>
                      <a:pt x="4216" y="3516"/>
                    </a:lnTo>
                    <a:cubicBezTo>
                      <a:pt x="4216" y="3516"/>
                      <a:pt x="3978" y="3263"/>
                      <a:pt x="3606" y="2965"/>
                    </a:cubicBezTo>
                    <a:cubicBezTo>
                      <a:pt x="3412" y="2772"/>
                      <a:pt x="3159" y="2593"/>
                      <a:pt x="2920" y="2399"/>
                    </a:cubicBezTo>
                    <a:cubicBezTo>
                      <a:pt x="2667" y="2146"/>
                      <a:pt x="2414" y="1967"/>
                      <a:pt x="2175" y="1714"/>
                    </a:cubicBezTo>
                    <a:cubicBezTo>
                      <a:pt x="1669" y="1282"/>
                      <a:pt x="1118" y="850"/>
                      <a:pt x="745" y="537"/>
                    </a:cubicBezTo>
                    <a:cubicBezTo>
                      <a:pt x="373" y="224"/>
                      <a:pt x="60" y="45"/>
                      <a:pt x="60" y="45"/>
                    </a:cubicBezTo>
                    <a:cubicBezTo>
                      <a:pt x="60" y="16"/>
                      <a:pt x="45" y="1"/>
                      <a:pt x="3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2" name="Google Shape;11292;p70"/>
              <p:cNvSpPr/>
              <p:nvPr/>
            </p:nvSpPr>
            <p:spPr>
              <a:xfrm>
                <a:off x="6860648" y="4587889"/>
                <a:ext cx="11636" cy="184050"/>
              </a:xfrm>
              <a:custGeom>
                <a:avLst/>
                <a:gdLst/>
                <a:ahLst/>
                <a:cxnLst/>
                <a:rect l="l" t="t" r="r" b="b"/>
                <a:pathLst>
                  <a:path w="373" h="5900" extrusionOk="0">
                    <a:moveTo>
                      <a:pt x="313" y="0"/>
                    </a:moveTo>
                    <a:lnTo>
                      <a:pt x="239" y="60"/>
                    </a:lnTo>
                    <a:cubicBezTo>
                      <a:pt x="239" y="60"/>
                      <a:pt x="239" y="432"/>
                      <a:pt x="179" y="984"/>
                    </a:cubicBezTo>
                    <a:cubicBezTo>
                      <a:pt x="120" y="1490"/>
                      <a:pt x="120" y="2235"/>
                      <a:pt x="60" y="2980"/>
                    </a:cubicBezTo>
                    <a:lnTo>
                      <a:pt x="60" y="4038"/>
                    </a:lnTo>
                    <a:cubicBezTo>
                      <a:pt x="0" y="4335"/>
                      <a:pt x="0" y="4648"/>
                      <a:pt x="0" y="4961"/>
                    </a:cubicBezTo>
                    <a:lnTo>
                      <a:pt x="0" y="5825"/>
                    </a:lnTo>
                    <a:cubicBezTo>
                      <a:pt x="0" y="5900"/>
                      <a:pt x="0" y="5900"/>
                      <a:pt x="60" y="5900"/>
                    </a:cubicBezTo>
                    <a:cubicBezTo>
                      <a:pt x="60" y="5900"/>
                      <a:pt x="120" y="5900"/>
                      <a:pt x="120" y="5825"/>
                    </a:cubicBezTo>
                    <a:cubicBezTo>
                      <a:pt x="120" y="5825"/>
                      <a:pt x="120" y="5453"/>
                      <a:pt x="179" y="4961"/>
                    </a:cubicBezTo>
                    <a:cubicBezTo>
                      <a:pt x="179" y="4648"/>
                      <a:pt x="239" y="4335"/>
                      <a:pt x="239" y="4038"/>
                    </a:cubicBezTo>
                    <a:cubicBezTo>
                      <a:pt x="239" y="3665"/>
                      <a:pt x="313" y="3352"/>
                      <a:pt x="313" y="2980"/>
                    </a:cubicBezTo>
                    <a:cubicBezTo>
                      <a:pt x="313" y="2235"/>
                      <a:pt x="373" y="1550"/>
                      <a:pt x="373" y="984"/>
                    </a:cubicBezTo>
                    <a:lnTo>
                      <a:pt x="373" y="60"/>
                    </a:lnTo>
                    <a:cubicBezTo>
                      <a:pt x="373" y="60"/>
                      <a:pt x="373" y="0"/>
                      <a:pt x="31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3" name="Google Shape;11293;p70"/>
              <p:cNvSpPr/>
              <p:nvPr/>
            </p:nvSpPr>
            <p:spPr>
              <a:xfrm>
                <a:off x="6719366" y="4583709"/>
                <a:ext cx="146897" cy="122253"/>
              </a:xfrm>
              <a:custGeom>
                <a:avLst/>
                <a:gdLst/>
                <a:ahLst/>
                <a:cxnLst/>
                <a:rect l="l" t="t" r="r" b="b"/>
                <a:pathLst>
                  <a:path w="4709" h="3919" extrusionOk="0">
                    <a:moveTo>
                      <a:pt x="4589" y="0"/>
                    </a:moveTo>
                    <a:cubicBezTo>
                      <a:pt x="4589" y="0"/>
                      <a:pt x="4336" y="253"/>
                      <a:pt x="3844" y="566"/>
                    </a:cubicBezTo>
                    <a:cubicBezTo>
                      <a:pt x="3650" y="745"/>
                      <a:pt x="3412" y="939"/>
                      <a:pt x="3159" y="1192"/>
                    </a:cubicBezTo>
                    <a:cubicBezTo>
                      <a:pt x="2846" y="1371"/>
                      <a:pt x="2608" y="1624"/>
                      <a:pt x="2295" y="1862"/>
                    </a:cubicBezTo>
                    <a:cubicBezTo>
                      <a:pt x="1729" y="2369"/>
                      <a:pt x="1177" y="2801"/>
                      <a:pt x="745" y="3173"/>
                    </a:cubicBezTo>
                    <a:cubicBezTo>
                      <a:pt x="298" y="3546"/>
                      <a:pt x="60" y="3799"/>
                      <a:pt x="60" y="3799"/>
                    </a:cubicBezTo>
                    <a:cubicBezTo>
                      <a:pt x="1" y="3859"/>
                      <a:pt x="1" y="3859"/>
                      <a:pt x="60" y="3918"/>
                    </a:cubicBezTo>
                    <a:lnTo>
                      <a:pt x="120" y="3918"/>
                    </a:lnTo>
                    <a:cubicBezTo>
                      <a:pt x="120" y="3918"/>
                      <a:pt x="433" y="3665"/>
                      <a:pt x="865" y="3352"/>
                    </a:cubicBezTo>
                    <a:cubicBezTo>
                      <a:pt x="1297" y="2980"/>
                      <a:pt x="1863" y="2488"/>
                      <a:pt x="2414" y="2056"/>
                    </a:cubicBezTo>
                    <a:cubicBezTo>
                      <a:pt x="2727" y="1803"/>
                      <a:pt x="2980" y="1564"/>
                      <a:pt x="3278" y="1311"/>
                    </a:cubicBezTo>
                    <a:cubicBezTo>
                      <a:pt x="3531" y="1118"/>
                      <a:pt x="3784" y="879"/>
                      <a:pt x="3963" y="686"/>
                    </a:cubicBezTo>
                    <a:cubicBezTo>
                      <a:pt x="4395" y="373"/>
                      <a:pt x="4649" y="134"/>
                      <a:pt x="4649" y="134"/>
                    </a:cubicBezTo>
                    <a:cubicBezTo>
                      <a:pt x="4708" y="75"/>
                      <a:pt x="4708" y="75"/>
                      <a:pt x="4708"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4" name="Google Shape;11294;p70"/>
              <p:cNvSpPr/>
              <p:nvPr/>
            </p:nvSpPr>
            <p:spPr>
              <a:xfrm>
                <a:off x="7609796" y="4115254"/>
                <a:ext cx="58116" cy="87845"/>
              </a:xfrm>
              <a:custGeom>
                <a:avLst/>
                <a:gdLst/>
                <a:ahLst/>
                <a:cxnLst/>
                <a:rect l="l" t="t" r="r" b="b"/>
                <a:pathLst>
                  <a:path w="1863" h="2816" extrusionOk="0">
                    <a:moveTo>
                      <a:pt x="626" y="1"/>
                    </a:moveTo>
                    <a:cubicBezTo>
                      <a:pt x="60" y="1237"/>
                      <a:pt x="0" y="1922"/>
                      <a:pt x="626" y="2727"/>
                    </a:cubicBezTo>
                    <a:cubicBezTo>
                      <a:pt x="626" y="2727"/>
                      <a:pt x="820" y="2815"/>
                      <a:pt x="1037" y="2815"/>
                    </a:cubicBezTo>
                    <a:cubicBezTo>
                      <a:pt x="1228" y="2815"/>
                      <a:pt x="1438" y="2747"/>
                      <a:pt x="1550" y="2488"/>
                    </a:cubicBezTo>
                    <a:cubicBezTo>
                      <a:pt x="1862" y="1550"/>
                      <a:pt x="686" y="1"/>
                      <a:pt x="68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5" name="Google Shape;11295;p70"/>
              <p:cNvSpPr/>
              <p:nvPr/>
            </p:nvSpPr>
            <p:spPr>
              <a:xfrm>
                <a:off x="6635701" y="4376294"/>
                <a:ext cx="453170" cy="421725"/>
              </a:xfrm>
              <a:custGeom>
                <a:avLst/>
                <a:gdLst/>
                <a:ahLst/>
                <a:cxnLst/>
                <a:rect l="l" t="t" r="r" b="b"/>
                <a:pathLst>
                  <a:path w="14527" h="13519" extrusionOk="0">
                    <a:moveTo>
                      <a:pt x="7315" y="874"/>
                    </a:moveTo>
                    <a:cubicBezTo>
                      <a:pt x="10168" y="874"/>
                      <a:pt x="12652" y="2932"/>
                      <a:pt x="13111" y="5845"/>
                    </a:cubicBezTo>
                    <a:cubicBezTo>
                      <a:pt x="13602" y="9078"/>
                      <a:pt x="11427" y="12117"/>
                      <a:pt x="8195" y="12608"/>
                    </a:cubicBezTo>
                    <a:cubicBezTo>
                      <a:pt x="7888" y="12656"/>
                      <a:pt x="7583" y="12680"/>
                      <a:pt x="7282" y="12680"/>
                    </a:cubicBezTo>
                    <a:cubicBezTo>
                      <a:pt x="4421" y="12680"/>
                      <a:pt x="1889" y="10572"/>
                      <a:pt x="1431" y="7647"/>
                    </a:cubicBezTo>
                    <a:cubicBezTo>
                      <a:pt x="940" y="4415"/>
                      <a:pt x="3174" y="1435"/>
                      <a:pt x="6407" y="943"/>
                    </a:cubicBezTo>
                    <a:cubicBezTo>
                      <a:pt x="6712" y="897"/>
                      <a:pt x="7016" y="874"/>
                      <a:pt x="7315" y="874"/>
                    </a:cubicBezTo>
                    <a:close/>
                    <a:moveTo>
                      <a:pt x="7296" y="1"/>
                    </a:moveTo>
                    <a:cubicBezTo>
                      <a:pt x="6958" y="1"/>
                      <a:pt x="6616" y="26"/>
                      <a:pt x="6273" y="79"/>
                    </a:cubicBezTo>
                    <a:cubicBezTo>
                      <a:pt x="2548" y="631"/>
                      <a:pt x="1" y="4117"/>
                      <a:pt x="567" y="7767"/>
                    </a:cubicBezTo>
                    <a:cubicBezTo>
                      <a:pt x="1130" y="11119"/>
                      <a:pt x="3951" y="13518"/>
                      <a:pt x="7225" y="13518"/>
                    </a:cubicBezTo>
                    <a:cubicBezTo>
                      <a:pt x="7588" y="13518"/>
                      <a:pt x="7957" y="13489"/>
                      <a:pt x="8329" y="13428"/>
                    </a:cubicBezTo>
                    <a:cubicBezTo>
                      <a:pt x="11993" y="12861"/>
                      <a:pt x="14526" y="9450"/>
                      <a:pt x="13975" y="5726"/>
                    </a:cubicBezTo>
                    <a:cubicBezTo>
                      <a:pt x="13462" y="2404"/>
                      <a:pt x="10563" y="1"/>
                      <a:pt x="729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6" name="Google Shape;11296;p70"/>
              <p:cNvSpPr/>
              <p:nvPr/>
            </p:nvSpPr>
            <p:spPr>
              <a:xfrm>
                <a:off x="7389029" y="4374578"/>
                <a:ext cx="422474" cy="422474"/>
              </a:xfrm>
              <a:custGeom>
                <a:avLst/>
                <a:gdLst/>
                <a:ahLst/>
                <a:cxnLst/>
                <a:rect l="l" t="t" r="r" b="b"/>
                <a:pathLst>
                  <a:path w="13543" h="13543" extrusionOk="0">
                    <a:moveTo>
                      <a:pt x="6764" y="879"/>
                    </a:moveTo>
                    <a:cubicBezTo>
                      <a:pt x="9997" y="879"/>
                      <a:pt x="12664" y="3546"/>
                      <a:pt x="12664" y="6779"/>
                    </a:cubicBezTo>
                    <a:cubicBezTo>
                      <a:pt x="12664" y="10056"/>
                      <a:pt x="9997" y="12663"/>
                      <a:pt x="6764" y="12663"/>
                    </a:cubicBezTo>
                    <a:cubicBezTo>
                      <a:pt x="3487" y="12663"/>
                      <a:pt x="880" y="10056"/>
                      <a:pt x="880" y="6779"/>
                    </a:cubicBezTo>
                    <a:cubicBezTo>
                      <a:pt x="880" y="3546"/>
                      <a:pt x="3487" y="879"/>
                      <a:pt x="6764" y="879"/>
                    </a:cubicBezTo>
                    <a:close/>
                    <a:moveTo>
                      <a:pt x="6764" y="0"/>
                    </a:moveTo>
                    <a:cubicBezTo>
                      <a:pt x="3040" y="0"/>
                      <a:pt x="1" y="3054"/>
                      <a:pt x="1" y="6779"/>
                    </a:cubicBezTo>
                    <a:cubicBezTo>
                      <a:pt x="1" y="10503"/>
                      <a:pt x="3040" y="13542"/>
                      <a:pt x="6764" y="13542"/>
                    </a:cubicBezTo>
                    <a:cubicBezTo>
                      <a:pt x="10489" y="13542"/>
                      <a:pt x="13543" y="10503"/>
                      <a:pt x="13543" y="6779"/>
                    </a:cubicBezTo>
                    <a:cubicBezTo>
                      <a:pt x="13543" y="3054"/>
                      <a:pt x="10489" y="0"/>
                      <a:pt x="6764"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7" name="Google Shape;11297;p70"/>
              <p:cNvSpPr/>
              <p:nvPr/>
            </p:nvSpPr>
            <p:spPr>
              <a:xfrm>
                <a:off x="6850884" y="3373437"/>
                <a:ext cx="784024" cy="1146635"/>
              </a:xfrm>
              <a:custGeom>
                <a:avLst/>
                <a:gdLst/>
                <a:ahLst/>
                <a:cxnLst/>
                <a:rect l="l" t="t" r="r" b="b"/>
                <a:pathLst>
                  <a:path w="25133" h="36757" extrusionOk="0">
                    <a:moveTo>
                      <a:pt x="12820" y="0"/>
                    </a:moveTo>
                    <a:cubicBezTo>
                      <a:pt x="12769" y="0"/>
                      <a:pt x="12717" y="2"/>
                      <a:pt x="12663" y="4"/>
                    </a:cubicBezTo>
                    <a:cubicBezTo>
                      <a:pt x="10176" y="138"/>
                      <a:pt x="10488" y="2924"/>
                      <a:pt x="10488" y="2924"/>
                    </a:cubicBezTo>
                    <a:cubicBezTo>
                      <a:pt x="10488" y="2924"/>
                      <a:pt x="9252" y="2120"/>
                      <a:pt x="7941" y="1866"/>
                    </a:cubicBezTo>
                    <a:cubicBezTo>
                      <a:pt x="7762" y="1866"/>
                      <a:pt x="7568" y="1807"/>
                      <a:pt x="7390" y="1807"/>
                    </a:cubicBezTo>
                    <a:lnTo>
                      <a:pt x="6883" y="1807"/>
                    </a:lnTo>
                    <a:cubicBezTo>
                      <a:pt x="6332" y="1807"/>
                      <a:pt x="5840" y="1866"/>
                      <a:pt x="5393" y="2000"/>
                    </a:cubicBezTo>
                    <a:cubicBezTo>
                      <a:pt x="5155" y="2060"/>
                      <a:pt x="4961" y="2120"/>
                      <a:pt x="4783" y="2179"/>
                    </a:cubicBezTo>
                    <a:cubicBezTo>
                      <a:pt x="1177" y="3416"/>
                      <a:pt x="1" y="7706"/>
                      <a:pt x="626" y="9568"/>
                    </a:cubicBezTo>
                    <a:cubicBezTo>
                      <a:pt x="1371" y="11803"/>
                      <a:pt x="4470" y="12727"/>
                      <a:pt x="4470" y="12727"/>
                    </a:cubicBezTo>
                    <a:cubicBezTo>
                      <a:pt x="4470" y="12727"/>
                      <a:pt x="3904" y="13978"/>
                      <a:pt x="3352" y="15587"/>
                    </a:cubicBezTo>
                    <a:cubicBezTo>
                      <a:pt x="3099" y="16332"/>
                      <a:pt x="2861" y="17136"/>
                      <a:pt x="2608" y="17941"/>
                    </a:cubicBezTo>
                    <a:cubicBezTo>
                      <a:pt x="2548" y="18254"/>
                      <a:pt x="2488" y="18507"/>
                      <a:pt x="2414" y="18820"/>
                    </a:cubicBezTo>
                    <a:cubicBezTo>
                      <a:pt x="2295" y="19371"/>
                      <a:pt x="2235" y="19997"/>
                      <a:pt x="2176" y="20548"/>
                    </a:cubicBezTo>
                    <a:cubicBezTo>
                      <a:pt x="2920" y="20429"/>
                      <a:pt x="3665" y="20250"/>
                      <a:pt x="4276" y="19997"/>
                    </a:cubicBezTo>
                    <a:cubicBezTo>
                      <a:pt x="4376" y="20020"/>
                      <a:pt x="4481" y="20032"/>
                      <a:pt x="4587" y="20032"/>
                    </a:cubicBezTo>
                    <a:cubicBezTo>
                      <a:pt x="5018" y="20032"/>
                      <a:pt x="5482" y="19837"/>
                      <a:pt x="5840" y="19431"/>
                    </a:cubicBezTo>
                    <a:cubicBezTo>
                      <a:pt x="6392" y="19192"/>
                      <a:pt x="6764" y="19058"/>
                      <a:pt x="6883" y="19058"/>
                    </a:cubicBezTo>
                    <a:cubicBezTo>
                      <a:pt x="7256" y="19058"/>
                      <a:pt x="7822" y="19877"/>
                      <a:pt x="7390" y="20369"/>
                    </a:cubicBezTo>
                    <a:cubicBezTo>
                      <a:pt x="7136" y="20682"/>
                      <a:pt x="4529" y="21427"/>
                      <a:pt x="2176" y="21427"/>
                    </a:cubicBezTo>
                    <a:cubicBezTo>
                      <a:pt x="3099" y="28071"/>
                      <a:pt x="10116" y="28741"/>
                      <a:pt x="10116" y="28741"/>
                    </a:cubicBezTo>
                    <a:lnTo>
                      <a:pt x="10116" y="30231"/>
                    </a:lnTo>
                    <a:cubicBezTo>
                      <a:pt x="10682" y="32719"/>
                      <a:pt x="12231" y="35013"/>
                      <a:pt x="12231" y="35013"/>
                    </a:cubicBezTo>
                    <a:cubicBezTo>
                      <a:pt x="12231" y="35013"/>
                      <a:pt x="10920" y="35445"/>
                      <a:pt x="10920" y="35818"/>
                    </a:cubicBezTo>
                    <a:cubicBezTo>
                      <a:pt x="10920" y="35892"/>
                      <a:pt x="11055" y="35952"/>
                      <a:pt x="11233" y="36011"/>
                    </a:cubicBezTo>
                    <a:cubicBezTo>
                      <a:pt x="11859" y="36324"/>
                      <a:pt x="13408" y="36697"/>
                      <a:pt x="14094" y="36756"/>
                    </a:cubicBezTo>
                    <a:lnTo>
                      <a:pt x="14213" y="36756"/>
                    </a:lnTo>
                    <a:cubicBezTo>
                      <a:pt x="14958" y="36756"/>
                      <a:pt x="16269" y="33658"/>
                      <a:pt x="16820" y="32600"/>
                    </a:cubicBezTo>
                    <a:cubicBezTo>
                      <a:pt x="17133" y="32034"/>
                      <a:pt x="18250" y="31721"/>
                      <a:pt x="19487" y="31289"/>
                    </a:cubicBezTo>
                    <a:cubicBezTo>
                      <a:pt x="20604" y="30857"/>
                      <a:pt x="21855" y="30425"/>
                      <a:pt x="22719" y="29620"/>
                    </a:cubicBezTo>
                    <a:cubicBezTo>
                      <a:pt x="23151" y="29248"/>
                      <a:pt x="23643" y="28816"/>
                      <a:pt x="24090" y="28309"/>
                    </a:cubicBezTo>
                    <a:cubicBezTo>
                      <a:pt x="24462" y="27818"/>
                      <a:pt x="24760" y="27252"/>
                      <a:pt x="24954" y="26507"/>
                    </a:cubicBezTo>
                    <a:cubicBezTo>
                      <a:pt x="25073" y="25762"/>
                      <a:pt x="25133" y="24898"/>
                      <a:pt x="24954" y="23781"/>
                    </a:cubicBezTo>
                    <a:cubicBezTo>
                      <a:pt x="24760" y="22544"/>
                      <a:pt x="24269" y="21054"/>
                      <a:pt x="23524" y="19192"/>
                    </a:cubicBezTo>
                    <a:cubicBezTo>
                      <a:pt x="20485" y="11863"/>
                      <a:pt x="12783" y="5099"/>
                      <a:pt x="12783" y="5099"/>
                    </a:cubicBezTo>
                    <a:lnTo>
                      <a:pt x="12783" y="5099"/>
                    </a:lnTo>
                    <a:cubicBezTo>
                      <a:pt x="12783" y="5099"/>
                      <a:pt x="12926" y="5128"/>
                      <a:pt x="13152" y="5128"/>
                    </a:cubicBezTo>
                    <a:cubicBezTo>
                      <a:pt x="13669" y="5128"/>
                      <a:pt x="14618" y="4977"/>
                      <a:pt x="15271" y="3982"/>
                    </a:cubicBezTo>
                    <a:cubicBezTo>
                      <a:pt x="16000" y="2698"/>
                      <a:pt x="15244" y="0"/>
                      <a:pt x="12820"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8" name="Google Shape;11298;p70"/>
              <p:cNvSpPr/>
              <p:nvPr/>
            </p:nvSpPr>
            <p:spPr>
              <a:xfrm>
                <a:off x="6860648" y="3859642"/>
                <a:ext cx="94833" cy="95893"/>
              </a:xfrm>
              <a:custGeom>
                <a:avLst/>
                <a:gdLst/>
                <a:ahLst/>
                <a:cxnLst/>
                <a:rect l="l" t="t" r="r" b="b"/>
                <a:pathLst>
                  <a:path w="3040" h="3074" extrusionOk="0">
                    <a:moveTo>
                      <a:pt x="2980" y="1"/>
                    </a:moveTo>
                    <a:cubicBezTo>
                      <a:pt x="2980" y="1"/>
                      <a:pt x="373" y="433"/>
                      <a:pt x="0" y="2355"/>
                    </a:cubicBezTo>
                    <a:cubicBezTo>
                      <a:pt x="0" y="2608"/>
                      <a:pt x="0" y="2802"/>
                      <a:pt x="120" y="2921"/>
                    </a:cubicBezTo>
                    <a:cubicBezTo>
                      <a:pt x="227" y="3028"/>
                      <a:pt x="381" y="3074"/>
                      <a:pt x="554" y="3074"/>
                    </a:cubicBezTo>
                    <a:cubicBezTo>
                      <a:pt x="980" y="3074"/>
                      <a:pt x="1516" y="2796"/>
                      <a:pt x="1728" y="2489"/>
                    </a:cubicBezTo>
                    <a:cubicBezTo>
                      <a:pt x="2041" y="2429"/>
                      <a:pt x="2235" y="2355"/>
                      <a:pt x="2235" y="2355"/>
                    </a:cubicBezTo>
                    <a:lnTo>
                      <a:pt x="2295" y="2355"/>
                    </a:lnTo>
                    <a:cubicBezTo>
                      <a:pt x="2548" y="1550"/>
                      <a:pt x="2786" y="746"/>
                      <a:pt x="3039"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99" name="Google Shape;11299;p70"/>
              <p:cNvSpPr/>
              <p:nvPr/>
            </p:nvSpPr>
            <p:spPr>
              <a:xfrm>
                <a:off x="6992166" y="3359118"/>
                <a:ext cx="96704" cy="76740"/>
              </a:xfrm>
              <a:custGeom>
                <a:avLst/>
                <a:gdLst/>
                <a:ahLst/>
                <a:cxnLst/>
                <a:rect l="l" t="t" r="r" b="b"/>
                <a:pathLst>
                  <a:path w="3100" h="2460" extrusionOk="0">
                    <a:moveTo>
                      <a:pt x="1308" y="0"/>
                    </a:moveTo>
                    <a:cubicBezTo>
                      <a:pt x="719" y="0"/>
                      <a:pt x="280" y="423"/>
                      <a:pt x="194" y="776"/>
                    </a:cubicBezTo>
                    <a:cubicBezTo>
                      <a:pt x="0" y="1580"/>
                      <a:pt x="626" y="2206"/>
                      <a:pt x="864" y="2459"/>
                    </a:cubicBezTo>
                    <a:cubicBezTo>
                      <a:pt x="1311" y="2325"/>
                      <a:pt x="1803" y="2266"/>
                      <a:pt x="2354" y="2266"/>
                    </a:cubicBezTo>
                    <a:lnTo>
                      <a:pt x="2354" y="2206"/>
                    </a:lnTo>
                    <a:cubicBezTo>
                      <a:pt x="2354" y="2206"/>
                      <a:pt x="3099" y="895"/>
                      <a:pt x="2056" y="225"/>
                    </a:cubicBezTo>
                    <a:cubicBezTo>
                      <a:pt x="1792" y="65"/>
                      <a:pt x="1538" y="0"/>
                      <a:pt x="1308" y="0"/>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0" name="Google Shape;11300;p70"/>
              <p:cNvSpPr/>
              <p:nvPr/>
            </p:nvSpPr>
            <p:spPr>
              <a:xfrm>
                <a:off x="6965214" y="3318066"/>
                <a:ext cx="162682" cy="123376"/>
              </a:xfrm>
              <a:custGeom>
                <a:avLst/>
                <a:gdLst/>
                <a:ahLst/>
                <a:cxnLst/>
                <a:rect l="l" t="t" r="r" b="b"/>
                <a:pathLst>
                  <a:path w="5215" h="3955" extrusionOk="0">
                    <a:moveTo>
                      <a:pt x="2481" y="0"/>
                    </a:moveTo>
                    <a:cubicBezTo>
                      <a:pt x="1595" y="0"/>
                      <a:pt x="727" y="454"/>
                      <a:pt x="432" y="1347"/>
                    </a:cubicBezTo>
                    <a:cubicBezTo>
                      <a:pt x="0" y="2837"/>
                      <a:pt x="805" y="3641"/>
                      <a:pt x="1118" y="3954"/>
                    </a:cubicBezTo>
                    <a:cubicBezTo>
                      <a:pt x="1296" y="3895"/>
                      <a:pt x="1490" y="3835"/>
                      <a:pt x="1728" y="3775"/>
                    </a:cubicBezTo>
                    <a:cubicBezTo>
                      <a:pt x="1490" y="3522"/>
                      <a:pt x="864" y="2896"/>
                      <a:pt x="1058" y="2092"/>
                    </a:cubicBezTo>
                    <a:cubicBezTo>
                      <a:pt x="1144" y="1739"/>
                      <a:pt x="1583" y="1316"/>
                      <a:pt x="2172" y="1316"/>
                    </a:cubicBezTo>
                    <a:cubicBezTo>
                      <a:pt x="2402" y="1316"/>
                      <a:pt x="2656" y="1381"/>
                      <a:pt x="2920" y="1541"/>
                    </a:cubicBezTo>
                    <a:cubicBezTo>
                      <a:pt x="3963" y="2211"/>
                      <a:pt x="3218" y="3522"/>
                      <a:pt x="3218" y="3522"/>
                    </a:cubicBezTo>
                    <a:lnTo>
                      <a:pt x="3218" y="3582"/>
                    </a:lnTo>
                    <a:lnTo>
                      <a:pt x="3725" y="3582"/>
                    </a:lnTo>
                    <a:cubicBezTo>
                      <a:pt x="3903" y="3582"/>
                      <a:pt x="4097" y="3641"/>
                      <a:pt x="4276" y="3641"/>
                    </a:cubicBezTo>
                    <a:cubicBezTo>
                      <a:pt x="4276" y="3641"/>
                      <a:pt x="5214" y="2211"/>
                      <a:pt x="4470" y="1034"/>
                    </a:cubicBezTo>
                    <a:cubicBezTo>
                      <a:pt x="4033" y="342"/>
                      <a:pt x="3250" y="0"/>
                      <a:pt x="2481" y="0"/>
                    </a:cubicBezTo>
                    <a:close/>
                  </a:path>
                </a:pathLst>
              </a:custGeom>
              <a:solidFill>
                <a:srgbClr val="9C4B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1" name="Google Shape;11301;p70"/>
              <p:cNvSpPr/>
              <p:nvPr/>
            </p:nvSpPr>
            <p:spPr>
              <a:xfrm>
                <a:off x="6897364" y="3575799"/>
                <a:ext cx="145026" cy="131487"/>
              </a:xfrm>
              <a:custGeom>
                <a:avLst/>
                <a:gdLst/>
                <a:ahLst/>
                <a:cxnLst/>
                <a:rect l="l" t="t" r="r" b="b"/>
                <a:pathLst>
                  <a:path w="4649" h="4215" extrusionOk="0">
                    <a:moveTo>
                      <a:pt x="2285" y="0"/>
                    </a:moveTo>
                    <a:cubicBezTo>
                      <a:pt x="1238" y="0"/>
                      <a:pt x="477" y="965"/>
                      <a:pt x="254" y="1904"/>
                    </a:cubicBezTo>
                    <a:cubicBezTo>
                      <a:pt x="0" y="2888"/>
                      <a:pt x="626" y="3335"/>
                      <a:pt x="1609" y="3886"/>
                    </a:cubicBezTo>
                    <a:cubicBezTo>
                      <a:pt x="2022" y="4077"/>
                      <a:pt x="2491" y="4215"/>
                      <a:pt x="2928" y="4215"/>
                    </a:cubicBezTo>
                    <a:cubicBezTo>
                      <a:pt x="3612" y="4215"/>
                      <a:pt x="4219" y="3878"/>
                      <a:pt x="4410" y="2888"/>
                    </a:cubicBezTo>
                    <a:cubicBezTo>
                      <a:pt x="4648" y="1338"/>
                      <a:pt x="3903" y="653"/>
                      <a:pt x="3412" y="355"/>
                    </a:cubicBezTo>
                    <a:cubicBezTo>
                      <a:pt x="3011" y="106"/>
                      <a:pt x="2632" y="0"/>
                      <a:pt x="2285"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2" name="Google Shape;11302;p70"/>
              <p:cNvSpPr/>
              <p:nvPr/>
            </p:nvSpPr>
            <p:spPr>
              <a:xfrm>
                <a:off x="7199426" y="3419699"/>
                <a:ext cx="98015" cy="91495"/>
              </a:xfrm>
              <a:custGeom>
                <a:avLst/>
                <a:gdLst/>
                <a:ahLst/>
                <a:cxnLst/>
                <a:rect l="l" t="t" r="r" b="b"/>
                <a:pathLst>
                  <a:path w="3142" h="2933" extrusionOk="0">
                    <a:moveTo>
                      <a:pt x="1601" y="1"/>
                    </a:moveTo>
                    <a:cubicBezTo>
                      <a:pt x="1545" y="1"/>
                      <a:pt x="1488" y="4"/>
                      <a:pt x="1431" y="11"/>
                    </a:cubicBezTo>
                    <a:cubicBezTo>
                      <a:pt x="179" y="71"/>
                      <a:pt x="1" y="1694"/>
                      <a:pt x="60" y="1933"/>
                    </a:cubicBezTo>
                    <a:cubicBezTo>
                      <a:pt x="179" y="2305"/>
                      <a:pt x="746" y="2812"/>
                      <a:pt x="924" y="2871"/>
                    </a:cubicBezTo>
                    <a:cubicBezTo>
                      <a:pt x="995" y="2904"/>
                      <a:pt x="1151" y="2933"/>
                      <a:pt x="1347" y="2933"/>
                    </a:cubicBezTo>
                    <a:cubicBezTo>
                      <a:pt x="1857" y="2933"/>
                      <a:pt x="2635" y="2740"/>
                      <a:pt x="2861" y="1933"/>
                    </a:cubicBezTo>
                    <a:cubicBezTo>
                      <a:pt x="3142" y="881"/>
                      <a:pt x="2498" y="1"/>
                      <a:pt x="160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3" name="Google Shape;11303;p70"/>
              <p:cNvSpPr/>
              <p:nvPr/>
            </p:nvSpPr>
            <p:spPr>
              <a:xfrm>
                <a:off x="7085096" y="3877330"/>
                <a:ext cx="253771" cy="170106"/>
              </a:xfrm>
              <a:custGeom>
                <a:avLst/>
                <a:gdLst/>
                <a:ahLst/>
                <a:cxnLst/>
                <a:rect l="l" t="t" r="r" b="b"/>
                <a:pathLst>
                  <a:path w="8135" h="5453" extrusionOk="0">
                    <a:moveTo>
                      <a:pt x="8075" y="0"/>
                    </a:moveTo>
                    <a:cubicBezTo>
                      <a:pt x="8016" y="0"/>
                      <a:pt x="7941" y="0"/>
                      <a:pt x="7941" y="60"/>
                    </a:cubicBezTo>
                    <a:cubicBezTo>
                      <a:pt x="7941" y="60"/>
                      <a:pt x="7882" y="179"/>
                      <a:pt x="7822" y="492"/>
                    </a:cubicBezTo>
                    <a:cubicBezTo>
                      <a:pt x="7703" y="805"/>
                      <a:pt x="7569" y="1177"/>
                      <a:pt x="7330" y="1609"/>
                    </a:cubicBezTo>
                    <a:cubicBezTo>
                      <a:pt x="7137" y="2101"/>
                      <a:pt x="6824" y="2607"/>
                      <a:pt x="6452" y="3158"/>
                    </a:cubicBezTo>
                    <a:cubicBezTo>
                      <a:pt x="6079" y="3650"/>
                      <a:pt x="5587" y="4156"/>
                      <a:pt x="5036" y="4529"/>
                    </a:cubicBezTo>
                    <a:cubicBezTo>
                      <a:pt x="4723" y="4648"/>
                      <a:pt x="4470" y="4842"/>
                      <a:pt x="4157" y="4961"/>
                    </a:cubicBezTo>
                    <a:cubicBezTo>
                      <a:pt x="3979" y="4961"/>
                      <a:pt x="3844" y="5021"/>
                      <a:pt x="3666" y="5080"/>
                    </a:cubicBezTo>
                    <a:lnTo>
                      <a:pt x="3412" y="5080"/>
                    </a:lnTo>
                    <a:cubicBezTo>
                      <a:pt x="3353" y="5140"/>
                      <a:pt x="3293" y="5140"/>
                      <a:pt x="3174" y="5140"/>
                    </a:cubicBezTo>
                    <a:cubicBezTo>
                      <a:pt x="2966" y="5140"/>
                      <a:pt x="2783" y="5173"/>
                      <a:pt x="2593" y="5173"/>
                    </a:cubicBezTo>
                    <a:cubicBezTo>
                      <a:pt x="2497" y="5173"/>
                      <a:pt x="2399" y="5165"/>
                      <a:pt x="2295" y="5140"/>
                    </a:cubicBezTo>
                    <a:cubicBezTo>
                      <a:pt x="2057" y="5080"/>
                      <a:pt x="1744" y="5021"/>
                      <a:pt x="1550" y="4901"/>
                    </a:cubicBezTo>
                    <a:cubicBezTo>
                      <a:pt x="1059" y="4708"/>
                      <a:pt x="746" y="4395"/>
                      <a:pt x="567" y="4216"/>
                    </a:cubicBezTo>
                    <a:cubicBezTo>
                      <a:pt x="314" y="4022"/>
                      <a:pt x="120" y="3903"/>
                      <a:pt x="120" y="3903"/>
                    </a:cubicBezTo>
                    <a:cubicBezTo>
                      <a:pt x="120" y="3903"/>
                      <a:pt x="60" y="3903"/>
                      <a:pt x="1" y="3963"/>
                    </a:cubicBezTo>
                    <a:cubicBezTo>
                      <a:pt x="1" y="3963"/>
                      <a:pt x="1" y="4022"/>
                      <a:pt x="60" y="4097"/>
                    </a:cubicBezTo>
                    <a:cubicBezTo>
                      <a:pt x="60" y="4097"/>
                      <a:pt x="195" y="4156"/>
                      <a:pt x="373" y="4395"/>
                    </a:cubicBezTo>
                    <a:cubicBezTo>
                      <a:pt x="627" y="4588"/>
                      <a:pt x="939" y="4901"/>
                      <a:pt x="1431" y="5140"/>
                    </a:cubicBezTo>
                    <a:cubicBezTo>
                      <a:pt x="1684" y="5274"/>
                      <a:pt x="1923" y="5393"/>
                      <a:pt x="2236" y="5453"/>
                    </a:cubicBezTo>
                    <a:lnTo>
                      <a:pt x="3472" y="5453"/>
                    </a:lnTo>
                    <a:lnTo>
                      <a:pt x="3547" y="5393"/>
                    </a:lnTo>
                    <a:lnTo>
                      <a:pt x="3725" y="5393"/>
                    </a:lnTo>
                    <a:cubicBezTo>
                      <a:pt x="3919" y="5333"/>
                      <a:pt x="4098" y="5333"/>
                      <a:pt x="4217" y="5274"/>
                    </a:cubicBezTo>
                    <a:cubicBezTo>
                      <a:pt x="4589" y="5140"/>
                      <a:pt x="4902" y="4961"/>
                      <a:pt x="5215" y="4767"/>
                    </a:cubicBezTo>
                    <a:cubicBezTo>
                      <a:pt x="5841" y="4395"/>
                      <a:pt x="6332" y="3844"/>
                      <a:pt x="6705" y="3352"/>
                    </a:cubicBezTo>
                    <a:cubicBezTo>
                      <a:pt x="7077" y="2786"/>
                      <a:pt x="7390" y="2235"/>
                      <a:pt x="7569" y="1728"/>
                    </a:cubicBezTo>
                    <a:cubicBezTo>
                      <a:pt x="7822" y="1296"/>
                      <a:pt x="7941" y="864"/>
                      <a:pt x="8016" y="551"/>
                    </a:cubicBezTo>
                    <a:cubicBezTo>
                      <a:pt x="8075" y="238"/>
                      <a:pt x="8135" y="60"/>
                      <a:pt x="8135" y="60"/>
                    </a:cubicBezTo>
                    <a:lnTo>
                      <a:pt x="8075" y="0"/>
                    </a:ln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4" name="Google Shape;11304;p70"/>
              <p:cNvSpPr/>
              <p:nvPr/>
            </p:nvSpPr>
            <p:spPr>
              <a:xfrm>
                <a:off x="7048379" y="3594297"/>
                <a:ext cx="31195" cy="29323"/>
              </a:xfrm>
              <a:custGeom>
                <a:avLst/>
                <a:gdLst/>
                <a:ahLst/>
                <a:cxnLst/>
                <a:rect l="l" t="t" r="r" b="b"/>
                <a:pathLst>
                  <a:path w="1000" h="940" extrusionOk="0">
                    <a:moveTo>
                      <a:pt x="493" y="0"/>
                    </a:moveTo>
                    <a:cubicBezTo>
                      <a:pt x="254" y="0"/>
                      <a:pt x="1" y="254"/>
                      <a:pt x="1" y="507"/>
                    </a:cubicBezTo>
                    <a:cubicBezTo>
                      <a:pt x="1" y="745"/>
                      <a:pt x="254" y="939"/>
                      <a:pt x="493" y="939"/>
                    </a:cubicBezTo>
                    <a:cubicBezTo>
                      <a:pt x="746" y="939"/>
                      <a:pt x="999" y="745"/>
                      <a:pt x="999" y="507"/>
                    </a:cubicBezTo>
                    <a:cubicBezTo>
                      <a:pt x="999" y="254"/>
                      <a:pt x="746" y="0"/>
                      <a:pt x="493"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5" name="Google Shape;11305;p70"/>
              <p:cNvSpPr/>
              <p:nvPr/>
            </p:nvSpPr>
            <p:spPr>
              <a:xfrm>
                <a:off x="6926157" y="3545976"/>
                <a:ext cx="29323" cy="29292"/>
              </a:xfrm>
              <a:custGeom>
                <a:avLst/>
                <a:gdLst/>
                <a:ahLst/>
                <a:cxnLst/>
                <a:rect l="l" t="t" r="r" b="b"/>
                <a:pathLst>
                  <a:path w="940" h="939" extrusionOk="0">
                    <a:moveTo>
                      <a:pt x="507" y="0"/>
                    </a:moveTo>
                    <a:cubicBezTo>
                      <a:pt x="195" y="0"/>
                      <a:pt x="1" y="194"/>
                      <a:pt x="1" y="432"/>
                    </a:cubicBezTo>
                    <a:cubicBezTo>
                      <a:pt x="1" y="745"/>
                      <a:pt x="195" y="939"/>
                      <a:pt x="507" y="939"/>
                    </a:cubicBezTo>
                    <a:cubicBezTo>
                      <a:pt x="746" y="939"/>
                      <a:pt x="939" y="745"/>
                      <a:pt x="939" y="432"/>
                    </a:cubicBezTo>
                    <a:cubicBezTo>
                      <a:pt x="939" y="194"/>
                      <a:pt x="746" y="0"/>
                      <a:pt x="507" y="0"/>
                    </a:cubicBezTo>
                    <a:close/>
                  </a:path>
                </a:pathLst>
              </a:custGeom>
              <a:solidFill>
                <a:srgbClr val="2C1D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6" name="Google Shape;11306;p70"/>
              <p:cNvSpPr/>
              <p:nvPr/>
            </p:nvSpPr>
            <p:spPr>
              <a:xfrm>
                <a:off x="6949398" y="3580884"/>
                <a:ext cx="62016" cy="41801"/>
              </a:xfrm>
              <a:custGeom>
                <a:avLst/>
                <a:gdLst/>
                <a:ahLst/>
                <a:cxnLst/>
                <a:rect l="l" t="t" r="r" b="b"/>
                <a:pathLst>
                  <a:path w="1988" h="1340" extrusionOk="0">
                    <a:moveTo>
                      <a:pt x="602" y="0"/>
                    </a:moveTo>
                    <a:cubicBezTo>
                      <a:pt x="506" y="0"/>
                      <a:pt x="425" y="18"/>
                      <a:pt x="373" y="58"/>
                    </a:cubicBezTo>
                    <a:cubicBezTo>
                      <a:pt x="1" y="311"/>
                      <a:pt x="373" y="1175"/>
                      <a:pt x="627" y="1309"/>
                    </a:cubicBezTo>
                    <a:cubicBezTo>
                      <a:pt x="680" y="1330"/>
                      <a:pt x="753" y="1339"/>
                      <a:pt x="837" y="1339"/>
                    </a:cubicBezTo>
                    <a:cubicBezTo>
                      <a:pt x="1250" y="1339"/>
                      <a:pt x="1937" y="1112"/>
                      <a:pt x="1937" y="803"/>
                    </a:cubicBezTo>
                    <a:cubicBezTo>
                      <a:pt x="1987" y="443"/>
                      <a:pt x="1086" y="0"/>
                      <a:pt x="602" y="0"/>
                    </a:cubicBezTo>
                    <a:close/>
                  </a:path>
                </a:pathLst>
              </a:custGeom>
              <a:solidFill>
                <a:srgbClr val="5026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7" name="Google Shape;11307;p70"/>
              <p:cNvSpPr/>
              <p:nvPr/>
            </p:nvSpPr>
            <p:spPr>
              <a:xfrm>
                <a:off x="7414141" y="4350308"/>
                <a:ext cx="415923" cy="203298"/>
              </a:xfrm>
              <a:custGeom>
                <a:avLst/>
                <a:gdLst/>
                <a:ahLst/>
                <a:cxnLst/>
                <a:rect l="l" t="t" r="r" b="b"/>
                <a:pathLst>
                  <a:path w="13333" h="6517" extrusionOk="0">
                    <a:moveTo>
                      <a:pt x="6121" y="0"/>
                    </a:moveTo>
                    <a:cubicBezTo>
                      <a:pt x="1567" y="0"/>
                      <a:pt x="0" y="3551"/>
                      <a:pt x="0" y="4130"/>
                    </a:cubicBezTo>
                    <a:cubicBezTo>
                      <a:pt x="0" y="4172"/>
                      <a:pt x="10" y="4192"/>
                      <a:pt x="29" y="4192"/>
                    </a:cubicBezTo>
                    <a:cubicBezTo>
                      <a:pt x="278" y="4192"/>
                      <a:pt x="2132" y="970"/>
                      <a:pt x="5870" y="970"/>
                    </a:cubicBezTo>
                    <a:cubicBezTo>
                      <a:pt x="6162" y="970"/>
                      <a:pt x="6464" y="989"/>
                      <a:pt x="6779" y="1032"/>
                    </a:cubicBezTo>
                    <a:cubicBezTo>
                      <a:pt x="11486" y="1717"/>
                      <a:pt x="12544" y="6305"/>
                      <a:pt x="12663" y="6499"/>
                    </a:cubicBezTo>
                    <a:cubicBezTo>
                      <a:pt x="12672" y="6511"/>
                      <a:pt x="12683" y="6516"/>
                      <a:pt x="12695" y="6516"/>
                    </a:cubicBezTo>
                    <a:cubicBezTo>
                      <a:pt x="12867" y="6516"/>
                      <a:pt x="13333" y="5392"/>
                      <a:pt x="13110" y="4696"/>
                    </a:cubicBezTo>
                    <a:cubicBezTo>
                      <a:pt x="12738" y="3579"/>
                      <a:pt x="10995" y="406"/>
                      <a:pt x="6898" y="33"/>
                    </a:cubicBezTo>
                    <a:cubicBezTo>
                      <a:pt x="6630" y="11"/>
                      <a:pt x="6371" y="0"/>
                      <a:pt x="6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8" name="Google Shape;11308;p70"/>
              <p:cNvSpPr/>
              <p:nvPr/>
            </p:nvSpPr>
            <p:spPr>
              <a:xfrm>
                <a:off x="7224538" y="4537229"/>
                <a:ext cx="439662" cy="145493"/>
              </a:xfrm>
              <a:custGeom>
                <a:avLst/>
                <a:gdLst/>
                <a:ahLst/>
                <a:cxnLst/>
                <a:rect l="l" t="t" r="r" b="b"/>
                <a:pathLst>
                  <a:path w="14094" h="4664" extrusionOk="0">
                    <a:moveTo>
                      <a:pt x="11367" y="0"/>
                    </a:moveTo>
                    <a:cubicBezTo>
                      <a:pt x="11293" y="75"/>
                      <a:pt x="11233" y="75"/>
                      <a:pt x="11173" y="135"/>
                    </a:cubicBezTo>
                    <a:cubicBezTo>
                      <a:pt x="11173" y="75"/>
                      <a:pt x="11114" y="75"/>
                      <a:pt x="11054" y="75"/>
                    </a:cubicBezTo>
                    <a:lnTo>
                      <a:pt x="10920" y="135"/>
                    </a:lnTo>
                    <a:cubicBezTo>
                      <a:pt x="10860" y="135"/>
                      <a:pt x="10801" y="135"/>
                      <a:pt x="10801" y="194"/>
                    </a:cubicBezTo>
                    <a:cubicBezTo>
                      <a:pt x="10761" y="194"/>
                      <a:pt x="10721" y="168"/>
                      <a:pt x="10682" y="168"/>
                    </a:cubicBezTo>
                    <a:cubicBezTo>
                      <a:pt x="10662" y="168"/>
                      <a:pt x="10642" y="174"/>
                      <a:pt x="10622" y="194"/>
                    </a:cubicBezTo>
                    <a:lnTo>
                      <a:pt x="10488" y="194"/>
                    </a:lnTo>
                    <a:cubicBezTo>
                      <a:pt x="10428" y="194"/>
                      <a:pt x="10369" y="194"/>
                      <a:pt x="10369" y="254"/>
                    </a:cubicBezTo>
                    <a:cubicBezTo>
                      <a:pt x="10329" y="254"/>
                      <a:pt x="10289" y="227"/>
                      <a:pt x="10245" y="227"/>
                    </a:cubicBezTo>
                    <a:cubicBezTo>
                      <a:pt x="10223" y="227"/>
                      <a:pt x="10200" y="234"/>
                      <a:pt x="10175" y="254"/>
                    </a:cubicBezTo>
                    <a:lnTo>
                      <a:pt x="10056" y="254"/>
                    </a:lnTo>
                    <a:cubicBezTo>
                      <a:pt x="9996" y="254"/>
                      <a:pt x="9937" y="254"/>
                      <a:pt x="9937" y="313"/>
                    </a:cubicBezTo>
                    <a:cubicBezTo>
                      <a:pt x="9877" y="313"/>
                      <a:pt x="9803" y="254"/>
                      <a:pt x="9743" y="254"/>
                    </a:cubicBezTo>
                    <a:lnTo>
                      <a:pt x="9624" y="313"/>
                    </a:lnTo>
                    <a:cubicBezTo>
                      <a:pt x="9564" y="313"/>
                      <a:pt x="9505" y="313"/>
                      <a:pt x="9505" y="373"/>
                    </a:cubicBezTo>
                    <a:cubicBezTo>
                      <a:pt x="9430" y="313"/>
                      <a:pt x="9371" y="313"/>
                      <a:pt x="9311" y="313"/>
                    </a:cubicBezTo>
                    <a:lnTo>
                      <a:pt x="9192" y="313"/>
                    </a:lnTo>
                    <a:cubicBezTo>
                      <a:pt x="9132" y="313"/>
                      <a:pt x="9132" y="373"/>
                      <a:pt x="9058" y="373"/>
                    </a:cubicBezTo>
                    <a:cubicBezTo>
                      <a:pt x="9018" y="373"/>
                      <a:pt x="8978" y="346"/>
                      <a:pt x="8939" y="346"/>
                    </a:cubicBezTo>
                    <a:cubicBezTo>
                      <a:pt x="8919" y="346"/>
                      <a:pt x="8899" y="353"/>
                      <a:pt x="8879" y="373"/>
                    </a:cubicBezTo>
                    <a:lnTo>
                      <a:pt x="8760" y="373"/>
                    </a:lnTo>
                    <a:cubicBezTo>
                      <a:pt x="8685" y="373"/>
                      <a:pt x="8685" y="373"/>
                      <a:pt x="8626" y="447"/>
                    </a:cubicBezTo>
                    <a:cubicBezTo>
                      <a:pt x="8566" y="373"/>
                      <a:pt x="8507" y="373"/>
                      <a:pt x="8447" y="373"/>
                    </a:cubicBezTo>
                    <a:lnTo>
                      <a:pt x="8387" y="373"/>
                    </a:lnTo>
                    <a:cubicBezTo>
                      <a:pt x="8313" y="373"/>
                      <a:pt x="8253" y="447"/>
                      <a:pt x="8194" y="447"/>
                    </a:cubicBezTo>
                    <a:cubicBezTo>
                      <a:pt x="8134" y="447"/>
                      <a:pt x="8075" y="373"/>
                      <a:pt x="8015" y="373"/>
                    </a:cubicBezTo>
                    <a:lnTo>
                      <a:pt x="7941" y="373"/>
                    </a:lnTo>
                    <a:cubicBezTo>
                      <a:pt x="7881" y="373"/>
                      <a:pt x="7821" y="447"/>
                      <a:pt x="7762" y="507"/>
                    </a:cubicBezTo>
                    <a:cubicBezTo>
                      <a:pt x="7720" y="465"/>
                      <a:pt x="7678" y="416"/>
                      <a:pt x="7631" y="416"/>
                    </a:cubicBezTo>
                    <a:cubicBezTo>
                      <a:pt x="7611" y="416"/>
                      <a:pt x="7590" y="425"/>
                      <a:pt x="7568" y="447"/>
                    </a:cubicBezTo>
                    <a:lnTo>
                      <a:pt x="7509" y="447"/>
                    </a:lnTo>
                    <a:cubicBezTo>
                      <a:pt x="7449" y="447"/>
                      <a:pt x="7389" y="447"/>
                      <a:pt x="7330" y="507"/>
                    </a:cubicBezTo>
                    <a:cubicBezTo>
                      <a:pt x="7270" y="447"/>
                      <a:pt x="7196" y="447"/>
                      <a:pt x="7136" y="447"/>
                    </a:cubicBezTo>
                    <a:lnTo>
                      <a:pt x="7076" y="447"/>
                    </a:lnTo>
                    <a:cubicBezTo>
                      <a:pt x="7017" y="447"/>
                      <a:pt x="6957" y="447"/>
                      <a:pt x="6898" y="507"/>
                    </a:cubicBezTo>
                    <a:cubicBezTo>
                      <a:pt x="6823" y="447"/>
                      <a:pt x="6764" y="447"/>
                      <a:pt x="6704" y="447"/>
                    </a:cubicBezTo>
                    <a:lnTo>
                      <a:pt x="6644" y="447"/>
                    </a:lnTo>
                    <a:cubicBezTo>
                      <a:pt x="6585" y="447"/>
                      <a:pt x="6525" y="507"/>
                      <a:pt x="6451" y="507"/>
                    </a:cubicBezTo>
                    <a:cubicBezTo>
                      <a:pt x="6391" y="507"/>
                      <a:pt x="6391" y="447"/>
                      <a:pt x="6272" y="447"/>
                    </a:cubicBezTo>
                    <a:lnTo>
                      <a:pt x="6212" y="447"/>
                    </a:lnTo>
                    <a:cubicBezTo>
                      <a:pt x="6153" y="447"/>
                      <a:pt x="6078" y="507"/>
                      <a:pt x="6019" y="507"/>
                    </a:cubicBezTo>
                    <a:cubicBezTo>
                      <a:pt x="5959" y="507"/>
                      <a:pt x="5959" y="447"/>
                      <a:pt x="5900" y="447"/>
                    </a:cubicBezTo>
                    <a:lnTo>
                      <a:pt x="5780" y="447"/>
                    </a:lnTo>
                    <a:cubicBezTo>
                      <a:pt x="5706" y="447"/>
                      <a:pt x="5646" y="447"/>
                      <a:pt x="5587" y="507"/>
                    </a:cubicBezTo>
                    <a:cubicBezTo>
                      <a:pt x="5527" y="447"/>
                      <a:pt x="5527" y="447"/>
                      <a:pt x="5468" y="447"/>
                    </a:cubicBezTo>
                    <a:lnTo>
                      <a:pt x="5333" y="447"/>
                    </a:lnTo>
                    <a:cubicBezTo>
                      <a:pt x="5274" y="447"/>
                      <a:pt x="5214" y="447"/>
                      <a:pt x="5155" y="507"/>
                    </a:cubicBezTo>
                    <a:cubicBezTo>
                      <a:pt x="5155" y="447"/>
                      <a:pt x="5095" y="447"/>
                      <a:pt x="5036" y="447"/>
                    </a:cubicBezTo>
                    <a:lnTo>
                      <a:pt x="4901" y="373"/>
                    </a:lnTo>
                    <a:cubicBezTo>
                      <a:pt x="4842" y="373"/>
                      <a:pt x="4782" y="447"/>
                      <a:pt x="4723" y="447"/>
                    </a:cubicBezTo>
                    <a:cubicBezTo>
                      <a:pt x="4723" y="447"/>
                      <a:pt x="4663" y="373"/>
                      <a:pt x="4589" y="373"/>
                    </a:cubicBezTo>
                    <a:lnTo>
                      <a:pt x="4469" y="373"/>
                    </a:lnTo>
                    <a:cubicBezTo>
                      <a:pt x="4410" y="373"/>
                      <a:pt x="4350" y="373"/>
                      <a:pt x="4291" y="447"/>
                    </a:cubicBezTo>
                    <a:cubicBezTo>
                      <a:pt x="4216" y="373"/>
                      <a:pt x="4216" y="373"/>
                      <a:pt x="4157" y="373"/>
                    </a:cubicBezTo>
                    <a:lnTo>
                      <a:pt x="4037" y="373"/>
                    </a:lnTo>
                    <a:cubicBezTo>
                      <a:pt x="3978" y="373"/>
                      <a:pt x="3918" y="373"/>
                      <a:pt x="3844" y="447"/>
                    </a:cubicBezTo>
                    <a:cubicBezTo>
                      <a:pt x="3784" y="373"/>
                      <a:pt x="3784" y="373"/>
                      <a:pt x="3725" y="373"/>
                    </a:cubicBezTo>
                    <a:lnTo>
                      <a:pt x="3605" y="373"/>
                    </a:lnTo>
                    <a:cubicBezTo>
                      <a:pt x="3546" y="373"/>
                      <a:pt x="3471" y="373"/>
                      <a:pt x="3412" y="447"/>
                    </a:cubicBezTo>
                    <a:cubicBezTo>
                      <a:pt x="3352" y="373"/>
                      <a:pt x="3293" y="373"/>
                      <a:pt x="3233" y="373"/>
                    </a:cubicBezTo>
                    <a:lnTo>
                      <a:pt x="3173" y="373"/>
                    </a:lnTo>
                    <a:cubicBezTo>
                      <a:pt x="3039" y="373"/>
                      <a:pt x="3039" y="373"/>
                      <a:pt x="2980" y="447"/>
                    </a:cubicBezTo>
                    <a:cubicBezTo>
                      <a:pt x="2920" y="373"/>
                      <a:pt x="2860" y="373"/>
                      <a:pt x="2801" y="373"/>
                    </a:cubicBezTo>
                    <a:lnTo>
                      <a:pt x="2667" y="373"/>
                    </a:lnTo>
                    <a:cubicBezTo>
                      <a:pt x="2607" y="373"/>
                      <a:pt x="2548" y="373"/>
                      <a:pt x="2548" y="447"/>
                    </a:cubicBezTo>
                    <a:cubicBezTo>
                      <a:pt x="2488" y="373"/>
                      <a:pt x="2428" y="373"/>
                      <a:pt x="2354" y="373"/>
                    </a:cubicBezTo>
                    <a:lnTo>
                      <a:pt x="2235" y="373"/>
                    </a:lnTo>
                    <a:cubicBezTo>
                      <a:pt x="2175" y="373"/>
                      <a:pt x="2116" y="447"/>
                      <a:pt x="2116" y="507"/>
                    </a:cubicBezTo>
                    <a:cubicBezTo>
                      <a:pt x="2056" y="447"/>
                      <a:pt x="1982" y="447"/>
                      <a:pt x="1922" y="447"/>
                    </a:cubicBezTo>
                    <a:lnTo>
                      <a:pt x="1803" y="447"/>
                    </a:lnTo>
                    <a:cubicBezTo>
                      <a:pt x="1743" y="507"/>
                      <a:pt x="1684" y="507"/>
                      <a:pt x="1609" y="567"/>
                    </a:cubicBezTo>
                    <a:cubicBezTo>
                      <a:pt x="1609" y="537"/>
                      <a:pt x="1594" y="522"/>
                      <a:pt x="1572" y="522"/>
                    </a:cubicBezTo>
                    <a:cubicBezTo>
                      <a:pt x="1550" y="522"/>
                      <a:pt x="1520" y="537"/>
                      <a:pt x="1490" y="567"/>
                    </a:cubicBezTo>
                    <a:lnTo>
                      <a:pt x="1371" y="567"/>
                    </a:lnTo>
                    <a:cubicBezTo>
                      <a:pt x="1311" y="626"/>
                      <a:pt x="1237" y="626"/>
                      <a:pt x="1177" y="686"/>
                    </a:cubicBezTo>
                    <a:lnTo>
                      <a:pt x="998" y="686"/>
                    </a:lnTo>
                    <a:cubicBezTo>
                      <a:pt x="998" y="745"/>
                      <a:pt x="939" y="745"/>
                      <a:pt x="939" y="745"/>
                    </a:cubicBezTo>
                    <a:cubicBezTo>
                      <a:pt x="864" y="820"/>
                      <a:pt x="805" y="879"/>
                      <a:pt x="805" y="939"/>
                    </a:cubicBezTo>
                    <a:cubicBezTo>
                      <a:pt x="745" y="939"/>
                      <a:pt x="685" y="939"/>
                      <a:pt x="626" y="999"/>
                    </a:cubicBezTo>
                    <a:cubicBezTo>
                      <a:pt x="566" y="999"/>
                      <a:pt x="566" y="1058"/>
                      <a:pt x="492" y="1058"/>
                    </a:cubicBezTo>
                    <a:cubicBezTo>
                      <a:pt x="432" y="1118"/>
                      <a:pt x="432" y="1192"/>
                      <a:pt x="432" y="1252"/>
                    </a:cubicBezTo>
                    <a:cubicBezTo>
                      <a:pt x="373" y="1252"/>
                      <a:pt x="313" y="1311"/>
                      <a:pt x="313" y="1371"/>
                    </a:cubicBezTo>
                    <a:cubicBezTo>
                      <a:pt x="253" y="1431"/>
                      <a:pt x="253" y="1431"/>
                      <a:pt x="253" y="1490"/>
                    </a:cubicBezTo>
                    <a:cubicBezTo>
                      <a:pt x="194" y="1624"/>
                      <a:pt x="194" y="1743"/>
                      <a:pt x="313" y="1803"/>
                    </a:cubicBezTo>
                    <a:cubicBezTo>
                      <a:pt x="345" y="1819"/>
                      <a:pt x="378" y="1826"/>
                      <a:pt x="410" y="1826"/>
                    </a:cubicBezTo>
                    <a:cubicBezTo>
                      <a:pt x="499" y="1826"/>
                      <a:pt x="582" y="1771"/>
                      <a:pt x="626" y="1684"/>
                    </a:cubicBezTo>
                    <a:lnTo>
                      <a:pt x="685" y="1624"/>
                    </a:lnTo>
                    <a:lnTo>
                      <a:pt x="685" y="1431"/>
                    </a:lnTo>
                    <a:cubicBezTo>
                      <a:pt x="745" y="1431"/>
                      <a:pt x="805" y="1431"/>
                      <a:pt x="805" y="1371"/>
                    </a:cubicBezTo>
                    <a:cubicBezTo>
                      <a:pt x="864" y="1371"/>
                      <a:pt x="864" y="1371"/>
                      <a:pt x="939" y="1311"/>
                    </a:cubicBezTo>
                    <a:cubicBezTo>
                      <a:pt x="939" y="1311"/>
                      <a:pt x="998" y="1252"/>
                      <a:pt x="998" y="1192"/>
                    </a:cubicBezTo>
                    <a:lnTo>
                      <a:pt x="1117" y="1192"/>
                    </a:lnTo>
                    <a:cubicBezTo>
                      <a:pt x="1177" y="1118"/>
                      <a:pt x="1177" y="1118"/>
                      <a:pt x="1237" y="1118"/>
                    </a:cubicBezTo>
                    <a:cubicBezTo>
                      <a:pt x="1237" y="1118"/>
                      <a:pt x="1311" y="1058"/>
                      <a:pt x="1311" y="999"/>
                    </a:cubicBezTo>
                    <a:cubicBezTo>
                      <a:pt x="1351" y="999"/>
                      <a:pt x="1391" y="1025"/>
                      <a:pt x="1430" y="1025"/>
                    </a:cubicBezTo>
                    <a:cubicBezTo>
                      <a:pt x="1450" y="1025"/>
                      <a:pt x="1470" y="1018"/>
                      <a:pt x="1490" y="999"/>
                    </a:cubicBezTo>
                    <a:lnTo>
                      <a:pt x="1609" y="999"/>
                    </a:lnTo>
                    <a:cubicBezTo>
                      <a:pt x="1684" y="939"/>
                      <a:pt x="1684" y="939"/>
                      <a:pt x="1743" y="879"/>
                    </a:cubicBezTo>
                    <a:cubicBezTo>
                      <a:pt x="1743" y="939"/>
                      <a:pt x="1803" y="939"/>
                      <a:pt x="1862" y="939"/>
                    </a:cubicBezTo>
                    <a:cubicBezTo>
                      <a:pt x="1922" y="879"/>
                      <a:pt x="1922" y="879"/>
                      <a:pt x="1982" y="879"/>
                    </a:cubicBezTo>
                    <a:cubicBezTo>
                      <a:pt x="2056" y="879"/>
                      <a:pt x="2116" y="879"/>
                      <a:pt x="2116" y="820"/>
                    </a:cubicBezTo>
                    <a:cubicBezTo>
                      <a:pt x="2175" y="820"/>
                      <a:pt x="2235" y="879"/>
                      <a:pt x="2294" y="879"/>
                    </a:cubicBezTo>
                    <a:lnTo>
                      <a:pt x="2428" y="820"/>
                    </a:lnTo>
                    <a:cubicBezTo>
                      <a:pt x="2488" y="820"/>
                      <a:pt x="2548" y="820"/>
                      <a:pt x="2548" y="745"/>
                    </a:cubicBezTo>
                    <a:cubicBezTo>
                      <a:pt x="2607" y="820"/>
                      <a:pt x="2667" y="820"/>
                      <a:pt x="2726" y="820"/>
                    </a:cubicBezTo>
                    <a:lnTo>
                      <a:pt x="2860" y="820"/>
                    </a:lnTo>
                    <a:cubicBezTo>
                      <a:pt x="2860" y="820"/>
                      <a:pt x="2920" y="820"/>
                      <a:pt x="2980" y="745"/>
                    </a:cubicBezTo>
                    <a:cubicBezTo>
                      <a:pt x="3039" y="820"/>
                      <a:pt x="3039" y="820"/>
                      <a:pt x="3173" y="820"/>
                    </a:cubicBezTo>
                    <a:lnTo>
                      <a:pt x="3233" y="820"/>
                    </a:lnTo>
                    <a:cubicBezTo>
                      <a:pt x="3293" y="820"/>
                      <a:pt x="3352" y="820"/>
                      <a:pt x="3412" y="745"/>
                    </a:cubicBezTo>
                    <a:cubicBezTo>
                      <a:pt x="3471" y="820"/>
                      <a:pt x="3471" y="820"/>
                      <a:pt x="3546" y="820"/>
                    </a:cubicBezTo>
                    <a:lnTo>
                      <a:pt x="3665" y="820"/>
                    </a:lnTo>
                    <a:cubicBezTo>
                      <a:pt x="3725" y="820"/>
                      <a:pt x="3784" y="820"/>
                      <a:pt x="3844" y="745"/>
                    </a:cubicBezTo>
                    <a:cubicBezTo>
                      <a:pt x="3918" y="820"/>
                      <a:pt x="3918" y="820"/>
                      <a:pt x="3978" y="820"/>
                    </a:cubicBezTo>
                    <a:lnTo>
                      <a:pt x="4097" y="820"/>
                    </a:lnTo>
                    <a:cubicBezTo>
                      <a:pt x="4157" y="820"/>
                      <a:pt x="4216" y="820"/>
                      <a:pt x="4291" y="745"/>
                    </a:cubicBezTo>
                    <a:cubicBezTo>
                      <a:pt x="4350" y="820"/>
                      <a:pt x="4350" y="820"/>
                      <a:pt x="4410" y="879"/>
                    </a:cubicBezTo>
                    <a:lnTo>
                      <a:pt x="4529" y="879"/>
                    </a:lnTo>
                    <a:cubicBezTo>
                      <a:pt x="4589" y="879"/>
                      <a:pt x="4663" y="820"/>
                      <a:pt x="4723" y="820"/>
                    </a:cubicBezTo>
                    <a:cubicBezTo>
                      <a:pt x="4782" y="820"/>
                      <a:pt x="4782" y="879"/>
                      <a:pt x="4842" y="879"/>
                    </a:cubicBezTo>
                    <a:lnTo>
                      <a:pt x="4961" y="879"/>
                    </a:lnTo>
                    <a:cubicBezTo>
                      <a:pt x="5036" y="879"/>
                      <a:pt x="5095" y="879"/>
                      <a:pt x="5155" y="820"/>
                    </a:cubicBezTo>
                    <a:cubicBezTo>
                      <a:pt x="5214" y="879"/>
                      <a:pt x="5214" y="879"/>
                      <a:pt x="5274" y="879"/>
                    </a:cubicBezTo>
                    <a:lnTo>
                      <a:pt x="5408" y="879"/>
                    </a:lnTo>
                    <a:cubicBezTo>
                      <a:pt x="5468" y="879"/>
                      <a:pt x="5527" y="879"/>
                      <a:pt x="5587" y="820"/>
                    </a:cubicBezTo>
                    <a:cubicBezTo>
                      <a:pt x="5646" y="879"/>
                      <a:pt x="5706" y="879"/>
                      <a:pt x="5780" y="879"/>
                    </a:cubicBezTo>
                    <a:lnTo>
                      <a:pt x="5840" y="879"/>
                    </a:lnTo>
                    <a:cubicBezTo>
                      <a:pt x="5857" y="897"/>
                      <a:pt x="5875" y="904"/>
                      <a:pt x="5892" y="904"/>
                    </a:cubicBezTo>
                    <a:cubicBezTo>
                      <a:pt x="5934" y="904"/>
                      <a:pt x="5977" y="862"/>
                      <a:pt x="6019" y="820"/>
                    </a:cubicBezTo>
                    <a:cubicBezTo>
                      <a:pt x="6078" y="879"/>
                      <a:pt x="6153" y="939"/>
                      <a:pt x="6212" y="939"/>
                    </a:cubicBezTo>
                    <a:lnTo>
                      <a:pt x="6332" y="939"/>
                    </a:lnTo>
                    <a:cubicBezTo>
                      <a:pt x="6391" y="939"/>
                      <a:pt x="6391" y="879"/>
                      <a:pt x="6451" y="820"/>
                    </a:cubicBezTo>
                    <a:cubicBezTo>
                      <a:pt x="6525" y="879"/>
                      <a:pt x="6585" y="879"/>
                      <a:pt x="6644" y="879"/>
                    </a:cubicBezTo>
                    <a:lnTo>
                      <a:pt x="6764" y="879"/>
                    </a:lnTo>
                    <a:cubicBezTo>
                      <a:pt x="6823" y="879"/>
                      <a:pt x="6898" y="879"/>
                      <a:pt x="6898" y="820"/>
                    </a:cubicBezTo>
                    <a:cubicBezTo>
                      <a:pt x="6957" y="879"/>
                      <a:pt x="7017" y="879"/>
                      <a:pt x="7076" y="879"/>
                    </a:cubicBezTo>
                    <a:lnTo>
                      <a:pt x="7196" y="879"/>
                    </a:lnTo>
                    <a:cubicBezTo>
                      <a:pt x="7270" y="879"/>
                      <a:pt x="7330" y="879"/>
                      <a:pt x="7330" y="820"/>
                    </a:cubicBezTo>
                    <a:cubicBezTo>
                      <a:pt x="7389" y="879"/>
                      <a:pt x="7449" y="879"/>
                      <a:pt x="7509" y="879"/>
                    </a:cubicBezTo>
                    <a:lnTo>
                      <a:pt x="7643" y="879"/>
                    </a:lnTo>
                    <a:cubicBezTo>
                      <a:pt x="7702" y="879"/>
                      <a:pt x="7762" y="820"/>
                      <a:pt x="7762" y="820"/>
                    </a:cubicBezTo>
                    <a:cubicBezTo>
                      <a:pt x="7821" y="820"/>
                      <a:pt x="7881" y="879"/>
                      <a:pt x="7941" y="879"/>
                    </a:cubicBezTo>
                    <a:lnTo>
                      <a:pt x="8075" y="879"/>
                    </a:lnTo>
                    <a:cubicBezTo>
                      <a:pt x="8134" y="879"/>
                      <a:pt x="8194" y="820"/>
                      <a:pt x="8194" y="745"/>
                    </a:cubicBezTo>
                    <a:cubicBezTo>
                      <a:pt x="8253" y="820"/>
                      <a:pt x="8313" y="820"/>
                      <a:pt x="8387" y="820"/>
                    </a:cubicBezTo>
                    <a:lnTo>
                      <a:pt x="8507" y="820"/>
                    </a:lnTo>
                    <a:cubicBezTo>
                      <a:pt x="8566" y="820"/>
                      <a:pt x="8626" y="820"/>
                      <a:pt x="8626" y="745"/>
                    </a:cubicBezTo>
                    <a:cubicBezTo>
                      <a:pt x="8685" y="820"/>
                      <a:pt x="8760" y="820"/>
                      <a:pt x="8820" y="820"/>
                    </a:cubicBezTo>
                    <a:lnTo>
                      <a:pt x="8939" y="820"/>
                    </a:lnTo>
                    <a:cubicBezTo>
                      <a:pt x="8998" y="820"/>
                      <a:pt x="9058" y="745"/>
                      <a:pt x="9058" y="745"/>
                    </a:cubicBezTo>
                    <a:cubicBezTo>
                      <a:pt x="9108" y="745"/>
                      <a:pt x="9151" y="778"/>
                      <a:pt x="9191" y="778"/>
                    </a:cubicBezTo>
                    <a:cubicBezTo>
                      <a:pt x="9212" y="778"/>
                      <a:pt x="9232" y="770"/>
                      <a:pt x="9252" y="745"/>
                    </a:cubicBezTo>
                    <a:lnTo>
                      <a:pt x="9371" y="745"/>
                    </a:lnTo>
                    <a:cubicBezTo>
                      <a:pt x="9430" y="745"/>
                      <a:pt x="9505" y="745"/>
                      <a:pt x="9505" y="686"/>
                    </a:cubicBezTo>
                    <a:cubicBezTo>
                      <a:pt x="9564" y="745"/>
                      <a:pt x="9624" y="745"/>
                      <a:pt x="9684" y="745"/>
                    </a:cubicBezTo>
                    <a:lnTo>
                      <a:pt x="9803" y="745"/>
                    </a:lnTo>
                    <a:cubicBezTo>
                      <a:pt x="9877" y="745"/>
                      <a:pt x="9937" y="686"/>
                      <a:pt x="9937" y="626"/>
                    </a:cubicBezTo>
                    <a:cubicBezTo>
                      <a:pt x="9996" y="686"/>
                      <a:pt x="10056" y="686"/>
                      <a:pt x="10116" y="686"/>
                    </a:cubicBezTo>
                    <a:lnTo>
                      <a:pt x="10250" y="686"/>
                    </a:lnTo>
                    <a:cubicBezTo>
                      <a:pt x="10309" y="686"/>
                      <a:pt x="10369" y="626"/>
                      <a:pt x="10369" y="567"/>
                    </a:cubicBezTo>
                    <a:cubicBezTo>
                      <a:pt x="10428" y="626"/>
                      <a:pt x="10488" y="626"/>
                      <a:pt x="10548" y="626"/>
                    </a:cubicBezTo>
                    <a:lnTo>
                      <a:pt x="10682" y="626"/>
                    </a:lnTo>
                    <a:cubicBezTo>
                      <a:pt x="10741" y="626"/>
                      <a:pt x="10801" y="567"/>
                      <a:pt x="10801" y="507"/>
                    </a:cubicBezTo>
                    <a:cubicBezTo>
                      <a:pt x="10860" y="567"/>
                      <a:pt x="10920" y="567"/>
                      <a:pt x="10995" y="567"/>
                    </a:cubicBezTo>
                    <a:lnTo>
                      <a:pt x="11114" y="567"/>
                    </a:lnTo>
                    <a:cubicBezTo>
                      <a:pt x="11173" y="507"/>
                      <a:pt x="11233" y="507"/>
                      <a:pt x="11233" y="447"/>
                    </a:cubicBezTo>
                    <a:cubicBezTo>
                      <a:pt x="11293" y="507"/>
                      <a:pt x="11367" y="507"/>
                      <a:pt x="11427" y="507"/>
                    </a:cubicBezTo>
                    <a:lnTo>
                      <a:pt x="11486" y="507"/>
                    </a:lnTo>
                    <a:cubicBezTo>
                      <a:pt x="11486" y="507"/>
                      <a:pt x="11486" y="447"/>
                      <a:pt x="11546" y="447"/>
                    </a:cubicBezTo>
                    <a:cubicBezTo>
                      <a:pt x="11605" y="447"/>
                      <a:pt x="11665" y="447"/>
                      <a:pt x="11665" y="373"/>
                    </a:cubicBezTo>
                    <a:cubicBezTo>
                      <a:pt x="11739" y="447"/>
                      <a:pt x="11799" y="447"/>
                      <a:pt x="11859" y="447"/>
                    </a:cubicBezTo>
                    <a:lnTo>
                      <a:pt x="11918" y="447"/>
                    </a:lnTo>
                    <a:cubicBezTo>
                      <a:pt x="11978" y="447"/>
                      <a:pt x="12037" y="447"/>
                      <a:pt x="12112" y="373"/>
                    </a:cubicBezTo>
                    <a:cubicBezTo>
                      <a:pt x="12112" y="447"/>
                      <a:pt x="12171" y="447"/>
                      <a:pt x="12231" y="447"/>
                    </a:cubicBezTo>
                    <a:cubicBezTo>
                      <a:pt x="12291" y="447"/>
                      <a:pt x="12291" y="447"/>
                      <a:pt x="12350" y="507"/>
                    </a:cubicBezTo>
                    <a:cubicBezTo>
                      <a:pt x="12410" y="507"/>
                      <a:pt x="12484" y="507"/>
                      <a:pt x="12484" y="447"/>
                    </a:cubicBezTo>
                    <a:cubicBezTo>
                      <a:pt x="12544" y="507"/>
                      <a:pt x="12544" y="507"/>
                      <a:pt x="12603" y="567"/>
                    </a:cubicBezTo>
                    <a:lnTo>
                      <a:pt x="12723" y="567"/>
                    </a:lnTo>
                    <a:cubicBezTo>
                      <a:pt x="12752" y="596"/>
                      <a:pt x="12767" y="611"/>
                      <a:pt x="12784" y="611"/>
                    </a:cubicBezTo>
                    <a:cubicBezTo>
                      <a:pt x="12801" y="611"/>
                      <a:pt x="12820" y="596"/>
                      <a:pt x="12857" y="567"/>
                    </a:cubicBezTo>
                    <a:cubicBezTo>
                      <a:pt x="12916" y="626"/>
                      <a:pt x="12916" y="686"/>
                      <a:pt x="12976" y="686"/>
                    </a:cubicBezTo>
                    <a:lnTo>
                      <a:pt x="13036" y="745"/>
                    </a:lnTo>
                    <a:cubicBezTo>
                      <a:pt x="13095" y="820"/>
                      <a:pt x="13155" y="820"/>
                      <a:pt x="13155" y="820"/>
                    </a:cubicBezTo>
                    <a:cubicBezTo>
                      <a:pt x="13229" y="879"/>
                      <a:pt x="13229" y="879"/>
                      <a:pt x="13229" y="939"/>
                    </a:cubicBezTo>
                    <a:cubicBezTo>
                      <a:pt x="13289" y="939"/>
                      <a:pt x="13289" y="999"/>
                      <a:pt x="13289" y="999"/>
                    </a:cubicBezTo>
                    <a:cubicBezTo>
                      <a:pt x="13348" y="1058"/>
                      <a:pt x="13408" y="1058"/>
                      <a:pt x="13408" y="1118"/>
                    </a:cubicBezTo>
                    <a:cubicBezTo>
                      <a:pt x="13408" y="1118"/>
                      <a:pt x="13408" y="1192"/>
                      <a:pt x="13468" y="1252"/>
                    </a:cubicBezTo>
                    <a:lnTo>
                      <a:pt x="13468" y="1311"/>
                    </a:lnTo>
                    <a:cubicBezTo>
                      <a:pt x="13527" y="1371"/>
                      <a:pt x="13527" y="1431"/>
                      <a:pt x="13602" y="1431"/>
                    </a:cubicBezTo>
                    <a:lnTo>
                      <a:pt x="13602" y="1624"/>
                    </a:lnTo>
                    <a:lnTo>
                      <a:pt x="13602" y="1684"/>
                    </a:lnTo>
                    <a:cubicBezTo>
                      <a:pt x="13602" y="1743"/>
                      <a:pt x="13661" y="1803"/>
                      <a:pt x="13661" y="1863"/>
                    </a:cubicBezTo>
                    <a:cubicBezTo>
                      <a:pt x="13661" y="1863"/>
                      <a:pt x="13602" y="1937"/>
                      <a:pt x="13602" y="1997"/>
                    </a:cubicBezTo>
                    <a:lnTo>
                      <a:pt x="13602" y="2056"/>
                    </a:lnTo>
                    <a:cubicBezTo>
                      <a:pt x="13602" y="2116"/>
                      <a:pt x="13661" y="2176"/>
                      <a:pt x="13661" y="2235"/>
                    </a:cubicBezTo>
                    <a:cubicBezTo>
                      <a:pt x="13602" y="2235"/>
                      <a:pt x="13602" y="2310"/>
                      <a:pt x="13602" y="2369"/>
                    </a:cubicBezTo>
                    <a:lnTo>
                      <a:pt x="13527" y="2429"/>
                    </a:lnTo>
                    <a:lnTo>
                      <a:pt x="13527" y="2608"/>
                    </a:lnTo>
                    <a:cubicBezTo>
                      <a:pt x="13468" y="2608"/>
                      <a:pt x="13468" y="2608"/>
                      <a:pt x="13408" y="2682"/>
                    </a:cubicBezTo>
                    <a:cubicBezTo>
                      <a:pt x="13408" y="2682"/>
                      <a:pt x="13408" y="2742"/>
                      <a:pt x="13348" y="2742"/>
                    </a:cubicBezTo>
                    <a:lnTo>
                      <a:pt x="13348" y="2920"/>
                    </a:lnTo>
                    <a:cubicBezTo>
                      <a:pt x="13289" y="2920"/>
                      <a:pt x="13229" y="2920"/>
                      <a:pt x="13155" y="2980"/>
                    </a:cubicBezTo>
                    <a:cubicBezTo>
                      <a:pt x="13155" y="2980"/>
                      <a:pt x="13095" y="2980"/>
                      <a:pt x="13095" y="3054"/>
                    </a:cubicBezTo>
                    <a:cubicBezTo>
                      <a:pt x="13036" y="3054"/>
                      <a:pt x="13036" y="3114"/>
                      <a:pt x="13036" y="3174"/>
                    </a:cubicBezTo>
                    <a:lnTo>
                      <a:pt x="12857" y="3174"/>
                    </a:lnTo>
                    <a:cubicBezTo>
                      <a:pt x="12857" y="3233"/>
                      <a:pt x="12782" y="3233"/>
                      <a:pt x="12782" y="3233"/>
                    </a:cubicBezTo>
                    <a:cubicBezTo>
                      <a:pt x="12723" y="3293"/>
                      <a:pt x="12663" y="3293"/>
                      <a:pt x="12663" y="3352"/>
                    </a:cubicBezTo>
                    <a:lnTo>
                      <a:pt x="12484" y="3352"/>
                    </a:lnTo>
                    <a:cubicBezTo>
                      <a:pt x="12484" y="3427"/>
                      <a:pt x="12410" y="3427"/>
                      <a:pt x="12410" y="3427"/>
                    </a:cubicBezTo>
                    <a:cubicBezTo>
                      <a:pt x="12350" y="3427"/>
                      <a:pt x="12291" y="3486"/>
                      <a:pt x="12291" y="3546"/>
                    </a:cubicBezTo>
                    <a:lnTo>
                      <a:pt x="11978" y="3546"/>
                    </a:lnTo>
                    <a:cubicBezTo>
                      <a:pt x="11978" y="3606"/>
                      <a:pt x="11918" y="3606"/>
                      <a:pt x="11859" y="3665"/>
                    </a:cubicBezTo>
                    <a:lnTo>
                      <a:pt x="11605" y="3665"/>
                    </a:lnTo>
                    <a:cubicBezTo>
                      <a:pt x="11546" y="3725"/>
                      <a:pt x="11486" y="3725"/>
                      <a:pt x="11486" y="3799"/>
                    </a:cubicBezTo>
                    <a:cubicBezTo>
                      <a:pt x="11446" y="3799"/>
                      <a:pt x="11407" y="3766"/>
                      <a:pt x="11363" y="3766"/>
                    </a:cubicBezTo>
                    <a:cubicBezTo>
                      <a:pt x="11341" y="3766"/>
                      <a:pt x="11317" y="3775"/>
                      <a:pt x="11293" y="3799"/>
                    </a:cubicBezTo>
                    <a:lnTo>
                      <a:pt x="11173" y="3799"/>
                    </a:lnTo>
                    <a:cubicBezTo>
                      <a:pt x="11114" y="3799"/>
                      <a:pt x="11114" y="3859"/>
                      <a:pt x="11054" y="3919"/>
                    </a:cubicBezTo>
                    <a:cubicBezTo>
                      <a:pt x="10995" y="3859"/>
                      <a:pt x="10920" y="3859"/>
                      <a:pt x="10860" y="3859"/>
                    </a:cubicBezTo>
                    <a:lnTo>
                      <a:pt x="10801" y="3859"/>
                    </a:lnTo>
                    <a:cubicBezTo>
                      <a:pt x="10741" y="3859"/>
                      <a:pt x="10682" y="3919"/>
                      <a:pt x="10622" y="3978"/>
                    </a:cubicBezTo>
                    <a:cubicBezTo>
                      <a:pt x="10548" y="3919"/>
                      <a:pt x="10548" y="3919"/>
                      <a:pt x="10488" y="3919"/>
                    </a:cubicBezTo>
                    <a:lnTo>
                      <a:pt x="10369" y="3919"/>
                    </a:lnTo>
                    <a:cubicBezTo>
                      <a:pt x="10309" y="3978"/>
                      <a:pt x="10250" y="3978"/>
                      <a:pt x="10175" y="4038"/>
                    </a:cubicBezTo>
                    <a:cubicBezTo>
                      <a:pt x="10175" y="3978"/>
                      <a:pt x="10116" y="3978"/>
                      <a:pt x="10056" y="3978"/>
                    </a:cubicBezTo>
                    <a:lnTo>
                      <a:pt x="9937" y="3978"/>
                    </a:lnTo>
                    <a:cubicBezTo>
                      <a:pt x="9877" y="3978"/>
                      <a:pt x="9803" y="4038"/>
                      <a:pt x="9743" y="4097"/>
                    </a:cubicBezTo>
                    <a:cubicBezTo>
                      <a:pt x="9743" y="4038"/>
                      <a:pt x="9684" y="4038"/>
                      <a:pt x="9624" y="4038"/>
                    </a:cubicBezTo>
                    <a:lnTo>
                      <a:pt x="9505" y="4038"/>
                    </a:lnTo>
                    <a:cubicBezTo>
                      <a:pt x="9430" y="4038"/>
                      <a:pt x="9371" y="4097"/>
                      <a:pt x="9371" y="4097"/>
                    </a:cubicBezTo>
                    <a:cubicBezTo>
                      <a:pt x="9311" y="4097"/>
                      <a:pt x="9252" y="4038"/>
                      <a:pt x="9192" y="4038"/>
                    </a:cubicBezTo>
                    <a:lnTo>
                      <a:pt x="9058" y="4097"/>
                    </a:lnTo>
                    <a:cubicBezTo>
                      <a:pt x="8998" y="4097"/>
                      <a:pt x="8939" y="4097"/>
                      <a:pt x="8939" y="4172"/>
                    </a:cubicBezTo>
                    <a:cubicBezTo>
                      <a:pt x="8879" y="4097"/>
                      <a:pt x="8820" y="4097"/>
                      <a:pt x="8760" y="4097"/>
                    </a:cubicBezTo>
                    <a:lnTo>
                      <a:pt x="8626" y="4097"/>
                    </a:lnTo>
                    <a:cubicBezTo>
                      <a:pt x="8566" y="4097"/>
                      <a:pt x="8507" y="4172"/>
                      <a:pt x="8507" y="4172"/>
                    </a:cubicBezTo>
                    <a:cubicBezTo>
                      <a:pt x="8447" y="4172"/>
                      <a:pt x="8387" y="4097"/>
                      <a:pt x="8313" y="4097"/>
                    </a:cubicBezTo>
                    <a:lnTo>
                      <a:pt x="8194" y="4172"/>
                    </a:lnTo>
                    <a:cubicBezTo>
                      <a:pt x="8134" y="4172"/>
                      <a:pt x="8075" y="4172"/>
                      <a:pt x="8075" y="4231"/>
                    </a:cubicBezTo>
                    <a:cubicBezTo>
                      <a:pt x="8015" y="4172"/>
                      <a:pt x="7941" y="4172"/>
                      <a:pt x="7881" y="4172"/>
                    </a:cubicBezTo>
                    <a:lnTo>
                      <a:pt x="7762" y="4172"/>
                    </a:lnTo>
                    <a:cubicBezTo>
                      <a:pt x="7702" y="4172"/>
                      <a:pt x="7643" y="4172"/>
                      <a:pt x="7643" y="4231"/>
                    </a:cubicBezTo>
                    <a:cubicBezTo>
                      <a:pt x="7568" y="4172"/>
                      <a:pt x="7509" y="4172"/>
                      <a:pt x="7449" y="4172"/>
                    </a:cubicBezTo>
                    <a:lnTo>
                      <a:pt x="7330" y="4172"/>
                    </a:lnTo>
                    <a:cubicBezTo>
                      <a:pt x="7270" y="4172"/>
                      <a:pt x="7196" y="4172"/>
                      <a:pt x="7196" y="4231"/>
                    </a:cubicBezTo>
                    <a:cubicBezTo>
                      <a:pt x="7136" y="4231"/>
                      <a:pt x="7076" y="4172"/>
                      <a:pt x="7017" y="4172"/>
                    </a:cubicBezTo>
                    <a:lnTo>
                      <a:pt x="6898" y="4172"/>
                    </a:lnTo>
                    <a:cubicBezTo>
                      <a:pt x="6823" y="4172"/>
                      <a:pt x="6764" y="4231"/>
                      <a:pt x="6764" y="4231"/>
                    </a:cubicBezTo>
                    <a:cubicBezTo>
                      <a:pt x="6704" y="4231"/>
                      <a:pt x="6644" y="4172"/>
                      <a:pt x="6585" y="4172"/>
                    </a:cubicBezTo>
                    <a:lnTo>
                      <a:pt x="6451" y="4172"/>
                    </a:lnTo>
                    <a:cubicBezTo>
                      <a:pt x="6391" y="4172"/>
                      <a:pt x="6332" y="4231"/>
                      <a:pt x="6332" y="4231"/>
                    </a:cubicBezTo>
                    <a:cubicBezTo>
                      <a:pt x="6272" y="4231"/>
                      <a:pt x="6212" y="4172"/>
                      <a:pt x="6153" y="4172"/>
                    </a:cubicBezTo>
                    <a:lnTo>
                      <a:pt x="6019" y="4172"/>
                    </a:lnTo>
                    <a:cubicBezTo>
                      <a:pt x="5959" y="4172"/>
                      <a:pt x="5900" y="4231"/>
                      <a:pt x="5900" y="4291"/>
                    </a:cubicBezTo>
                    <a:cubicBezTo>
                      <a:pt x="5840" y="4231"/>
                      <a:pt x="5780" y="4172"/>
                      <a:pt x="5706" y="4172"/>
                    </a:cubicBezTo>
                    <a:lnTo>
                      <a:pt x="5587" y="4172"/>
                    </a:lnTo>
                    <a:cubicBezTo>
                      <a:pt x="5527" y="4172"/>
                      <a:pt x="5468" y="4231"/>
                      <a:pt x="5468" y="4291"/>
                    </a:cubicBezTo>
                    <a:cubicBezTo>
                      <a:pt x="5408" y="4231"/>
                      <a:pt x="5333" y="4231"/>
                      <a:pt x="5274" y="4231"/>
                    </a:cubicBezTo>
                    <a:lnTo>
                      <a:pt x="5155" y="4231"/>
                    </a:lnTo>
                    <a:cubicBezTo>
                      <a:pt x="5095" y="4231"/>
                      <a:pt x="5036" y="4231"/>
                      <a:pt x="5036" y="4291"/>
                    </a:cubicBezTo>
                    <a:cubicBezTo>
                      <a:pt x="4961" y="4231"/>
                      <a:pt x="4901" y="4231"/>
                      <a:pt x="4842" y="4231"/>
                    </a:cubicBezTo>
                    <a:lnTo>
                      <a:pt x="4723" y="4172"/>
                    </a:lnTo>
                    <a:cubicBezTo>
                      <a:pt x="4663" y="4231"/>
                      <a:pt x="4589" y="4231"/>
                      <a:pt x="4589" y="4291"/>
                    </a:cubicBezTo>
                    <a:cubicBezTo>
                      <a:pt x="4529" y="4231"/>
                      <a:pt x="4469" y="4172"/>
                      <a:pt x="4410" y="4172"/>
                    </a:cubicBezTo>
                    <a:lnTo>
                      <a:pt x="4291" y="4172"/>
                    </a:lnTo>
                    <a:cubicBezTo>
                      <a:pt x="4216" y="4172"/>
                      <a:pt x="4157" y="4231"/>
                      <a:pt x="4157" y="4231"/>
                    </a:cubicBezTo>
                    <a:cubicBezTo>
                      <a:pt x="4097" y="4231"/>
                      <a:pt x="4037" y="4172"/>
                      <a:pt x="3978" y="4172"/>
                    </a:cubicBezTo>
                    <a:lnTo>
                      <a:pt x="3844" y="4172"/>
                    </a:lnTo>
                    <a:cubicBezTo>
                      <a:pt x="3784" y="4172"/>
                      <a:pt x="3725" y="4231"/>
                      <a:pt x="3725" y="4231"/>
                    </a:cubicBezTo>
                    <a:cubicBezTo>
                      <a:pt x="3665" y="4172"/>
                      <a:pt x="3605" y="4172"/>
                      <a:pt x="3546" y="4172"/>
                    </a:cubicBezTo>
                    <a:lnTo>
                      <a:pt x="3412" y="4172"/>
                    </a:lnTo>
                    <a:cubicBezTo>
                      <a:pt x="3352" y="4172"/>
                      <a:pt x="3293" y="4172"/>
                      <a:pt x="3293" y="4231"/>
                    </a:cubicBezTo>
                    <a:cubicBezTo>
                      <a:pt x="3233" y="4172"/>
                      <a:pt x="3173" y="4172"/>
                      <a:pt x="3099" y="4097"/>
                    </a:cubicBezTo>
                    <a:lnTo>
                      <a:pt x="2980" y="4097"/>
                    </a:lnTo>
                    <a:cubicBezTo>
                      <a:pt x="2920" y="4097"/>
                      <a:pt x="2920" y="4172"/>
                      <a:pt x="2860" y="4172"/>
                    </a:cubicBezTo>
                    <a:cubicBezTo>
                      <a:pt x="2801" y="4097"/>
                      <a:pt x="2726" y="4097"/>
                      <a:pt x="2667" y="4097"/>
                    </a:cubicBezTo>
                    <a:lnTo>
                      <a:pt x="2607" y="4097"/>
                    </a:lnTo>
                    <a:cubicBezTo>
                      <a:pt x="2587" y="4077"/>
                      <a:pt x="2568" y="4071"/>
                      <a:pt x="2548" y="4071"/>
                    </a:cubicBezTo>
                    <a:cubicBezTo>
                      <a:pt x="2508" y="4071"/>
                      <a:pt x="2468" y="4097"/>
                      <a:pt x="2428" y="4097"/>
                    </a:cubicBezTo>
                    <a:cubicBezTo>
                      <a:pt x="2354" y="4097"/>
                      <a:pt x="2354" y="4038"/>
                      <a:pt x="2294" y="4038"/>
                    </a:cubicBezTo>
                    <a:lnTo>
                      <a:pt x="2175" y="4038"/>
                    </a:lnTo>
                    <a:cubicBezTo>
                      <a:pt x="2155" y="4018"/>
                      <a:pt x="2135" y="4011"/>
                      <a:pt x="2115" y="4011"/>
                    </a:cubicBezTo>
                    <a:cubicBezTo>
                      <a:pt x="2074" y="4011"/>
                      <a:pt x="2031" y="4038"/>
                      <a:pt x="1982" y="4038"/>
                    </a:cubicBezTo>
                    <a:cubicBezTo>
                      <a:pt x="1982" y="3978"/>
                      <a:pt x="1922" y="3978"/>
                      <a:pt x="1862" y="3919"/>
                    </a:cubicBezTo>
                    <a:lnTo>
                      <a:pt x="1609" y="3919"/>
                    </a:lnTo>
                    <a:cubicBezTo>
                      <a:pt x="1550" y="3919"/>
                      <a:pt x="1550" y="3859"/>
                      <a:pt x="1490" y="3859"/>
                    </a:cubicBezTo>
                    <a:cubicBezTo>
                      <a:pt x="1430" y="3799"/>
                      <a:pt x="1430" y="3799"/>
                      <a:pt x="1371" y="3799"/>
                    </a:cubicBezTo>
                    <a:lnTo>
                      <a:pt x="1237" y="3799"/>
                    </a:lnTo>
                    <a:cubicBezTo>
                      <a:pt x="1177" y="3725"/>
                      <a:pt x="1177" y="3665"/>
                      <a:pt x="1117" y="3665"/>
                    </a:cubicBezTo>
                    <a:cubicBezTo>
                      <a:pt x="1058" y="3665"/>
                      <a:pt x="1058" y="3606"/>
                      <a:pt x="998" y="3606"/>
                    </a:cubicBezTo>
                    <a:lnTo>
                      <a:pt x="864" y="3606"/>
                    </a:lnTo>
                    <a:cubicBezTo>
                      <a:pt x="864" y="3546"/>
                      <a:pt x="864" y="3486"/>
                      <a:pt x="805" y="3427"/>
                    </a:cubicBezTo>
                    <a:cubicBezTo>
                      <a:pt x="805" y="3427"/>
                      <a:pt x="745" y="3427"/>
                      <a:pt x="745" y="3352"/>
                    </a:cubicBezTo>
                    <a:cubicBezTo>
                      <a:pt x="685" y="3352"/>
                      <a:pt x="685" y="3293"/>
                      <a:pt x="626" y="3293"/>
                    </a:cubicBezTo>
                    <a:cubicBezTo>
                      <a:pt x="626" y="3233"/>
                      <a:pt x="626" y="3233"/>
                      <a:pt x="566" y="3174"/>
                    </a:cubicBezTo>
                    <a:lnTo>
                      <a:pt x="566" y="3114"/>
                    </a:lnTo>
                    <a:cubicBezTo>
                      <a:pt x="492" y="3054"/>
                      <a:pt x="492" y="2980"/>
                      <a:pt x="432" y="2980"/>
                    </a:cubicBezTo>
                    <a:cubicBezTo>
                      <a:pt x="492" y="2920"/>
                      <a:pt x="492" y="2861"/>
                      <a:pt x="492" y="2801"/>
                    </a:cubicBezTo>
                    <a:cubicBezTo>
                      <a:pt x="432" y="2801"/>
                      <a:pt x="432" y="2742"/>
                      <a:pt x="432" y="2742"/>
                    </a:cubicBezTo>
                    <a:cubicBezTo>
                      <a:pt x="432" y="2682"/>
                      <a:pt x="432" y="2608"/>
                      <a:pt x="373" y="2608"/>
                    </a:cubicBezTo>
                    <a:cubicBezTo>
                      <a:pt x="432" y="2548"/>
                      <a:pt x="432" y="2488"/>
                      <a:pt x="432" y="2429"/>
                    </a:cubicBezTo>
                    <a:lnTo>
                      <a:pt x="432" y="2369"/>
                    </a:lnTo>
                    <a:cubicBezTo>
                      <a:pt x="492" y="2310"/>
                      <a:pt x="432" y="2235"/>
                      <a:pt x="432" y="2176"/>
                    </a:cubicBezTo>
                    <a:cubicBezTo>
                      <a:pt x="432" y="2176"/>
                      <a:pt x="492" y="2116"/>
                      <a:pt x="492" y="2056"/>
                    </a:cubicBezTo>
                    <a:cubicBezTo>
                      <a:pt x="492" y="1997"/>
                      <a:pt x="492" y="1997"/>
                      <a:pt x="566" y="1997"/>
                    </a:cubicBezTo>
                    <a:lnTo>
                      <a:pt x="313" y="1863"/>
                    </a:lnTo>
                    <a:lnTo>
                      <a:pt x="60" y="1803"/>
                    </a:lnTo>
                    <a:lnTo>
                      <a:pt x="60" y="1937"/>
                    </a:lnTo>
                    <a:cubicBezTo>
                      <a:pt x="60" y="1997"/>
                      <a:pt x="60" y="2056"/>
                      <a:pt x="119" y="2116"/>
                    </a:cubicBezTo>
                    <a:cubicBezTo>
                      <a:pt x="60" y="2176"/>
                      <a:pt x="0" y="2235"/>
                      <a:pt x="0" y="2310"/>
                    </a:cubicBezTo>
                    <a:lnTo>
                      <a:pt x="0" y="2429"/>
                    </a:lnTo>
                    <a:cubicBezTo>
                      <a:pt x="0" y="2488"/>
                      <a:pt x="0" y="2548"/>
                      <a:pt x="60" y="2608"/>
                    </a:cubicBezTo>
                    <a:cubicBezTo>
                      <a:pt x="0" y="2608"/>
                      <a:pt x="0" y="2682"/>
                      <a:pt x="0" y="2801"/>
                    </a:cubicBezTo>
                    <a:lnTo>
                      <a:pt x="0" y="2920"/>
                    </a:lnTo>
                    <a:cubicBezTo>
                      <a:pt x="0" y="2980"/>
                      <a:pt x="60" y="3054"/>
                      <a:pt x="119" y="3054"/>
                    </a:cubicBezTo>
                    <a:cubicBezTo>
                      <a:pt x="119" y="3114"/>
                      <a:pt x="60" y="3174"/>
                      <a:pt x="119" y="3233"/>
                    </a:cubicBezTo>
                    <a:cubicBezTo>
                      <a:pt x="119" y="3293"/>
                      <a:pt x="194" y="3352"/>
                      <a:pt x="194" y="3352"/>
                    </a:cubicBezTo>
                    <a:cubicBezTo>
                      <a:pt x="194" y="3427"/>
                      <a:pt x="253" y="3486"/>
                      <a:pt x="313" y="3486"/>
                    </a:cubicBezTo>
                    <a:cubicBezTo>
                      <a:pt x="313" y="3546"/>
                      <a:pt x="373" y="3606"/>
                      <a:pt x="373" y="3665"/>
                    </a:cubicBezTo>
                    <a:cubicBezTo>
                      <a:pt x="432" y="3725"/>
                      <a:pt x="432" y="3725"/>
                      <a:pt x="492" y="3799"/>
                    </a:cubicBezTo>
                    <a:cubicBezTo>
                      <a:pt x="566" y="3859"/>
                      <a:pt x="626" y="3859"/>
                      <a:pt x="685" y="3859"/>
                    </a:cubicBezTo>
                    <a:cubicBezTo>
                      <a:pt x="685" y="3919"/>
                      <a:pt x="745" y="3978"/>
                      <a:pt x="805" y="3978"/>
                    </a:cubicBezTo>
                    <a:cubicBezTo>
                      <a:pt x="805" y="4038"/>
                      <a:pt x="864" y="4038"/>
                      <a:pt x="864" y="4038"/>
                    </a:cubicBezTo>
                    <a:cubicBezTo>
                      <a:pt x="939" y="4097"/>
                      <a:pt x="998" y="4097"/>
                      <a:pt x="1058" y="4097"/>
                    </a:cubicBezTo>
                    <a:lnTo>
                      <a:pt x="1177" y="4231"/>
                    </a:lnTo>
                    <a:cubicBezTo>
                      <a:pt x="1237" y="4231"/>
                      <a:pt x="1311" y="4231"/>
                      <a:pt x="1311" y="4291"/>
                    </a:cubicBezTo>
                    <a:cubicBezTo>
                      <a:pt x="1371" y="4291"/>
                      <a:pt x="1430" y="4291"/>
                      <a:pt x="1490" y="4231"/>
                    </a:cubicBezTo>
                    <a:cubicBezTo>
                      <a:pt x="1550" y="4291"/>
                      <a:pt x="1550" y="4351"/>
                      <a:pt x="1609" y="4351"/>
                    </a:cubicBezTo>
                    <a:cubicBezTo>
                      <a:pt x="1684" y="4351"/>
                      <a:pt x="1743" y="4410"/>
                      <a:pt x="1743" y="4410"/>
                    </a:cubicBezTo>
                    <a:cubicBezTo>
                      <a:pt x="1803" y="4410"/>
                      <a:pt x="1862" y="4410"/>
                      <a:pt x="1922" y="4351"/>
                    </a:cubicBezTo>
                    <a:cubicBezTo>
                      <a:pt x="1982" y="4410"/>
                      <a:pt x="2056" y="4470"/>
                      <a:pt x="2116" y="4470"/>
                    </a:cubicBezTo>
                    <a:lnTo>
                      <a:pt x="2175" y="4470"/>
                    </a:lnTo>
                    <a:cubicBezTo>
                      <a:pt x="2235" y="4470"/>
                      <a:pt x="2294" y="4470"/>
                      <a:pt x="2354" y="4410"/>
                    </a:cubicBezTo>
                    <a:cubicBezTo>
                      <a:pt x="2428" y="4470"/>
                      <a:pt x="2488" y="4544"/>
                      <a:pt x="2548" y="4544"/>
                    </a:cubicBezTo>
                    <a:lnTo>
                      <a:pt x="2667" y="4544"/>
                    </a:lnTo>
                    <a:cubicBezTo>
                      <a:pt x="2726" y="4544"/>
                      <a:pt x="2801" y="4544"/>
                      <a:pt x="2801" y="4470"/>
                    </a:cubicBezTo>
                    <a:cubicBezTo>
                      <a:pt x="2860" y="4544"/>
                      <a:pt x="2920" y="4604"/>
                      <a:pt x="2980" y="4604"/>
                    </a:cubicBezTo>
                    <a:lnTo>
                      <a:pt x="3099" y="4604"/>
                    </a:lnTo>
                    <a:cubicBezTo>
                      <a:pt x="3173" y="4604"/>
                      <a:pt x="3233" y="4604"/>
                      <a:pt x="3233" y="4544"/>
                    </a:cubicBezTo>
                    <a:cubicBezTo>
                      <a:pt x="3293" y="4604"/>
                      <a:pt x="3352" y="4604"/>
                      <a:pt x="3412" y="4604"/>
                    </a:cubicBezTo>
                    <a:lnTo>
                      <a:pt x="3546" y="4604"/>
                    </a:lnTo>
                    <a:cubicBezTo>
                      <a:pt x="3605" y="4604"/>
                      <a:pt x="3665" y="4604"/>
                      <a:pt x="3665" y="4544"/>
                    </a:cubicBezTo>
                    <a:cubicBezTo>
                      <a:pt x="3725" y="4604"/>
                      <a:pt x="3784" y="4663"/>
                      <a:pt x="3844" y="4663"/>
                    </a:cubicBezTo>
                    <a:lnTo>
                      <a:pt x="3978" y="4663"/>
                    </a:lnTo>
                    <a:cubicBezTo>
                      <a:pt x="4037" y="4663"/>
                      <a:pt x="4097" y="4604"/>
                      <a:pt x="4097" y="4604"/>
                    </a:cubicBezTo>
                    <a:cubicBezTo>
                      <a:pt x="4157" y="4604"/>
                      <a:pt x="4216" y="4663"/>
                      <a:pt x="4291" y="4663"/>
                    </a:cubicBezTo>
                    <a:lnTo>
                      <a:pt x="4410" y="4663"/>
                    </a:lnTo>
                    <a:cubicBezTo>
                      <a:pt x="4469" y="4663"/>
                      <a:pt x="4529" y="4604"/>
                      <a:pt x="4589" y="4604"/>
                    </a:cubicBezTo>
                    <a:cubicBezTo>
                      <a:pt x="4589" y="4604"/>
                      <a:pt x="4663" y="4663"/>
                      <a:pt x="4723" y="4663"/>
                    </a:cubicBezTo>
                    <a:lnTo>
                      <a:pt x="4842" y="4663"/>
                    </a:lnTo>
                    <a:cubicBezTo>
                      <a:pt x="4901" y="4663"/>
                      <a:pt x="4961" y="4604"/>
                      <a:pt x="5036" y="4604"/>
                    </a:cubicBezTo>
                    <a:cubicBezTo>
                      <a:pt x="5036" y="4604"/>
                      <a:pt x="5095" y="4663"/>
                      <a:pt x="5155" y="4663"/>
                    </a:cubicBezTo>
                    <a:lnTo>
                      <a:pt x="5274" y="4663"/>
                    </a:lnTo>
                    <a:cubicBezTo>
                      <a:pt x="5333" y="4663"/>
                      <a:pt x="5408" y="4604"/>
                      <a:pt x="5468" y="4604"/>
                    </a:cubicBezTo>
                    <a:cubicBezTo>
                      <a:pt x="5468" y="4604"/>
                      <a:pt x="5527" y="4663"/>
                      <a:pt x="5587" y="4663"/>
                    </a:cubicBezTo>
                    <a:lnTo>
                      <a:pt x="5706" y="4663"/>
                    </a:lnTo>
                    <a:cubicBezTo>
                      <a:pt x="5780" y="4663"/>
                      <a:pt x="5840" y="4604"/>
                      <a:pt x="5900" y="4604"/>
                    </a:cubicBezTo>
                    <a:cubicBezTo>
                      <a:pt x="5900" y="4604"/>
                      <a:pt x="5959" y="4663"/>
                      <a:pt x="6019" y="4663"/>
                    </a:cubicBezTo>
                    <a:lnTo>
                      <a:pt x="6153" y="4663"/>
                    </a:lnTo>
                    <a:cubicBezTo>
                      <a:pt x="6212" y="4663"/>
                      <a:pt x="6272" y="4604"/>
                      <a:pt x="6332" y="4604"/>
                    </a:cubicBezTo>
                    <a:cubicBezTo>
                      <a:pt x="6332" y="4604"/>
                      <a:pt x="6391" y="4663"/>
                      <a:pt x="6451" y="4663"/>
                    </a:cubicBezTo>
                    <a:lnTo>
                      <a:pt x="6585" y="4663"/>
                    </a:lnTo>
                    <a:cubicBezTo>
                      <a:pt x="6644" y="4663"/>
                      <a:pt x="6704" y="4604"/>
                      <a:pt x="6764" y="4604"/>
                    </a:cubicBezTo>
                    <a:cubicBezTo>
                      <a:pt x="6764" y="4604"/>
                      <a:pt x="6823" y="4663"/>
                      <a:pt x="6898" y="4663"/>
                    </a:cubicBezTo>
                    <a:lnTo>
                      <a:pt x="7017" y="4663"/>
                    </a:lnTo>
                    <a:cubicBezTo>
                      <a:pt x="7076" y="4663"/>
                      <a:pt x="7136" y="4604"/>
                      <a:pt x="7196" y="4544"/>
                    </a:cubicBezTo>
                    <a:cubicBezTo>
                      <a:pt x="7196" y="4604"/>
                      <a:pt x="7270" y="4604"/>
                      <a:pt x="7330" y="4604"/>
                    </a:cubicBezTo>
                    <a:lnTo>
                      <a:pt x="7449" y="4604"/>
                    </a:lnTo>
                    <a:cubicBezTo>
                      <a:pt x="7509" y="4604"/>
                      <a:pt x="7568" y="4604"/>
                      <a:pt x="7643" y="4544"/>
                    </a:cubicBezTo>
                    <a:cubicBezTo>
                      <a:pt x="7643" y="4604"/>
                      <a:pt x="7702" y="4604"/>
                      <a:pt x="7762" y="4604"/>
                    </a:cubicBezTo>
                    <a:lnTo>
                      <a:pt x="7881" y="4604"/>
                    </a:lnTo>
                    <a:cubicBezTo>
                      <a:pt x="7941" y="4604"/>
                      <a:pt x="8015" y="4604"/>
                      <a:pt x="8075" y="4544"/>
                    </a:cubicBezTo>
                    <a:cubicBezTo>
                      <a:pt x="8134" y="4604"/>
                      <a:pt x="8194" y="4604"/>
                      <a:pt x="8194" y="4604"/>
                    </a:cubicBezTo>
                    <a:lnTo>
                      <a:pt x="8313" y="4604"/>
                    </a:lnTo>
                    <a:cubicBezTo>
                      <a:pt x="8387" y="4604"/>
                      <a:pt x="8447" y="4544"/>
                      <a:pt x="8507" y="4544"/>
                    </a:cubicBezTo>
                    <a:cubicBezTo>
                      <a:pt x="8566" y="4544"/>
                      <a:pt x="8626" y="4604"/>
                      <a:pt x="8685" y="4604"/>
                    </a:cubicBezTo>
                    <a:lnTo>
                      <a:pt x="8760" y="4544"/>
                    </a:lnTo>
                    <a:cubicBezTo>
                      <a:pt x="8820" y="4544"/>
                      <a:pt x="8879" y="4544"/>
                      <a:pt x="8939" y="4470"/>
                    </a:cubicBezTo>
                    <a:cubicBezTo>
                      <a:pt x="8998" y="4544"/>
                      <a:pt x="9058" y="4544"/>
                      <a:pt x="9132" y="4544"/>
                    </a:cubicBezTo>
                    <a:lnTo>
                      <a:pt x="9192" y="4544"/>
                    </a:lnTo>
                    <a:cubicBezTo>
                      <a:pt x="9252" y="4544"/>
                      <a:pt x="9311" y="4470"/>
                      <a:pt x="9371" y="4470"/>
                    </a:cubicBezTo>
                    <a:lnTo>
                      <a:pt x="9684" y="4470"/>
                    </a:lnTo>
                    <a:cubicBezTo>
                      <a:pt x="9743" y="4470"/>
                      <a:pt x="9743" y="4470"/>
                      <a:pt x="9803" y="4410"/>
                    </a:cubicBezTo>
                    <a:cubicBezTo>
                      <a:pt x="9877" y="4410"/>
                      <a:pt x="9937" y="4470"/>
                      <a:pt x="9996" y="4470"/>
                    </a:cubicBezTo>
                    <a:lnTo>
                      <a:pt x="10116" y="4410"/>
                    </a:lnTo>
                    <a:cubicBezTo>
                      <a:pt x="10175" y="4410"/>
                      <a:pt x="10175" y="4410"/>
                      <a:pt x="10250" y="4351"/>
                    </a:cubicBezTo>
                    <a:cubicBezTo>
                      <a:pt x="10309" y="4410"/>
                      <a:pt x="10369" y="4410"/>
                      <a:pt x="10428" y="4410"/>
                    </a:cubicBezTo>
                    <a:lnTo>
                      <a:pt x="10548" y="4351"/>
                    </a:lnTo>
                    <a:cubicBezTo>
                      <a:pt x="10622" y="4351"/>
                      <a:pt x="10622" y="4351"/>
                      <a:pt x="10682" y="4291"/>
                    </a:cubicBezTo>
                    <a:cubicBezTo>
                      <a:pt x="10741" y="4351"/>
                      <a:pt x="10801" y="4351"/>
                      <a:pt x="10860" y="4351"/>
                    </a:cubicBezTo>
                    <a:lnTo>
                      <a:pt x="10995" y="4291"/>
                    </a:lnTo>
                    <a:cubicBezTo>
                      <a:pt x="11054" y="4291"/>
                      <a:pt x="11114" y="4231"/>
                      <a:pt x="11114" y="4231"/>
                    </a:cubicBezTo>
                    <a:lnTo>
                      <a:pt x="11427" y="4231"/>
                    </a:lnTo>
                    <a:cubicBezTo>
                      <a:pt x="11486" y="4231"/>
                      <a:pt x="11486" y="4172"/>
                      <a:pt x="11546" y="4097"/>
                    </a:cubicBezTo>
                    <a:cubicBezTo>
                      <a:pt x="11605" y="4172"/>
                      <a:pt x="11665" y="4172"/>
                      <a:pt x="11739" y="4172"/>
                    </a:cubicBezTo>
                    <a:lnTo>
                      <a:pt x="11859" y="4097"/>
                    </a:lnTo>
                    <a:cubicBezTo>
                      <a:pt x="11918" y="4097"/>
                      <a:pt x="11918" y="4038"/>
                      <a:pt x="11978" y="3978"/>
                    </a:cubicBezTo>
                    <a:cubicBezTo>
                      <a:pt x="12008" y="4008"/>
                      <a:pt x="12041" y="4023"/>
                      <a:pt x="12075" y="4023"/>
                    </a:cubicBezTo>
                    <a:cubicBezTo>
                      <a:pt x="12108" y="4023"/>
                      <a:pt x="12142" y="4008"/>
                      <a:pt x="12171" y="3978"/>
                    </a:cubicBezTo>
                    <a:lnTo>
                      <a:pt x="12291" y="3978"/>
                    </a:lnTo>
                    <a:cubicBezTo>
                      <a:pt x="12350" y="3978"/>
                      <a:pt x="12350" y="3919"/>
                      <a:pt x="12410" y="3859"/>
                    </a:cubicBezTo>
                    <a:lnTo>
                      <a:pt x="12603" y="3859"/>
                    </a:lnTo>
                    <a:lnTo>
                      <a:pt x="12663" y="3799"/>
                    </a:lnTo>
                    <a:cubicBezTo>
                      <a:pt x="12723" y="3799"/>
                      <a:pt x="12782" y="3725"/>
                      <a:pt x="12782" y="3665"/>
                    </a:cubicBezTo>
                    <a:lnTo>
                      <a:pt x="12976" y="3665"/>
                    </a:lnTo>
                    <a:cubicBezTo>
                      <a:pt x="13036" y="3606"/>
                      <a:pt x="13036" y="3606"/>
                      <a:pt x="13095" y="3606"/>
                    </a:cubicBezTo>
                    <a:cubicBezTo>
                      <a:pt x="13155" y="3546"/>
                      <a:pt x="13229" y="3486"/>
                      <a:pt x="13229" y="3427"/>
                    </a:cubicBezTo>
                    <a:cubicBezTo>
                      <a:pt x="13289" y="3427"/>
                      <a:pt x="13348" y="3427"/>
                      <a:pt x="13408" y="3352"/>
                    </a:cubicBezTo>
                    <a:cubicBezTo>
                      <a:pt x="13408" y="3352"/>
                      <a:pt x="13468" y="3352"/>
                      <a:pt x="13468" y="3293"/>
                    </a:cubicBezTo>
                    <a:cubicBezTo>
                      <a:pt x="13527" y="3233"/>
                      <a:pt x="13527" y="3174"/>
                      <a:pt x="13527" y="3114"/>
                    </a:cubicBezTo>
                    <a:cubicBezTo>
                      <a:pt x="13602" y="3114"/>
                      <a:pt x="13661" y="3114"/>
                      <a:pt x="13721" y="3054"/>
                    </a:cubicBezTo>
                    <a:cubicBezTo>
                      <a:pt x="13780" y="2980"/>
                      <a:pt x="13780" y="2980"/>
                      <a:pt x="13780" y="2920"/>
                    </a:cubicBezTo>
                    <a:cubicBezTo>
                      <a:pt x="13840" y="2861"/>
                      <a:pt x="13840" y="2801"/>
                      <a:pt x="13840" y="2742"/>
                    </a:cubicBezTo>
                    <a:cubicBezTo>
                      <a:pt x="13900" y="2742"/>
                      <a:pt x="13974" y="2682"/>
                      <a:pt x="13974" y="2608"/>
                    </a:cubicBezTo>
                    <a:cubicBezTo>
                      <a:pt x="13974" y="2548"/>
                      <a:pt x="14034" y="2548"/>
                      <a:pt x="14034" y="2488"/>
                    </a:cubicBezTo>
                    <a:cubicBezTo>
                      <a:pt x="14034" y="2429"/>
                      <a:pt x="14034" y="2369"/>
                      <a:pt x="13974" y="2310"/>
                    </a:cubicBezTo>
                    <a:cubicBezTo>
                      <a:pt x="14034" y="2235"/>
                      <a:pt x="14093" y="2176"/>
                      <a:pt x="14093" y="2116"/>
                    </a:cubicBezTo>
                    <a:lnTo>
                      <a:pt x="14093" y="1997"/>
                    </a:lnTo>
                    <a:cubicBezTo>
                      <a:pt x="14093" y="1937"/>
                      <a:pt x="14034" y="1863"/>
                      <a:pt x="14034" y="1803"/>
                    </a:cubicBezTo>
                    <a:cubicBezTo>
                      <a:pt x="14034" y="1743"/>
                      <a:pt x="14093" y="1684"/>
                      <a:pt x="14034" y="1624"/>
                    </a:cubicBezTo>
                    <a:lnTo>
                      <a:pt x="14034" y="1490"/>
                    </a:lnTo>
                    <a:cubicBezTo>
                      <a:pt x="14034" y="1431"/>
                      <a:pt x="13974" y="1371"/>
                      <a:pt x="13900" y="1371"/>
                    </a:cubicBezTo>
                    <a:cubicBezTo>
                      <a:pt x="13974" y="1311"/>
                      <a:pt x="13974" y="1252"/>
                      <a:pt x="13900" y="1192"/>
                    </a:cubicBezTo>
                    <a:cubicBezTo>
                      <a:pt x="13900" y="1118"/>
                      <a:pt x="13900" y="1058"/>
                      <a:pt x="13840" y="1058"/>
                    </a:cubicBezTo>
                    <a:cubicBezTo>
                      <a:pt x="13840" y="999"/>
                      <a:pt x="13780" y="939"/>
                      <a:pt x="13721" y="939"/>
                    </a:cubicBezTo>
                    <a:cubicBezTo>
                      <a:pt x="13721" y="879"/>
                      <a:pt x="13721" y="820"/>
                      <a:pt x="13661" y="745"/>
                    </a:cubicBezTo>
                    <a:cubicBezTo>
                      <a:pt x="13661" y="686"/>
                      <a:pt x="13602" y="686"/>
                      <a:pt x="13602" y="626"/>
                    </a:cubicBezTo>
                    <a:cubicBezTo>
                      <a:pt x="13527" y="567"/>
                      <a:pt x="13468" y="567"/>
                      <a:pt x="13408" y="567"/>
                    </a:cubicBezTo>
                    <a:cubicBezTo>
                      <a:pt x="13408" y="507"/>
                      <a:pt x="13348" y="447"/>
                      <a:pt x="13289" y="373"/>
                    </a:cubicBezTo>
                    <a:lnTo>
                      <a:pt x="13229" y="313"/>
                    </a:lnTo>
                    <a:cubicBezTo>
                      <a:pt x="13192" y="284"/>
                      <a:pt x="13158" y="269"/>
                      <a:pt x="13127" y="269"/>
                    </a:cubicBezTo>
                    <a:cubicBezTo>
                      <a:pt x="13095" y="269"/>
                      <a:pt x="13065" y="284"/>
                      <a:pt x="13036" y="313"/>
                    </a:cubicBezTo>
                    <a:cubicBezTo>
                      <a:pt x="12976" y="254"/>
                      <a:pt x="12976" y="194"/>
                      <a:pt x="12857" y="135"/>
                    </a:cubicBezTo>
                    <a:lnTo>
                      <a:pt x="12782" y="135"/>
                    </a:lnTo>
                    <a:cubicBezTo>
                      <a:pt x="12723" y="105"/>
                      <a:pt x="12678" y="90"/>
                      <a:pt x="12648" y="90"/>
                    </a:cubicBezTo>
                    <a:cubicBezTo>
                      <a:pt x="12618" y="90"/>
                      <a:pt x="12603" y="105"/>
                      <a:pt x="12603" y="135"/>
                    </a:cubicBezTo>
                    <a:cubicBezTo>
                      <a:pt x="12544" y="75"/>
                      <a:pt x="12484" y="0"/>
                      <a:pt x="12410" y="0"/>
                    </a:cubicBezTo>
                    <a:lnTo>
                      <a:pt x="12291" y="0"/>
                    </a:lnTo>
                    <a:cubicBezTo>
                      <a:pt x="12231" y="0"/>
                      <a:pt x="12171" y="0"/>
                      <a:pt x="12112" y="75"/>
                    </a:cubicBezTo>
                    <a:cubicBezTo>
                      <a:pt x="12037" y="0"/>
                      <a:pt x="12037" y="0"/>
                      <a:pt x="11918" y="0"/>
                    </a:cubicBezTo>
                    <a:lnTo>
                      <a:pt x="11799" y="0"/>
                    </a:lnTo>
                    <a:cubicBezTo>
                      <a:pt x="11739" y="0"/>
                      <a:pt x="11665" y="0"/>
                      <a:pt x="11665" y="75"/>
                    </a:cubicBezTo>
                    <a:cubicBezTo>
                      <a:pt x="11605" y="0"/>
                      <a:pt x="11546" y="0"/>
                      <a:pt x="1148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09" name="Google Shape;11309;p70"/>
              <p:cNvSpPr/>
              <p:nvPr/>
            </p:nvSpPr>
            <p:spPr>
              <a:xfrm>
                <a:off x="6842992" y="4556039"/>
                <a:ext cx="58116" cy="53468"/>
              </a:xfrm>
              <a:custGeom>
                <a:avLst/>
                <a:gdLst/>
                <a:ahLst/>
                <a:cxnLst/>
                <a:rect l="l" t="t" r="r" b="b"/>
                <a:pathLst>
                  <a:path w="1863" h="1714" extrusionOk="0">
                    <a:moveTo>
                      <a:pt x="975" y="1"/>
                    </a:moveTo>
                    <a:cubicBezTo>
                      <a:pt x="919" y="1"/>
                      <a:pt x="862" y="8"/>
                      <a:pt x="805" y="23"/>
                    </a:cubicBezTo>
                    <a:cubicBezTo>
                      <a:pt x="313" y="83"/>
                      <a:pt x="0" y="515"/>
                      <a:pt x="60" y="962"/>
                    </a:cubicBezTo>
                    <a:cubicBezTo>
                      <a:pt x="128" y="1413"/>
                      <a:pt x="498" y="1714"/>
                      <a:pt x="939" y="1714"/>
                    </a:cubicBezTo>
                    <a:cubicBezTo>
                      <a:pt x="978" y="1714"/>
                      <a:pt x="1018" y="1711"/>
                      <a:pt x="1058" y="1707"/>
                    </a:cubicBezTo>
                    <a:cubicBezTo>
                      <a:pt x="1490" y="1632"/>
                      <a:pt x="1862" y="1200"/>
                      <a:pt x="1743" y="708"/>
                    </a:cubicBezTo>
                    <a:cubicBezTo>
                      <a:pt x="1691" y="332"/>
                      <a:pt x="1357" y="1"/>
                      <a:pt x="97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0" name="Google Shape;11310;p70"/>
              <p:cNvSpPr/>
              <p:nvPr/>
            </p:nvSpPr>
            <p:spPr>
              <a:xfrm>
                <a:off x="6758266" y="4357702"/>
                <a:ext cx="328171" cy="203735"/>
              </a:xfrm>
              <a:custGeom>
                <a:avLst/>
                <a:gdLst/>
                <a:ahLst/>
                <a:cxnLst/>
                <a:rect l="l" t="t" r="r" b="b"/>
                <a:pathLst>
                  <a:path w="10520" h="6531" extrusionOk="0">
                    <a:moveTo>
                      <a:pt x="3620" y="0"/>
                    </a:moveTo>
                    <a:cubicBezTo>
                      <a:pt x="1448" y="0"/>
                      <a:pt x="94" y="1077"/>
                      <a:pt x="50" y="1167"/>
                    </a:cubicBezTo>
                    <a:cubicBezTo>
                      <a:pt x="0" y="1247"/>
                      <a:pt x="76" y="1281"/>
                      <a:pt x="221" y="1281"/>
                    </a:cubicBezTo>
                    <a:cubicBezTo>
                      <a:pt x="428" y="1281"/>
                      <a:pt x="775" y="1212"/>
                      <a:pt x="1107" y="1107"/>
                    </a:cubicBezTo>
                    <a:cubicBezTo>
                      <a:pt x="1107" y="1107"/>
                      <a:pt x="2243" y="704"/>
                      <a:pt x="3652" y="704"/>
                    </a:cubicBezTo>
                    <a:cubicBezTo>
                      <a:pt x="4525" y="704"/>
                      <a:pt x="5503" y="859"/>
                      <a:pt x="6381" y="1361"/>
                    </a:cubicBezTo>
                    <a:cubicBezTo>
                      <a:pt x="9673" y="3283"/>
                      <a:pt x="9927" y="6381"/>
                      <a:pt x="10046" y="6500"/>
                    </a:cubicBezTo>
                    <a:cubicBezTo>
                      <a:pt x="10064" y="6520"/>
                      <a:pt x="10087" y="6530"/>
                      <a:pt x="10113" y="6530"/>
                    </a:cubicBezTo>
                    <a:cubicBezTo>
                      <a:pt x="10265" y="6530"/>
                      <a:pt x="10520" y="6202"/>
                      <a:pt x="10418" y="5517"/>
                    </a:cubicBezTo>
                    <a:cubicBezTo>
                      <a:pt x="10165" y="3655"/>
                      <a:pt x="8616" y="1361"/>
                      <a:pt x="6009" y="422"/>
                    </a:cubicBezTo>
                    <a:cubicBezTo>
                      <a:pt x="5135" y="116"/>
                      <a:pt x="4333" y="0"/>
                      <a:pt x="3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1" name="Google Shape;11311;p70"/>
              <p:cNvSpPr/>
              <p:nvPr/>
            </p:nvSpPr>
            <p:spPr>
              <a:xfrm>
                <a:off x="7042359" y="3638906"/>
                <a:ext cx="79485" cy="79516"/>
              </a:xfrm>
              <a:custGeom>
                <a:avLst/>
                <a:gdLst/>
                <a:ahLst/>
                <a:cxnLst/>
                <a:rect l="l" t="t" r="r" b="b"/>
                <a:pathLst>
                  <a:path w="2548" h="2549" extrusionOk="0">
                    <a:moveTo>
                      <a:pt x="1311" y="1"/>
                    </a:moveTo>
                    <a:cubicBezTo>
                      <a:pt x="566" y="1"/>
                      <a:pt x="0" y="567"/>
                      <a:pt x="0" y="1237"/>
                    </a:cubicBezTo>
                    <a:cubicBezTo>
                      <a:pt x="0" y="1982"/>
                      <a:pt x="566" y="2548"/>
                      <a:pt x="1311" y="2548"/>
                    </a:cubicBezTo>
                    <a:cubicBezTo>
                      <a:pt x="1997" y="2548"/>
                      <a:pt x="2548" y="1982"/>
                      <a:pt x="2548" y="1237"/>
                    </a:cubicBezTo>
                    <a:cubicBezTo>
                      <a:pt x="2548" y="567"/>
                      <a:pt x="1997" y="1"/>
                      <a:pt x="1311"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2" name="Google Shape;11312;p70"/>
              <p:cNvSpPr/>
              <p:nvPr/>
            </p:nvSpPr>
            <p:spPr>
              <a:xfrm>
                <a:off x="6940102" y="3607774"/>
                <a:ext cx="61860" cy="42800"/>
              </a:xfrm>
              <a:custGeom>
                <a:avLst/>
                <a:gdLst/>
                <a:ahLst/>
                <a:cxnLst/>
                <a:rect l="l" t="t" r="r" b="b"/>
                <a:pathLst>
                  <a:path w="1983" h="1372" extrusionOk="0">
                    <a:moveTo>
                      <a:pt x="120" y="1"/>
                    </a:moveTo>
                    <a:cubicBezTo>
                      <a:pt x="120" y="1"/>
                      <a:pt x="60" y="1"/>
                      <a:pt x="60" y="75"/>
                    </a:cubicBezTo>
                    <a:lnTo>
                      <a:pt x="60" y="194"/>
                    </a:lnTo>
                    <a:cubicBezTo>
                      <a:pt x="60" y="254"/>
                      <a:pt x="1" y="373"/>
                      <a:pt x="60" y="507"/>
                    </a:cubicBezTo>
                    <a:cubicBezTo>
                      <a:pt x="60" y="626"/>
                      <a:pt x="120" y="820"/>
                      <a:pt x="180" y="999"/>
                    </a:cubicBezTo>
                    <a:cubicBezTo>
                      <a:pt x="239" y="999"/>
                      <a:pt x="239" y="1058"/>
                      <a:pt x="299" y="1058"/>
                    </a:cubicBezTo>
                    <a:lnTo>
                      <a:pt x="373" y="1192"/>
                    </a:lnTo>
                    <a:lnTo>
                      <a:pt x="492" y="1252"/>
                    </a:lnTo>
                    <a:lnTo>
                      <a:pt x="612" y="1311"/>
                    </a:lnTo>
                    <a:cubicBezTo>
                      <a:pt x="746" y="1371"/>
                      <a:pt x="805" y="1371"/>
                      <a:pt x="925" y="1371"/>
                    </a:cubicBezTo>
                    <a:lnTo>
                      <a:pt x="1178" y="1371"/>
                    </a:lnTo>
                    <a:cubicBezTo>
                      <a:pt x="1297" y="1371"/>
                      <a:pt x="1357" y="1371"/>
                      <a:pt x="1416" y="1311"/>
                    </a:cubicBezTo>
                    <a:cubicBezTo>
                      <a:pt x="1491" y="1311"/>
                      <a:pt x="1550" y="1252"/>
                      <a:pt x="1610" y="1252"/>
                    </a:cubicBezTo>
                    <a:cubicBezTo>
                      <a:pt x="1863" y="1118"/>
                      <a:pt x="1982" y="939"/>
                      <a:pt x="1982" y="939"/>
                    </a:cubicBezTo>
                    <a:lnTo>
                      <a:pt x="1982" y="879"/>
                    </a:lnTo>
                    <a:lnTo>
                      <a:pt x="1923" y="879"/>
                    </a:lnTo>
                    <a:cubicBezTo>
                      <a:pt x="1923" y="879"/>
                      <a:pt x="1863" y="879"/>
                      <a:pt x="1789" y="939"/>
                    </a:cubicBezTo>
                    <a:cubicBezTo>
                      <a:pt x="1729" y="999"/>
                      <a:pt x="1669" y="999"/>
                      <a:pt x="1550" y="1058"/>
                    </a:cubicBezTo>
                    <a:cubicBezTo>
                      <a:pt x="1416" y="1118"/>
                      <a:pt x="1297" y="1192"/>
                      <a:pt x="1178" y="1192"/>
                    </a:cubicBezTo>
                    <a:lnTo>
                      <a:pt x="925" y="1192"/>
                    </a:lnTo>
                    <a:cubicBezTo>
                      <a:pt x="865" y="1192"/>
                      <a:pt x="805" y="1118"/>
                      <a:pt x="746" y="1118"/>
                    </a:cubicBezTo>
                    <a:lnTo>
                      <a:pt x="612" y="1058"/>
                    </a:lnTo>
                    <a:lnTo>
                      <a:pt x="492" y="999"/>
                    </a:lnTo>
                    <a:lnTo>
                      <a:pt x="433" y="939"/>
                    </a:lnTo>
                    <a:cubicBezTo>
                      <a:pt x="433" y="879"/>
                      <a:pt x="373" y="879"/>
                      <a:pt x="373" y="879"/>
                    </a:cubicBezTo>
                    <a:cubicBezTo>
                      <a:pt x="299" y="820"/>
                      <a:pt x="299" y="745"/>
                      <a:pt x="239" y="686"/>
                    </a:cubicBezTo>
                    <a:lnTo>
                      <a:pt x="239" y="507"/>
                    </a:lnTo>
                    <a:cubicBezTo>
                      <a:pt x="180" y="373"/>
                      <a:pt x="180" y="254"/>
                      <a:pt x="180" y="194"/>
                    </a:cubicBezTo>
                    <a:lnTo>
                      <a:pt x="180" y="75"/>
                    </a:lnTo>
                    <a:cubicBezTo>
                      <a:pt x="180" y="75"/>
                      <a:pt x="180" y="1"/>
                      <a:pt x="120" y="1"/>
                    </a:cubicBezTo>
                    <a:close/>
                  </a:path>
                </a:pathLst>
              </a:custGeom>
              <a:solidFill>
                <a:srgbClr val="3D28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3" name="Google Shape;11313;p70"/>
              <p:cNvSpPr/>
              <p:nvPr/>
            </p:nvSpPr>
            <p:spPr>
              <a:xfrm>
                <a:off x="6994007" y="3962367"/>
                <a:ext cx="17719" cy="36748"/>
              </a:xfrm>
              <a:custGeom>
                <a:avLst/>
                <a:gdLst/>
                <a:ahLst/>
                <a:cxnLst/>
                <a:rect l="l" t="t" r="r" b="b"/>
                <a:pathLst>
                  <a:path w="568" h="1178" extrusionOk="0">
                    <a:moveTo>
                      <a:pt x="433" y="0"/>
                    </a:moveTo>
                    <a:cubicBezTo>
                      <a:pt x="433" y="0"/>
                      <a:pt x="373" y="60"/>
                      <a:pt x="314" y="179"/>
                    </a:cubicBezTo>
                    <a:cubicBezTo>
                      <a:pt x="254" y="254"/>
                      <a:pt x="135" y="373"/>
                      <a:pt x="135" y="492"/>
                    </a:cubicBezTo>
                    <a:cubicBezTo>
                      <a:pt x="61" y="626"/>
                      <a:pt x="61" y="686"/>
                      <a:pt x="61" y="745"/>
                    </a:cubicBezTo>
                    <a:cubicBezTo>
                      <a:pt x="1" y="805"/>
                      <a:pt x="61" y="864"/>
                      <a:pt x="61" y="924"/>
                    </a:cubicBezTo>
                    <a:cubicBezTo>
                      <a:pt x="61" y="998"/>
                      <a:pt x="61" y="1058"/>
                      <a:pt x="135" y="1118"/>
                    </a:cubicBezTo>
                    <a:lnTo>
                      <a:pt x="135" y="1177"/>
                    </a:lnTo>
                    <a:lnTo>
                      <a:pt x="195" y="1177"/>
                    </a:lnTo>
                    <a:lnTo>
                      <a:pt x="254" y="1118"/>
                    </a:lnTo>
                    <a:lnTo>
                      <a:pt x="254" y="1058"/>
                    </a:lnTo>
                    <a:lnTo>
                      <a:pt x="254" y="924"/>
                    </a:lnTo>
                    <a:lnTo>
                      <a:pt x="254" y="805"/>
                    </a:lnTo>
                    <a:cubicBezTo>
                      <a:pt x="254" y="745"/>
                      <a:pt x="314" y="686"/>
                      <a:pt x="314" y="626"/>
                    </a:cubicBezTo>
                    <a:cubicBezTo>
                      <a:pt x="373" y="492"/>
                      <a:pt x="433" y="373"/>
                      <a:pt x="433" y="254"/>
                    </a:cubicBezTo>
                    <a:cubicBezTo>
                      <a:pt x="507" y="179"/>
                      <a:pt x="567" y="119"/>
                      <a:pt x="567" y="119"/>
                    </a:cubicBezTo>
                    <a:cubicBezTo>
                      <a:pt x="567" y="60"/>
                      <a:pt x="567" y="0"/>
                      <a:pt x="507"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4" name="Google Shape;11314;p70"/>
              <p:cNvSpPr/>
              <p:nvPr/>
            </p:nvSpPr>
            <p:spPr>
              <a:xfrm>
                <a:off x="6976818" y="3954475"/>
                <a:ext cx="15379" cy="39056"/>
              </a:xfrm>
              <a:custGeom>
                <a:avLst/>
                <a:gdLst/>
                <a:ahLst/>
                <a:cxnLst/>
                <a:rect l="l" t="t" r="r" b="b"/>
                <a:pathLst>
                  <a:path w="493" h="1252" extrusionOk="0">
                    <a:moveTo>
                      <a:pt x="373" y="0"/>
                    </a:moveTo>
                    <a:cubicBezTo>
                      <a:pt x="314" y="60"/>
                      <a:pt x="314" y="134"/>
                      <a:pt x="239" y="134"/>
                    </a:cubicBezTo>
                    <a:cubicBezTo>
                      <a:pt x="239" y="194"/>
                      <a:pt x="180" y="253"/>
                      <a:pt x="120" y="313"/>
                    </a:cubicBezTo>
                    <a:lnTo>
                      <a:pt x="120" y="432"/>
                    </a:lnTo>
                    <a:cubicBezTo>
                      <a:pt x="60" y="507"/>
                      <a:pt x="60" y="507"/>
                      <a:pt x="60" y="566"/>
                    </a:cubicBezTo>
                    <a:cubicBezTo>
                      <a:pt x="1" y="626"/>
                      <a:pt x="1" y="685"/>
                      <a:pt x="1" y="805"/>
                    </a:cubicBezTo>
                    <a:lnTo>
                      <a:pt x="1" y="939"/>
                    </a:lnTo>
                    <a:lnTo>
                      <a:pt x="1" y="998"/>
                    </a:lnTo>
                    <a:lnTo>
                      <a:pt x="1" y="1177"/>
                    </a:lnTo>
                    <a:cubicBezTo>
                      <a:pt x="60" y="1251"/>
                      <a:pt x="60" y="1251"/>
                      <a:pt x="120" y="1251"/>
                    </a:cubicBezTo>
                    <a:lnTo>
                      <a:pt x="120" y="1177"/>
                    </a:lnTo>
                    <a:cubicBezTo>
                      <a:pt x="120" y="1177"/>
                      <a:pt x="180" y="1117"/>
                      <a:pt x="180" y="998"/>
                    </a:cubicBezTo>
                    <a:lnTo>
                      <a:pt x="180" y="805"/>
                    </a:lnTo>
                    <a:cubicBezTo>
                      <a:pt x="180" y="745"/>
                      <a:pt x="239" y="685"/>
                      <a:pt x="239" y="626"/>
                    </a:cubicBezTo>
                    <a:cubicBezTo>
                      <a:pt x="314" y="566"/>
                      <a:pt x="314" y="507"/>
                      <a:pt x="314" y="432"/>
                    </a:cubicBezTo>
                    <a:cubicBezTo>
                      <a:pt x="373" y="372"/>
                      <a:pt x="373" y="313"/>
                      <a:pt x="433" y="253"/>
                    </a:cubicBezTo>
                    <a:cubicBezTo>
                      <a:pt x="433" y="194"/>
                      <a:pt x="433" y="134"/>
                      <a:pt x="492" y="134"/>
                    </a:cubicBezTo>
                    <a:lnTo>
                      <a:pt x="492" y="60"/>
                    </a:lnTo>
                    <a:cubicBezTo>
                      <a:pt x="492" y="60"/>
                      <a:pt x="492" y="0"/>
                      <a:pt x="43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5" name="Google Shape;11315;p70"/>
              <p:cNvSpPr/>
              <p:nvPr/>
            </p:nvSpPr>
            <p:spPr>
              <a:xfrm>
                <a:off x="6887600" y="3926119"/>
                <a:ext cx="11636" cy="26516"/>
              </a:xfrm>
              <a:custGeom>
                <a:avLst/>
                <a:gdLst/>
                <a:ahLst/>
                <a:cxnLst/>
                <a:rect l="l" t="t" r="r" b="b"/>
                <a:pathLst>
                  <a:path w="373" h="850" extrusionOk="0">
                    <a:moveTo>
                      <a:pt x="283" y="0"/>
                    </a:moveTo>
                    <a:cubicBezTo>
                      <a:pt x="269" y="0"/>
                      <a:pt x="254" y="15"/>
                      <a:pt x="254" y="45"/>
                    </a:cubicBezTo>
                    <a:cubicBezTo>
                      <a:pt x="254" y="45"/>
                      <a:pt x="194" y="45"/>
                      <a:pt x="120" y="164"/>
                    </a:cubicBezTo>
                    <a:lnTo>
                      <a:pt x="60" y="224"/>
                    </a:lnTo>
                    <a:lnTo>
                      <a:pt x="60" y="358"/>
                    </a:lnTo>
                    <a:lnTo>
                      <a:pt x="0" y="417"/>
                    </a:lnTo>
                    <a:lnTo>
                      <a:pt x="0" y="596"/>
                    </a:lnTo>
                    <a:cubicBezTo>
                      <a:pt x="60" y="596"/>
                      <a:pt x="60" y="671"/>
                      <a:pt x="60" y="730"/>
                    </a:cubicBezTo>
                    <a:cubicBezTo>
                      <a:pt x="60" y="790"/>
                      <a:pt x="120" y="849"/>
                      <a:pt x="120" y="849"/>
                    </a:cubicBezTo>
                    <a:lnTo>
                      <a:pt x="194" y="849"/>
                    </a:lnTo>
                    <a:lnTo>
                      <a:pt x="254" y="790"/>
                    </a:lnTo>
                    <a:lnTo>
                      <a:pt x="254" y="671"/>
                    </a:lnTo>
                    <a:lnTo>
                      <a:pt x="254" y="596"/>
                    </a:lnTo>
                    <a:lnTo>
                      <a:pt x="254" y="477"/>
                    </a:lnTo>
                    <a:lnTo>
                      <a:pt x="254" y="358"/>
                    </a:lnTo>
                    <a:cubicBezTo>
                      <a:pt x="313" y="298"/>
                      <a:pt x="313" y="224"/>
                      <a:pt x="313" y="224"/>
                    </a:cubicBezTo>
                    <a:lnTo>
                      <a:pt x="313" y="105"/>
                    </a:lnTo>
                    <a:cubicBezTo>
                      <a:pt x="373" y="45"/>
                      <a:pt x="313" y="45"/>
                      <a:pt x="313" y="45"/>
                    </a:cubicBezTo>
                    <a:cubicBezTo>
                      <a:pt x="313" y="15"/>
                      <a:pt x="298" y="0"/>
                      <a:pt x="28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6" name="Google Shape;11316;p70"/>
              <p:cNvSpPr/>
              <p:nvPr/>
            </p:nvSpPr>
            <p:spPr>
              <a:xfrm>
                <a:off x="6868072" y="3925651"/>
                <a:ext cx="11667" cy="28855"/>
              </a:xfrm>
              <a:custGeom>
                <a:avLst/>
                <a:gdLst/>
                <a:ahLst/>
                <a:cxnLst/>
                <a:rect l="l" t="t" r="r" b="b"/>
                <a:pathLst>
                  <a:path w="374" h="925" extrusionOk="0">
                    <a:moveTo>
                      <a:pt x="254" y="0"/>
                    </a:moveTo>
                    <a:lnTo>
                      <a:pt x="254" y="60"/>
                    </a:lnTo>
                    <a:lnTo>
                      <a:pt x="194" y="120"/>
                    </a:lnTo>
                    <a:cubicBezTo>
                      <a:pt x="135" y="179"/>
                      <a:pt x="135" y="239"/>
                      <a:pt x="75" y="239"/>
                    </a:cubicBezTo>
                    <a:lnTo>
                      <a:pt x="75" y="373"/>
                    </a:lnTo>
                    <a:lnTo>
                      <a:pt x="75" y="432"/>
                    </a:lnTo>
                    <a:cubicBezTo>
                      <a:pt x="75" y="492"/>
                      <a:pt x="1" y="552"/>
                      <a:pt x="75" y="611"/>
                    </a:cubicBezTo>
                    <a:lnTo>
                      <a:pt x="75" y="745"/>
                    </a:lnTo>
                    <a:lnTo>
                      <a:pt x="75" y="805"/>
                    </a:lnTo>
                    <a:cubicBezTo>
                      <a:pt x="135" y="864"/>
                      <a:pt x="194" y="924"/>
                      <a:pt x="194" y="924"/>
                    </a:cubicBezTo>
                    <a:lnTo>
                      <a:pt x="254" y="924"/>
                    </a:lnTo>
                    <a:lnTo>
                      <a:pt x="314" y="864"/>
                    </a:lnTo>
                    <a:cubicBezTo>
                      <a:pt x="314" y="864"/>
                      <a:pt x="254" y="805"/>
                      <a:pt x="254" y="745"/>
                    </a:cubicBezTo>
                    <a:lnTo>
                      <a:pt x="254" y="611"/>
                    </a:lnTo>
                    <a:lnTo>
                      <a:pt x="254" y="492"/>
                    </a:lnTo>
                    <a:cubicBezTo>
                      <a:pt x="254" y="432"/>
                      <a:pt x="254" y="373"/>
                      <a:pt x="314" y="373"/>
                    </a:cubicBezTo>
                    <a:lnTo>
                      <a:pt x="314" y="239"/>
                    </a:lnTo>
                    <a:lnTo>
                      <a:pt x="373" y="120"/>
                    </a:lnTo>
                    <a:cubicBezTo>
                      <a:pt x="373" y="60"/>
                      <a:pt x="373" y="0"/>
                      <a:pt x="314"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7" name="Google Shape;11317;p70"/>
              <p:cNvSpPr/>
              <p:nvPr/>
            </p:nvSpPr>
            <p:spPr>
              <a:xfrm>
                <a:off x="6866232" y="3551997"/>
                <a:ext cx="46481" cy="75336"/>
              </a:xfrm>
              <a:custGeom>
                <a:avLst/>
                <a:gdLst/>
                <a:ahLst/>
                <a:cxnLst/>
                <a:rect l="l" t="t" r="r" b="b"/>
                <a:pathLst>
                  <a:path w="1490" h="2415" extrusionOk="0">
                    <a:moveTo>
                      <a:pt x="626" y="1"/>
                    </a:moveTo>
                    <a:cubicBezTo>
                      <a:pt x="253" y="805"/>
                      <a:pt x="60" y="1669"/>
                      <a:pt x="0" y="2414"/>
                    </a:cubicBezTo>
                    <a:lnTo>
                      <a:pt x="253" y="2414"/>
                    </a:lnTo>
                    <a:cubicBezTo>
                      <a:pt x="939" y="2414"/>
                      <a:pt x="1490" y="1863"/>
                      <a:pt x="1490" y="1178"/>
                    </a:cubicBezTo>
                    <a:cubicBezTo>
                      <a:pt x="1490" y="612"/>
                      <a:pt x="1117" y="120"/>
                      <a:pt x="626" y="1"/>
                    </a:cubicBezTo>
                    <a:close/>
                  </a:path>
                </a:pathLst>
              </a:custGeom>
              <a:solidFill>
                <a:srgbClr val="F084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8" name="Google Shape;11318;p70"/>
              <p:cNvSpPr/>
              <p:nvPr/>
            </p:nvSpPr>
            <p:spPr>
              <a:xfrm>
                <a:off x="7236142" y="4558597"/>
                <a:ext cx="106469" cy="104597"/>
              </a:xfrm>
              <a:custGeom>
                <a:avLst/>
                <a:gdLst/>
                <a:ahLst/>
                <a:cxnLst/>
                <a:rect l="l" t="t" r="r" b="b"/>
                <a:pathLst>
                  <a:path w="3413" h="3353" extrusionOk="0">
                    <a:moveTo>
                      <a:pt x="1684" y="1"/>
                    </a:moveTo>
                    <a:cubicBezTo>
                      <a:pt x="745" y="1"/>
                      <a:pt x="1" y="746"/>
                      <a:pt x="1" y="1684"/>
                    </a:cubicBezTo>
                    <a:cubicBezTo>
                      <a:pt x="1" y="2608"/>
                      <a:pt x="745" y="3353"/>
                      <a:pt x="1684" y="3353"/>
                    </a:cubicBezTo>
                    <a:cubicBezTo>
                      <a:pt x="2608" y="3353"/>
                      <a:pt x="3412" y="2608"/>
                      <a:pt x="3412" y="1684"/>
                    </a:cubicBezTo>
                    <a:cubicBezTo>
                      <a:pt x="3412" y="746"/>
                      <a:pt x="2608" y="1"/>
                      <a:pt x="168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19" name="Google Shape;11319;p70"/>
              <p:cNvSpPr/>
              <p:nvPr/>
            </p:nvSpPr>
            <p:spPr>
              <a:xfrm>
                <a:off x="7551711" y="4543281"/>
                <a:ext cx="104566" cy="104597"/>
              </a:xfrm>
              <a:custGeom>
                <a:avLst/>
                <a:gdLst/>
                <a:ahLst/>
                <a:cxnLst/>
                <a:rect l="l" t="t" r="r" b="b"/>
                <a:pathLst>
                  <a:path w="3352" h="3353" extrusionOk="0">
                    <a:moveTo>
                      <a:pt x="1683" y="0"/>
                    </a:moveTo>
                    <a:cubicBezTo>
                      <a:pt x="745" y="0"/>
                      <a:pt x="0" y="745"/>
                      <a:pt x="0" y="1669"/>
                    </a:cubicBezTo>
                    <a:cubicBezTo>
                      <a:pt x="0" y="2607"/>
                      <a:pt x="745" y="3352"/>
                      <a:pt x="1683" y="3352"/>
                    </a:cubicBezTo>
                    <a:cubicBezTo>
                      <a:pt x="2607" y="3352"/>
                      <a:pt x="3352" y="2607"/>
                      <a:pt x="3352" y="1669"/>
                    </a:cubicBezTo>
                    <a:cubicBezTo>
                      <a:pt x="3352" y="745"/>
                      <a:pt x="2607" y="0"/>
                      <a:pt x="1683"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0" name="Google Shape;11320;p70"/>
              <p:cNvSpPr/>
              <p:nvPr/>
            </p:nvSpPr>
            <p:spPr>
              <a:xfrm>
                <a:off x="7579100" y="4576254"/>
                <a:ext cx="44203" cy="42332"/>
              </a:xfrm>
              <a:custGeom>
                <a:avLst/>
                <a:gdLst/>
                <a:ahLst/>
                <a:cxnLst/>
                <a:rect l="l" t="t" r="r" b="b"/>
                <a:pathLst>
                  <a:path w="1417" h="1357" extrusionOk="0">
                    <a:moveTo>
                      <a:pt x="746" y="1"/>
                    </a:moveTo>
                    <a:cubicBezTo>
                      <a:pt x="299" y="1"/>
                      <a:pt x="1" y="314"/>
                      <a:pt x="1" y="686"/>
                    </a:cubicBezTo>
                    <a:cubicBezTo>
                      <a:pt x="1" y="1059"/>
                      <a:pt x="299" y="1357"/>
                      <a:pt x="746" y="1357"/>
                    </a:cubicBezTo>
                    <a:cubicBezTo>
                      <a:pt x="1118" y="1357"/>
                      <a:pt x="1416" y="1059"/>
                      <a:pt x="1416" y="686"/>
                    </a:cubicBezTo>
                    <a:cubicBezTo>
                      <a:pt x="1416" y="314"/>
                      <a:pt x="1118" y="1"/>
                      <a:pt x="746" y="1"/>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1" name="Google Shape;11321;p70"/>
              <p:cNvSpPr/>
              <p:nvPr/>
            </p:nvSpPr>
            <p:spPr>
              <a:xfrm>
                <a:off x="7267275" y="4593473"/>
                <a:ext cx="36748" cy="34876"/>
              </a:xfrm>
              <a:custGeom>
                <a:avLst/>
                <a:gdLst/>
                <a:ahLst/>
                <a:cxnLst/>
                <a:rect l="l" t="t" r="r" b="b"/>
                <a:pathLst>
                  <a:path w="1178" h="1118" extrusionOk="0">
                    <a:moveTo>
                      <a:pt x="612" y="0"/>
                    </a:moveTo>
                    <a:cubicBezTo>
                      <a:pt x="314" y="0"/>
                      <a:pt x="1" y="253"/>
                      <a:pt x="1" y="566"/>
                    </a:cubicBezTo>
                    <a:cubicBezTo>
                      <a:pt x="1" y="879"/>
                      <a:pt x="314" y="1117"/>
                      <a:pt x="612" y="1117"/>
                    </a:cubicBezTo>
                    <a:cubicBezTo>
                      <a:pt x="924" y="1117"/>
                      <a:pt x="1178" y="879"/>
                      <a:pt x="1178" y="566"/>
                    </a:cubicBezTo>
                    <a:cubicBezTo>
                      <a:pt x="1178" y="253"/>
                      <a:pt x="924" y="0"/>
                      <a:pt x="612"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2" name="Google Shape;11322;p70"/>
              <p:cNvSpPr/>
              <p:nvPr/>
            </p:nvSpPr>
            <p:spPr>
              <a:xfrm>
                <a:off x="6860648" y="4032057"/>
                <a:ext cx="53936" cy="561448"/>
              </a:xfrm>
              <a:custGeom>
                <a:avLst/>
                <a:gdLst/>
                <a:ahLst/>
                <a:cxnLst/>
                <a:rect l="l" t="t" r="r" b="b"/>
                <a:pathLst>
                  <a:path w="1729" h="17998" extrusionOk="0">
                    <a:moveTo>
                      <a:pt x="1356" y="1"/>
                    </a:moveTo>
                    <a:cubicBezTo>
                      <a:pt x="1177" y="1"/>
                      <a:pt x="1058" y="180"/>
                      <a:pt x="984" y="373"/>
                    </a:cubicBezTo>
                    <a:lnTo>
                      <a:pt x="0" y="17625"/>
                    </a:lnTo>
                    <a:cubicBezTo>
                      <a:pt x="0" y="17818"/>
                      <a:pt x="120" y="17997"/>
                      <a:pt x="313" y="17997"/>
                    </a:cubicBezTo>
                    <a:lnTo>
                      <a:pt x="373" y="17997"/>
                    </a:lnTo>
                    <a:cubicBezTo>
                      <a:pt x="552" y="17997"/>
                      <a:pt x="686" y="17878"/>
                      <a:pt x="686" y="17684"/>
                    </a:cubicBezTo>
                    <a:lnTo>
                      <a:pt x="1669" y="373"/>
                    </a:lnTo>
                    <a:cubicBezTo>
                      <a:pt x="1728" y="180"/>
                      <a:pt x="1550" y="61"/>
                      <a:pt x="1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3" name="Google Shape;11323;p70"/>
              <p:cNvSpPr/>
              <p:nvPr/>
            </p:nvSpPr>
            <p:spPr>
              <a:xfrm>
                <a:off x="6796511" y="3933075"/>
                <a:ext cx="298380" cy="112489"/>
              </a:xfrm>
              <a:custGeom>
                <a:avLst/>
                <a:gdLst/>
                <a:ahLst/>
                <a:cxnLst/>
                <a:rect l="l" t="t" r="r" b="b"/>
                <a:pathLst>
                  <a:path w="9565" h="3606" extrusionOk="0">
                    <a:moveTo>
                      <a:pt x="4291" y="1"/>
                    </a:moveTo>
                    <a:cubicBezTo>
                      <a:pt x="4291" y="1"/>
                      <a:pt x="4097" y="75"/>
                      <a:pt x="3784" y="135"/>
                    </a:cubicBezTo>
                    <a:cubicBezTo>
                      <a:pt x="3572" y="442"/>
                      <a:pt x="3036" y="720"/>
                      <a:pt x="2610" y="720"/>
                    </a:cubicBezTo>
                    <a:cubicBezTo>
                      <a:pt x="2437" y="720"/>
                      <a:pt x="2283" y="674"/>
                      <a:pt x="2176" y="567"/>
                    </a:cubicBezTo>
                    <a:cubicBezTo>
                      <a:pt x="1624" y="746"/>
                      <a:pt x="1177" y="999"/>
                      <a:pt x="879" y="1193"/>
                    </a:cubicBezTo>
                    <a:cubicBezTo>
                      <a:pt x="1" y="1937"/>
                      <a:pt x="194" y="3174"/>
                      <a:pt x="2608" y="3487"/>
                    </a:cubicBezTo>
                    <a:cubicBezTo>
                      <a:pt x="2980" y="3546"/>
                      <a:pt x="3487" y="3606"/>
                      <a:pt x="3919" y="3606"/>
                    </a:cubicBezTo>
                    <a:cubicBezTo>
                      <a:pt x="6272" y="3606"/>
                      <a:pt x="8879" y="2742"/>
                      <a:pt x="9133" y="2429"/>
                    </a:cubicBezTo>
                    <a:cubicBezTo>
                      <a:pt x="9565" y="1937"/>
                      <a:pt x="8999" y="1118"/>
                      <a:pt x="8626" y="1118"/>
                    </a:cubicBezTo>
                    <a:cubicBezTo>
                      <a:pt x="8507" y="1118"/>
                      <a:pt x="8135" y="1252"/>
                      <a:pt x="7583" y="1491"/>
                    </a:cubicBezTo>
                    <a:cubicBezTo>
                      <a:pt x="7225" y="1897"/>
                      <a:pt x="6761" y="2092"/>
                      <a:pt x="6330" y="2092"/>
                    </a:cubicBezTo>
                    <a:cubicBezTo>
                      <a:pt x="6224" y="2092"/>
                      <a:pt x="6119" y="2080"/>
                      <a:pt x="6019" y="2057"/>
                    </a:cubicBezTo>
                    <a:cubicBezTo>
                      <a:pt x="5408" y="2310"/>
                      <a:pt x="4663" y="2369"/>
                      <a:pt x="3978" y="2489"/>
                    </a:cubicBezTo>
                    <a:cubicBezTo>
                      <a:pt x="3561" y="2542"/>
                      <a:pt x="3147" y="2586"/>
                      <a:pt x="2755" y="2586"/>
                    </a:cubicBezTo>
                    <a:cubicBezTo>
                      <a:pt x="2266" y="2586"/>
                      <a:pt x="1811" y="2517"/>
                      <a:pt x="1431" y="2310"/>
                    </a:cubicBezTo>
                    <a:cubicBezTo>
                      <a:pt x="313" y="1625"/>
                      <a:pt x="3546" y="999"/>
                      <a:pt x="4157" y="880"/>
                    </a:cubicBezTo>
                    <a:cubicBezTo>
                      <a:pt x="4231" y="567"/>
                      <a:pt x="4291" y="314"/>
                      <a:pt x="4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4" name="Google Shape;11324;p70"/>
              <p:cNvSpPr/>
              <p:nvPr/>
            </p:nvSpPr>
            <p:spPr>
              <a:xfrm>
                <a:off x="7518706" y="4331529"/>
                <a:ext cx="91121" cy="272457"/>
              </a:xfrm>
              <a:custGeom>
                <a:avLst/>
                <a:gdLst/>
                <a:ahLst/>
                <a:cxnLst/>
                <a:rect l="l" t="t" r="r" b="b"/>
                <a:pathLst>
                  <a:path w="2921" h="8734" extrusionOk="0">
                    <a:moveTo>
                      <a:pt x="225" y="0"/>
                    </a:moveTo>
                    <a:cubicBezTo>
                      <a:pt x="199" y="0"/>
                      <a:pt x="169" y="7"/>
                      <a:pt x="134" y="25"/>
                    </a:cubicBezTo>
                    <a:cubicBezTo>
                      <a:pt x="75" y="25"/>
                      <a:pt x="0" y="144"/>
                      <a:pt x="0" y="203"/>
                    </a:cubicBezTo>
                    <a:cubicBezTo>
                      <a:pt x="0" y="203"/>
                      <a:pt x="75" y="338"/>
                      <a:pt x="134" y="576"/>
                    </a:cubicBezTo>
                    <a:cubicBezTo>
                      <a:pt x="134" y="829"/>
                      <a:pt x="254" y="1142"/>
                      <a:pt x="313" y="1574"/>
                    </a:cubicBezTo>
                    <a:cubicBezTo>
                      <a:pt x="447" y="1946"/>
                      <a:pt x="566" y="2438"/>
                      <a:pt x="686" y="2870"/>
                    </a:cubicBezTo>
                    <a:cubicBezTo>
                      <a:pt x="820" y="3436"/>
                      <a:pt x="998" y="3928"/>
                      <a:pt x="1118" y="4434"/>
                    </a:cubicBezTo>
                    <a:cubicBezTo>
                      <a:pt x="1430" y="5477"/>
                      <a:pt x="1803" y="6535"/>
                      <a:pt x="2056" y="7339"/>
                    </a:cubicBezTo>
                    <a:cubicBezTo>
                      <a:pt x="2175" y="7712"/>
                      <a:pt x="2309" y="8025"/>
                      <a:pt x="2369" y="8278"/>
                    </a:cubicBezTo>
                    <a:cubicBezTo>
                      <a:pt x="2488" y="8457"/>
                      <a:pt x="2548" y="8591"/>
                      <a:pt x="2548" y="8591"/>
                    </a:cubicBezTo>
                    <a:cubicBezTo>
                      <a:pt x="2548" y="8678"/>
                      <a:pt x="2620" y="8733"/>
                      <a:pt x="2705" y="8733"/>
                    </a:cubicBezTo>
                    <a:cubicBezTo>
                      <a:pt x="2736" y="8733"/>
                      <a:pt x="2769" y="8726"/>
                      <a:pt x="2801" y="8710"/>
                    </a:cubicBezTo>
                    <a:cubicBezTo>
                      <a:pt x="2861" y="8650"/>
                      <a:pt x="2920" y="8591"/>
                      <a:pt x="2861" y="8531"/>
                    </a:cubicBezTo>
                    <a:cubicBezTo>
                      <a:pt x="2861" y="8531"/>
                      <a:pt x="2861" y="8397"/>
                      <a:pt x="2801" y="8159"/>
                    </a:cubicBezTo>
                    <a:cubicBezTo>
                      <a:pt x="2741" y="7905"/>
                      <a:pt x="2682" y="7593"/>
                      <a:pt x="2548" y="7161"/>
                    </a:cubicBezTo>
                    <a:cubicBezTo>
                      <a:pt x="2369" y="6356"/>
                      <a:pt x="2116" y="5298"/>
                      <a:pt x="1803" y="4241"/>
                    </a:cubicBezTo>
                    <a:cubicBezTo>
                      <a:pt x="1624" y="3749"/>
                      <a:pt x="1490" y="3183"/>
                      <a:pt x="1311" y="2751"/>
                    </a:cubicBezTo>
                    <a:cubicBezTo>
                      <a:pt x="1118" y="2259"/>
                      <a:pt x="998" y="1753"/>
                      <a:pt x="879" y="1380"/>
                    </a:cubicBezTo>
                    <a:cubicBezTo>
                      <a:pt x="745" y="1008"/>
                      <a:pt x="626" y="710"/>
                      <a:pt x="507" y="457"/>
                    </a:cubicBezTo>
                    <a:cubicBezTo>
                      <a:pt x="447" y="203"/>
                      <a:pt x="373" y="84"/>
                      <a:pt x="373" y="84"/>
                    </a:cubicBezTo>
                    <a:cubicBezTo>
                      <a:pt x="331" y="42"/>
                      <a:pt x="288" y="0"/>
                      <a:pt x="225" y="0"/>
                    </a:cubicBezTo>
                    <a:close/>
                  </a:path>
                </a:pathLst>
              </a:custGeom>
              <a:solidFill>
                <a:srgbClr val="077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5" name="Google Shape;11325;p70"/>
              <p:cNvSpPr/>
              <p:nvPr/>
            </p:nvSpPr>
            <p:spPr>
              <a:xfrm>
                <a:off x="7458750" y="4253635"/>
                <a:ext cx="191974" cy="96549"/>
              </a:xfrm>
              <a:custGeom>
                <a:avLst/>
                <a:gdLst/>
                <a:ahLst/>
                <a:cxnLst/>
                <a:rect l="l" t="t" r="r" b="b"/>
                <a:pathLst>
                  <a:path w="6154" h="3095" extrusionOk="0">
                    <a:moveTo>
                      <a:pt x="5371" y="0"/>
                    </a:moveTo>
                    <a:cubicBezTo>
                      <a:pt x="5006" y="0"/>
                      <a:pt x="4634" y="93"/>
                      <a:pt x="4604" y="93"/>
                    </a:cubicBezTo>
                    <a:cubicBezTo>
                      <a:pt x="4157" y="600"/>
                      <a:pt x="3665" y="1032"/>
                      <a:pt x="3233" y="1404"/>
                    </a:cubicBezTo>
                    <a:cubicBezTo>
                      <a:pt x="2369" y="2209"/>
                      <a:pt x="1118" y="2641"/>
                      <a:pt x="1" y="3073"/>
                    </a:cubicBezTo>
                    <a:cubicBezTo>
                      <a:pt x="48" y="3088"/>
                      <a:pt x="108" y="3095"/>
                      <a:pt x="179" y="3095"/>
                    </a:cubicBezTo>
                    <a:cubicBezTo>
                      <a:pt x="750" y="3095"/>
                      <a:pt x="2034" y="2640"/>
                      <a:pt x="3412" y="2149"/>
                    </a:cubicBezTo>
                    <a:cubicBezTo>
                      <a:pt x="5215" y="1583"/>
                      <a:pt x="6153" y="1092"/>
                      <a:pt x="6094" y="466"/>
                    </a:cubicBezTo>
                    <a:cubicBezTo>
                      <a:pt x="6094" y="93"/>
                      <a:pt x="5736" y="0"/>
                      <a:pt x="5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6" name="Google Shape;11326;p70"/>
              <p:cNvSpPr/>
              <p:nvPr/>
            </p:nvSpPr>
            <p:spPr>
              <a:xfrm>
                <a:off x="7280751" y="4595314"/>
                <a:ext cx="325364" cy="19559"/>
              </a:xfrm>
              <a:custGeom>
                <a:avLst/>
                <a:gdLst/>
                <a:ahLst/>
                <a:cxnLst/>
                <a:rect l="l" t="t" r="r" b="b"/>
                <a:pathLst>
                  <a:path w="10430" h="627" extrusionOk="0">
                    <a:moveTo>
                      <a:pt x="8686" y="1"/>
                    </a:moveTo>
                    <a:cubicBezTo>
                      <a:pt x="8440" y="38"/>
                      <a:pt x="8176" y="38"/>
                      <a:pt x="7904" y="38"/>
                    </a:cubicBezTo>
                    <a:cubicBezTo>
                      <a:pt x="7632" y="38"/>
                      <a:pt x="7353" y="38"/>
                      <a:pt x="7077" y="75"/>
                    </a:cubicBezTo>
                    <a:cubicBezTo>
                      <a:pt x="6451" y="75"/>
                      <a:pt x="5841" y="75"/>
                      <a:pt x="5215" y="135"/>
                    </a:cubicBezTo>
                    <a:cubicBezTo>
                      <a:pt x="4530" y="135"/>
                      <a:pt x="3904" y="135"/>
                      <a:pt x="3353" y="194"/>
                    </a:cubicBezTo>
                    <a:cubicBezTo>
                      <a:pt x="2727" y="194"/>
                      <a:pt x="2176" y="254"/>
                      <a:pt x="1669" y="254"/>
                    </a:cubicBezTo>
                    <a:cubicBezTo>
                      <a:pt x="1237" y="314"/>
                      <a:pt x="805" y="314"/>
                      <a:pt x="552" y="314"/>
                    </a:cubicBezTo>
                    <a:cubicBezTo>
                      <a:pt x="254" y="373"/>
                      <a:pt x="120" y="373"/>
                      <a:pt x="120" y="373"/>
                    </a:cubicBezTo>
                    <a:cubicBezTo>
                      <a:pt x="60" y="373"/>
                      <a:pt x="1" y="448"/>
                      <a:pt x="1" y="507"/>
                    </a:cubicBezTo>
                    <a:cubicBezTo>
                      <a:pt x="1" y="567"/>
                      <a:pt x="60" y="626"/>
                      <a:pt x="120" y="626"/>
                    </a:cubicBezTo>
                    <a:lnTo>
                      <a:pt x="3353" y="626"/>
                    </a:lnTo>
                    <a:cubicBezTo>
                      <a:pt x="3904" y="567"/>
                      <a:pt x="4589" y="567"/>
                      <a:pt x="5215" y="567"/>
                    </a:cubicBezTo>
                    <a:cubicBezTo>
                      <a:pt x="5841" y="507"/>
                      <a:pt x="6451" y="507"/>
                      <a:pt x="7077" y="507"/>
                    </a:cubicBezTo>
                    <a:cubicBezTo>
                      <a:pt x="7703" y="448"/>
                      <a:pt x="8254" y="448"/>
                      <a:pt x="8686" y="373"/>
                    </a:cubicBezTo>
                    <a:cubicBezTo>
                      <a:pt x="9684" y="314"/>
                      <a:pt x="10310" y="254"/>
                      <a:pt x="10310" y="254"/>
                    </a:cubicBezTo>
                    <a:cubicBezTo>
                      <a:pt x="10369" y="254"/>
                      <a:pt x="10429" y="194"/>
                      <a:pt x="10429" y="135"/>
                    </a:cubicBezTo>
                    <a:cubicBezTo>
                      <a:pt x="10429" y="75"/>
                      <a:pt x="10369" y="75"/>
                      <a:pt x="10310" y="75"/>
                    </a:cubicBezTo>
                    <a:cubicBezTo>
                      <a:pt x="10310" y="75"/>
                      <a:pt x="9684" y="1"/>
                      <a:pt x="8686" y="1"/>
                    </a:cubicBezTo>
                    <a:close/>
                  </a:path>
                </a:pathLst>
              </a:custGeom>
              <a:solidFill>
                <a:srgbClr val="077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7" name="Google Shape;11327;p70"/>
              <p:cNvSpPr/>
              <p:nvPr/>
            </p:nvSpPr>
            <p:spPr>
              <a:xfrm>
                <a:off x="6887600" y="4185443"/>
                <a:ext cx="402946" cy="430366"/>
              </a:xfrm>
              <a:custGeom>
                <a:avLst/>
                <a:gdLst/>
                <a:ahLst/>
                <a:cxnLst/>
                <a:rect l="l" t="t" r="r" b="b"/>
                <a:pathLst>
                  <a:path w="12917" h="13796" extrusionOk="0">
                    <a:moveTo>
                      <a:pt x="222" y="0"/>
                    </a:moveTo>
                    <a:cubicBezTo>
                      <a:pt x="175" y="0"/>
                      <a:pt x="127" y="15"/>
                      <a:pt x="60" y="45"/>
                    </a:cubicBezTo>
                    <a:cubicBezTo>
                      <a:pt x="0" y="104"/>
                      <a:pt x="0" y="238"/>
                      <a:pt x="60" y="298"/>
                    </a:cubicBezTo>
                    <a:cubicBezTo>
                      <a:pt x="60" y="298"/>
                      <a:pt x="254" y="477"/>
                      <a:pt x="626" y="924"/>
                    </a:cubicBezTo>
                    <a:cubicBezTo>
                      <a:pt x="939" y="1296"/>
                      <a:pt x="1431" y="1788"/>
                      <a:pt x="1982" y="2473"/>
                    </a:cubicBezTo>
                    <a:cubicBezTo>
                      <a:pt x="2235" y="2786"/>
                      <a:pt x="2548" y="3158"/>
                      <a:pt x="2920" y="3456"/>
                    </a:cubicBezTo>
                    <a:cubicBezTo>
                      <a:pt x="3233" y="3829"/>
                      <a:pt x="3606" y="4276"/>
                      <a:pt x="3918" y="4648"/>
                    </a:cubicBezTo>
                    <a:cubicBezTo>
                      <a:pt x="4663" y="5453"/>
                      <a:pt x="5468" y="6257"/>
                      <a:pt x="6213" y="7121"/>
                    </a:cubicBezTo>
                    <a:cubicBezTo>
                      <a:pt x="7017" y="7926"/>
                      <a:pt x="7762" y="8805"/>
                      <a:pt x="8507" y="9609"/>
                    </a:cubicBezTo>
                    <a:cubicBezTo>
                      <a:pt x="9252" y="10354"/>
                      <a:pt x="9997" y="11099"/>
                      <a:pt x="10548" y="11724"/>
                    </a:cubicBezTo>
                    <a:cubicBezTo>
                      <a:pt x="11174" y="12335"/>
                      <a:pt x="11665" y="12842"/>
                      <a:pt x="12038" y="13140"/>
                    </a:cubicBezTo>
                    <a:lnTo>
                      <a:pt x="12604" y="13706"/>
                    </a:lnTo>
                    <a:cubicBezTo>
                      <a:pt x="12634" y="13765"/>
                      <a:pt x="12678" y="13795"/>
                      <a:pt x="12725" y="13795"/>
                    </a:cubicBezTo>
                    <a:cubicBezTo>
                      <a:pt x="12771" y="13795"/>
                      <a:pt x="12820" y="13765"/>
                      <a:pt x="12857" y="13706"/>
                    </a:cubicBezTo>
                    <a:cubicBezTo>
                      <a:pt x="12917" y="13646"/>
                      <a:pt x="12917" y="13587"/>
                      <a:pt x="12857" y="13453"/>
                    </a:cubicBezTo>
                    <a:cubicBezTo>
                      <a:pt x="12857" y="13453"/>
                      <a:pt x="12663" y="13274"/>
                      <a:pt x="12351" y="12901"/>
                    </a:cubicBezTo>
                    <a:cubicBezTo>
                      <a:pt x="12038" y="12529"/>
                      <a:pt x="11546" y="11963"/>
                      <a:pt x="10995" y="11352"/>
                    </a:cubicBezTo>
                    <a:cubicBezTo>
                      <a:pt x="10429" y="10667"/>
                      <a:pt x="9743" y="9922"/>
                      <a:pt x="8999" y="9117"/>
                    </a:cubicBezTo>
                    <a:cubicBezTo>
                      <a:pt x="8313" y="8372"/>
                      <a:pt x="7509" y="7494"/>
                      <a:pt x="6704" y="6629"/>
                    </a:cubicBezTo>
                    <a:cubicBezTo>
                      <a:pt x="5959" y="5825"/>
                      <a:pt x="5155" y="4946"/>
                      <a:pt x="4410" y="4201"/>
                    </a:cubicBezTo>
                    <a:cubicBezTo>
                      <a:pt x="4038" y="3829"/>
                      <a:pt x="3665" y="3456"/>
                      <a:pt x="3352" y="3084"/>
                    </a:cubicBezTo>
                    <a:cubicBezTo>
                      <a:pt x="2980" y="2711"/>
                      <a:pt x="2667" y="2413"/>
                      <a:pt x="2354" y="2101"/>
                    </a:cubicBezTo>
                    <a:cubicBezTo>
                      <a:pt x="1803" y="1475"/>
                      <a:pt x="1237" y="983"/>
                      <a:pt x="939" y="611"/>
                    </a:cubicBezTo>
                    <a:lnTo>
                      <a:pt x="373" y="45"/>
                    </a:lnTo>
                    <a:cubicBezTo>
                      <a:pt x="313" y="15"/>
                      <a:pt x="269" y="0"/>
                      <a:pt x="2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8" name="Google Shape;11328;p70"/>
              <p:cNvSpPr/>
              <p:nvPr/>
            </p:nvSpPr>
            <p:spPr>
              <a:xfrm>
                <a:off x="7263095" y="4520040"/>
                <a:ext cx="29323" cy="96673"/>
              </a:xfrm>
              <a:custGeom>
                <a:avLst/>
                <a:gdLst/>
                <a:ahLst/>
                <a:cxnLst/>
                <a:rect l="l" t="t" r="r" b="b"/>
                <a:pathLst>
                  <a:path w="940" h="3099" extrusionOk="0">
                    <a:moveTo>
                      <a:pt x="194" y="0"/>
                    </a:moveTo>
                    <a:cubicBezTo>
                      <a:pt x="75" y="60"/>
                      <a:pt x="1" y="179"/>
                      <a:pt x="1" y="313"/>
                    </a:cubicBezTo>
                    <a:lnTo>
                      <a:pt x="448" y="2920"/>
                    </a:lnTo>
                    <a:cubicBezTo>
                      <a:pt x="507" y="3039"/>
                      <a:pt x="567" y="3099"/>
                      <a:pt x="686" y="3099"/>
                    </a:cubicBezTo>
                    <a:lnTo>
                      <a:pt x="746" y="3099"/>
                    </a:lnTo>
                    <a:cubicBezTo>
                      <a:pt x="880" y="3099"/>
                      <a:pt x="939" y="2980"/>
                      <a:pt x="939" y="2861"/>
                    </a:cubicBezTo>
                    <a:lnTo>
                      <a:pt x="507" y="179"/>
                    </a:lnTo>
                    <a:cubicBezTo>
                      <a:pt x="448" y="60"/>
                      <a:pt x="314" y="0"/>
                      <a:pt x="194" y="0"/>
                    </a:cubicBezTo>
                    <a:close/>
                  </a:path>
                </a:pathLst>
              </a:custGeom>
              <a:solidFill>
                <a:srgbClr val="0063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29" name="Google Shape;11329;p70"/>
              <p:cNvSpPr/>
              <p:nvPr/>
            </p:nvSpPr>
            <p:spPr>
              <a:xfrm>
                <a:off x="7172473" y="4496800"/>
                <a:ext cx="119945" cy="35625"/>
              </a:xfrm>
              <a:custGeom>
                <a:avLst/>
                <a:gdLst/>
                <a:ahLst/>
                <a:cxnLst/>
                <a:rect l="l" t="t" r="r" b="b"/>
                <a:pathLst>
                  <a:path w="3845" h="1142" extrusionOk="0">
                    <a:moveTo>
                      <a:pt x="924" y="0"/>
                    </a:moveTo>
                    <a:lnTo>
                      <a:pt x="924" y="60"/>
                    </a:lnTo>
                    <a:cubicBezTo>
                      <a:pt x="671" y="179"/>
                      <a:pt x="1" y="745"/>
                      <a:pt x="433" y="999"/>
                    </a:cubicBezTo>
                    <a:cubicBezTo>
                      <a:pt x="601" y="1107"/>
                      <a:pt x="1229" y="1141"/>
                      <a:pt x="1887" y="1141"/>
                    </a:cubicBezTo>
                    <a:cubicBezTo>
                      <a:pt x="2681" y="1141"/>
                      <a:pt x="3520" y="1091"/>
                      <a:pt x="3651" y="1058"/>
                    </a:cubicBezTo>
                    <a:cubicBezTo>
                      <a:pt x="3844" y="999"/>
                      <a:pt x="3785" y="745"/>
                      <a:pt x="3785" y="745"/>
                    </a:cubicBezTo>
                    <a:cubicBezTo>
                      <a:pt x="3099" y="686"/>
                      <a:pt x="1550" y="313"/>
                      <a:pt x="924" y="0"/>
                    </a:cubicBezTo>
                    <a:close/>
                  </a:path>
                </a:pathLst>
              </a:custGeom>
              <a:solidFill>
                <a:srgbClr val="3CAF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0" name="Google Shape;11330;p70"/>
              <p:cNvSpPr/>
              <p:nvPr/>
            </p:nvSpPr>
            <p:spPr>
              <a:xfrm>
                <a:off x="7156688" y="4126391"/>
                <a:ext cx="228659" cy="343488"/>
              </a:xfrm>
              <a:custGeom>
                <a:avLst/>
                <a:gdLst/>
                <a:ahLst/>
                <a:cxnLst/>
                <a:rect l="l" t="t" r="r" b="b"/>
                <a:pathLst>
                  <a:path w="7330" h="11011" extrusionOk="0">
                    <a:moveTo>
                      <a:pt x="5122" y="0"/>
                    </a:moveTo>
                    <a:cubicBezTo>
                      <a:pt x="4992" y="0"/>
                      <a:pt x="4858" y="5"/>
                      <a:pt x="4723" y="16"/>
                    </a:cubicBezTo>
                    <a:cubicBezTo>
                      <a:pt x="4350" y="16"/>
                      <a:pt x="3918" y="76"/>
                      <a:pt x="3486" y="210"/>
                    </a:cubicBezTo>
                    <a:cubicBezTo>
                      <a:pt x="3039" y="329"/>
                      <a:pt x="2607" y="508"/>
                      <a:pt x="2175" y="820"/>
                    </a:cubicBezTo>
                    <a:cubicBezTo>
                      <a:pt x="1743" y="1074"/>
                      <a:pt x="1371" y="1446"/>
                      <a:pt x="1058" y="1878"/>
                    </a:cubicBezTo>
                    <a:cubicBezTo>
                      <a:pt x="745" y="2310"/>
                      <a:pt x="566" y="2742"/>
                      <a:pt x="373" y="3249"/>
                    </a:cubicBezTo>
                    <a:cubicBezTo>
                      <a:pt x="253" y="3487"/>
                      <a:pt x="194" y="3740"/>
                      <a:pt x="134" y="3994"/>
                    </a:cubicBezTo>
                    <a:cubicBezTo>
                      <a:pt x="134" y="4113"/>
                      <a:pt x="60" y="4232"/>
                      <a:pt x="60" y="4366"/>
                    </a:cubicBezTo>
                    <a:lnTo>
                      <a:pt x="60" y="4798"/>
                    </a:lnTo>
                    <a:cubicBezTo>
                      <a:pt x="0" y="5290"/>
                      <a:pt x="134" y="5796"/>
                      <a:pt x="194" y="6288"/>
                    </a:cubicBezTo>
                    <a:cubicBezTo>
                      <a:pt x="313" y="6779"/>
                      <a:pt x="432" y="7211"/>
                      <a:pt x="626" y="7584"/>
                    </a:cubicBezTo>
                    <a:cubicBezTo>
                      <a:pt x="626" y="7718"/>
                      <a:pt x="685" y="7837"/>
                      <a:pt x="745" y="7897"/>
                    </a:cubicBezTo>
                    <a:cubicBezTo>
                      <a:pt x="745" y="8031"/>
                      <a:pt x="805" y="8090"/>
                      <a:pt x="879" y="8210"/>
                    </a:cubicBezTo>
                    <a:cubicBezTo>
                      <a:pt x="939" y="8403"/>
                      <a:pt x="998" y="8582"/>
                      <a:pt x="1058" y="8776"/>
                    </a:cubicBezTo>
                    <a:cubicBezTo>
                      <a:pt x="1177" y="8895"/>
                      <a:pt x="1252" y="9074"/>
                      <a:pt x="1311" y="9208"/>
                    </a:cubicBezTo>
                    <a:cubicBezTo>
                      <a:pt x="1430" y="9387"/>
                      <a:pt x="1490" y="9521"/>
                      <a:pt x="1549" y="9640"/>
                    </a:cubicBezTo>
                    <a:cubicBezTo>
                      <a:pt x="1743" y="9953"/>
                      <a:pt x="1862" y="10191"/>
                      <a:pt x="1996" y="10385"/>
                    </a:cubicBezTo>
                    <a:cubicBezTo>
                      <a:pt x="2056" y="10563"/>
                      <a:pt x="2175" y="10698"/>
                      <a:pt x="2235" y="10817"/>
                    </a:cubicBezTo>
                    <a:cubicBezTo>
                      <a:pt x="2294" y="10876"/>
                      <a:pt x="2369" y="10936"/>
                      <a:pt x="2369" y="10936"/>
                    </a:cubicBezTo>
                    <a:cubicBezTo>
                      <a:pt x="2369" y="11010"/>
                      <a:pt x="2488" y="11010"/>
                      <a:pt x="2488" y="11010"/>
                    </a:cubicBezTo>
                    <a:cubicBezTo>
                      <a:pt x="2548" y="10936"/>
                      <a:pt x="2607" y="10876"/>
                      <a:pt x="2548" y="10817"/>
                    </a:cubicBezTo>
                    <a:cubicBezTo>
                      <a:pt x="2548" y="10817"/>
                      <a:pt x="2428" y="10638"/>
                      <a:pt x="2235" y="10191"/>
                    </a:cubicBezTo>
                    <a:cubicBezTo>
                      <a:pt x="2116" y="10012"/>
                      <a:pt x="1996" y="9759"/>
                      <a:pt x="1862" y="9521"/>
                    </a:cubicBezTo>
                    <a:cubicBezTo>
                      <a:pt x="1743" y="9267"/>
                      <a:pt x="1549" y="8954"/>
                      <a:pt x="1430" y="8582"/>
                    </a:cubicBezTo>
                    <a:cubicBezTo>
                      <a:pt x="1371" y="8403"/>
                      <a:pt x="1311" y="8210"/>
                      <a:pt x="1177" y="8031"/>
                    </a:cubicBezTo>
                    <a:cubicBezTo>
                      <a:pt x="1177" y="7956"/>
                      <a:pt x="1117" y="7837"/>
                      <a:pt x="1058" y="7778"/>
                    </a:cubicBezTo>
                    <a:cubicBezTo>
                      <a:pt x="1058" y="7658"/>
                      <a:pt x="998" y="7584"/>
                      <a:pt x="998" y="7465"/>
                    </a:cubicBezTo>
                    <a:cubicBezTo>
                      <a:pt x="879" y="7092"/>
                      <a:pt x="745" y="6660"/>
                      <a:pt x="626" y="6169"/>
                    </a:cubicBezTo>
                    <a:cubicBezTo>
                      <a:pt x="566" y="5722"/>
                      <a:pt x="507" y="5290"/>
                      <a:pt x="507" y="4798"/>
                    </a:cubicBezTo>
                    <a:lnTo>
                      <a:pt x="507" y="4426"/>
                    </a:lnTo>
                    <a:cubicBezTo>
                      <a:pt x="566" y="4306"/>
                      <a:pt x="566" y="4232"/>
                      <a:pt x="566" y="4113"/>
                    </a:cubicBezTo>
                    <a:cubicBezTo>
                      <a:pt x="626" y="3860"/>
                      <a:pt x="685" y="3621"/>
                      <a:pt x="805" y="3368"/>
                    </a:cubicBezTo>
                    <a:cubicBezTo>
                      <a:pt x="939" y="2936"/>
                      <a:pt x="1177" y="2504"/>
                      <a:pt x="1430" y="2131"/>
                    </a:cubicBezTo>
                    <a:cubicBezTo>
                      <a:pt x="1743" y="1759"/>
                      <a:pt x="2056" y="1387"/>
                      <a:pt x="2428" y="1133"/>
                    </a:cubicBezTo>
                    <a:cubicBezTo>
                      <a:pt x="2801" y="880"/>
                      <a:pt x="3173" y="701"/>
                      <a:pt x="3605" y="582"/>
                    </a:cubicBezTo>
                    <a:cubicBezTo>
                      <a:pt x="3978" y="448"/>
                      <a:pt x="4350" y="388"/>
                      <a:pt x="4723" y="388"/>
                    </a:cubicBezTo>
                    <a:cubicBezTo>
                      <a:pt x="4941" y="371"/>
                      <a:pt x="5149" y="364"/>
                      <a:pt x="5345" y="364"/>
                    </a:cubicBezTo>
                    <a:cubicBezTo>
                      <a:pt x="5817" y="364"/>
                      <a:pt x="6220" y="406"/>
                      <a:pt x="6525" y="448"/>
                    </a:cubicBezTo>
                    <a:cubicBezTo>
                      <a:pt x="6704" y="508"/>
                      <a:pt x="6898" y="508"/>
                      <a:pt x="7017" y="582"/>
                    </a:cubicBezTo>
                    <a:lnTo>
                      <a:pt x="7211" y="582"/>
                    </a:lnTo>
                    <a:cubicBezTo>
                      <a:pt x="7228" y="599"/>
                      <a:pt x="7245" y="606"/>
                      <a:pt x="7260" y="606"/>
                    </a:cubicBezTo>
                    <a:cubicBezTo>
                      <a:pt x="7299" y="606"/>
                      <a:pt x="7330" y="561"/>
                      <a:pt x="7330" y="508"/>
                    </a:cubicBezTo>
                    <a:cubicBezTo>
                      <a:pt x="7330" y="448"/>
                      <a:pt x="7330" y="388"/>
                      <a:pt x="7270" y="388"/>
                    </a:cubicBezTo>
                    <a:cubicBezTo>
                      <a:pt x="7270" y="388"/>
                      <a:pt x="7211" y="329"/>
                      <a:pt x="7076" y="329"/>
                    </a:cubicBezTo>
                    <a:cubicBezTo>
                      <a:pt x="6957" y="269"/>
                      <a:pt x="6764" y="210"/>
                      <a:pt x="6585" y="210"/>
                    </a:cubicBezTo>
                    <a:cubicBezTo>
                      <a:pt x="6231" y="100"/>
                      <a:pt x="5708" y="0"/>
                      <a:pt x="512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1" name="Google Shape;11331;p70"/>
              <p:cNvSpPr/>
              <p:nvPr/>
            </p:nvSpPr>
            <p:spPr>
              <a:xfrm>
                <a:off x="6965214" y="3805269"/>
                <a:ext cx="230531" cy="197745"/>
              </a:xfrm>
              <a:custGeom>
                <a:avLst/>
                <a:gdLst/>
                <a:ahLst/>
                <a:cxnLst/>
                <a:rect l="l" t="t" r="r" b="b"/>
                <a:pathLst>
                  <a:path w="7390" h="6339" extrusionOk="0">
                    <a:moveTo>
                      <a:pt x="7315" y="1"/>
                    </a:moveTo>
                    <a:cubicBezTo>
                      <a:pt x="7255" y="1"/>
                      <a:pt x="7196" y="1"/>
                      <a:pt x="7196" y="75"/>
                    </a:cubicBezTo>
                    <a:cubicBezTo>
                      <a:pt x="7196" y="75"/>
                      <a:pt x="7136" y="254"/>
                      <a:pt x="7017" y="627"/>
                    </a:cubicBezTo>
                    <a:cubicBezTo>
                      <a:pt x="6943" y="999"/>
                      <a:pt x="6764" y="1491"/>
                      <a:pt x="6570" y="2057"/>
                    </a:cubicBezTo>
                    <a:cubicBezTo>
                      <a:pt x="6511" y="2176"/>
                      <a:pt x="6451" y="2370"/>
                      <a:pt x="6391" y="2489"/>
                    </a:cubicBezTo>
                    <a:cubicBezTo>
                      <a:pt x="6332" y="2548"/>
                      <a:pt x="6272" y="2608"/>
                      <a:pt x="6272" y="2682"/>
                    </a:cubicBezTo>
                    <a:cubicBezTo>
                      <a:pt x="6198" y="2742"/>
                      <a:pt x="6138" y="2742"/>
                      <a:pt x="6079" y="2802"/>
                    </a:cubicBezTo>
                    <a:cubicBezTo>
                      <a:pt x="6000" y="2839"/>
                      <a:pt x="5910" y="2853"/>
                      <a:pt x="5812" y="2853"/>
                    </a:cubicBezTo>
                    <a:cubicBezTo>
                      <a:pt x="5594" y="2853"/>
                      <a:pt x="5337" y="2783"/>
                      <a:pt x="5080" y="2742"/>
                    </a:cubicBezTo>
                    <a:cubicBezTo>
                      <a:pt x="4648" y="2682"/>
                      <a:pt x="4276" y="2682"/>
                      <a:pt x="3844" y="2608"/>
                    </a:cubicBezTo>
                    <a:lnTo>
                      <a:pt x="3218" y="2608"/>
                    </a:lnTo>
                    <a:cubicBezTo>
                      <a:pt x="2980" y="2608"/>
                      <a:pt x="2786" y="2682"/>
                      <a:pt x="2548" y="2682"/>
                    </a:cubicBezTo>
                    <a:cubicBezTo>
                      <a:pt x="1728" y="2861"/>
                      <a:pt x="924" y="3353"/>
                      <a:pt x="432" y="4038"/>
                    </a:cubicBezTo>
                    <a:cubicBezTo>
                      <a:pt x="239" y="4411"/>
                      <a:pt x="60" y="4783"/>
                      <a:pt x="0" y="5155"/>
                    </a:cubicBezTo>
                    <a:cubicBezTo>
                      <a:pt x="0" y="5349"/>
                      <a:pt x="0" y="5588"/>
                      <a:pt x="60" y="5781"/>
                    </a:cubicBezTo>
                    <a:cubicBezTo>
                      <a:pt x="120" y="5960"/>
                      <a:pt x="239" y="6094"/>
                      <a:pt x="432" y="6213"/>
                    </a:cubicBezTo>
                    <a:cubicBezTo>
                      <a:pt x="584" y="6307"/>
                      <a:pt x="750" y="6338"/>
                      <a:pt x="908" y="6338"/>
                    </a:cubicBezTo>
                    <a:cubicBezTo>
                      <a:pt x="1075" y="6338"/>
                      <a:pt x="1233" y="6303"/>
                      <a:pt x="1356" y="6273"/>
                    </a:cubicBezTo>
                    <a:cubicBezTo>
                      <a:pt x="1609" y="6154"/>
                      <a:pt x="1803" y="6034"/>
                      <a:pt x="1982" y="5900"/>
                    </a:cubicBezTo>
                    <a:cubicBezTo>
                      <a:pt x="2101" y="5781"/>
                      <a:pt x="2235" y="5662"/>
                      <a:pt x="2295" y="5588"/>
                    </a:cubicBezTo>
                    <a:cubicBezTo>
                      <a:pt x="2354" y="5528"/>
                      <a:pt x="2354" y="5468"/>
                      <a:pt x="2354" y="5468"/>
                    </a:cubicBezTo>
                    <a:cubicBezTo>
                      <a:pt x="2414" y="5409"/>
                      <a:pt x="2414" y="5409"/>
                      <a:pt x="2354" y="5349"/>
                    </a:cubicBezTo>
                    <a:lnTo>
                      <a:pt x="2235" y="5349"/>
                    </a:lnTo>
                    <a:cubicBezTo>
                      <a:pt x="2235" y="5349"/>
                      <a:pt x="2175" y="5409"/>
                      <a:pt x="2101" y="5468"/>
                    </a:cubicBezTo>
                    <a:cubicBezTo>
                      <a:pt x="2041" y="5528"/>
                      <a:pt x="1982" y="5662"/>
                      <a:pt x="1863" y="5781"/>
                    </a:cubicBezTo>
                    <a:cubicBezTo>
                      <a:pt x="1669" y="5841"/>
                      <a:pt x="1550" y="5960"/>
                      <a:pt x="1296" y="6034"/>
                    </a:cubicBezTo>
                    <a:cubicBezTo>
                      <a:pt x="1201" y="6058"/>
                      <a:pt x="1103" y="6073"/>
                      <a:pt x="1004" y="6073"/>
                    </a:cubicBezTo>
                    <a:cubicBezTo>
                      <a:pt x="855" y="6073"/>
                      <a:pt x="703" y="6040"/>
                      <a:pt x="552" y="5960"/>
                    </a:cubicBezTo>
                    <a:cubicBezTo>
                      <a:pt x="492" y="5900"/>
                      <a:pt x="373" y="5781"/>
                      <a:pt x="313" y="5662"/>
                    </a:cubicBezTo>
                    <a:lnTo>
                      <a:pt x="313" y="5215"/>
                    </a:lnTo>
                    <a:cubicBezTo>
                      <a:pt x="373" y="4917"/>
                      <a:pt x="492" y="4545"/>
                      <a:pt x="745" y="4232"/>
                    </a:cubicBezTo>
                    <a:cubicBezTo>
                      <a:pt x="1118" y="3666"/>
                      <a:pt x="1863" y="3174"/>
                      <a:pt x="2667" y="3055"/>
                    </a:cubicBezTo>
                    <a:cubicBezTo>
                      <a:pt x="2846" y="2980"/>
                      <a:pt x="3039" y="2980"/>
                      <a:pt x="3218" y="2980"/>
                    </a:cubicBezTo>
                    <a:lnTo>
                      <a:pt x="3844" y="2980"/>
                    </a:lnTo>
                    <a:cubicBezTo>
                      <a:pt x="4216" y="2980"/>
                      <a:pt x="4648" y="2980"/>
                      <a:pt x="5021" y="3055"/>
                    </a:cubicBezTo>
                    <a:cubicBezTo>
                      <a:pt x="5214" y="3115"/>
                      <a:pt x="5393" y="3115"/>
                      <a:pt x="5587" y="3115"/>
                    </a:cubicBezTo>
                    <a:cubicBezTo>
                      <a:pt x="5661" y="3139"/>
                      <a:pt x="5748" y="3154"/>
                      <a:pt x="5837" y="3154"/>
                    </a:cubicBezTo>
                    <a:cubicBezTo>
                      <a:pt x="5963" y="3154"/>
                      <a:pt x="6093" y="3125"/>
                      <a:pt x="6198" y="3055"/>
                    </a:cubicBezTo>
                    <a:cubicBezTo>
                      <a:pt x="6332" y="2980"/>
                      <a:pt x="6391" y="2980"/>
                      <a:pt x="6451" y="2861"/>
                    </a:cubicBezTo>
                    <a:cubicBezTo>
                      <a:pt x="6570" y="2802"/>
                      <a:pt x="6570" y="2682"/>
                      <a:pt x="6645" y="2608"/>
                    </a:cubicBezTo>
                    <a:cubicBezTo>
                      <a:pt x="6704" y="2429"/>
                      <a:pt x="6764" y="2310"/>
                      <a:pt x="6823" y="2176"/>
                    </a:cubicBezTo>
                    <a:cubicBezTo>
                      <a:pt x="7017" y="1565"/>
                      <a:pt x="7136" y="1059"/>
                      <a:pt x="7255" y="686"/>
                    </a:cubicBezTo>
                    <a:cubicBezTo>
                      <a:pt x="7315" y="314"/>
                      <a:pt x="7390" y="135"/>
                      <a:pt x="7390" y="135"/>
                    </a:cubicBezTo>
                    <a:cubicBezTo>
                      <a:pt x="7390" y="75"/>
                      <a:pt x="7390" y="1"/>
                      <a:pt x="73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2" name="Google Shape;11332;p70"/>
              <p:cNvSpPr/>
              <p:nvPr/>
            </p:nvSpPr>
            <p:spPr>
              <a:xfrm>
                <a:off x="7191689" y="3986731"/>
                <a:ext cx="34720" cy="27982"/>
              </a:xfrm>
              <a:custGeom>
                <a:avLst/>
                <a:gdLst/>
                <a:ahLst/>
                <a:cxnLst/>
                <a:rect l="l" t="t" r="r" b="b"/>
                <a:pathLst>
                  <a:path w="1113" h="897" extrusionOk="0">
                    <a:moveTo>
                      <a:pt x="968" y="0"/>
                    </a:moveTo>
                    <a:cubicBezTo>
                      <a:pt x="938" y="0"/>
                      <a:pt x="906" y="8"/>
                      <a:pt x="874" y="24"/>
                    </a:cubicBezTo>
                    <a:cubicBezTo>
                      <a:pt x="740" y="83"/>
                      <a:pt x="562" y="277"/>
                      <a:pt x="427" y="277"/>
                    </a:cubicBezTo>
                    <a:cubicBezTo>
                      <a:pt x="406" y="272"/>
                      <a:pt x="386" y="269"/>
                      <a:pt x="365" y="269"/>
                    </a:cubicBezTo>
                    <a:cubicBezTo>
                      <a:pt x="157" y="269"/>
                      <a:pt x="1" y="532"/>
                      <a:pt x="55" y="709"/>
                    </a:cubicBezTo>
                    <a:cubicBezTo>
                      <a:pt x="142" y="825"/>
                      <a:pt x="247" y="897"/>
                      <a:pt x="364" y="897"/>
                    </a:cubicBezTo>
                    <a:cubicBezTo>
                      <a:pt x="427" y="897"/>
                      <a:pt x="493" y="875"/>
                      <a:pt x="562" y="828"/>
                    </a:cubicBezTo>
                    <a:cubicBezTo>
                      <a:pt x="681" y="709"/>
                      <a:pt x="800" y="649"/>
                      <a:pt x="934" y="515"/>
                    </a:cubicBezTo>
                    <a:cubicBezTo>
                      <a:pt x="1053" y="396"/>
                      <a:pt x="1053" y="277"/>
                      <a:pt x="1113" y="143"/>
                    </a:cubicBezTo>
                    <a:cubicBezTo>
                      <a:pt x="1113" y="56"/>
                      <a:pt x="1049" y="0"/>
                      <a:pt x="968"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3" name="Google Shape;11333;p70"/>
              <p:cNvSpPr/>
              <p:nvPr/>
            </p:nvSpPr>
            <p:spPr>
              <a:xfrm>
                <a:off x="7162709" y="3988478"/>
                <a:ext cx="23271" cy="16658"/>
              </a:xfrm>
              <a:custGeom>
                <a:avLst/>
                <a:gdLst/>
                <a:ahLst/>
                <a:cxnLst/>
                <a:rect l="l" t="t" r="r" b="b"/>
                <a:pathLst>
                  <a:path w="746" h="534" extrusionOk="0">
                    <a:moveTo>
                      <a:pt x="616" y="1"/>
                    </a:moveTo>
                    <a:cubicBezTo>
                      <a:pt x="572" y="1"/>
                      <a:pt x="532" y="27"/>
                      <a:pt x="492" y="27"/>
                    </a:cubicBezTo>
                    <a:cubicBezTo>
                      <a:pt x="433" y="87"/>
                      <a:pt x="314" y="87"/>
                      <a:pt x="239" y="87"/>
                    </a:cubicBezTo>
                    <a:cubicBezTo>
                      <a:pt x="224" y="79"/>
                      <a:pt x="209" y="76"/>
                      <a:pt x="194" y="76"/>
                    </a:cubicBezTo>
                    <a:cubicBezTo>
                      <a:pt x="91" y="76"/>
                      <a:pt x="1" y="236"/>
                      <a:pt x="1" y="340"/>
                    </a:cubicBezTo>
                    <a:cubicBezTo>
                      <a:pt x="1" y="459"/>
                      <a:pt x="180" y="534"/>
                      <a:pt x="314" y="534"/>
                    </a:cubicBezTo>
                    <a:cubicBezTo>
                      <a:pt x="433" y="459"/>
                      <a:pt x="552" y="400"/>
                      <a:pt x="612" y="281"/>
                    </a:cubicBezTo>
                    <a:cubicBezTo>
                      <a:pt x="686" y="221"/>
                      <a:pt x="746" y="87"/>
                      <a:pt x="686" y="27"/>
                    </a:cubicBezTo>
                    <a:cubicBezTo>
                      <a:pt x="661" y="7"/>
                      <a:pt x="638" y="1"/>
                      <a:pt x="61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4" name="Google Shape;11334;p70"/>
              <p:cNvSpPr/>
              <p:nvPr/>
            </p:nvSpPr>
            <p:spPr>
              <a:xfrm>
                <a:off x="7207318" y="4253822"/>
                <a:ext cx="23646" cy="38557"/>
              </a:xfrm>
              <a:custGeom>
                <a:avLst/>
                <a:gdLst/>
                <a:ahLst/>
                <a:cxnLst/>
                <a:rect l="l" t="t" r="r" b="b"/>
                <a:pathLst>
                  <a:path w="758" h="1236" extrusionOk="0">
                    <a:moveTo>
                      <a:pt x="243" y="1"/>
                    </a:moveTo>
                    <a:cubicBezTo>
                      <a:pt x="145" y="1"/>
                      <a:pt x="61" y="231"/>
                      <a:pt x="61" y="281"/>
                    </a:cubicBezTo>
                    <a:cubicBezTo>
                      <a:pt x="1" y="519"/>
                      <a:pt x="1" y="773"/>
                      <a:pt x="61" y="1026"/>
                    </a:cubicBezTo>
                    <a:cubicBezTo>
                      <a:pt x="81" y="1175"/>
                      <a:pt x="183" y="1235"/>
                      <a:pt x="295" y="1235"/>
                    </a:cubicBezTo>
                    <a:cubicBezTo>
                      <a:pt x="508" y="1235"/>
                      <a:pt x="757" y="1017"/>
                      <a:pt x="552" y="773"/>
                    </a:cubicBezTo>
                    <a:cubicBezTo>
                      <a:pt x="433" y="654"/>
                      <a:pt x="373" y="519"/>
                      <a:pt x="373" y="341"/>
                    </a:cubicBezTo>
                    <a:cubicBezTo>
                      <a:pt x="299" y="221"/>
                      <a:pt x="373" y="87"/>
                      <a:pt x="299" y="28"/>
                    </a:cubicBezTo>
                    <a:cubicBezTo>
                      <a:pt x="280" y="9"/>
                      <a:pt x="261" y="1"/>
                      <a:pt x="243"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5" name="Google Shape;11335;p70"/>
              <p:cNvSpPr/>
              <p:nvPr/>
            </p:nvSpPr>
            <p:spPr>
              <a:xfrm>
                <a:off x="7197585" y="4291443"/>
                <a:ext cx="28263" cy="43049"/>
              </a:xfrm>
              <a:custGeom>
                <a:avLst/>
                <a:gdLst/>
                <a:ahLst/>
                <a:cxnLst/>
                <a:rect l="l" t="t" r="r" b="b"/>
                <a:pathLst>
                  <a:path w="906" h="1380" extrusionOk="0">
                    <a:moveTo>
                      <a:pt x="163" y="0"/>
                    </a:moveTo>
                    <a:cubicBezTo>
                      <a:pt x="107" y="0"/>
                      <a:pt x="60" y="33"/>
                      <a:pt x="60" y="133"/>
                    </a:cubicBezTo>
                    <a:cubicBezTo>
                      <a:pt x="0" y="505"/>
                      <a:pt x="60" y="803"/>
                      <a:pt x="179" y="1176"/>
                    </a:cubicBezTo>
                    <a:cubicBezTo>
                      <a:pt x="242" y="1321"/>
                      <a:pt x="349" y="1380"/>
                      <a:pt x="457" y="1380"/>
                    </a:cubicBezTo>
                    <a:cubicBezTo>
                      <a:pt x="680" y="1380"/>
                      <a:pt x="906" y="1129"/>
                      <a:pt x="745" y="878"/>
                    </a:cubicBezTo>
                    <a:cubicBezTo>
                      <a:pt x="551" y="624"/>
                      <a:pt x="432" y="312"/>
                      <a:pt x="313" y="58"/>
                    </a:cubicBezTo>
                    <a:cubicBezTo>
                      <a:pt x="277" y="29"/>
                      <a:pt x="216" y="0"/>
                      <a:pt x="163"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6" name="Google Shape;11336;p70"/>
              <p:cNvSpPr/>
              <p:nvPr/>
            </p:nvSpPr>
            <p:spPr>
              <a:xfrm>
                <a:off x="7552428" y="3986107"/>
                <a:ext cx="20682" cy="60300"/>
              </a:xfrm>
              <a:custGeom>
                <a:avLst/>
                <a:gdLst/>
                <a:ahLst/>
                <a:cxnLst/>
                <a:rect l="l" t="t" r="r" b="b"/>
                <a:pathLst>
                  <a:path w="663" h="1933" extrusionOk="0">
                    <a:moveTo>
                      <a:pt x="202" y="0"/>
                    </a:moveTo>
                    <a:cubicBezTo>
                      <a:pt x="103" y="0"/>
                      <a:pt x="0" y="83"/>
                      <a:pt x="37" y="237"/>
                    </a:cubicBezTo>
                    <a:cubicBezTo>
                      <a:pt x="171" y="535"/>
                      <a:pt x="230" y="908"/>
                      <a:pt x="349" y="1221"/>
                    </a:cubicBezTo>
                    <a:cubicBezTo>
                      <a:pt x="409" y="1474"/>
                      <a:pt x="484" y="1727"/>
                      <a:pt x="603" y="1906"/>
                    </a:cubicBezTo>
                    <a:cubicBezTo>
                      <a:pt x="623" y="1926"/>
                      <a:pt x="636" y="1932"/>
                      <a:pt x="645" y="1932"/>
                    </a:cubicBezTo>
                    <a:cubicBezTo>
                      <a:pt x="662" y="1932"/>
                      <a:pt x="662" y="1906"/>
                      <a:pt x="662" y="1906"/>
                    </a:cubicBezTo>
                    <a:cubicBezTo>
                      <a:pt x="662" y="1593"/>
                      <a:pt x="603" y="1280"/>
                      <a:pt x="543" y="1042"/>
                    </a:cubicBezTo>
                    <a:cubicBezTo>
                      <a:pt x="484" y="729"/>
                      <a:pt x="409" y="416"/>
                      <a:pt x="349" y="103"/>
                    </a:cubicBezTo>
                    <a:cubicBezTo>
                      <a:pt x="326" y="34"/>
                      <a:pt x="265" y="0"/>
                      <a:pt x="20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7" name="Google Shape;11337;p70"/>
              <p:cNvSpPr/>
              <p:nvPr/>
            </p:nvSpPr>
            <p:spPr>
              <a:xfrm>
                <a:off x="7529219" y="3982020"/>
                <a:ext cx="16939" cy="36124"/>
              </a:xfrm>
              <a:custGeom>
                <a:avLst/>
                <a:gdLst/>
                <a:ahLst/>
                <a:cxnLst/>
                <a:rect l="l" t="t" r="r" b="b"/>
                <a:pathLst>
                  <a:path w="543" h="1158" extrusionOk="0">
                    <a:moveTo>
                      <a:pt x="177" y="1"/>
                    </a:moveTo>
                    <a:cubicBezTo>
                      <a:pt x="94" y="1"/>
                      <a:pt x="1" y="70"/>
                      <a:pt x="36" y="175"/>
                    </a:cubicBezTo>
                    <a:cubicBezTo>
                      <a:pt x="110" y="488"/>
                      <a:pt x="229" y="800"/>
                      <a:pt x="349" y="1113"/>
                    </a:cubicBezTo>
                    <a:cubicBezTo>
                      <a:pt x="378" y="1143"/>
                      <a:pt x="393" y="1158"/>
                      <a:pt x="401" y="1158"/>
                    </a:cubicBezTo>
                    <a:cubicBezTo>
                      <a:pt x="408" y="1158"/>
                      <a:pt x="408" y="1143"/>
                      <a:pt x="408" y="1113"/>
                    </a:cubicBezTo>
                    <a:cubicBezTo>
                      <a:pt x="542" y="800"/>
                      <a:pt x="349" y="428"/>
                      <a:pt x="289" y="115"/>
                    </a:cubicBezTo>
                    <a:cubicBezTo>
                      <a:pt x="289" y="35"/>
                      <a:pt x="236" y="1"/>
                      <a:pt x="17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8" name="Google Shape;11338;p70"/>
              <p:cNvSpPr/>
              <p:nvPr/>
            </p:nvSpPr>
            <p:spPr>
              <a:xfrm>
                <a:off x="7524727" y="3921439"/>
                <a:ext cx="23271" cy="40959"/>
              </a:xfrm>
              <a:custGeom>
                <a:avLst/>
                <a:gdLst/>
                <a:ahLst/>
                <a:cxnLst/>
                <a:rect l="l" t="t" r="r" b="b"/>
                <a:pathLst>
                  <a:path w="746" h="1313" extrusionOk="0">
                    <a:moveTo>
                      <a:pt x="79" y="0"/>
                    </a:moveTo>
                    <a:cubicBezTo>
                      <a:pt x="45" y="0"/>
                      <a:pt x="1" y="54"/>
                      <a:pt x="1" y="135"/>
                    </a:cubicBezTo>
                    <a:cubicBezTo>
                      <a:pt x="254" y="508"/>
                      <a:pt x="433" y="940"/>
                      <a:pt x="686" y="1312"/>
                    </a:cubicBezTo>
                    <a:lnTo>
                      <a:pt x="746" y="1312"/>
                    </a:lnTo>
                    <a:cubicBezTo>
                      <a:pt x="493" y="880"/>
                      <a:pt x="373" y="448"/>
                      <a:pt x="120" y="76"/>
                    </a:cubicBezTo>
                    <a:cubicBezTo>
                      <a:pt x="120" y="23"/>
                      <a:pt x="102" y="0"/>
                      <a:pt x="7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39" name="Google Shape;11339;p70"/>
              <p:cNvSpPr/>
              <p:nvPr/>
            </p:nvSpPr>
            <p:spPr>
              <a:xfrm>
                <a:off x="7490444" y="3912299"/>
                <a:ext cx="20838" cy="31101"/>
              </a:xfrm>
              <a:custGeom>
                <a:avLst/>
                <a:gdLst/>
                <a:ahLst/>
                <a:cxnLst/>
                <a:rect l="l" t="t" r="r" b="b"/>
                <a:pathLst>
                  <a:path w="668" h="997" extrusionOk="0">
                    <a:moveTo>
                      <a:pt x="252" y="0"/>
                    </a:moveTo>
                    <a:cubicBezTo>
                      <a:pt x="143" y="0"/>
                      <a:pt x="0" y="91"/>
                      <a:pt x="42" y="175"/>
                    </a:cubicBezTo>
                    <a:cubicBezTo>
                      <a:pt x="161" y="428"/>
                      <a:pt x="296" y="741"/>
                      <a:pt x="534" y="920"/>
                    </a:cubicBezTo>
                    <a:cubicBezTo>
                      <a:pt x="534" y="920"/>
                      <a:pt x="620" y="996"/>
                      <a:pt x="654" y="996"/>
                    </a:cubicBezTo>
                    <a:cubicBezTo>
                      <a:pt x="663" y="996"/>
                      <a:pt x="668" y="992"/>
                      <a:pt x="668" y="980"/>
                    </a:cubicBezTo>
                    <a:cubicBezTo>
                      <a:pt x="668" y="860"/>
                      <a:pt x="608" y="741"/>
                      <a:pt x="534" y="607"/>
                    </a:cubicBezTo>
                    <a:cubicBezTo>
                      <a:pt x="474" y="428"/>
                      <a:pt x="415" y="235"/>
                      <a:pt x="355" y="56"/>
                    </a:cubicBezTo>
                    <a:cubicBezTo>
                      <a:pt x="337" y="16"/>
                      <a:pt x="298" y="0"/>
                      <a:pt x="252"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0" name="Google Shape;11340;p70"/>
              <p:cNvSpPr/>
              <p:nvPr/>
            </p:nvSpPr>
            <p:spPr>
              <a:xfrm>
                <a:off x="7488042" y="3861358"/>
                <a:ext cx="21400" cy="29479"/>
              </a:xfrm>
              <a:custGeom>
                <a:avLst/>
                <a:gdLst/>
                <a:ahLst/>
                <a:cxnLst/>
                <a:rect l="l" t="t" r="r" b="b"/>
                <a:pathLst>
                  <a:path w="686" h="945" extrusionOk="0">
                    <a:moveTo>
                      <a:pt x="96" y="1"/>
                    </a:moveTo>
                    <a:cubicBezTo>
                      <a:pt x="47" y="1"/>
                      <a:pt x="0" y="56"/>
                      <a:pt x="0" y="140"/>
                    </a:cubicBezTo>
                    <a:cubicBezTo>
                      <a:pt x="119" y="318"/>
                      <a:pt x="238" y="512"/>
                      <a:pt x="373" y="631"/>
                    </a:cubicBezTo>
                    <a:cubicBezTo>
                      <a:pt x="432" y="750"/>
                      <a:pt x="492" y="944"/>
                      <a:pt x="611" y="944"/>
                    </a:cubicBezTo>
                    <a:lnTo>
                      <a:pt x="685" y="944"/>
                    </a:lnTo>
                    <a:cubicBezTo>
                      <a:pt x="685" y="810"/>
                      <a:pt x="551" y="691"/>
                      <a:pt x="492" y="572"/>
                    </a:cubicBezTo>
                    <a:cubicBezTo>
                      <a:pt x="432" y="378"/>
                      <a:pt x="313" y="259"/>
                      <a:pt x="179" y="65"/>
                    </a:cubicBezTo>
                    <a:cubicBezTo>
                      <a:pt x="157" y="21"/>
                      <a:pt x="126" y="1"/>
                      <a:pt x="9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1" name="Google Shape;11341;p70"/>
              <p:cNvSpPr/>
              <p:nvPr/>
            </p:nvSpPr>
            <p:spPr>
              <a:xfrm>
                <a:off x="7492846" y="3959840"/>
                <a:ext cx="20308" cy="27639"/>
              </a:xfrm>
              <a:custGeom>
                <a:avLst/>
                <a:gdLst/>
                <a:ahLst/>
                <a:cxnLst/>
                <a:rect l="l" t="t" r="r" b="b"/>
                <a:pathLst>
                  <a:path w="651" h="886" extrusionOk="0">
                    <a:moveTo>
                      <a:pt x="210" y="1"/>
                    </a:moveTo>
                    <a:cubicBezTo>
                      <a:pt x="101" y="1"/>
                      <a:pt x="0" y="134"/>
                      <a:pt x="84" y="260"/>
                    </a:cubicBezTo>
                    <a:cubicBezTo>
                      <a:pt x="159" y="335"/>
                      <a:pt x="278" y="454"/>
                      <a:pt x="338" y="573"/>
                    </a:cubicBezTo>
                    <a:cubicBezTo>
                      <a:pt x="397" y="707"/>
                      <a:pt x="457" y="826"/>
                      <a:pt x="531" y="886"/>
                    </a:cubicBezTo>
                    <a:cubicBezTo>
                      <a:pt x="591" y="886"/>
                      <a:pt x="591" y="886"/>
                      <a:pt x="651" y="826"/>
                    </a:cubicBezTo>
                    <a:cubicBezTo>
                      <a:pt x="651" y="707"/>
                      <a:pt x="591" y="573"/>
                      <a:pt x="531" y="513"/>
                    </a:cubicBezTo>
                    <a:cubicBezTo>
                      <a:pt x="457" y="335"/>
                      <a:pt x="397" y="200"/>
                      <a:pt x="338" y="81"/>
                    </a:cubicBezTo>
                    <a:cubicBezTo>
                      <a:pt x="303" y="24"/>
                      <a:pt x="256" y="1"/>
                      <a:pt x="210"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2" name="Google Shape;11342;p70"/>
              <p:cNvSpPr/>
              <p:nvPr/>
            </p:nvSpPr>
            <p:spPr>
              <a:xfrm>
                <a:off x="7447675" y="3879482"/>
                <a:ext cx="20869" cy="30384"/>
              </a:xfrm>
              <a:custGeom>
                <a:avLst/>
                <a:gdLst/>
                <a:ahLst/>
                <a:cxnLst/>
                <a:rect l="l" t="t" r="r" b="b"/>
                <a:pathLst>
                  <a:path w="669" h="974" extrusionOk="0">
                    <a:moveTo>
                      <a:pt x="206" y="1"/>
                    </a:moveTo>
                    <a:cubicBezTo>
                      <a:pt x="115" y="1"/>
                      <a:pt x="1" y="85"/>
                      <a:pt x="43" y="169"/>
                    </a:cubicBezTo>
                    <a:cubicBezTo>
                      <a:pt x="177" y="423"/>
                      <a:pt x="356" y="676"/>
                      <a:pt x="549" y="914"/>
                    </a:cubicBezTo>
                    <a:cubicBezTo>
                      <a:pt x="549" y="974"/>
                      <a:pt x="609" y="974"/>
                      <a:pt x="609" y="974"/>
                    </a:cubicBezTo>
                    <a:lnTo>
                      <a:pt x="668" y="974"/>
                    </a:lnTo>
                    <a:lnTo>
                      <a:pt x="668" y="914"/>
                    </a:lnTo>
                    <a:lnTo>
                      <a:pt x="668" y="855"/>
                    </a:lnTo>
                    <a:cubicBezTo>
                      <a:pt x="549" y="601"/>
                      <a:pt x="356" y="363"/>
                      <a:pt x="296" y="50"/>
                    </a:cubicBezTo>
                    <a:cubicBezTo>
                      <a:pt x="278" y="15"/>
                      <a:pt x="244" y="1"/>
                      <a:pt x="206"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3" name="Google Shape;11343;p70"/>
              <p:cNvSpPr/>
              <p:nvPr/>
            </p:nvSpPr>
            <p:spPr>
              <a:xfrm>
                <a:off x="7456878" y="3851157"/>
                <a:ext cx="11667" cy="16440"/>
              </a:xfrm>
              <a:custGeom>
                <a:avLst/>
                <a:gdLst/>
                <a:ahLst/>
                <a:cxnLst/>
                <a:rect l="l" t="t" r="r" b="b"/>
                <a:pathLst>
                  <a:path w="374" h="527" extrusionOk="0">
                    <a:moveTo>
                      <a:pt x="145" y="0"/>
                    </a:moveTo>
                    <a:cubicBezTo>
                      <a:pt x="76" y="0"/>
                      <a:pt x="1" y="48"/>
                      <a:pt x="1" y="154"/>
                    </a:cubicBezTo>
                    <a:cubicBezTo>
                      <a:pt x="1" y="273"/>
                      <a:pt x="195" y="467"/>
                      <a:pt x="314" y="526"/>
                    </a:cubicBezTo>
                    <a:cubicBezTo>
                      <a:pt x="373" y="526"/>
                      <a:pt x="373" y="526"/>
                      <a:pt x="373" y="467"/>
                    </a:cubicBezTo>
                    <a:cubicBezTo>
                      <a:pt x="373" y="392"/>
                      <a:pt x="373" y="333"/>
                      <a:pt x="314" y="273"/>
                    </a:cubicBezTo>
                    <a:cubicBezTo>
                      <a:pt x="314" y="213"/>
                      <a:pt x="254" y="154"/>
                      <a:pt x="254" y="94"/>
                    </a:cubicBezTo>
                    <a:cubicBezTo>
                      <a:pt x="254" y="33"/>
                      <a:pt x="202" y="0"/>
                      <a:pt x="145"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4" name="Google Shape;11344;p70"/>
              <p:cNvSpPr/>
              <p:nvPr/>
            </p:nvSpPr>
            <p:spPr>
              <a:xfrm>
                <a:off x="7442279" y="3789765"/>
                <a:ext cx="28107" cy="33223"/>
              </a:xfrm>
              <a:custGeom>
                <a:avLst/>
                <a:gdLst/>
                <a:ahLst/>
                <a:cxnLst/>
                <a:rect l="l" t="t" r="r" b="b"/>
                <a:pathLst>
                  <a:path w="901" h="1065" extrusionOk="0">
                    <a:moveTo>
                      <a:pt x="115" y="1"/>
                    </a:moveTo>
                    <a:cubicBezTo>
                      <a:pt x="54" y="1"/>
                      <a:pt x="0" y="52"/>
                      <a:pt x="37" y="126"/>
                    </a:cubicBezTo>
                    <a:cubicBezTo>
                      <a:pt x="216" y="498"/>
                      <a:pt x="529" y="811"/>
                      <a:pt x="901" y="1064"/>
                    </a:cubicBezTo>
                    <a:lnTo>
                      <a:pt x="901" y="1004"/>
                    </a:lnTo>
                    <a:cubicBezTo>
                      <a:pt x="663" y="692"/>
                      <a:pt x="409" y="438"/>
                      <a:pt x="216" y="66"/>
                    </a:cubicBezTo>
                    <a:cubicBezTo>
                      <a:pt x="193" y="20"/>
                      <a:pt x="153" y="1"/>
                      <a:pt x="115"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5" name="Google Shape;11345;p70"/>
              <p:cNvSpPr/>
              <p:nvPr/>
            </p:nvSpPr>
            <p:spPr>
              <a:xfrm>
                <a:off x="7394301" y="3798157"/>
                <a:ext cx="19871" cy="26422"/>
              </a:xfrm>
              <a:custGeom>
                <a:avLst/>
                <a:gdLst/>
                <a:ahLst/>
                <a:cxnLst/>
                <a:rect l="l" t="t" r="r" b="b"/>
                <a:pathLst>
                  <a:path w="637" h="847" extrusionOk="0">
                    <a:moveTo>
                      <a:pt x="232" y="1"/>
                    </a:moveTo>
                    <a:cubicBezTo>
                      <a:pt x="125" y="1"/>
                      <a:pt x="1" y="85"/>
                      <a:pt x="85" y="169"/>
                    </a:cubicBezTo>
                    <a:cubicBezTo>
                      <a:pt x="204" y="363"/>
                      <a:pt x="264" y="542"/>
                      <a:pt x="398" y="735"/>
                    </a:cubicBezTo>
                    <a:cubicBezTo>
                      <a:pt x="439" y="777"/>
                      <a:pt x="537" y="846"/>
                      <a:pt x="594" y="846"/>
                    </a:cubicBezTo>
                    <a:cubicBezTo>
                      <a:pt x="619" y="846"/>
                      <a:pt x="636" y="832"/>
                      <a:pt x="636" y="795"/>
                    </a:cubicBezTo>
                    <a:lnTo>
                      <a:pt x="636" y="735"/>
                    </a:lnTo>
                    <a:cubicBezTo>
                      <a:pt x="577" y="601"/>
                      <a:pt x="577" y="542"/>
                      <a:pt x="517" y="482"/>
                    </a:cubicBezTo>
                    <a:cubicBezTo>
                      <a:pt x="458" y="363"/>
                      <a:pt x="398" y="229"/>
                      <a:pt x="338" y="50"/>
                    </a:cubicBezTo>
                    <a:cubicBezTo>
                      <a:pt x="317" y="15"/>
                      <a:pt x="276" y="1"/>
                      <a:pt x="232"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6" name="Google Shape;11346;p70"/>
              <p:cNvSpPr/>
              <p:nvPr/>
            </p:nvSpPr>
            <p:spPr>
              <a:xfrm>
                <a:off x="7434979" y="3920722"/>
                <a:ext cx="21930" cy="35625"/>
              </a:xfrm>
              <a:custGeom>
                <a:avLst/>
                <a:gdLst/>
                <a:ahLst/>
                <a:cxnLst/>
                <a:rect l="l" t="t" r="r" b="b"/>
                <a:pathLst>
                  <a:path w="703" h="1142" extrusionOk="0">
                    <a:moveTo>
                      <a:pt x="216" y="0"/>
                    </a:moveTo>
                    <a:cubicBezTo>
                      <a:pt x="102" y="0"/>
                      <a:pt x="1" y="94"/>
                      <a:pt x="77" y="218"/>
                    </a:cubicBezTo>
                    <a:cubicBezTo>
                      <a:pt x="211" y="531"/>
                      <a:pt x="390" y="903"/>
                      <a:pt x="643" y="1142"/>
                    </a:cubicBezTo>
                    <a:cubicBezTo>
                      <a:pt x="703" y="1142"/>
                      <a:pt x="703" y="1142"/>
                      <a:pt x="703" y="1082"/>
                    </a:cubicBezTo>
                    <a:cubicBezTo>
                      <a:pt x="703" y="903"/>
                      <a:pt x="584" y="769"/>
                      <a:pt x="584" y="590"/>
                    </a:cubicBezTo>
                    <a:cubicBezTo>
                      <a:pt x="524" y="397"/>
                      <a:pt x="450" y="278"/>
                      <a:pt x="390" y="99"/>
                    </a:cubicBezTo>
                    <a:cubicBezTo>
                      <a:pt x="347" y="29"/>
                      <a:pt x="280" y="0"/>
                      <a:pt x="216"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7" name="Google Shape;11347;p70"/>
              <p:cNvSpPr/>
              <p:nvPr/>
            </p:nvSpPr>
            <p:spPr>
              <a:xfrm>
                <a:off x="7399354" y="3867878"/>
                <a:ext cx="18998" cy="26672"/>
              </a:xfrm>
              <a:custGeom>
                <a:avLst/>
                <a:gdLst/>
                <a:ahLst/>
                <a:cxnLst/>
                <a:rect l="l" t="t" r="r" b="b"/>
                <a:pathLst>
                  <a:path w="609" h="855" extrusionOk="0">
                    <a:moveTo>
                      <a:pt x="159" y="0"/>
                    </a:moveTo>
                    <a:cubicBezTo>
                      <a:pt x="85" y="0"/>
                      <a:pt x="0" y="85"/>
                      <a:pt x="42" y="169"/>
                    </a:cubicBezTo>
                    <a:cubicBezTo>
                      <a:pt x="176" y="422"/>
                      <a:pt x="355" y="601"/>
                      <a:pt x="549" y="854"/>
                    </a:cubicBezTo>
                    <a:cubicBezTo>
                      <a:pt x="608" y="854"/>
                      <a:pt x="608" y="795"/>
                      <a:pt x="608" y="795"/>
                    </a:cubicBezTo>
                    <a:cubicBezTo>
                      <a:pt x="549" y="541"/>
                      <a:pt x="415" y="229"/>
                      <a:pt x="236" y="50"/>
                    </a:cubicBezTo>
                    <a:cubicBezTo>
                      <a:pt x="219" y="15"/>
                      <a:pt x="190" y="0"/>
                      <a:pt x="159"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8" name="Google Shape;11348;p70"/>
              <p:cNvSpPr/>
              <p:nvPr/>
            </p:nvSpPr>
            <p:spPr>
              <a:xfrm>
                <a:off x="7316532" y="3445716"/>
                <a:ext cx="11667" cy="17095"/>
              </a:xfrm>
              <a:custGeom>
                <a:avLst/>
                <a:gdLst/>
                <a:ahLst/>
                <a:cxnLst/>
                <a:rect l="l" t="t" r="r" b="b"/>
                <a:pathLst>
                  <a:path w="374" h="548" extrusionOk="0">
                    <a:moveTo>
                      <a:pt x="187" y="0"/>
                    </a:moveTo>
                    <a:cubicBezTo>
                      <a:pt x="94" y="0"/>
                      <a:pt x="1" y="78"/>
                      <a:pt x="31" y="235"/>
                    </a:cubicBezTo>
                    <a:cubicBezTo>
                      <a:pt x="31" y="354"/>
                      <a:pt x="31" y="488"/>
                      <a:pt x="150" y="548"/>
                    </a:cubicBezTo>
                    <a:lnTo>
                      <a:pt x="224" y="548"/>
                    </a:lnTo>
                    <a:cubicBezTo>
                      <a:pt x="344" y="488"/>
                      <a:pt x="344" y="354"/>
                      <a:pt x="344" y="235"/>
                    </a:cubicBezTo>
                    <a:cubicBezTo>
                      <a:pt x="373" y="78"/>
                      <a:pt x="280" y="0"/>
                      <a:pt x="187" y="0"/>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49" name="Google Shape;11349;p70"/>
              <p:cNvSpPr/>
              <p:nvPr/>
            </p:nvSpPr>
            <p:spPr>
              <a:xfrm>
                <a:off x="7302151" y="3421602"/>
                <a:ext cx="15161" cy="14256"/>
              </a:xfrm>
              <a:custGeom>
                <a:avLst/>
                <a:gdLst/>
                <a:ahLst/>
                <a:cxnLst/>
                <a:rect l="l" t="t" r="r" b="b"/>
                <a:pathLst>
                  <a:path w="486" h="457" extrusionOk="0">
                    <a:moveTo>
                      <a:pt x="294" y="1"/>
                    </a:moveTo>
                    <a:cubicBezTo>
                      <a:pt x="277" y="1"/>
                      <a:pt x="258" y="3"/>
                      <a:pt x="238" y="10"/>
                    </a:cubicBezTo>
                    <a:cubicBezTo>
                      <a:pt x="60" y="10"/>
                      <a:pt x="0" y="203"/>
                      <a:pt x="119" y="322"/>
                    </a:cubicBezTo>
                    <a:lnTo>
                      <a:pt x="119" y="382"/>
                    </a:lnTo>
                    <a:lnTo>
                      <a:pt x="179" y="382"/>
                    </a:lnTo>
                    <a:cubicBezTo>
                      <a:pt x="179" y="382"/>
                      <a:pt x="179" y="456"/>
                      <a:pt x="238" y="456"/>
                    </a:cubicBezTo>
                    <a:lnTo>
                      <a:pt x="372" y="456"/>
                    </a:lnTo>
                    <a:cubicBezTo>
                      <a:pt x="432" y="382"/>
                      <a:pt x="432" y="382"/>
                      <a:pt x="432" y="322"/>
                    </a:cubicBezTo>
                    <a:cubicBezTo>
                      <a:pt x="486" y="215"/>
                      <a:pt x="443" y="1"/>
                      <a:pt x="294"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0" name="Google Shape;11350;p70"/>
              <p:cNvSpPr/>
              <p:nvPr/>
            </p:nvSpPr>
            <p:spPr>
              <a:xfrm>
                <a:off x="7301215" y="3442908"/>
                <a:ext cx="9546" cy="17001"/>
              </a:xfrm>
              <a:custGeom>
                <a:avLst/>
                <a:gdLst/>
                <a:ahLst/>
                <a:cxnLst/>
                <a:rect l="l" t="t" r="r" b="b"/>
                <a:pathLst>
                  <a:path w="306" h="545" extrusionOk="0">
                    <a:moveTo>
                      <a:pt x="155" y="1"/>
                    </a:moveTo>
                    <a:cubicBezTo>
                      <a:pt x="78" y="1"/>
                      <a:pt x="0" y="49"/>
                      <a:pt x="30" y="146"/>
                    </a:cubicBezTo>
                    <a:cubicBezTo>
                      <a:pt x="30" y="325"/>
                      <a:pt x="90" y="384"/>
                      <a:pt x="209" y="518"/>
                    </a:cubicBezTo>
                    <a:cubicBezTo>
                      <a:pt x="209" y="538"/>
                      <a:pt x="215" y="545"/>
                      <a:pt x="224" y="545"/>
                    </a:cubicBezTo>
                    <a:cubicBezTo>
                      <a:pt x="242" y="545"/>
                      <a:pt x="268" y="518"/>
                      <a:pt x="268" y="518"/>
                    </a:cubicBezTo>
                    <a:cubicBezTo>
                      <a:pt x="209" y="384"/>
                      <a:pt x="268" y="265"/>
                      <a:pt x="268" y="146"/>
                    </a:cubicBezTo>
                    <a:cubicBezTo>
                      <a:pt x="306" y="49"/>
                      <a:pt x="231" y="1"/>
                      <a:pt x="15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1" name="Google Shape;11351;p70"/>
              <p:cNvSpPr/>
              <p:nvPr/>
            </p:nvSpPr>
            <p:spPr>
              <a:xfrm>
                <a:off x="7080573" y="3354657"/>
                <a:ext cx="12478" cy="17064"/>
              </a:xfrm>
              <a:custGeom>
                <a:avLst/>
                <a:gdLst/>
                <a:ahLst/>
                <a:cxnLst/>
                <a:rect l="l" t="t" r="r" b="b"/>
                <a:pathLst>
                  <a:path w="400" h="547" extrusionOk="0">
                    <a:moveTo>
                      <a:pt x="211" y="1"/>
                    </a:moveTo>
                    <a:cubicBezTo>
                      <a:pt x="99" y="1"/>
                      <a:pt x="1" y="106"/>
                      <a:pt x="86" y="234"/>
                    </a:cubicBezTo>
                    <a:cubicBezTo>
                      <a:pt x="146" y="293"/>
                      <a:pt x="265" y="427"/>
                      <a:pt x="340" y="547"/>
                    </a:cubicBezTo>
                    <a:lnTo>
                      <a:pt x="399" y="547"/>
                    </a:lnTo>
                    <a:cubicBezTo>
                      <a:pt x="399" y="368"/>
                      <a:pt x="399" y="234"/>
                      <a:pt x="340" y="55"/>
                    </a:cubicBezTo>
                    <a:cubicBezTo>
                      <a:pt x="302" y="17"/>
                      <a:pt x="255" y="1"/>
                      <a:pt x="211"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2" name="Google Shape;11352;p70"/>
              <p:cNvSpPr/>
              <p:nvPr/>
            </p:nvSpPr>
            <p:spPr>
              <a:xfrm>
                <a:off x="7058393" y="3336471"/>
                <a:ext cx="18842" cy="16409"/>
              </a:xfrm>
              <a:custGeom>
                <a:avLst/>
                <a:gdLst/>
                <a:ahLst/>
                <a:cxnLst/>
                <a:rect l="l" t="t" r="r" b="b"/>
                <a:pathLst>
                  <a:path w="604" h="526" extrusionOk="0">
                    <a:moveTo>
                      <a:pt x="289" y="1"/>
                    </a:moveTo>
                    <a:cubicBezTo>
                      <a:pt x="128" y="1"/>
                      <a:pt x="1" y="157"/>
                      <a:pt x="52" y="325"/>
                    </a:cubicBezTo>
                    <a:cubicBezTo>
                      <a:pt x="52" y="420"/>
                      <a:pt x="167" y="525"/>
                      <a:pt x="281" y="525"/>
                    </a:cubicBezTo>
                    <a:cubicBezTo>
                      <a:pt x="310" y="525"/>
                      <a:pt x="338" y="519"/>
                      <a:pt x="365" y="504"/>
                    </a:cubicBezTo>
                    <a:lnTo>
                      <a:pt x="425" y="444"/>
                    </a:lnTo>
                    <a:cubicBezTo>
                      <a:pt x="604" y="385"/>
                      <a:pt x="604" y="131"/>
                      <a:pt x="425" y="72"/>
                    </a:cubicBezTo>
                    <a:lnTo>
                      <a:pt x="365" y="12"/>
                    </a:lnTo>
                    <a:cubicBezTo>
                      <a:pt x="339" y="4"/>
                      <a:pt x="314" y="1"/>
                      <a:pt x="289"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3" name="Google Shape;11353;p70"/>
              <p:cNvSpPr/>
              <p:nvPr/>
            </p:nvSpPr>
            <p:spPr>
              <a:xfrm>
                <a:off x="7063727" y="3361926"/>
                <a:ext cx="11667" cy="7924"/>
              </a:xfrm>
              <a:custGeom>
                <a:avLst/>
                <a:gdLst/>
                <a:ahLst/>
                <a:cxnLst/>
                <a:rect l="l" t="t" r="r" b="b"/>
                <a:pathLst>
                  <a:path w="374" h="254" extrusionOk="0">
                    <a:moveTo>
                      <a:pt x="135" y="1"/>
                    </a:moveTo>
                    <a:cubicBezTo>
                      <a:pt x="60" y="60"/>
                      <a:pt x="1" y="194"/>
                      <a:pt x="135" y="254"/>
                    </a:cubicBezTo>
                    <a:lnTo>
                      <a:pt x="254" y="254"/>
                    </a:lnTo>
                    <a:cubicBezTo>
                      <a:pt x="373" y="254"/>
                      <a:pt x="313" y="194"/>
                      <a:pt x="313" y="135"/>
                    </a:cubicBezTo>
                    <a:cubicBezTo>
                      <a:pt x="313" y="60"/>
                      <a:pt x="254" y="1"/>
                      <a:pt x="135" y="1"/>
                    </a:cubicBezTo>
                    <a:close/>
                  </a:path>
                </a:pathLst>
              </a:custGeom>
              <a:solidFill>
                <a:srgbClr val="6D3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4" name="Google Shape;11354;p70"/>
              <p:cNvSpPr/>
              <p:nvPr/>
            </p:nvSpPr>
            <p:spPr>
              <a:xfrm>
                <a:off x="7738694" y="4404244"/>
                <a:ext cx="49569" cy="64293"/>
              </a:xfrm>
              <a:custGeom>
                <a:avLst/>
                <a:gdLst/>
                <a:ahLst/>
                <a:cxnLst/>
                <a:rect l="l" t="t" r="r" b="b"/>
                <a:pathLst>
                  <a:path w="1589" h="2061" extrusionOk="0">
                    <a:moveTo>
                      <a:pt x="424" y="1"/>
                    </a:moveTo>
                    <a:cubicBezTo>
                      <a:pt x="181" y="1"/>
                      <a:pt x="0" y="295"/>
                      <a:pt x="159" y="539"/>
                    </a:cubicBezTo>
                    <a:cubicBezTo>
                      <a:pt x="337" y="852"/>
                      <a:pt x="650" y="1046"/>
                      <a:pt x="844" y="1358"/>
                    </a:cubicBezTo>
                    <a:cubicBezTo>
                      <a:pt x="1023" y="1537"/>
                      <a:pt x="1216" y="1850"/>
                      <a:pt x="1395" y="2029"/>
                    </a:cubicBezTo>
                    <a:cubicBezTo>
                      <a:pt x="1413" y="2051"/>
                      <a:pt x="1438" y="2060"/>
                      <a:pt x="1463" y="2060"/>
                    </a:cubicBezTo>
                    <a:cubicBezTo>
                      <a:pt x="1523" y="2060"/>
                      <a:pt x="1589" y="2011"/>
                      <a:pt x="1589" y="1969"/>
                    </a:cubicBezTo>
                    <a:cubicBezTo>
                      <a:pt x="1589" y="1656"/>
                      <a:pt x="1395" y="1284"/>
                      <a:pt x="1276" y="986"/>
                    </a:cubicBezTo>
                    <a:cubicBezTo>
                      <a:pt x="1082" y="673"/>
                      <a:pt x="904" y="301"/>
                      <a:pt x="591" y="47"/>
                    </a:cubicBezTo>
                    <a:cubicBezTo>
                      <a:pt x="534" y="15"/>
                      <a:pt x="478" y="1"/>
                      <a:pt x="4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5" name="Google Shape;11355;p70"/>
              <p:cNvSpPr/>
              <p:nvPr/>
            </p:nvSpPr>
            <p:spPr>
              <a:xfrm>
                <a:off x="7722254" y="4394106"/>
                <a:ext cx="11636" cy="11636"/>
              </a:xfrm>
              <a:custGeom>
                <a:avLst/>
                <a:gdLst/>
                <a:ahLst/>
                <a:cxnLst/>
                <a:rect l="l" t="t" r="r" b="b"/>
                <a:pathLst>
                  <a:path w="373" h="373" extrusionOk="0">
                    <a:moveTo>
                      <a:pt x="179" y="0"/>
                    </a:moveTo>
                    <a:cubicBezTo>
                      <a:pt x="120" y="0"/>
                      <a:pt x="0" y="60"/>
                      <a:pt x="0" y="194"/>
                    </a:cubicBezTo>
                    <a:cubicBezTo>
                      <a:pt x="0" y="313"/>
                      <a:pt x="60" y="372"/>
                      <a:pt x="120" y="372"/>
                    </a:cubicBezTo>
                    <a:cubicBezTo>
                      <a:pt x="254" y="372"/>
                      <a:pt x="373" y="372"/>
                      <a:pt x="373" y="253"/>
                    </a:cubicBezTo>
                    <a:cubicBezTo>
                      <a:pt x="373" y="119"/>
                      <a:pt x="313"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6" name="Google Shape;11356;p70"/>
              <p:cNvSpPr/>
              <p:nvPr/>
            </p:nvSpPr>
            <p:spPr>
              <a:xfrm>
                <a:off x="6957321" y="4382470"/>
                <a:ext cx="36717" cy="25143"/>
              </a:xfrm>
              <a:custGeom>
                <a:avLst/>
                <a:gdLst/>
                <a:ahLst/>
                <a:cxnLst/>
                <a:rect l="l" t="t" r="r" b="b"/>
                <a:pathLst>
                  <a:path w="1177" h="806" extrusionOk="0">
                    <a:moveTo>
                      <a:pt x="432" y="1"/>
                    </a:moveTo>
                    <a:cubicBezTo>
                      <a:pt x="119" y="1"/>
                      <a:pt x="0" y="373"/>
                      <a:pt x="313" y="567"/>
                    </a:cubicBezTo>
                    <a:cubicBezTo>
                      <a:pt x="432" y="626"/>
                      <a:pt x="626" y="626"/>
                      <a:pt x="805" y="745"/>
                    </a:cubicBezTo>
                    <a:cubicBezTo>
                      <a:pt x="864" y="745"/>
                      <a:pt x="939" y="805"/>
                      <a:pt x="1058" y="805"/>
                    </a:cubicBezTo>
                    <a:lnTo>
                      <a:pt x="1177" y="805"/>
                    </a:lnTo>
                    <a:cubicBezTo>
                      <a:pt x="1117" y="805"/>
                      <a:pt x="1117" y="686"/>
                      <a:pt x="1117" y="686"/>
                    </a:cubicBezTo>
                    <a:cubicBezTo>
                      <a:pt x="1117" y="567"/>
                      <a:pt x="1058" y="492"/>
                      <a:pt x="998" y="433"/>
                    </a:cubicBezTo>
                    <a:cubicBezTo>
                      <a:pt x="864" y="254"/>
                      <a:pt x="685" y="60"/>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7" name="Google Shape;11357;p70"/>
              <p:cNvSpPr/>
              <p:nvPr/>
            </p:nvSpPr>
            <p:spPr>
              <a:xfrm>
                <a:off x="6941973" y="4376231"/>
                <a:ext cx="13507" cy="10918"/>
              </a:xfrm>
              <a:custGeom>
                <a:avLst/>
                <a:gdLst/>
                <a:ahLst/>
                <a:cxnLst/>
                <a:rect l="l" t="t" r="r" b="b"/>
                <a:pathLst>
                  <a:path w="433" h="350" extrusionOk="0">
                    <a:moveTo>
                      <a:pt x="168" y="0"/>
                    </a:moveTo>
                    <a:cubicBezTo>
                      <a:pt x="77" y="0"/>
                      <a:pt x="0" y="105"/>
                      <a:pt x="0" y="201"/>
                    </a:cubicBezTo>
                    <a:cubicBezTo>
                      <a:pt x="44" y="287"/>
                      <a:pt x="118" y="350"/>
                      <a:pt x="178" y="350"/>
                    </a:cubicBezTo>
                    <a:cubicBezTo>
                      <a:pt x="201" y="350"/>
                      <a:pt x="222" y="340"/>
                      <a:pt x="239" y="320"/>
                    </a:cubicBezTo>
                    <a:lnTo>
                      <a:pt x="313" y="320"/>
                    </a:lnTo>
                    <a:cubicBezTo>
                      <a:pt x="432" y="260"/>
                      <a:pt x="432" y="81"/>
                      <a:pt x="313" y="22"/>
                    </a:cubicBezTo>
                    <a:lnTo>
                      <a:pt x="239" y="22"/>
                    </a:lnTo>
                    <a:cubicBezTo>
                      <a:pt x="215" y="7"/>
                      <a:pt x="191" y="0"/>
                      <a:pt x="1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1358" name="Google Shape;11358;p70"/>
            <p:cNvSpPr/>
            <p:nvPr/>
          </p:nvSpPr>
          <p:spPr>
            <a:xfrm>
              <a:off x="5591305" y="3259785"/>
              <a:ext cx="508239" cy="137833"/>
            </a:xfrm>
            <a:custGeom>
              <a:avLst/>
              <a:gdLst/>
              <a:ahLst/>
              <a:cxnLst/>
              <a:rect l="l" t="t" r="r" b="b"/>
              <a:pathLst>
                <a:path w="55255" h="14985" extrusionOk="0">
                  <a:moveTo>
                    <a:pt x="0" y="0"/>
                  </a:moveTo>
                  <a:cubicBezTo>
                    <a:pt x="0" y="0"/>
                    <a:pt x="4520" y="9987"/>
                    <a:pt x="25149" y="13632"/>
                  </a:cubicBezTo>
                  <a:cubicBezTo>
                    <a:pt x="31246" y="14633"/>
                    <a:pt x="36334" y="14985"/>
                    <a:pt x="40473" y="14985"/>
                  </a:cubicBezTo>
                  <a:cubicBezTo>
                    <a:pt x="50190" y="14985"/>
                    <a:pt x="54672" y="13049"/>
                    <a:pt x="54672" y="13049"/>
                  </a:cubicBezTo>
                  <a:cubicBezTo>
                    <a:pt x="55255" y="9695"/>
                    <a:pt x="53724" y="9404"/>
                    <a:pt x="53724" y="9404"/>
                  </a:cubicBezTo>
                  <a:cubicBezTo>
                    <a:pt x="53724" y="9404"/>
                    <a:pt x="32803" y="1167"/>
                    <a:pt x="0"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59" name="Google Shape;11359;p70"/>
            <p:cNvSpPr/>
            <p:nvPr/>
          </p:nvSpPr>
          <p:spPr>
            <a:xfrm>
              <a:off x="5448487" y="2809825"/>
              <a:ext cx="337937" cy="518458"/>
            </a:xfrm>
            <a:custGeom>
              <a:avLst/>
              <a:gdLst/>
              <a:ahLst/>
              <a:cxnLst/>
              <a:rect l="l" t="t" r="r" b="b"/>
              <a:pathLst>
                <a:path w="36740" h="56366" extrusionOk="0">
                  <a:moveTo>
                    <a:pt x="5303" y="0"/>
                  </a:moveTo>
                  <a:cubicBezTo>
                    <a:pt x="5261" y="0"/>
                    <a:pt x="5219" y="2"/>
                    <a:pt x="5176" y="7"/>
                  </a:cubicBezTo>
                  <a:cubicBezTo>
                    <a:pt x="1823" y="590"/>
                    <a:pt x="0" y="7005"/>
                    <a:pt x="1240" y="14877"/>
                  </a:cubicBezTo>
                  <a:cubicBezTo>
                    <a:pt x="2114" y="22750"/>
                    <a:pt x="10643" y="30696"/>
                    <a:pt x="8821" y="32518"/>
                  </a:cubicBezTo>
                  <a:cubicBezTo>
                    <a:pt x="6998" y="34340"/>
                    <a:pt x="5467" y="35215"/>
                    <a:pt x="7581" y="39151"/>
                  </a:cubicBezTo>
                  <a:cubicBezTo>
                    <a:pt x="9915" y="43201"/>
                    <a:pt x="24596" y="56366"/>
                    <a:pt x="29039" y="56366"/>
                  </a:cubicBezTo>
                  <a:cubicBezTo>
                    <a:pt x="29314" y="56366"/>
                    <a:pt x="29550" y="56315"/>
                    <a:pt x="29742" y="56209"/>
                  </a:cubicBezTo>
                  <a:cubicBezTo>
                    <a:pt x="32220" y="54970"/>
                    <a:pt x="36740" y="34632"/>
                    <a:pt x="33386" y="30987"/>
                  </a:cubicBezTo>
                  <a:cubicBezTo>
                    <a:pt x="32310" y="29886"/>
                    <a:pt x="31484" y="29540"/>
                    <a:pt x="30807" y="29540"/>
                  </a:cubicBezTo>
                  <a:cubicBezTo>
                    <a:pt x="29654" y="29540"/>
                    <a:pt x="28931" y="30544"/>
                    <a:pt x="28129" y="30544"/>
                  </a:cubicBezTo>
                  <a:cubicBezTo>
                    <a:pt x="27966" y="30544"/>
                    <a:pt x="27801" y="30503"/>
                    <a:pt x="27628" y="30404"/>
                  </a:cubicBezTo>
                  <a:cubicBezTo>
                    <a:pt x="26097" y="29748"/>
                    <a:pt x="24274" y="14002"/>
                    <a:pt x="19755" y="11816"/>
                  </a:cubicBezTo>
                  <a:cubicBezTo>
                    <a:pt x="18791" y="11400"/>
                    <a:pt x="17967" y="11254"/>
                    <a:pt x="17244" y="11254"/>
                  </a:cubicBezTo>
                  <a:cubicBezTo>
                    <a:pt x="15521" y="11254"/>
                    <a:pt x="14374" y="12086"/>
                    <a:pt x="13277" y="12086"/>
                  </a:cubicBezTo>
                  <a:cubicBezTo>
                    <a:pt x="12816" y="12086"/>
                    <a:pt x="12364" y="11940"/>
                    <a:pt x="11882" y="11524"/>
                  </a:cubicBezTo>
                  <a:cubicBezTo>
                    <a:pt x="9726" y="10015"/>
                    <a:pt x="8278" y="0"/>
                    <a:pt x="5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0" name="Google Shape;11360;p70"/>
            <p:cNvSpPr/>
            <p:nvPr/>
          </p:nvSpPr>
          <p:spPr>
            <a:xfrm>
              <a:off x="5496087" y="2902578"/>
              <a:ext cx="248771" cy="527518"/>
            </a:xfrm>
            <a:custGeom>
              <a:avLst/>
              <a:gdLst/>
              <a:ahLst/>
              <a:cxnLst/>
              <a:rect l="l" t="t" r="r" b="b"/>
              <a:pathLst>
                <a:path w="27046" h="57351" extrusionOk="0">
                  <a:moveTo>
                    <a:pt x="475" y="0"/>
                  </a:moveTo>
                  <a:cubicBezTo>
                    <a:pt x="365" y="0"/>
                    <a:pt x="292" y="91"/>
                    <a:pt x="292" y="274"/>
                  </a:cubicBezTo>
                  <a:cubicBezTo>
                    <a:pt x="1" y="565"/>
                    <a:pt x="1" y="857"/>
                    <a:pt x="292" y="1148"/>
                  </a:cubicBezTo>
                  <a:cubicBezTo>
                    <a:pt x="292" y="1148"/>
                    <a:pt x="876" y="1732"/>
                    <a:pt x="2115" y="2971"/>
                  </a:cubicBezTo>
                  <a:cubicBezTo>
                    <a:pt x="2698" y="3554"/>
                    <a:pt x="3354" y="4502"/>
                    <a:pt x="4229" y="5085"/>
                  </a:cubicBezTo>
                  <a:cubicBezTo>
                    <a:pt x="5176" y="6032"/>
                    <a:pt x="6051" y="7199"/>
                    <a:pt x="6999" y="8146"/>
                  </a:cubicBezTo>
                  <a:cubicBezTo>
                    <a:pt x="7874" y="9386"/>
                    <a:pt x="9113" y="10552"/>
                    <a:pt x="9988" y="12083"/>
                  </a:cubicBezTo>
                  <a:cubicBezTo>
                    <a:pt x="10352" y="12374"/>
                    <a:pt x="10352" y="12666"/>
                    <a:pt x="10644" y="13030"/>
                  </a:cubicBezTo>
                  <a:cubicBezTo>
                    <a:pt x="10935" y="13322"/>
                    <a:pt x="11227" y="13614"/>
                    <a:pt x="11518" y="13905"/>
                  </a:cubicBezTo>
                  <a:cubicBezTo>
                    <a:pt x="11810" y="14853"/>
                    <a:pt x="12466" y="15436"/>
                    <a:pt x="13049" y="16311"/>
                  </a:cubicBezTo>
                  <a:cubicBezTo>
                    <a:pt x="13341" y="16967"/>
                    <a:pt x="13997" y="17841"/>
                    <a:pt x="14580" y="18789"/>
                  </a:cubicBezTo>
                  <a:cubicBezTo>
                    <a:pt x="14872" y="19372"/>
                    <a:pt x="15455" y="20320"/>
                    <a:pt x="16111" y="21195"/>
                  </a:cubicBezTo>
                  <a:cubicBezTo>
                    <a:pt x="16402" y="22142"/>
                    <a:pt x="16986" y="22725"/>
                    <a:pt x="17277" y="23600"/>
                  </a:cubicBezTo>
                  <a:cubicBezTo>
                    <a:pt x="17642" y="24548"/>
                    <a:pt x="18225" y="25423"/>
                    <a:pt x="18516" y="26370"/>
                  </a:cubicBezTo>
                  <a:cubicBezTo>
                    <a:pt x="19464" y="28193"/>
                    <a:pt x="20047" y="30015"/>
                    <a:pt x="20922" y="31837"/>
                  </a:cubicBezTo>
                  <a:cubicBezTo>
                    <a:pt x="21578" y="33660"/>
                    <a:pt x="22161" y="35482"/>
                    <a:pt x="22453" y="37305"/>
                  </a:cubicBezTo>
                  <a:cubicBezTo>
                    <a:pt x="23692" y="40658"/>
                    <a:pt x="24275" y="44011"/>
                    <a:pt x="24931" y="47000"/>
                  </a:cubicBezTo>
                  <a:cubicBezTo>
                    <a:pt x="24931" y="48530"/>
                    <a:pt x="25223" y="49770"/>
                    <a:pt x="25223" y="50936"/>
                  </a:cubicBezTo>
                  <a:cubicBezTo>
                    <a:pt x="25514" y="52175"/>
                    <a:pt x="25514" y="53123"/>
                    <a:pt x="25514" y="53998"/>
                  </a:cubicBezTo>
                  <a:cubicBezTo>
                    <a:pt x="25806" y="55820"/>
                    <a:pt x="25806" y="56768"/>
                    <a:pt x="25806" y="56768"/>
                  </a:cubicBezTo>
                  <a:cubicBezTo>
                    <a:pt x="25806" y="57059"/>
                    <a:pt x="25806" y="57351"/>
                    <a:pt x="26097" y="57351"/>
                  </a:cubicBezTo>
                  <a:cubicBezTo>
                    <a:pt x="26389" y="57351"/>
                    <a:pt x="26753" y="57059"/>
                    <a:pt x="26753" y="56768"/>
                  </a:cubicBezTo>
                  <a:cubicBezTo>
                    <a:pt x="26753" y="56768"/>
                    <a:pt x="27045" y="55820"/>
                    <a:pt x="27045" y="53998"/>
                  </a:cubicBezTo>
                  <a:cubicBezTo>
                    <a:pt x="27045" y="52175"/>
                    <a:pt x="26753" y="49770"/>
                    <a:pt x="26389" y="46708"/>
                  </a:cubicBezTo>
                  <a:cubicBezTo>
                    <a:pt x="26389" y="45177"/>
                    <a:pt x="26097" y="43646"/>
                    <a:pt x="25806" y="41824"/>
                  </a:cubicBezTo>
                  <a:cubicBezTo>
                    <a:pt x="25514" y="40366"/>
                    <a:pt x="24931" y="38544"/>
                    <a:pt x="24567" y="36721"/>
                  </a:cubicBezTo>
                  <a:cubicBezTo>
                    <a:pt x="23983" y="34899"/>
                    <a:pt x="23400" y="33077"/>
                    <a:pt x="22744" y="31254"/>
                  </a:cubicBezTo>
                  <a:cubicBezTo>
                    <a:pt x="22161" y="29067"/>
                    <a:pt x="21286" y="27245"/>
                    <a:pt x="20339" y="25423"/>
                  </a:cubicBezTo>
                  <a:cubicBezTo>
                    <a:pt x="20047" y="24548"/>
                    <a:pt x="19756" y="23600"/>
                    <a:pt x="19099" y="22725"/>
                  </a:cubicBezTo>
                  <a:cubicBezTo>
                    <a:pt x="18808" y="21778"/>
                    <a:pt x="18225" y="20903"/>
                    <a:pt x="17642" y="20320"/>
                  </a:cubicBezTo>
                  <a:cubicBezTo>
                    <a:pt x="17277" y="19372"/>
                    <a:pt x="16694" y="18498"/>
                    <a:pt x="16111" y="17550"/>
                  </a:cubicBezTo>
                  <a:cubicBezTo>
                    <a:pt x="15819" y="16675"/>
                    <a:pt x="15163" y="16019"/>
                    <a:pt x="14580" y="15144"/>
                  </a:cubicBezTo>
                  <a:cubicBezTo>
                    <a:pt x="14288" y="14488"/>
                    <a:pt x="13632" y="13614"/>
                    <a:pt x="13049" y="13030"/>
                  </a:cubicBezTo>
                  <a:cubicBezTo>
                    <a:pt x="12758" y="12666"/>
                    <a:pt x="12466" y="12083"/>
                    <a:pt x="12174" y="11791"/>
                  </a:cubicBezTo>
                  <a:cubicBezTo>
                    <a:pt x="11810" y="11500"/>
                    <a:pt x="11518" y="11208"/>
                    <a:pt x="11518" y="10844"/>
                  </a:cubicBezTo>
                  <a:cubicBezTo>
                    <a:pt x="10352" y="9386"/>
                    <a:pt x="9113" y="8146"/>
                    <a:pt x="8165" y="7199"/>
                  </a:cubicBezTo>
                  <a:cubicBezTo>
                    <a:pt x="7290" y="6032"/>
                    <a:pt x="6343" y="5085"/>
                    <a:pt x="5468" y="4210"/>
                  </a:cubicBezTo>
                  <a:cubicBezTo>
                    <a:pt x="4520" y="3262"/>
                    <a:pt x="3646" y="2679"/>
                    <a:pt x="3062" y="2096"/>
                  </a:cubicBezTo>
                  <a:cubicBezTo>
                    <a:pt x="1823" y="857"/>
                    <a:pt x="876" y="274"/>
                    <a:pt x="876" y="274"/>
                  </a:cubicBezTo>
                  <a:cubicBezTo>
                    <a:pt x="730" y="91"/>
                    <a:pt x="584" y="0"/>
                    <a:pt x="47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1" name="Google Shape;11361;p70"/>
            <p:cNvSpPr/>
            <p:nvPr/>
          </p:nvSpPr>
          <p:spPr>
            <a:xfrm>
              <a:off x="5482014" y="2927220"/>
              <a:ext cx="134108" cy="105943"/>
            </a:xfrm>
            <a:custGeom>
              <a:avLst/>
              <a:gdLst/>
              <a:ahLst/>
              <a:cxnLst/>
              <a:rect l="l" t="t" r="r" b="b"/>
              <a:pathLst>
                <a:path w="14580" h="11518" extrusionOk="0">
                  <a:moveTo>
                    <a:pt x="13996" y="0"/>
                  </a:moveTo>
                  <a:cubicBezTo>
                    <a:pt x="13704" y="0"/>
                    <a:pt x="13340" y="0"/>
                    <a:pt x="13048" y="292"/>
                  </a:cubicBezTo>
                  <a:cubicBezTo>
                    <a:pt x="13048" y="583"/>
                    <a:pt x="12757" y="583"/>
                    <a:pt x="12757" y="875"/>
                  </a:cubicBezTo>
                  <a:cubicBezTo>
                    <a:pt x="12465" y="1239"/>
                    <a:pt x="12465" y="1239"/>
                    <a:pt x="12465" y="1531"/>
                  </a:cubicBezTo>
                  <a:lnTo>
                    <a:pt x="12174" y="2114"/>
                  </a:lnTo>
                  <a:lnTo>
                    <a:pt x="12174" y="3062"/>
                  </a:lnTo>
                  <a:lnTo>
                    <a:pt x="12174" y="3645"/>
                  </a:lnTo>
                  <a:cubicBezTo>
                    <a:pt x="11882" y="3937"/>
                    <a:pt x="11882" y="3937"/>
                    <a:pt x="11882" y="4228"/>
                  </a:cubicBezTo>
                  <a:lnTo>
                    <a:pt x="11882" y="5467"/>
                  </a:lnTo>
                  <a:cubicBezTo>
                    <a:pt x="11882" y="6342"/>
                    <a:pt x="11882" y="7290"/>
                    <a:pt x="12174" y="8165"/>
                  </a:cubicBezTo>
                  <a:lnTo>
                    <a:pt x="12174" y="8173"/>
                  </a:lnTo>
                  <a:lnTo>
                    <a:pt x="12174" y="8173"/>
                  </a:lnTo>
                  <a:cubicBezTo>
                    <a:pt x="12076" y="8075"/>
                    <a:pt x="11979" y="7970"/>
                    <a:pt x="11882" y="7873"/>
                  </a:cubicBezTo>
                  <a:cubicBezTo>
                    <a:pt x="11518" y="7873"/>
                    <a:pt x="11226" y="7581"/>
                    <a:pt x="10934" y="7581"/>
                  </a:cubicBezTo>
                  <a:cubicBezTo>
                    <a:pt x="10643" y="7581"/>
                    <a:pt x="10351" y="7290"/>
                    <a:pt x="10351" y="7290"/>
                  </a:cubicBezTo>
                  <a:lnTo>
                    <a:pt x="9404" y="6707"/>
                  </a:lnTo>
                  <a:cubicBezTo>
                    <a:pt x="8820" y="6707"/>
                    <a:pt x="8237" y="6342"/>
                    <a:pt x="7581" y="6051"/>
                  </a:cubicBezTo>
                  <a:cubicBezTo>
                    <a:pt x="6998" y="6051"/>
                    <a:pt x="6415" y="5759"/>
                    <a:pt x="5759" y="5759"/>
                  </a:cubicBezTo>
                  <a:cubicBezTo>
                    <a:pt x="5176" y="5467"/>
                    <a:pt x="4884" y="5467"/>
                    <a:pt x="4228" y="5176"/>
                  </a:cubicBezTo>
                  <a:cubicBezTo>
                    <a:pt x="3062" y="4884"/>
                    <a:pt x="1822" y="4884"/>
                    <a:pt x="583" y="4520"/>
                  </a:cubicBezTo>
                  <a:cubicBezTo>
                    <a:pt x="292" y="4520"/>
                    <a:pt x="0" y="4884"/>
                    <a:pt x="0" y="5176"/>
                  </a:cubicBezTo>
                  <a:cubicBezTo>
                    <a:pt x="0" y="5467"/>
                    <a:pt x="0" y="5759"/>
                    <a:pt x="292" y="5759"/>
                  </a:cubicBezTo>
                  <a:cubicBezTo>
                    <a:pt x="1531" y="6051"/>
                    <a:pt x="2406" y="6342"/>
                    <a:pt x="3645" y="6998"/>
                  </a:cubicBezTo>
                  <a:lnTo>
                    <a:pt x="5467" y="7581"/>
                  </a:lnTo>
                  <a:cubicBezTo>
                    <a:pt x="5759" y="7581"/>
                    <a:pt x="6415" y="7873"/>
                    <a:pt x="6998" y="8165"/>
                  </a:cubicBezTo>
                  <a:cubicBezTo>
                    <a:pt x="7581" y="8165"/>
                    <a:pt x="7873" y="8529"/>
                    <a:pt x="8529" y="8821"/>
                  </a:cubicBezTo>
                  <a:lnTo>
                    <a:pt x="9404" y="9112"/>
                  </a:lnTo>
                  <a:cubicBezTo>
                    <a:pt x="9695" y="9112"/>
                    <a:pt x="9695" y="9404"/>
                    <a:pt x="10060" y="9404"/>
                  </a:cubicBezTo>
                  <a:cubicBezTo>
                    <a:pt x="10351" y="9695"/>
                    <a:pt x="10643" y="9695"/>
                    <a:pt x="10934" y="9987"/>
                  </a:cubicBezTo>
                  <a:cubicBezTo>
                    <a:pt x="10934" y="9987"/>
                    <a:pt x="11226" y="9987"/>
                    <a:pt x="11518" y="10351"/>
                  </a:cubicBezTo>
                  <a:cubicBezTo>
                    <a:pt x="11882" y="10351"/>
                    <a:pt x="11882" y="10643"/>
                    <a:pt x="12174" y="10643"/>
                  </a:cubicBezTo>
                  <a:lnTo>
                    <a:pt x="12757" y="11226"/>
                  </a:lnTo>
                  <a:cubicBezTo>
                    <a:pt x="13048" y="11518"/>
                    <a:pt x="13340" y="11518"/>
                    <a:pt x="13704" y="11518"/>
                  </a:cubicBezTo>
                  <a:cubicBezTo>
                    <a:pt x="14288" y="11518"/>
                    <a:pt x="14579" y="10935"/>
                    <a:pt x="14579" y="10351"/>
                  </a:cubicBezTo>
                  <a:lnTo>
                    <a:pt x="14288" y="9112"/>
                  </a:lnTo>
                  <a:lnTo>
                    <a:pt x="13996" y="7873"/>
                  </a:lnTo>
                  <a:cubicBezTo>
                    <a:pt x="13996" y="6998"/>
                    <a:pt x="13704" y="6342"/>
                    <a:pt x="13704" y="5467"/>
                  </a:cubicBezTo>
                  <a:lnTo>
                    <a:pt x="13704" y="4228"/>
                  </a:lnTo>
                  <a:lnTo>
                    <a:pt x="13704" y="3645"/>
                  </a:lnTo>
                  <a:lnTo>
                    <a:pt x="13704" y="3062"/>
                  </a:lnTo>
                  <a:lnTo>
                    <a:pt x="13704" y="2406"/>
                  </a:lnTo>
                  <a:lnTo>
                    <a:pt x="13704" y="1823"/>
                  </a:lnTo>
                  <a:lnTo>
                    <a:pt x="13996" y="1531"/>
                  </a:lnTo>
                  <a:lnTo>
                    <a:pt x="13996" y="875"/>
                  </a:lnTo>
                  <a:lnTo>
                    <a:pt x="13996" y="583"/>
                  </a:lnTo>
                  <a:cubicBezTo>
                    <a:pt x="14288" y="583"/>
                    <a:pt x="13996" y="292"/>
                    <a:pt x="13996"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2" name="Google Shape;11362;p70"/>
            <p:cNvSpPr/>
            <p:nvPr/>
          </p:nvSpPr>
          <p:spPr>
            <a:xfrm>
              <a:off x="5526937" y="3019072"/>
              <a:ext cx="142147" cy="100590"/>
            </a:xfrm>
            <a:custGeom>
              <a:avLst/>
              <a:gdLst/>
              <a:ahLst/>
              <a:cxnLst/>
              <a:rect l="l" t="t" r="r" b="b"/>
              <a:pathLst>
                <a:path w="15454" h="10936" extrusionOk="0">
                  <a:moveTo>
                    <a:pt x="15162" y="1"/>
                  </a:moveTo>
                  <a:cubicBezTo>
                    <a:pt x="14871" y="1"/>
                    <a:pt x="14579" y="1"/>
                    <a:pt x="14288" y="365"/>
                  </a:cubicBezTo>
                  <a:cubicBezTo>
                    <a:pt x="14288" y="949"/>
                    <a:pt x="13923" y="1240"/>
                    <a:pt x="13923" y="1532"/>
                  </a:cubicBezTo>
                  <a:cubicBezTo>
                    <a:pt x="13632" y="1823"/>
                    <a:pt x="13632" y="2188"/>
                    <a:pt x="13632" y="2188"/>
                  </a:cubicBezTo>
                  <a:lnTo>
                    <a:pt x="13632" y="2771"/>
                  </a:lnTo>
                  <a:cubicBezTo>
                    <a:pt x="13340" y="3354"/>
                    <a:pt x="13340" y="3646"/>
                    <a:pt x="13340" y="4010"/>
                  </a:cubicBezTo>
                  <a:lnTo>
                    <a:pt x="13340" y="5176"/>
                  </a:lnTo>
                  <a:lnTo>
                    <a:pt x="13048" y="6416"/>
                  </a:lnTo>
                  <a:lnTo>
                    <a:pt x="13048" y="7655"/>
                  </a:lnTo>
                  <a:lnTo>
                    <a:pt x="13048" y="7871"/>
                  </a:lnTo>
                  <a:lnTo>
                    <a:pt x="13048" y="7871"/>
                  </a:lnTo>
                  <a:cubicBezTo>
                    <a:pt x="12854" y="7785"/>
                    <a:pt x="12660" y="7655"/>
                    <a:pt x="12465" y="7655"/>
                  </a:cubicBezTo>
                  <a:cubicBezTo>
                    <a:pt x="12101" y="7290"/>
                    <a:pt x="11809" y="7290"/>
                    <a:pt x="11518" y="7290"/>
                  </a:cubicBezTo>
                  <a:cubicBezTo>
                    <a:pt x="10934" y="6999"/>
                    <a:pt x="10278" y="6707"/>
                    <a:pt x="9987" y="6416"/>
                  </a:cubicBezTo>
                  <a:cubicBezTo>
                    <a:pt x="9695" y="6416"/>
                    <a:pt x="9404" y="6416"/>
                    <a:pt x="9112" y="6124"/>
                  </a:cubicBezTo>
                  <a:lnTo>
                    <a:pt x="8164" y="6124"/>
                  </a:lnTo>
                  <a:cubicBezTo>
                    <a:pt x="7581" y="5833"/>
                    <a:pt x="6998" y="5833"/>
                    <a:pt x="6342" y="5468"/>
                  </a:cubicBezTo>
                  <a:cubicBezTo>
                    <a:pt x="5759" y="5468"/>
                    <a:pt x="5176" y="5468"/>
                    <a:pt x="4520" y="5176"/>
                  </a:cubicBezTo>
                  <a:lnTo>
                    <a:pt x="583" y="5176"/>
                  </a:lnTo>
                  <a:cubicBezTo>
                    <a:pt x="583" y="5176"/>
                    <a:pt x="292" y="5176"/>
                    <a:pt x="292" y="5468"/>
                  </a:cubicBezTo>
                  <a:cubicBezTo>
                    <a:pt x="0" y="5833"/>
                    <a:pt x="292" y="6124"/>
                    <a:pt x="583" y="6124"/>
                  </a:cubicBezTo>
                  <a:cubicBezTo>
                    <a:pt x="1822" y="6416"/>
                    <a:pt x="2989" y="6707"/>
                    <a:pt x="4228" y="6999"/>
                  </a:cubicBezTo>
                  <a:cubicBezTo>
                    <a:pt x="5176" y="7290"/>
                    <a:pt x="6342" y="7655"/>
                    <a:pt x="7581" y="7947"/>
                  </a:cubicBezTo>
                  <a:cubicBezTo>
                    <a:pt x="8164" y="7947"/>
                    <a:pt x="8456" y="8238"/>
                    <a:pt x="9112" y="8530"/>
                  </a:cubicBezTo>
                  <a:cubicBezTo>
                    <a:pt x="9695" y="8530"/>
                    <a:pt x="10278" y="8821"/>
                    <a:pt x="10934" y="9113"/>
                  </a:cubicBezTo>
                  <a:cubicBezTo>
                    <a:pt x="10934" y="9113"/>
                    <a:pt x="11226" y="9477"/>
                    <a:pt x="11518" y="9477"/>
                  </a:cubicBezTo>
                  <a:cubicBezTo>
                    <a:pt x="11809" y="9769"/>
                    <a:pt x="12101" y="9769"/>
                    <a:pt x="12101" y="9769"/>
                  </a:cubicBezTo>
                  <a:cubicBezTo>
                    <a:pt x="12465" y="10060"/>
                    <a:pt x="12757" y="10060"/>
                    <a:pt x="13048" y="10352"/>
                  </a:cubicBezTo>
                  <a:lnTo>
                    <a:pt x="13632" y="10644"/>
                  </a:lnTo>
                  <a:lnTo>
                    <a:pt x="13632" y="10935"/>
                  </a:lnTo>
                  <a:lnTo>
                    <a:pt x="14579" y="10935"/>
                  </a:lnTo>
                  <a:cubicBezTo>
                    <a:pt x="14871" y="10935"/>
                    <a:pt x="15454" y="10352"/>
                    <a:pt x="15162" y="9769"/>
                  </a:cubicBezTo>
                  <a:lnTo>
                    <a:pt x="15162" y="8821"/>
                  </a:lnTo>
                  <a:lnTo>
                    <a:pt x="15162" y="7655"/>
                  </a:lnTo>
                  <a:cubicBezTo>
                    <a:pt x="15162" y="7290"/>
                    <a:pt x="15162" y="6707"/>
                    <a:pt x="14871" y="6416"/>
                  </a:cubicBezTo>
                  <a:lnTo>
                    <a:pt x="14871" y="5176"/>
                  </a:lnTo>
                  <a:lnTo>
                    <a:pt x="14871" y="4302"/>
                  </a:lnTo>
                  <a:cubicBezTo>
                    <a:pt x="14871" y="3646"/>
                    <a:pt x="15162" y="3354"/>
                    <a:pt x="15162" y="3063"/>
                  </a:cubicBezTo>
                  <a:lnTo>
                    <a:pt x="15162" y="1823"/>
                  </a:lnTo>
                  <a:cubicBezTo>
                    <a:pt x="15162" y="1532"/>
                    <a:pt x="15162" y="1240"/>
                    <a:pt x="15454" y="949"/>
                  </a:cubicBezTo>
                  <a:lnTo>
                    <a:pt x="15454" y="657"/>
                  </a:lnTo>
                  <a:cubicBezTo>
                    <a:pt x="15454" y="365"/>
                    <a:pt x="15162" y="365"/>
                    <a:pt x="15162"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3" name="Google Shape;11363;p70"/>
            <p:cNvSpPr/>
            <p:nvPr/>
          </p:nvSpPr>
          <p:spPr>
            <a:xfrm>
              <a:off x="5532300" y="3109590"/>
              <a:ext cx="209872" cy="98272"/>
            </a:xfrm>
            <a:custGeom>
              <a:avLst/>
              <a:gdLst/>
              <a:ahLst/>
              <a:cxnLst/>
              <a:rect l="l" t="t" r="r" b="b"/>
              <a:pathLst>
                <a:path w="22817" h="10684" extrusionOk="0">
                  <a:moveTo>
                    <a:pt x="22015" y="1"/>
                  </a:moveTo>
                  <a:cubicBezTo>
                    <a:pt x="21869" y="1"/>
                    <a:pt x="21723" y="74"/>
                    <a:pt x="21577" y="219"/>
                  </a:cubicBezTo>
                  <a:cubicBezTo>
                    <a:pt x="21286" y="511"/>
                    <a:pt x="20994" y="803"/>
                    <a:pt x="20994" y="1459"/>
                  </a:cubicBezTo>
                  <a:cubicBezTo>
                    <a:pt x="20630" y="1459"/>
                    <a:pt x="20630" y="1750"/>
                    <a:pt x="20338" y="1750"/>
                  </a:cubicBezTo>
                  <a:lnTo>
                    <a:pt x="20046" y="2333"/>
                  </a:lnTo>
                  <a:cubicBezTo>
                    <a:pt x="19755" y="2625"/>
                    <a:pt x="19755" y="2917"/>
                    <a:pt x="19463" y="3573"/>
                  </a:cubicBezTo>
                  <a:lnTo>
                    <a:pt x="18807" y="4447"/>
                  </a:lnTo>
                  <a:cubicBezTo>
                    <a:pt x="18516" y="5103"/>
                    <a:pt x="18516" y="5395"/>
                    <a:pt x="18224" y="5687"/>
                  </a:cubicBezTo>
                  <a:cubicBezTo>
                    <a:pt x="18224" y="5978"/>
                    <a:pt x="17933" y="6561"/>
                    <a:pt x="17933" y="6926"/>
                  </a:cubicBezTo>
                  <a:cubicBezTo>
                    <a:pt x="17688" y="7170"/>
                    <a:pt x="17649" y="7620"/>
                    <a:pt x="17470" y="7930"/>
                  </a:cubicBezTo>
                  <a:lnTo>
                    <a:pt x="17470" y="7930"/>
                  </a:lnTo>
                  <a:cubicBezTo>
                    <a:pt x="17215" y="7702"/>
                    <a:pt x="16930" y="7509"/>
                    <a:pt x="16693" y="7509"/>
                  </a:cubicBezTo>
                  <a:cubicBezTo>
                    <a:pt x="16402" y="7217"/>
                    <a:pt x="15819" y="6926"/>
                    <a:pt x="15527" y="6926"/>
                  </a:cubicBezTo>
                  <a:cubicBezTo>
                    <a:pt x="15162" y="6561"/>
                    <a:pt x="14871" y="6561"/>
                    <a:pt x="14288" y="6270"/>
                  </a:cubicBezTo>
                  <a:cubicBezTo>
                    <a:pt x="13996" y="6270"/>
                    <a:pt x="13705" y="5978"/>
                    <a:pt x="13340" y="5978"/>
                  </a:cubicBezTo>
                  <a:lnTo>
                    <a:pt x="12174" y="5687"/>
                  </a:lnTo>
                  <a:cubicBezTo>
                    <a:pt x="11226" y="5395"/>
                    <a:pt x="10643" y="5395"/>
                    <a:pt x="9695" y="5103"/>
                  </a:cubicBezTo>
                  <a:cubicBezTo>
                    <a:pt x="9112" y="5103"/>
                    <a:pt x="8237" y="5103"/>
                    <a:pt x="7290" y="4739"/>
                  </a:cubicBezTo>
                  <a:lnTo>
                    <a:pt x="292" y="4739"/>
                  </a:lnTo>
                  <a:cubicBezTo>
                    <a:pt x="292" y="4739"/>
                    <a:pt x="0" y="5103"/>
                    <a:pt x="0" y="5395"/>
                  </a:cubicBezTo>
                  <a:cubicBezTo>
                    <a:pt x="0" y="5687"/>
                    <a:pt x="0" y="5978"/>
                    <a:pt x="292" y="5978"/>
                  </a:cubicBezTo>
                  <a:lnTo>
                    <a:pt x="2770" y="6270"/>
                  </a:lnTo>
                  <a:lnTo>
                    <a:pt x="4884" y="6270"/>
                  </a:lnTo>
                  <a:cubicBezTo>
                    <a:pt x="5759" y="6561"/>
                    <a:pt x="6415" y="6561"/>
                    <a:pt x="7290" y="6926"/>
                  </a:cubicBezTo>
                  <a:lnTo>
                    <a:pt x="8237" y="6926"/>
                  </a:lnTo>
                  <a:cubicBezTo>
                    <a:pt x="8821" y="6926"/>
                    <a:pt x="9112" y="7217"/>
                    <a:pt x="9404" y="7217"/>
                  </a:cubicBezTo>
                  <a:cubicBezTo>
                    <a:pt x="9695" y="7217"/>
                    <a:pt x="10060" y="7217"/>
                    <a:pt x="10643" y="7509"/>
                  </a:cubicBezTo>
                  <a:lnTo>
                    <a:pt x="11518" y="7801"/>
                  </a:lnTo>
                  <a:lnTo>
                    <a:pt x="12757" y="8092"/>
                  </a:lnTo>
                  <a:cubicBezTo>
                    <a:pt x="13049" y="8092"/>
                    <a:pt x="13340" y="8092"/>
                    <a:pt x="13705" y="8384"/>
                  </a:cubicBezTo>
                  <a:cubicBezTo>
                    <a:pt x="13996" y="8384"/>
                    <a:pt x="14288" y="8748"/>
                    <a:pt x="14579" y="8748"/>
                  </a:cubicBezTo>
                  <a:cubicBezTo>
                    <a:pt x="14871" y="9040"/>
                    <a:pt x="15162" y="9040"/>
                    <a:pt x="15527" y="9331"/>
                  </a:cubicBezTo>
                  <a:cubicBezTo>
                    <a:pt x="15819" y="9331"/>
                    <a:pt x="16110" y="9623"/>
                    <a:pt x="16402" y="9623"/>
                  </a:cubicBezTo>
                  <a:lnTo>
                    <a:pt x="17349" y="10206"/>
                  </a:lnTo>
                  <a:lnTo>
                    <a:pt x="17349" y="10571"/>
                  </a:lnTo>
                  <a:lnTo>
                    <a:pt x="17641" y="10571"/>
                  </a:lnTo>
                  <a:cubicBezTo>
                    <a:pt x="17794" y="10647"/>
                    <a:pt x="17948" y="10684"/>
                    <a:pt x="18090" y="10684"/>
                  </a:cubicBezTo>
                  <a:cubicBezTo>
                    <a:pt x="18490" y="10684"/>
                    <a:pt x="18807" y="10398"/>
                    <a:pt x="18807" y="9915"/>
                  </a:cubicBezTo>
                  <a:cubicBezTo>
                    <a:pt x="19172" y="9623"/>
                    <a:pt x="19172" y="9040"/>
                    <a:pt x="19172" y="8748"/>
                  </a:cubicBezTo>
                  <a:cubicBezTo>
                    <a:pt x="19463" y="8384"/>
                    <a:pt x="19463" y="7801"/>
                    <a:pt x="19755" y="7509"/>
                  </a:cubicBezTo>
                  <a:cubicBezTo>
                    <a:pt x="19755" y="7217"/>
                    <a:pt x="19755" y="6926"/>
                    <a:pt x="20046" y="6270"/>
                  </a:cubicBezTo>
                  <a:lnTo>
                    <a:pt x="20338" y="5395"/>
                  </a:lnTo>
                  <a:lnTo>
                    <a:pt x="20994" y="4156"/>
                  </a:lnTo>
                  <a:cubicBezTo>
                    <a:pt x="20994" y="3864"/>
                    <a:pt x="21286" y="3573"/>
                    <a:pt x="21286" y="2917"/>
                  </a:cubicBezTo>
                  <a:lnTo>
                    <a:pt x="21577" y="2625"/>
                  </a:lnTo>
                  <a:cubicBezTo>
                    <a:pt x="21577" y="2333"/>
                    <a:pt x="21869" y="2042"/>
                    <a:pt x="21869" y="2042"/>
                  </a:cubicBezTo>
                  <a:cubicBezTo>
                    <a:pt x="22160" y="1750"/>
                    <a:pt x="22160" y="1459"/>
                    <a:pt x="22452" y="1094"/>
                  </a:cubicBezTo>
                  <a:lnTo>
                    <a:pt x="22452" y="803"/>
                  </a:lnTo>
                  <a:cubicBezTo>
                    <a:pt x="22816" y="803"/>
                    <a:pt x="22816" y="511"/>
                    <a:pt x="22452" y="219"/>
                  </a:cubicBezTo>
                  <a:cubicBezTo>
                    <a:pt x="22306" y="74"/>
                    <a:pt x="22160" y="1"/>
                    <a:pt x="22015"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4" name="Google Shape;11364;p70"/>
            <p:cNvSpPr/>
            <p:nvPr/>
          </p:nvSpPr>
          <p:spPr>
            <a:xfrm>
              <a:off x="5610741" y="3186697"/>
              <a:ext cx="136794" cy="92542"/>
            </a:xfrm>
            <a:custGeom>
              <a:avLst/>
              <a:gdLst/>
              <a:ahLst/>
              <a:cxnLst/>
              <a:rect l="l" t="t" r="r" b="b"/>
              <a:pathLst>
                <a:path w="14872" h="10061" extrusionOk="0">
                  <a:moveTo>
                    <a:pt x="14872" y="1"/>
                  </a:moveTo>
                  <a:cubicBezTo>
                    <a:pt x="14580" y="1"/>
                    <a:pt x="14288" y="1"/>
                    <a:pt x="13924" y="365"/>
                  </a:cubicBezTo>
                  <a:cubicBezTo>
                    <a:pt x="13632" y="657"/>
                    <a:pt x="13341" y="948"/>
                    <a:pt x="13341" y="1240"/>
                  </a:cubicBezTo>
                  <a:lnTo>
                    <a:pt x="12758" y="1532"/>
                  </a:lnTo>
                  <a:lnTo>
                    <a:pt x="12466" y="2188"/>
                  </a:lnTo>
                  <a:cubicBezTo>
                    <a:pt x="12466" y="2479"/>
                    <a:pt x="12102" y="2771"/>
                    <a:pt x="12102" y="3354"/>
                  </a:cubicBezTo>
                  <a:lnTo>
                    <a:pt x="11518" y="4302"/>
                  </a:lnTo>
                  <a:cubicBezTo>
                    <a:pt x="11518" y="4885"/>
                    <a:pt x="11227" y="5176"/>
                    <a:pt x="11227" y="5468"/>
                  </a:cubicBezTo>
                  <a:lnTo>
                    <a:pt x="11227" y="6124"/>
                  </a:lnTo>
                  <a:lnTo>
                    <a:pt x="10935" y="6707"/>
                  </a:lnTo>
                  <a:lnTo>
                    <a:pt x="10935" y="7080"/>
                  </a:lnTo>
                  <a:lnTo>
                    <a:pt x="10935" y="7080"/>
                  </a:lnTo>
                  <a:cubicBezTo>
                    <a:pt x="10768" y="6999"/>
                    <a:pt x="10644" y="6999"/>
                    <a:pt x="10644" y="6999"/>
                  </a:cubicBezTo>
                  <a:lnTo>
                    <a:pt x="9696" y="6416"/>
                  </a:lnTo>
                  <a:cubicBezTo>
                    <a:pt x="9405" y="6416"/>
                    <a:pt x="9405" y="6416"/>
                    <a:pt x="9113" y="6124"/>
                  </a:cubicBezTo>
                  <a:cubicBezTo>
                    <a:pt x="8821" y="6124"/>
                    <a:pt x="8457" y="6124"/>
                    <a:pt x="8165" y="5832"/>
                  </a:cubicBezTo>
                  <a:cubicBezTo>
                    <a:pt x="7874" y="5832"/>
                    <a:pt x="7291" y="5468"/>
                    <a:pt x="6634" y="5468"/>
                  </a:cubicBezTo>
                  <a:cubicBezTo>
                    <a:pt x="5760" y="5176"/>
                    <a:pt x="4812" y="4885"/>
                    <a:pt x="3646" y="4593"/>
                  </a:cubicBezTo>
                  <a:cubicBezTo>
                    <a:pt x="2698" y="4302"/>
                    <a:pt x="1532" y="4302"/>
                    <a:pt x="584" y="4010"/>
                  </a:cubicBezTo>
                  <a:cubicBezTo>
                    <a:pt x="293" y="4010"/>
                    <a:pt x="1" y="4302"/>
                    <a:pt x="1" y="4593"/>
                  </a:cubicBezTo>
                  <a:cubicBezTo>
                    <a:pt x="1" y="4885"/>
                    <a:pt x="1" y="5176"/>
                    <a:pt x="293" y="5176"/>
                  </a:cubicBezTo>
                  <a:cubicBezTo>
                    <a:pt x="2407" y="5832"/>
                    <a:pt x="4229" y="6416"/>
                    <a:pt x="6051" y="7290"/>
                  </a:cubicBezTo>
                  <a:cubicBezTo>
                    <a:pt x="6634" y="7290"/>
                    <a:pt x="6999" y="7655"/>
                    <a:pt x="7582" y="7946"/>
                  </a:cubicBezTo>
                  <a:cubicBezTo>
                    <a:pt x="7874" y="7946"/>
                    <a:pt x="7874" y="7946"/>
                    <a:pt x="8165" y="8238"/>
                  </a:cubicBezTo>
                  <a:cubicBezTo>
                    <a:pt x="8457" y="8238"/>
                    <a:pt x="8821" y="8238"/>
                    <a:pt x="8821" y="8529"/>
                  </a:cubicBezTo>
                  <a:lnTo>
                    <a:pt x="9405" y="8821"/>
                  </a:lnTo>
                  <a:lnTo>
                    <a:pt x="9988" y="9113"/>
                  </a:lnTo>
                  <a:cubicBezTo>
                    <a:pt x="10279" y="9113"/>
                    <a:pt x="10279" y="9477"/>
                    <a:pt x="10644" y="9477"/>
                  </a:cubicBezTo>
                  <a:cubicBezTo>
                    <a:pt x="10935" y="9477"/>
                    <a:pt x="10935" y="9769"/>
                    <a:pt x="10935" y="9769"/>
                  </a:cubicBezTo>
                  <a:lnTo>
                    <a:pt x="11227" y="10060"/>
                  </a:lnTo>
                  <a:lnTo>
                    <a:pt x="11810" y="10060"/>
                  </a:lnTo>
                  <a:cubicBezTo>
                    <a:pt x="12466" y="10060"/>
                    <a:pt x="13049" y="9769"/>
                    <a:pt x="13049" y="9113"/>
                  </a:cubicBezTo>
                  <a:cubicBezTo>
                    <a:pt x="12758" y="8821"/>
                    <a:pt x="12758" y="8529"/>
                    <a:pt x="13049" y="8238"/>
                  </a:cubicBezTo>
                  <a:lnTo>
                    <a:pt x="13049" y="6999"/>
                  </a:lnTo>
                  <a:lnTo>
                    <a:pt x="13049" y="6124"/>
                  </a:lnTo>
                  <a:cubicBezTo>
                    <a:pt x="13049" y="5468"/>
                    <a:pt x="13049" y="5176"/>
                    <a:pt x="13341" y="4885"/>
                  </a:cubicBezTo>
                  <a:lnTo>
                    <a:pt x="13632" y="4010"/>
                  </a:lnTo>
                  <a:lnTo>
                    <a:pt x="13632" y="3354"/>
                  </a:lnTo>
                  <a:lnTo>
                    <a:pt x="13924" y="2771"/>
                  </a:lnTo>
                  <a:lnTo>
                    <a:pt x="14288" y="2479"/>
                  </a:lnTo>
                  <a:lnTo>
                    <a:pt x="14288" y="1823"/>
                  </a:lnTo>
                  <a:cubicBezTo>
                    <a:pt x="14580" y="1532"/>
                    <a:pt x="14580" y="1240"/>
                    <a:pt x="14872" y="948"/>
                  </a:cubicBezTo>
                  <a:lnTo>
                    <a:pt x="14872" y="1"/>
                  </a:ln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5" name="Google Shape;11365;p70"/>
            <p:cNvSpPr/>
            <p:nvPr/>
          </p:nvSpPr>
          <p:spPr>
            <a:xfrm>
              <a:off x="5987567" y="2925573"/>
              <a:ext cx="170937" cy="138109"/>
            </a:xfrm>
            <a:custGeom>
              <a:avLst/>
              <a:gdLst/>
              <a:ahLst/>
              <a:cxnLst/>
              <a:rect l="l" t="t" r="r" b="b"/>
              <a:pathLst>
                <a:path w="18584" h="15015" extrusionOk="0">
                  <a:moveTo>
                    <a:pt x="10849" y="1"/>
                  </a:moveTo>
                  <a:cubicBezTo>
                    <a:pt x="9764" y="1"/>
                    <a:pt x="8569" y="238"/>
                    <a:pt x="7290" y="762"/>
                  </a:cubicBezTo>
                  <a:cubicBezTo>
                    <a:pt x="0" y="4116"/>
                    <a:pt x="656" y="11114"/>
                    <a:pt x="1823" y="12936"/>
                  </a:cubicBezTo>
                  <a:cubicBezTo>
                    <a:pt x="2718" y="13975"/>
                    <a:pt x="5306" y="15014"/>
                    <a:pt x="8103" y="15014"/>
                  </a:cubicBezTo>
                  <a:cubicBezTo>
                    <a:pt x="10996" y="15014"/>
                    <a:pt x="14114" y="13903"/>
                    <a:pt x="15819" y="10530"/>
                  </a:cubicBezTo>
                  <a:cubicBezTo>
                    <a:pt x="18583" y="5241"/>
                    <a:pt x="15946" y="1"/>
                    <a:pt x="10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6" name="Google Shape;11366;p70"/>
            <p:cNvSpPr/>
            <p:nvPr/>
          </p:nvSpPr>
          <p:spPr>
            <a:xfrm>
              <a:off x="5984734" y="2953876"/>
              <a:ext cx="134255" cy="100857"/>
            </a:xfrm>
            <a:custGeom>
              <a:avLst/>
              <a:gdLst/>
              <a:ahLst/>
              <a:cxnLst/>
              <a:rect l="l" t="t" r="r" b="b"/>
              <a:pathLst>
                <a:path w="14596" h="10965" extrusionOk="0">
                  <a:moveTo>
                    <a:pt x="7510" y="0"/>
                  </a:moveTo>
                  <a:cubicBezTo>
                    <a:pt x="5788" y="0"/>
                    <a:pt x="0" y="5388"/>
                    <a:pt x="2787" y="9567"/>
                  </a:cubicBezTo>
                  <a:lnTo>
                    <a:pt x="3661" y="9859"/>
                  </a:lnTo>
                  <a:cubicBezTo>
                    <a:pt x="4396" y="10454"/>
                    <a:pt x="5684" y="10964"/>
                    <a:pt x="7196" y="10964"/>
                  </a:cubicBezTo>
                  <a:cubicBezTo>
                    <a:pt x="8835" y="10964"/>
                    <a:pt x="10737" y="10364"/>
                    <a:pt x="12482" y="8620"/>
                  </a:cubicBezTo>
                  <a:cubicBezTo>
                    <a:pt x="14596" y="6506"/>
                    <a:pt x="14013" y="5267"/>
                    <a:pt x="13721" y="4975"/>
                  </a:cubicBezTo>
                  <a:cubicBezTo>
                    <a:pt x="13586" y="4848"/>
                    <a:pt x="13423" y="4792"/>
                    <a:pt x="13238" y="4792"/>
                  </a:cubicBezTo>
                  <a:cubicBezTo>
                    <a:pt x="11818" y="4792"/>
                    <a:pt x="9113" y="8086"/>
                    <a:pt x="8079" y="8086"/>
                  </a:cubicBezTo>
                  <a:cubicBezTo>
                    <a:pt x="8007" y="8086"/>
                    <a:pt x="7944" y="8070"/>
                    <a:pt x="7889" y="8037"/>
                  </a:cubicBezTo>
                  <a:cubicBezTo>
                    <a:pt x="7015" y="7745"/>
                    <a:pt x="14304" y="2569"/>
                    <a:pt x="12482" y="747"/>
                  </a:cubicBezTo>
                  <a:cubicBezTo>
                    <a:pt x="12317" y="551"/>
                    <a:pt x="12121" y="464"/>
                    <a:pt x="11902" y="464"/>
                  </a:cubicBezTo>
                  <a:cubicBezTo>
                    <a:pt x="10118" y="464"/>
                    <a:pt x="6767" y="6222"/>
                    <a:pt x="5833" y="6222"/>
                  </a:cubicBezTo>
                  <a:cubicBezTo>
                    <a:pt x="5812" y="6222"/>
                    <a:pt x="5793" y="6220"/>
                    <a:pt x="5775" y="6214"/>
                  </a:cubicBezTo>
                  <a:cubicBezTo>
                    <a:pt x="4901" y="5631"/>
                    <a:pt x="8837" y="1039"/>
                    <a:pt x="7889" y="164"/>
                  </a:cubicBezTo>
                  <a:cubicBezTo>
                    <a:pt x="7811" y="53"/>
                    <a:pt x="7680" y="0"/>
                    <a:pt x="75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7" name="Google Shape;11367;p70"/>
            <p:cNvSpPr/>
            <p:nvPr/>
          </p:nvSpPr>
          <p:spPr>
            <a:xfrm>
              <a:off x="5965437" y="3131693"/>
              <a:ext cx="172933" cy="133786"/>
            </a:xfrm>
            <a:custGeom>
              <a:avLst/>
              <a:gdLst/>
              <a:ahLst/>
              <a:cxnLst/>
              <a:rect l="l" t="t" r="r" b="b"/>
              <a:pathLst>
                <a:path w="18801" h="14545" extrusionOk="0">
                  <a:moveTo>
                    <a:pt x="10925" y="1"/>
                  </a:moveTo>
                  <a:cubicBezTo>
                    <a:pt x="9778" y="1"/>
                    <a:pt x="8544" y="273"/>
                    <a:pt x="7290" y="878"/>
                  </a:cubicBezTo>
                  <a:cubicBezTo>
                    <a:pt x="1" y="4523"/>
                    <a:pt x="875" y="11156"/>
                    <a:pt x="2115" y="12979"/>
                  </a:cubicBezTo>
                  <a:cubicBezTo>
                    <a:pt x="2878" y="13864"/>
                    <a:pt x="4867" y="14544"/>
                    <a:pt x="7169" y="14544"/>
                  </a:cubicBezTo>
                  <a:cubicBezTo>
                    <a:pt x="10365" y="14544"/>
                    <a:pt x="14161" y="13232"/>
                    <a:pt x="16111" y="9334"/>
                  </a:cubicBezTo>
                  <a:cubicBezTo>
                    <a:pt x="18801" y="4480"/>
                    <a:pt x="15579" y="1"/>
                    <a:pt x="10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8" name="Google Shape;11368;p70"/>
            <p:cNvSpPr/>
            <p:nvPr/>
          </p:nvSpPr>
          <p:spPr>
            <a:xfrm>
              <a:off x="5967700" y="3163619"/>
              <a:ext cx="129168" cy="93995"/>
            </a:xfrm>
            <a:custGeom>
              <a:avLst/>
              <a:gdLst/>
              <a:ahLst/>
              <a:cxnLst/>
              <a:rect l="l" t="t" r="r" b="b"/>
              <a:pathLst>
                <a:path w="14043" h="10219" extrusionOk="0">
                  <a:moveTo>
                    <a:pt x="5804" y="0"/>
                  </a:moveTo>
                  <a:cubicBezTo>
                    <a:pt x="4399" y="0"/>
                    <a:pt x="0" y="4409"/>
                    <a:pt x="2816" y="8633"/>
                  </a:cubicBezTo>
                  <a:lnTo>
                    <a:pt x="3399" y="9216"/>
                  </a:lnTo>
                  <a:cubicBezTo>
                    <a:pt x="4105" y="9787"/>
                    <a:pt x="5383" y="10219"/>
                    <a:pt x="6884" y="10219"/>
                  </a:cubicBezTo>
                  <a:cubicBezTo>
                    <a:pt x="8641" y="10219"/>
                    <a:pt x="10703" y="9628"/>
                    <a:pt x="12511" y="7977"/>
                  </a:cubicBezTo>
                  <a:cubicBezTo>
                    <a:pt x="13751" y="6519"/>
                    <a:pt x="14042" y="4988"/>
                    <a:pt x="13751" y="4332"/>
                  </a:cubicBezTo>
                  <a:cubicBezTo>
                    <a:pt x="13641" y="4255"/>
                    <a:pt x="13514" y="4219"/>
                    <a:pt x="13374" y="4219"/>
                  </a:cubicBezTo>
                  <a:cubicBezTo>
                    <a:pt x="12029" y="4219"/>
                    <a:pt x="9428" y="7446"/>
                    <a:pt x="8168" y="7446"/>
                  </a:cubicBezTo>
                  <a:cubicBezTo>
                    <a:pt x="8078" y="7446"/>
                    <a:pt x="7995" y="7429"/>
                    <a:pt x="7919" y="7394"/>
                  </a:cubicBezTo>
                  <a:cubicBezTo>
                    <a:pt x="7336" y="7102"/>
                    <a:pt x="9158" y="5571"/>
                    <a:pt x="10106" y="3749"/>
                  </a:cubicBezTo>
                  <a:cubicBezTo>
                    <a:pt x="11272" y="1635"/>
                    <a:pt x="11564" y="396"/>
                    <a:pt x="10689" y="104"/>
                  </a:cubicBezTo>
                  <a:cubicBezTo>
                    <a:pt x="10657" y="97"/>
                    <a:pt x="10623" y="93"/>
                    <a:pt x="10588" y="93"/>
                  </a:cubicBezTo>
                  <a:cubicBezTo>
                    <a:pt x="9278" y="93"/>
                    <a:pt x="6089" y="5280"/>
                    <a:pt x="5805" y="5280"/>
                  </a:cubicBezTo>
                  <a:cubicBezTo>
                    <a:pt x="5222" y="4988"/>
                    <a:pt x="7044" y="1343"/>
                    <a:pt x="6097" y="104"/>
                  </a:cubicBezTo>
                  <a:cubicBezTo>
                    <a:pt x="6026" y="34"/>
                    <a:pt x="5927" y="0"/>
                    <a:pt x="5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69" name="Google Shape;11369;p70"/>
            <p:cNvSpPr/>
            <p:nvPr/>
          </p:nvSpPr>
          <p:spPr>
            <a:xfrm>
              <a:off x="5755574" y="2915428"/>
              <a:ext cx="179105" cy="170928"/>
            </a:xfrm>
            <a:custGeom>
              <a:avLst/>
              <a:gdLst/>
              <a:ahLst/>
              <a:cxnLst/>
              <a:rect l="l" t="t" r="r" b="b"/>
              <a:pathLst>
                <a:path w="19472" h="18583" extrusionOk="0">
                  <a:moveTo>
                    <a:pt x="11563" y="0"/>
                  </a:moveTo>
                  <a:cubicBezTo>
                    <a:pt x="10128" y="0"/>
                    <a:pt x="8724" y="450"/>
                    <a:pt x="7654" y="1282"/>
                  </a:cubicBezTo>
                  <a:cubicBezTo>
                    <a:pt x="0" y="7041"/>
                    <a:pt x="7290" y="17392"/>
                    <a:pt x="9112" y="18267"/>
                  </a:cubicBezTo>
                  <a:cubicBezTo>
                    <a:pt x="9422" y="18477"/>
                    <a:pt x="9846" y="18583"/>
                    <a:pt x="10344" y="18583"/>
                  </a:cubicBezTo>
                  <a:cubicBezTo>
                    <a:pt x="12780" y="18583"/>
                    <a:pt x="16964" y="16061"/>
                    <a:pt x="17933" y="10977"/>
                  </a:cubicBezTo>
                  <a:cubicBezTo>
                    <a:pt x="19472" y="3228"/>
                    <a:pt x="15407" y="0"/>
                    <a:pt x="115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0" name="Google Shape;11370;p70"/>
            <p:cNvSpPr/>
            <p:nvPr/>
          </p:nvSpPr>
          <p:spPr>
            <a:xfrm>
              <a:off x="5803174" y="2943979"/>
              <a:ext cx="102494" cy="131624"/>
            </a:xfrm>
            <a:custGeom>
              <a:avLst/>
              <a:gdLst/>
              <a:ahLst/>
              <a:cxnLst/>
              <a:rect l="l" t="t" r="r" b="b"/>
              <a:pathLst>
                <a:path w="11143" h="14310" extrusionOk="0">
                  <a:moveTo>
                    <a:pt x="4302" y="1"/>
                  </a:moveTo>
                  <a:cubicBezTo>
                    <a:pt x="293" y="1"/>
                    <a:pt x="1" y="12466"/>
                    <a:pt x="5468" y="14288"/>
                  </a:cubicBezTo>
                  <a:cubicBezTo>
                    <a:pt x="5529" y="14302"/>
                    <a:pt x="5593" y="14309"/>
                    <a:pt x="5662" y="14309"/>
                  </a:cubicBezTo>
                  <a:cubicBezTo>
                    <a:pt x="7000" y="14309"/>
                    <a:pt x="9797" y="11664"/>
                    <a:pt x="10352" y="8821"/>
                  </a:cubicBezTo>
                  <a:cubicBezTo>
                    <a:pt x="11143" y="5790"/>
                    <a:pt x="10266" y="2283"/>
                    <a:pt x="9390" y="2283"/>
                  </a:cubicBezTo>
                  <a:cubicBezTo>
                    <a:pt x="9297" y="2283"/>
                    <a:pt x="9204" y="2322"/>
                    <a:pt x="9113" y="2406"/>
                  </a:cubicBezTo>
                  <a:cubicBezTo>
                    <a:pt x="7970" y="3620"/>
                    <a:pt x="7038" y="10361"/>
                    <a:pt x="6178" y="10361"/>
                  </a:cubicBezTo>
                  <a:cubicBezTo>
                    <a:pt x="6160" y="10361"/>
                    <a:pt x="6142" y="10358"/>
                    <a:pt x="6124" y="10352"/>
                  </a:cubicBezTo>
                  <a:cubicBezTo>
                    <a:pt x="5468" y="9987"/>
                    <a:pt x="6416" y="292"/>
                    <a:pt x="43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1" name="Google Shape;11371;p70"/>
            <p:cNvSpPr/>
            <p:nvPr/>
          </p:nvSpPr>
          <p:spPr>
            <a:xfrm>
              <a:off x="5730767" y="3143273"/>
              <a:ext cx="117340" cy="154610"/>
            </a:xfrm>
            <a:custGeom>
              <a:avLst/>
              <a:gdLst/>
              <a:ahLst/>
              <a:cxnLst/>
              <a:rect l="l" t="t" r="r" b="b"/>
              <a:pathLst>
                <a:path w="12757" h="16809" extrusionOk="0">
                  <a:moveTo>
                    <a:pt x="4754" y="1"/>
                  </a:moveTo>
                  <a:cubicBezTo>
                    <a:pt x="4301" y="1"/>
                    <a:pt x="3834" y="66"/>
                    <a:pt x="3353" y="202"/>
                  </a:cubicBezTo>
                  <a:cubicBezTo>
                    <a:pt x="875" y="785"/>
                    <a:pt x="0" y="4139"/>
                    <a:pt x="583" y="8731"/>
                  </a:cubicBezTo>
                  <a:cubicBezTo>
                    <a:pt x="1166" y="12741"/>
                    <a:pt x="3814" y="16809"/>
                    <a:pt x="6746" y="16809"/>
                  </a:cubicBezTo>
                  <a:cubicBezTo>
                    <a:pt x="7118" y="16809"/>
                    <a:pt x="7495" y="16743"/>
                    <a:pt x="7873" y="16604"/>
                  </a:cubicBezTo>
                  <a:cubicBezTo>
                    <a:pt x="11226" y="15364"/>
                    <a:pt x="12757" y="10553"/>
                    <a:pt x="11226" y="5961"/>
                  </a:cubicBezTo>
                  <a:cubicBezTo>
                    <a:pt x="9665" y="2339"/>
                    <a:pt x="7462" y="1"/>
                    <a:pt x="4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2" name="Google Shape;11372;p70"/>
            <p:cNvSpPr/>
            <p:nvPr/>
          </p:nvSpPr>
          <p:spPr>
            <a:xfrm>
              <a:off x="5747525" y="3181454"/>
              <a:ext cx="78460" cy="103147"/>
            </a:xfrm>
            <a:custGeom>
              <a:avLst/>
              <a:gdLst/>
              <a:ahLst/>
              <a:cxnLst/>
              <a:rect l="l" t="t" r="r" b="b"/>
              <a:pathLst>
                <a:path w="8530" h="11214" extrusionOk="0">
                  <a:moveTo>
                    <a:pt x="4583" y="0"/>
                  </a:moveTo>
                  <a:cubicBezTo>
                    <a:pt x="3992" y="0"/>
                    <a:pt x="3660" y="680"/>
                    <a:pt x="3937" y="2102"/>
                  </a:cubicBezTo>
                  <a:cubicBezTo>
                    <a:pt x="4229" y="5455"/>
                    <a:pt x="4885" y="6986"/>
                    <a:pt x="4229" y="7277"/>
                  </a:cubicBezTo>
                  <a:cubicBezTo>
                    <a:pt x="3409" y="7277"/>
                    <a:pt x="3101" y="2989"/>
                    <a:pt x="1806" y="2989"/>
                  </a:cubicBezTo>
                  <a:cubicBezTo>
                    <a:pt x="1719" y="2989"/>
                    <a:pt x="1628" y="3008"/>
                    <a:pt x="1531" y="3049"/>
                  </a:cubicBezTo>
                  <a:cubicBezTo>
                    <a:pt x="1" y="3924"/>
                    <a:pt x="584" y="6986"/>
                    <a:pt x="1240" y="8516"/>
                  </a:cubicBezTo>
                  <a:cubicBezTo>
                    <a:pt x="2115" y="10630"/>
                    <a:pt x="3645" y="11213"/>
                    <a:pt x="5468" y="11213"/>
                  </a:cubicBezTo>
                  <a:cubicBezTo>
                    <a:pt x="7582" y="11213"/>
                    <a:pt x="8529" y="5746"/>
                    <a:pt x="6999" y="2393"/>
                  </a:cubicBezTo>
                  <a:cubicBezTo>
                    <a:pt x="6196" y="826"/>
                    <a:pt x="5233" y="0"/>
                    <a:pt x="4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3" name="Google Shape;11373;p70"/>
            <p:cNvSpPr/>
            <p:nvPr/>
          </p:nvSpPr>
          <p:spPr>
            <a:xfrm>
              <a:off x="5982711" y="3004824"/>
              <a:ext cx="85303" cy="65564"/>
            </a:xfrm>
            <a:custGeom>
              <a:avLst/>
              <a:gdLst/>
              <a:ahLst/>
              <a:cxnLst/>
              <a:rect l="l" t="t" r="r" b="b"/>
              <a:pathLst>
                <a:path w="9274" h="7128" extrusionOk="0">
                  <a:moveTo>
                    <a:pt x="1517" y="1"/>
                  </a:moveTo>
                  <a:cubicBezTo>
                    <a:pt x="1" y="1"/>
                    <a:pt x="264" y="2581"/>
                    <a:pt x="528" y="3372"/>
                  </a:cubicBezTo>
                  <a:cubicBezTo>
                    <a:pt x="1184" y="6725"/>
                    <a:pt x="528" y="6725"/>
                    <a:pt x="820" y="7017"/>
                  </a:cubicBezTo>
                  <a:cubicBezTo>
                    <a:pt x="899" y="7096"/>
                    <a:pt x="1016" y="7127"/>
                    <a:pt x="1170" y="7127"/>
                  </a:cubicBezTo>
                  <a:cubicBezTo>
                    <a:pt x="1722" y="7127"/>
                    <a:pt x="2747" y="6725"/>
                    <a:pt x="4173" y="6725"/>
                  </a:cubicBezTo>
                  <a:cubicBezTo>
                    <a:pt x="5210" y="6725"/>
                    <a:pt x="6337" y="6840"/>
                    <a:pt x="7233" y="6840"/>
                  </a:cubicBezTo>
                  <a:cubicBezTo>
                    <a:pt x="8477" y="6840"/>
                    <a:pt x="9274" y="6619"/>
                    <a:pt x="8765" y="5559"/>
                  </a:cubicBezTo>
                  <a:cubicBezTo>
                    <a:pt x="7991" y="4192"/>
                    <a:pt x="6277" y="3936"/>
                    <a:pt x="5100" y="3936"/>
                  </a:cubicBezTo>
                  <a:cubicBezTo>
                    <a:pt x="4394" y="3936"/>
                    <a:pt x="3881" y="4028"/>
                    <a:pt x="3881" y="4028"/>
                  </a:cubicBezTo>
                  <a:cubicBezTo>
                    <a:pt x="3590" y="1914"/>
                    <a:pt x="3298" y="675"/>
                    <a:pt x="2059" y="92"/>
                  </a:cubicBezTo>
                  <a:cubicBezTo>
                    <a:pt x="1857" y="29"/>
                    <a:pt x="1677" y="1"/>
                    <a:pt x="1517"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4" name="Google Shape;11374;p70"/>
            <p:cNvSpPr/>
            <p:nvPr/>
          </p:nvSpPr>
          <p:spPr>
            <a:xfrm>
              <a:off x="5962760" y="3210391"/>
              <a:ext cx="89184" cy="69574"/>
            </a:xfrm>
            <a:custGeom>
              <a:avLst/>
              <a:gdLst/>
              <a:ahLst/>
              <a:cxnLst/>
              <a:rect l="l" t="t" r="r" b="b"/>
              <a:pathLst>
                <a:path w="9696" h="7564" extrusionOk="0">
                  <a:moveTo>
                    <a:pt x="1337" y="1"/>
                  </a:moveTo>
                  <a:cubicBezTo>
                    <a:pt x="0" y="1"/>
                    <a:pt x="0" y="2193"/>
                    <a:pt x="0" y="3256"/>
                  </a:cubicBezTo>
                  <a:cubicBezTo>
                    <a:pt x="0" y="5079"/>
                    <a:pt x="583" y="6537"/>
                    <a:pt x="875" y="6901"/>
                  </a:cubicBezTo>
                  <a:cubicBezTo>
                    <a:pt x="1111" y="7137"/>
                    <a:pt x="1967" y="7564"/>
                    <a:pt x="3405" y="7564"/>
                  </a:cubicBezTo>
                  <a:cubicBezTo>
                    <a:pt x="3744" y="7564"/>
                    <a:pt x="4116" y="7540"/>
                    <a:pt x="4520" y="7484"/>
                  </a:cubicBezTo>
                  <a:cubicBezTo>
                    <a:pt x="6634" y="7484"/>
                    <a:pt x="9695" y="7193"/>
                    <a:pt x="8820" y="5370"/>
                  </a:cubicBezTo>
                  <a:cubicBezTo>
                    <a:pt x="8022" y="4008"/>
                    <a:pt x="6224" y="3766"/>
                    <a:pt x="5047" y="3766"/>
                  </a:cubicBezTo>
                  <a:cubicBezTo>
                    <a:pt x="4397" y="3766"/>
                    <a:pt x="3936" y="3840"/>
                    <a:pt x="3936" y="3840"/>
                  </a:cubicBezTo>
                  <a:cubicBezTo>
                    <a:pt x="3645" y="2017"/>
                    <a:pt x="3353" y="486"/>
                    <a:pt x="2114" y="195"/>
                  </a:cubicBezTo>
                  <a:cubicBezTo>
                    <a:pt x="1815" y="61"/>
                    <a:pt x="1558" y="1"/>
                    <a:pt x="1337" y="1"/>
                  </a:cubicBezTo>
                  <a:close/>
                </a:path>
              </a:pathLst>
            </a:custGeom>
            <a:solidFill>
              <a:srgbClr val="3A7D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5" name="Google Shape;11375;p70"/>
            <p:cNvSpPr/>
            <p:nvPr/>
          </p:nvSpPr>
          <p:spPr>
            <a:xfrm>
              <a:off x="5805860" y="3049922"/>
              <a:ext cx="100581" cy="59006"/>
            </a:xfrm>
            <a:custGeom>
              <a:avLst/>
              <a:gdLst/>
              <a:ahLst/>
              <a:cxnLst/>
              <a:rect l="l" t="t" r="r" b="b"/>
              <a:pathLst>
                <a:path w="10935" h="6415" extrusionOk="0">
                  <a:moveTo>
                    <a:pt x="1531" y="0"/>
                  </a:moveTo>
                  <a:cubicBezTo>
                    <a:pt x="1" y="0"/>
                    <a:pt x="657" y="1822"/>
                    <a:pt x="2479" y="4301"/>
                  </a:cubicBezTo>
                  <a:cubicBezTo>
                    <a:pt x="3645" y="5467"/>
                    <a:pt x="4010" y="6415"/>
                    <a:pt x="4593" y="6415"/>
                  </a:cubicBezTo>
                  <a:cubicBezTo>
                    <a:pt x="5176" y="6415"/>
                    <a:pt x="6124" y="5467"/>
                    <a:pt x="7655" y="4301"/>
                  </a:cubicBezTo>
                  <a:cubicBezTo>
                    <a:pt x="8821" y="3353"/>
                    <a:pt x="10935" y="2479"/>
                    <a:pt x="10352" y="1239"/>
                  </a:cubicBezTo>
                  <a:cubicBezTo>
                    <a:pt x="10067" y="821"/>
                    <a:pt x="9626" y="660"/>
                    <a:pt x="9114" y="660"/>
                  </a:cubicBezTo>
                  <a:cubicBezTo>
                    <a:pt x="7395" y="660"/>
                    <a:pt x="4885" y="2479"/>
                    <a:pt x="4885" y="2479"/>
                  </a:cubicBezTo>
                  <a:cubicBezTo>
                    <a:pt x="4885" y="2479"/>
                    <a:pt x="3354" y="0"/>
                    <a:pt x="1531"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6" name="Google Shape;11376;p70"/>
            <p:cNvSpPr/>
            <p:nvPr/>
          </p:nvSpPr>
          <p:spPr>
            <a:xfrm>
              <a:off x="5749751" y="3251507"/>
              <a:ext cx="101041" cy="60128"/>
            </a:xfrm>
            <a:custGeom>
              <a:avLst/>
              <a:gdLst/>
              <a:ahLst/>
              <a:cxnLst/>
              <a:rect l="l" t="t" r="r" b="b"/>
              <a:pathLst>
                <a:path w="10985" h="6537" extrusionOk="0">
                  <a:moveTo>
                    <a:pt x="8935" y="0"/>
                  </a:moveTo>
                  <a:cubicBezTo>
                    <a:pt x="7897" y="0"/>
                    <a:pt x="6294" y="749"/>
                    <a:pt x="5809" y="3014"/>
                  </a:cubicBezTo>
                  <a:cubicBezTo>
                    <a:pt x="5809" y="3014"/>
                    <a:pt x="4198" y="1875"/>
                    <a:pt x="2851" y="1875"/>
                  </a:cubicBezTo>
                  <a:cubicBezTo>
                    <a:pt x="2363" y="1875"/>
                    <a:pt x="1910" y="2024"/>
                    <a:pt x="1581" y="2431"/>
                  </a:cubicBezTo>
                  <a:cubicBezTo>
                    <a:pt x="0" y="4265"/>
                    <a:pt x="3190" y="6537"/>
                    <a:pt x="5682" y="6537"/>
                  </a:cubicBezTo>
                  <a:cubicBezTo>
                    <a:pt x="6063" y="6537"/>
                    <a:pt x="6428" y="6484"/>
                    <a:pt x="6757" y="6367"/>
                  </a:cubicBezTo>
                  <a:cubicBezTo>
                    <a:pt x="8579" y="6076"/>
                    <a:pt x="10985" y="1775"/>
                    <a:pt x="9745" y="244"/>
                  </a:cubicBezTo>
                  <a:cubicBezTo>
                    <a:pt x="9594" y="93"/>
                    <a:pt x="9299" y="0"/>
                    <a:pt x="8935"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7" name="Google Shape;11377;p70"/>
            <p:cNvSpPr/>
            <p:nvPr/>
          </p:nvSpPr>
          <p:spPr>
            <a:xfrm>
              <a:off x="5800497" y="3059304"/>
              <a:ext cx="201153" cy="415716"/>
            </a:xfrm>
            <a:custGeom>
              <a:avLst/>
              <a:gdLst/>
              <a:ahLst/>
              <a:cxnLst/>
              <a:rect l="l" t="t" r="r" b="b"/>
              <a:pathLst>
                <a:path w="21869" h="45196" extrusionOk="0">
                  <a:moveTo>
                    <a:pt x="21131" y="1"/>
                  </a:moveTo>
                  <a:cubicBezTo>
                    <a:pt x="20976" y="1"/>
                    <a:pt x="20812" y="74"/>
                    <a:pt x="20630" y="219"/>
                  </a:cubicBezTo>
                  <a:cubicBezTo>
                    <a:pt x="20630" y="219"/>
                    <a:pt x="20630" y="511"/>
                    <a:pt x="20338" y="802"/>
                  </a:cubicBezTo>
                  <a:cubicBezTo>
                    <a:pt x="20047" y="802"/>
                    <a:pt x="19755" y="1459"/>
                    <a:pt x="19463" y="2042"/>
                  </a:cubicBezTo>
                  <a:cubicBezTo>
                    <a:pt x="19172" y="2333"/>
                    <a:pt x="18516" y="3281"/>
                    <a:pt x="17933" y="3864"/>
                  </a:cubicBezTo>
                  <a:cubicBezTo>
                    <a:pt x="17350" y="4739"/>
                    <a:pt x="16693" y="5395"/>
                    <a:pt x="16110" y="6561"/>
                  </a:cubicBezTo>
                  <a:cubicBezTo>
                    <a:pt x="15527" y="7509"/>
                    <a:pt x="14871" y="8384"/>
                    <a:pt x="14288" y="9623"/>
                  </a:cubicBezTo>
                  <a:cubicBezTo>
                    <a:pt x="13340" y="10862"/>
                    <a:pt x="12757" y="12028"/>
                    <a:pt x="12174" y="13268"/>
                  </a:cubicBezTo>
                  <a:cubicBezTo>
                    <a:pt x="11226" y="14507"/>
                    <a:pt x="10643" y="15673"/>
                    <a:pt x="10060" y="17204"/>
                  </a:cubicBezTo>
                  <a:cubicBezTo>
                    <a:pt x="9112" y="18443"/>
                    <a:pt x="8529" y="19682"/>
                    <a:pt x="7873" y="21140"/>
                  </a:cubicBezTo>
                  <a:cubicBezTo>
                    <a:pt x="7290" y="22671"/>
                    <a:pt x="6707" y="23910"/>
                    <a:pt x="6051" y="25441"/>
                  </a:cubicBezTo>
                  <a:cubicBezTo>
                    <a:pt x="5759" y="26024"/>
                    <a:pt x="5468" y="26607"/>
                    <a:pt x="5176" y="27555"/>
                  </a:cubicBezTo>
                  <a:cubicBezTo>
                    <a:pt x="4884" y="28138"/>
                    <a:pt x="4593" y="28794"/>
                    <a:pt x="4228" y="29377"/>
                  </a:cubicBezTo>
                  <a:cubicBezTo>
                    <a:pt x="3937" y="30252"/>
                    <a:pt x="3645" y="30908"/>
                    <a:pt x="3645" y="31491"/>
                  </a:cubicBezTo>
                  <a:cubicBezTo>
                    <a:pt x="3354" y="32075"/>
                    <a:pt x="3062" y="32731"/>
                    <a:pt x="3062" y="33314"/>
                  </a:cubicBezTo>
                  <a:cubicBezTo>
                    <a:pt x="2406" y="34553"/>
                    <a:pt x="2114" y="35719"/>
                    <a:pt x="1823" y="36959"/>
                  </a:cubicBezTo>
                  <a:cubicBezTo>
                    <a:pt x="1531" y="38198"/>
                    <a:pt x="1240" y="39073"/>
                    <a:pt x="948" y="40020"/>
                  </a:cubicBezTo>
                  <a:cubicBezTo>
                    <a:pt x="584" y="40895"/>
                    <a:pt x="584" y="41843"/>
                    <a:pt x="292" y="42426"/>
                  </a:cubicBezTo>
                  <a:cubicBezTo>
                    <a:pt x="0" y="43665"/>
                    <a:pt x="0" y="44540"/>
                    <a:pt x="0" y="44540"/>
                  </a:cubicBezTo>
                  <a:cubicBezTo>
                    <a:pt x="0" y="44831"/>
                    <a:pt x="0" y="45196"/>
                    <a:pt x="292" y="45196"/>
                  </a:cubicBezTo>
                  <a:cubicBezTo>
                    <a:pt x="584" y="45196"/>
                    <a:pt x="948" y="45196"/>
                    <a:pt x="1240" y="44831"/>
                  </a:cubicBezTo>
                  <a:cubicBezTo>
                    <a:pt x="1240" y="44831"/>
                    <a:pt x="1240" y="43957"/>
                    <a:pt x="1823" y="42717"/>
                  </a:cubicBezTo>
                  <a:cubicBezTo>
                    <a:pt x="1823" y="42134"/>
                    <a:pt x="2114" y="41186"/>
                    <a:pt x="2406" y="40312"/>
                  </a:cubicBezTo>
                  <a:cubicBezTo>
                    <a:pt x="2770" y="39729"/>
                    <a:pt x="3062" y="38489"/>
                    <a:pt x="3354" y="37542"/>
                  </a:cubicBezTo>
                  <a:cubicBezTo>
                    <a:pt x="3937" y="36375"/>
                    <a:pt x="4228" y="35136"/>
                    <a:pt x="4884" y="33897"/>
                  </a:cubicBezTo>
                  <a:cubicBezTo>
                    <a:pt x="4884" y="33314"/>
                    <a:pt x="5176" y="32731"/>
                    <a:pt x="5468" y="32075"/>
                  </a:cubicBezTo>
                  <a:cubicBezTo>
                    <a:pt x="5759" y="31491"/>
                    <a:pt x="6051" y="30908"/>
                    <a:pt x="6415" y="30252"/>
                  </a:cubicBezTo>
                  <a:cubicBezTo>
                    <a:pt x="6707" y="29669"/>
                    <a:pt x="6707" y="29086"/>
                    <a:pt x="6998" y="28138"/>
                  </a:cubicBezTo>
                  <a:cubicBezTo>
                    <a:pt x="7290" y="27555"/>
                    <a:pt x="7582" y="26972"/>
                    <a:pt x="7873" y="26316"/>
                  </a:cubicBezTo>
                  <a:cubicBezTo>
                    <a:pt x="8529" y="24785"/>
                    <a:pt x="9112" y="23619"/>
                    <a:pt x="10060" y="22088"/>
                  </a:cubicBezTo>
                  <a:cubicBezTo>
                    <a:pt x="10643" y="20849"/>
                    <a:pt x="11226" y="19318"/>
                    <a:pt x="11882" y="18152"/>
                  </a:cubicBezTo>
                  <a:cubicBezTo>
                    <a:pt x="12466" y="16912"/>
                    <a:pt x="13340" y="15382"/>
                    <a:pt x="13996" y="14215"/>
                  </a:cubicBezTo>
                  <a:cubicBezTo>
                    <a:pt x="14579" y="12976"/>
                    <a:pt x="15163" y="11737"/>
                    <a:pt x="15819" y="10570"/>
                  </a:cubicBezTo>
                  <a:cubicBezTo>
                    <a:pt x="16402" y="9623"/>
                    <a:pt x="16985" y="8384"/>
                    <a:pt x="17641" y="7509"/>
                  </a:cubicBezTo>
                  <a:cubicBezTo>
                    <a:pt x="18224" y="6561"/>
                    <a:pt x="18807" y="5686"/>
                    <a:pt x="19463" y="4739"/>
                  </a:cubicBezTo>
                  <a:cubicBezTo>
                    <a:pt x="19755" y="3864"/>
                    <a:pt x="20338" y="3281"/>
                    <a:pt x="20630" y="2625"/>
                  </a:cubicBezTo>
                  <a:cubicBezTo>
                    <a:pt x="21286" y="1750"/>
                    <a:pt x="21577" y="802"/>
                    <a:pt x="21577" y="802"/>
                  </a:cubicBezTo>
                  <a:cubicBezTo>
                    <a:pt x="21869" y="511"/>
                    <a:pt x="21869" y="219"/>
                    <a:pt x="21577" y="219"/>
                  </a:cubicBezTo>
                  <a:cubicBezTo>
                    <a:pt x="21432" y="74"/>
                    <a:pt x="21286" y="1"/>
                    <a:pt x="2113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8" name="Google Shape;11378;p70"/>
            <p:cNvSpPr/>
            <p:nvPr/>
          </p:nvSpPr>
          <p:spPr>
            <a:xfrm>
              <a:off x="5842735" y="3097522"/>
              <a:ext cx="41584" cy="162272"/>
            </a:xfrm>
            <a:custGeom>
              <a:avLst/>
              <a:gdLst/>
              <a:ahLst/>
              <a:cxnLst/>
              <a:rect l="l" t="t" r="r" b="b"/>
              <a:pathLst>
                <a:path w="4521" h="17642" extrusionOk="0">
                  <a:moveTo>
                    <a:pt x="584" y="1"/>
                  </a:moveTo>
                  <a:cubicBezTo>
                    <a:pt x="292" y="1"/>
                    <a:pt x="292" y="292"/>
                    <a:pt x="292" y="292"/>
                  </a:cubicBezTo>
                  <a:lnTo>
                    <a:pt x="292" y="1240"/>
                  </a:lnTo>
                  <a:cubicBezTo>
                    <a:pt x="292" y="1531"/>
                    <a:pt x="1" y="2406"/>
                    <a:pt x="1" y="3062"/>
                  </a:cubicBezTo>
                  <a:cubicBezTo>
                    <a:pt x="1" y="3937"/>
                    <a:pt x="292" y="4885"/>
                    <a:pt x="292" y="6051"/>
                  </a:cubicBezTo>
                  <a:lnTo>
                    <a:pt x="292" y="7582"/>
                  </a:lnTo>
                  <a:cubicBezTo>
                    <a:pt x="584" y="8238"/>
                    <a:pt x="584" y="8529"/>
                    <a:pt x="584" y="9113"/>
                  </a:cubicBezTo>
                  <a:cubicBezTo>
                    <a:pt x="876" y="10352"/>
                    <a:pt x="1167" y="11227"/>
                    <a:pt x="1459" y="12466"/>
                  </a:cubicBezTo>
                  <a:cubicBezTo>
                    <a:pt x="1459" y="12757"/>
                    <a:pt x="1823" y="13341"/>
                    <a:pt x="1823" y="13705"/>
                  </a:cubicBezTo>
                  <a:cubicBezTo>
                    <a:pt x="2115" y="14288"/>
                    <a:pt x="2115" y="14580"/>
                    <a:pt x="2406" y="14871"/>
                  </a:cubicBezTo>
                  <a:cubicBezTo>
                    <a:pt x="2990" y="16402"/>
                    <a:pt x="3646" y="17350"/>
                    <a:pt x="3646" y="17350"/>
                  </a:cubicBezTo>
                  <a:cubicBezTo>
                    <a:pt x="3646" y="17641"/>
                    <a:pt x="3937" y="17641"/>
                    <a:pt x="4229" y="17641"/>
                  </a:cubicBezTo>
                  <a:cubicBezTo>
                    <a:pt x="4229" y="17641"/>
                    <a:pt x="4520" y="17350"/>
                    <a:pt x="4229" y="16985"/>
                  </a:cubicBezTo>
                  <a:cubicBezTo>
                    <a:pt x="4229" y="16985"/>
                    <a:pt x="3937" y="16111"/>
                    <a:pt x="3646" y="14580"/>
                  </a:cubicBezTo>
                  <a:cubicBezTo>
                    <a:pt x="3281" y="14288"/>
                    <a:pt x="3281" y="13705"/>
                    <a:pt x="2990" y="13341"/>
                  </a:cubicBezTo>
                  <a:cubicBezTo>
                    <a:pt x="2990" y="12757"/>
                    <a:pt x="2990" y="12466"/>
                    <a:pt x="2698" y="11883"/>
                  </a:cubicBezTo>
                  <a:cubicBezTo>
                    <a:pt x="2698" y="11518"/>
                    <a:pt x="2698" y="10935"/>
                    <a:pt x="2406" y="10352"/>
                  </a:cubicBezTo>
                  <a:cubicBezTo>
                    <a:pt x="2406" y="10060"/>
                    <a:pt x="2115" y="9404"/>
                    <a:pt x="2115" y="8821"/>
                  </a:cubicBezTo>
                  <a:cubicBezTo>
                    <a:pt x="2115" y="8529"/>
                    <a:pt x="2115" y="7873"/>
                    <a:pt x="1823" y="7290"/>
                  </a:cubicBezTo>
                  <a:cubicBezTo>
                    <a:pt x="1823" y="6707"/>
                    <a:pt x="1823" y="6415"/>
                    <a:pt x="1459" y="5759"/>
                  </a:cubicBezTo>
                  <a:cubicBezTo>
                    <a:pt x="1459" y="4885"/>
                    <a:pt x="1459" y="3937"/>
                    <a:pt x="1167" y="3062"/>
                  </a:cubicBezTo>
                  <a:lnTo>
                    <a:pt x="1167" y="1240"/>
                  </a:lnTo>
                  <a:cubicBezTo>
                    <a:pt x="1167" y="584"/>
                    <a:pt x="876" y="292"/>
                    <a:pt x="876" y="292"/>
                  </a:cubicBezTo>
                  <a:cubicBezTo>
                    <a:pt x="876" y="292"/>
                    <a:pt x="876" y="1"/>
                    <a:pt x="584"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79" name="Google Shape;11379;p70"/>
            <p:cNvSpPr/>
            <p:nvPr/>
          </p:nvSpPr>
          <p:spPr>
            <a:xfrm>
              <a:off x="5853469" y="3265148"/>
              <a:ext cx="131422" cy="52981"/>
            </a:xfrm>
            <a:custGeom>
              <a:avLst/>
              <a:gdLst/>
              <a:ahLst/>
              <a:cxnLst/>
              <a:rect l="l" t="t" r="r" b="b"/>
              <a:pathLst>
                <a:path w="14288" h="5760" extrusionOk="0">
                  <a:moveTo>
                    <a:pt x="13413" y="0"/>
                  </a:moveTo>
                  <a:cubicBezTo>
                    <a:pt x="13413" y="0"/>
                    <a:pt x="13413" y="292"/>
                    <a:pt x="13048" y="292"/>
                  </a:cubicBezTo>
                  <a:cubicBezTo>
                    <a:pt x="12757" y="584"/>
                    <a:pt x="12174" y="948"/>
                    <a:pt x="11591" y="1240"/>
                  </a:cubicBezTo>
                  <a:cubicBezTo>
                    <a:pt x="10934" y="1531"/>
                    <a:pt x="10351" y="1823"/>
                    <a:pt x="9404" y="2114"/>
                  </a:cubicBezTo>
                  <a:cubicBezTo>
                    <a:pt x="9112" y="2406"/>
                    <a:pt x="8820" y="2771"/>
                    <a:pt x="8529" y="2771"/>
                  </a:cubicBezTo>
                  <a:cubicBezTo>
                    <a:pt x="7946" y="3062"/>
                    <a:pt x="7581" y="3062"/>
                    <a:pt x="7290" y="3354"/>
                  </a:cubicBezTo>
                  <a:cubicBezTo>
                    <a:pt x="6707" y="3354"/>
                    <a:pt x="6415" y="3645"/>
                    <a:pt x="6123" y="3645"/>
                  </a:cubicBezTo>
                  <a:cubicBezTo>
                    <a:pt x="5467" y="3937"/>
                    <a:pt x="5176" y="3937"/>
                    <a:pt x="4884" y="3937"/>
                  </a:cubicBezTo>
                  <a:cubicBezTo>
                    <a:pt x="4301" y="4228"/>
                    <a:pt x="3936" y="4228"/>
                    <a:pt x="3645" y="4228"/>
                  </a:cubicBezTo>
                  <a:cubicBezTo>
                    <a:pt x="3353" y="4228"/>
                    <a:pt x="2770" y="4593"/>
                    <a:pt x="2479" y="4593"/>
                  </a:cubicBezTo>
                  <a:lnTo>
                    <a:pt x="292" y="4593"/>
                  </a:lnTo>
                  <a:cubicBezTo>
                    <a:pt x="0" y="4884"/>
                    <a:pt x="0" y="4884"/>
                    <a:pt x="0" y="5176"/>
                  </a:cubicBezTo>
                  <a:cubicBezTo>
                    <a:pt x="0" y="5176"/>
                    <a:pt x="0" y="5468"/>
                    <a:pt x="292" y="5468"/>
                  </a:cubicBezTo>
                  <a:lnTo>
                    <a:pt x="948" y="5468"/>
                  </a:lnTo>
                  <a:cubicBezTo>
                    <a:pt x="1239" y="5468"/>
                    <a:pt x="1531" y="5759"/>
                    <a:pt x="1531" y="5759"/>
                  </a:cubicBezTo>
                  <a:lnTo>
                    <a:pt x="2770" y="5759"/>
                  </a:lnTo>
                  <a:cubicBezTo>
                    <a:pt x="3062" y="5759"/>
                    <a:pt x="3353" y="5759"/>
                    <a:pt x="3645" y="5468"/>
                  </a:cubicBezTo>
                  <a:lnTo>
                    <a:pt x="5176" y="5468"/>
                  </a:lnTo>
                  <a:cubicBezTo>
                    <a:pt x="5467" y="5468"/>
                    <a:pt x="6123" y="5176"/>
                    <a:pt x="6415" y="5176"/>
                  </a:cubicBezTo>
                  <a:cubicBezTo>
                    <a:pt x="6707" y="4884"/>
                    <a:pt x="7290" y="4884"/>
                    <a:pt x="7581" y="4593"/>
                  </a:cubicBezTo>
                  <a:cubicBezTo>
                    <a:pt x="8237" y="4593"/>
                    <a:pt x="8529" y="4228"/>
                    <a:pt x="9112" y="4228"/>
                  </a:cubicBezTo>
                  <a:cubicBezTo>
                    <a:pt x="9404" y="3937"/>
                    <a:pt x="9768" y="3645"/>
                    <a:pt x="10351" y="3645"/>
                  </a:cubicBezTo>
                  <a:cubicBezTo>
                    <a:pt x="10934" y="3062"/>
                    <a:pt x="11591" y="2771"/>
                    <a:pt x="12174" y="2114"/>
                  </a:cubicBezTo>
                  <a:cubicBezTo>
                    <a:pt x="13413" y="1531"/>
                    <a:pt x="13996" y="584"/>
                    <a:pt x="13996" y="584"/>
                  </a:cubicBezTo>
                  <a:cubicBezTo>
                    <a:pt x="14288" y="584"/>
                    <a:pt x="14288" y="292"/>
                    <a:pt x="13996"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0" name="Google Shape;11380;p70"/>
            <p:cNvSpPr/>
            <p:nvPr/>
          </p:nvSpPr>
          <p:spPr>
            <a:xfrm>
              <a:off x="5805860" y="3302841"/>
              <a:ext cx="36884" cy="68250"/>
            </a:xfrm>
            <a:custGeom>
              <a:avLst/>
              <a:gdLst/>
              <a:ahLst/>
              <a:cxnLst/>
              <a:rect l="l" t="t" r="r" b="b"/>
              <a:pathLst>
                <a:path w="4010" h="7420" extrusionOk="0">
                  <a:moveTo>
                    <a:pt x="441" y="1"/>
                  </a:moveTo>
                  <a:cubicBezTo>
                    <a:pt x="397" y="1"/>
                    <a:pt x="365" y="33"/>
                    <a:pt x="365" y="130"/>
                  </a:cubicBezTo>
                  <a:cubicBezTo>
                    <a:pt x="1" y="130"/>
                    <a:pt x="1" y="130"/>
                    <a:pt x="1" y="495"/>
                  </a:cubicBezTo>
                  <a:lnTo>
                    <a:pt x="1" y="786"/>
                  </a:lnTo>
                  <a:lnTo>
                    <a:pt x="1" y="1661"/>
                  </a:lnTo>
                  <a:cubicBezTo>
                    <a:pt x="1" y="1953"/>
                    <a:pt x="1" y="2609"/>
                    <a:pt x="365" y="2900"/>
                  </a:cubicBezTo>
                  <a:lnTo>
                    <a:pt x="365" y="3484"/>
                  </a:lnTo>
                  <a:cubicBezTo>
                    <a:pt x="657" y="3775"/>
                    <a:pt x="657" y="4140"/>
                    <a:pt x="657" y="4140"/>
                  </a:cubicBezTo>
                  <a:cubicBezTo>
                    <a:pt x="948" y="4723"/>
                    <a:pt x="1240" y="5306"/>
                    <a:pt x="1531" y="5598"/>
                  </a:cubicBezTo>
                  <a:cubicBezTo>
                    <a:pt x="1531" y="5598"/>
                    <a:pt x="1823" y="5962"/>
                    <a:pt x="1823" y="6254"/>
                  </a:cubicBezTo>
                  <a:cubicBezTo>
                    <a:pt x="2187" y="6254"/>
                    <a:pt x="2187" y="6545"/>
                    <a:pt x="2479" y="6545"/>
                  </a:cubicBezTo>
                  <a:cubicBezTo>
                    <a:pt x="2771" y="7128"/>
                    <a:pt x="3354" y="7420"/>
                    <a:pt x="3354" y="7420"/>
                  </a:cubicBezTo>
                  <a:cubicBezTo>
                    <a:pt x="3354" y="7420"/>
                    <a:pt x="3645" y="7420"/>
                    <a:pt x="4010" y="7128"/>
                  </a:cubicBezTo>
                  <a:lnTo>
                    <a:pt x="4010" y="6837"/>
                  </a:lnTo>
                  <a:cubicBezTo>
                    <a:pt x="4010" y="6837"/>
                    <a:pt x="3645" y="6254"/>
                    <a:pt x="3354" y="5962"/>
                  </a:cubicBezTo>
                  <a:cubicBezTo>
                    <a:pt x="3062" y="5598"/>
                    <a:pt x="3062" y="5598"/>
                    <a:pt x="3062" y="5306"/>
                  </a:cubicBezTo>
                  <a:cubicBezTo>
                    <a:pt x="2771" y="5306"/>
                    <a:pt x="2771" y="5014"/>
                    <a:pt x="2771" y="4723"/>
                  </a:cubicBezTo>
                  <a:cubicBezTo>
                    <a:pt x="2479" y="4723"/>
                    <a:pt x="2479" y="4431"/>
                    <a:pt x="2479" y="4140"/>
                  </a:cubicBezTo>
                  <a:cubicBezTo>
                    <a:pt x="2479" y="4140"/>
                    <a:pt x="2187" y="3775"/>
                    <a:pt x="2187" y="3484"/>
                  </a:cubicBezTo>
                  <a:cubicBezTo>
                    <a:pt x="2187" y="3484"/>
                    <a:pt x="1823" y="3192"/>
                    <a:pt x="1823" y="2900"/>
                  </a:cubicBezTo>
                  <a:cubicBezTo>
                    <a:pt x="1823" y="2900"/>
                    <a:pt x="1531" y="2609"/>
                    <a:pt x="1531" y="2317"/>
                  </a:cubicBezTo>
                  <a:cubicBezTo>
                    <a:pt x="1531" y="1953"/>
                    <a:pt x="1240" y="1661"/>
                    <a:pt x="1240" y="1370"/>
                  </a:cubicBezTo>
                  <a:cubicBezTo>
                    <a:pt x="948" y="786"/>
                    <a:pt x="657" y="130"/>
                    <a:pt x="657" y="130"/>
                  </a:cubicBezTo>
                  <a:cubicBezTo>
                    <a:pt x="657" y="130"/>
                    <a:pt x="527" y="1"/>
                    <a:pt x="441"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1" name="Google Shape;11381;p70"/>
            <p:cNvSpPr/>
            <p:nvPr/>
          </p:nvSpPr>
          <p:spPr>
            <a:xfrm>
              <a:off x="5587948" y="3259785"/>
              <a:ext cx="506234" cy="561220"/>
            </a:xfrm>
            <a:custGeom>
              <a:avLst/>
              <a:gdLst/>
              <a:ahLst/>
              <a:cxnLst/>
              <a:rect l="l" t="t" r="r" b="b"/>
              <a:pathLst>
                <a:path w="55037" h="61015" extrusionOk="0">
                  <a:moveTo>
                    <a:pt x="365" y="0"/>
                  </a:moveTo>
                  <a:cubicBezTo>
                    <a:pt x="365" y="2"/>
                    <a:pt x="1" y="43082"/>
                    <a:pt x="4885" y="52849"/>
                  </a:cubicBezTo>
                  <a:cubicBezTo>
                    <a:pt x="6692" y="56606"/>
                    <a:pt x="21281" y="61015"/>
                    <a:pt x="34241" y="61015"/>
                  </a:cubicBezTo>
                  <a:cubicBezTo>
                    <a:pt x="41147" y="61015"/>
                    <a:pt x="47591" y="59763"/>
                    <a:pt x="51392" y="56494"/>
                  </a:cubicBezTo>
                  <a:lnTo>
                    <a:pt x="55037" y="13049"/>
                  </a:lnTo>
                  <a:lnTo>
                    <a:pt x="55037" y="13049"/>
                  </a:lnTo>
                  <a:cubicBezTo>
                    <a:pt x="55036" y="13049"/>
                    <a:pt x="50555" y="14985"/>
                    <a:pt x="40838" y="14985"/>
                  </a:cubicBezTo>
                  <a:cubicBezTo>
                    <a:pt x="36699" y="14985"/>
                    <a:pt x="31611" y="14633"/>
                    <a:pt x="25514" y="13632"/>
                  </a:cubicBezTo>
                  <a:cubicBezTo>
                    <a:pt x="4885" y="9987"/>
                    <a:pt x="365" y="1"/>
                    <a:pt x="365" y="0"/>
                  </a:cubicBezTo>
                  <a:close/>
                </a:path>
              </a:pathLst>
            </a:custGeom>
            <a:solidFill>
              <a:srgbClr val="B27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2" name="Google Shape;11382;p70"/>
            <p:cNvSpPr/>
            <p:nvPr/>
          </p:nvSpPr>
          <p:spPr>
            <a:xfrm>
              <a:off x="5971995" y="3455235"/>
              <a:ext cx="54158" cy="90629"/>
            </a:xfrm>
            <a:custGeom>
              <a:avLst/>
              <a:gdLst/>
              <a:ahLst/>
              <a:cxnLst/>
              <a:rect l="l" t="t" r="r" b="b"/>
              <a:pathLst>
                <a:path w="5888" h="9853" extrusionOk="0">
                  <a:moveTo>
                    <a:pt x="1730" y="0"/>
                  </a:moveTo>
                  <a:cubicBezTo>
                    <a:pt x="873" y="0"/>
                    <a:pt x="0" y="612"/>
                    <a:pt x="162" y="1786"/>
                  </a:cubicBezTo>
                  <a:cubicBezTo>
                    <a:pt x="1110" y="4848"/>
                    <a:pt x="2932" y="7618"/>
                    <a:pt x="5338" y="9732"/>
                  </a:cubicBezTo>
                  <a:cubicBezTo>
                    <a:pt x="5423" y="9817"/>
                    <a:pt x="5515" y="9853"/>
                    <a:pt x="5593" y="9853"/>
                  </a:cubicBezTo>
                  <a:cubicBezTo>
                    <a:pt x="5781" y="9853"/>
                    <a:pt x="5887" y="9646"/>
                    <a:pt x="5630" y="9440"/>
                  </a:cubicBezTo>
                  <a:cubicBezTo>
                    <a:pt x="5338" y="6670"/>
                    <a:pt x="4172" y="3973"/>
                    <a:pt x="3224" y="1203"/>
                  </a:cubicBezTo>
                  <a:cubicBezTo>
                    <a:pt x="3094" y="393"/>
                    <a:pt x="2417"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3" name="Google Shape;11383;p70"/>
            <p:cNvSpPr/>
            <p:nvPr/>
          </p:nvSpPr>
          <p:spPr>
            <a:xfrm>
              <a:off x="5923944" y="3474808"/>
              <a:ext cx="68682" cy="90500"/>
            </a:xfrm>
            <a:custGeom>
              <a:avLst/>
              <a:gdLst/>
              <a:ahLst/>
              <a:cxnLst/>
              <a:rect l="l" t="t" r="r" b="b"/>
              <a:pathLst>
                <a:path w="7467" h="9839" extrusionOk="0">
                  <a:moveTo>
                    <a:pt x="2022" y="0"/>
                  </a:moveTo>
                  <a:cubicBezTo>
                    <a:pt x="1009" y="0"/>
                    <a:pt x="0" y="854"/>
                    <a:pt x="575" y="2137"/>
                  </a:cubicBezTo>
                  <a:cubicBezTo>
                    <a:pt x="1742" y="5125"/>
                    <a:pt x="3929" y="8479"/>
                    <a:pt x="6917" y="9718"/>
                  </a:cubicBezTo>
                  <a:cubicBezTo>
                    <a:pt x="7003" y="9803"/>
                    <a:pt x="7094" y="9839"/>
                    <a:pt x="7172" y="9839"/>
                  </a:cubicBezTo>
                  <a:cubicBezTo>
                    <a:pt x="7360" y="9839"/>
                    <a:pt x="7467" y="9632"/>
                    <a:pt x="7209" y="9426"/>
                  </a:cubicBezTo>
                  <a:cubicBezTo>
                    <a:pt x="6042" y="6656"/>
                    <a:pt x="4220" y="4542"/>
                    <a:pt x="3564" y="1189"/>
                  </a:cubicBezTo>
                  <a:cubicBezTo>
                    <a:pt x="3335" y="358"/>
                    <a:pt x="2678" y="0"/>
                    <a:pt x="2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4" name="Google Shape;11384;p70"/>
            <p:cNvSpPr/>
            <p:nvPr/>
          </p:nvSpPr>
          <p:spPr>
            <a:xfrm>
              <a:off x="5697240" y="3452889"/>
              <a:ext cx="103763" cy="239582"/>
            </a:xfrm>
            <a:custGeom>
              <a:avLst/>
              <a:gdLst/>
              <a:ahLst/>
              <a:cxnLst/>
              <a:rect l="l" t="t" r="r" b="b"/>
              <a:pathLst>
                <a:path w="11281" h="26047" extrusionOk="0">
                  <a:moveTo>
                    <a:pt x="292" y="0"/>
                  </a:moveTo>
                  <a:cubicBezTo>
                    <a:pt x="146" y="0"/>
                    <a:pt x="1" y="73"/>
                    <a:pt x="1" y="219"/>
                  </a:cubicBezTo>
                  <a:cubicBezTo>
                    <a:pt x="2406" y="8748"/>
                    <a:pt x="6707" y="16620"/>
                    <a:pt x="8821" y="25149"/>
                  </a:cubicBezTo>
                  <a:cubicBezTo>
                    <a:pt x="8940" y="25774"/>
                    <a:pt x="9411" y="26046"/>
                    <a:pt x="9887" y="26046"/>
                  </a:cubicBezTo>
                  <a:cubicBezTo>
                    <a:pt x="10578" y="26046"/>
                    <a:pt x="11280" y="25472"/>
                    <a:pt x="10935" y="24566"/>
                  </a:cubicBezTo>
                  <a:cubicBezTo>
                    <a:pt x="6998" y="16620"/>
                    <a:pt x="3062" y="8748"/>
                    <a:pt x="584" y="219"/>
                  </a:cubicBezTo>
                  <a:cubicBezTo>
                    <a:pt x="584" y="73"/>
                    <a:pt x="438" y="0"/>
                    <a:pt x="2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5" name="Google Shape;11385;p70"/>
            <p:cNvSpPr/>
            <p:nvPr/>
          </p:nvSpPr>
          <p:spPr>
            <a:xfrm>
              <a:off x="5649630" y="3472500"/>
              <a:ext cx="93802" cy="228710"/>
            </a:xfrm>
            <a:custGeom>
              <a:avLst/>
              <a:gdLst/>
              <a:ahLst/>
              <a:cxnLst/>
              <a:rect l="l" t="t" r="r" b="b"/>
              <a:pathLst>
                <a:path w="10198" h="24865" extrusionOk="0">
                  <a:moveTo>
                    <a:pt x="293" y="0"/>
                  </a:moveTo>
                  <a:cubicBezTo>
                    <a:pt x="147" y="0"/>
                    <a:pt x="1" y="92"/>
                    <a:pt x="1" y="274"/>
                  </a:cubicBezTo>
                  <a:cubicBezTo>
                    <a:pt x="949" y="8438"/>
                    <a:pt x="2406" y="16311"/>
                    <a:pt x="5760" y="23600"/>
                  </a:cubicBezTo>
                  <a:cubicBezTo>
                    <a:pt x="6205" y="24492"/>
                    <a:pt x="6962" y="24864"/>
                    <a:pt x="7691" y="24864"/>
                  </a:cubicBezTo>
                  <a:cubicBezTo>
                    <a:pt x="8989" y="24864"/>
                    <a:pt x="10198" y="23683"/>
                    <a:pt x="9404" y="22142"/>
                  </a:cubicBezTo>
                  <a:cubicBezTo>
                    <a:pt x="5760" y="15144"/>
                    <a:pt x="2771" y="8146"/>
                    <a:pt x="584" y="274"/>
                  </a:cubicBezTo>
                  <a:cubicBezTo>
                    <a:pt x="584" y="92"/>
                    <a:pt x="438" y="0"/>
                    <a:pt x="2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6" name="Google Shape;11386;p70"/>
            <p:cNvSpPr/>
            <p:nvPr/>
          </p:nvSpPr>
          <p:spPr>
            <a:xfrm>
              <a:off x="5640359" y="3525297"/>
              <a:ext cx="165510" cy="90656"/>
            </a:xfrm>
            <a:custGeom>
              <a:avLst/>
              <a:gdLst/>
              <a:ahLst/>
              <a:cxnLst/>
              <a:rect l="l" t="t" r="r" b="b"/>
              <a:pathLst>
                <a:path w="17994" h="9856" extrusionOk="0">
                  <a:moveTo>
                    <a:pt x="17119" y="1"/>
                  </a:moveTo>
                  <a:cubicBezTo>
                    <a:pt x="12235" y="3281"/>
                    <a:pt x="7059" y="5468"/>
                    <a:pt x="1592" y="7290"/>
                  </a:cubicBezTo>
                  <a:cubicBezTo>
                    <a:pt x="1" y="7545"/>
                    <a:pt x="744" y="9856"/>
                    <a:pt x="2171" y="9856"/>
                  </a:cubicBezTo>
                  <a:cubicBezTo>
                    <a:pt x="2378" y="9856"/>
                    <a:pt x="2600" y="9807"/>
                    <a:pt x="2831" y="9696"/>
                  </a:cubicBezTo>
                  <a:cubicBezTo>
                    <a:pt x="8007" y="7290"/>
                    <a:pt x="13766" y="4812"/>
                    <a:pt x="17702" y="584"/>
                  </a:cubicBezTo>
                  <a:cubicBezTo>
                    <a:pt x="17994" y="292"/>
                    <a:pt x="17702" y="1"/>
                    <a:pt x="17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7" name="Google Shape;11387;p70"/>
            <p:cNvSpPr/>
            <p:nvPr/>
          </p:nvSpPr>
          <p:spPr>
            <a:xfrm>
              <a:off x="5670280" y="3599663"/>
              <a:ext cx="127035" cy="56908"/>
            </a:xfrm>
            <a:custGeom>
              <a:avLst/>
              <a:gdLst/>
              <a:ahLst/>
              <a:cxnLst/>
              <a:rect l="l" t="t" r="r" b="b"/>
              <a:pathLst>
                <a:path w="13811" h="6187" extrusionOk="0">
                  <a:moveTo>
                    <a:pt x="13446" y="1"/>
                  </a:moveTo>
                  <a:cubicBezTo>
                    <a:pt x="13394" y="1"/>
                    <a:pt x="13338" y="24"/>
                    <a:pt x="13283" y="80"/>
                  </a:cubicBezTo>
                  <a:cubicBezTo>
                    <a:pt x="9273" y="2194"/>
                    <a:pt x="5337" y="4017"/>
                    <a:pt x="1109" y="4673"/>
                  </a:cubicBezTo>
                  <a:cubicBezTo>
                    <a:pt x="0" y="4933"/>
                    <a:pt x="117" y="6186"/>
                    <a:pt x="833" y="6186"/>
                  </a:cubicBezTo>
                  <a:cubicBezTo>
                    <a:pt x="917" y="6186"/>
                    <a:pt x="1009" y="6169"/>
                    <a:pt x="1109" y="6130"/>
                  </a:cubicBezTo>
                  <a:cubicBezTo>
                    <a:pt x="5629" y="5256"/>
                    <a:pt x="9929" y="3142"/>
                    <a:pt x="13574" y="663"/>
                  </a:cubicBezTo>
                  <a:cubicBezTo>
                    <a:pt x="13810" y="427"/>
                    <a:pt x="13664" y="1"/>
                    <a:pt x="134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8" name="Google Shape;11388;p70"/>
            <p:cNvSpPr/>
            <p:nvPr/>
          </p:nvSpPr>
          <p:spPr>
            <a:xfrm>
              <a:off x="5697240" y="2855576"/>
              <a:ext cx="75102" cy="80189"/>
            </a:xfrm>
            <a:custGeom>
              <a:avLst/>
              <a:gdLst/>
              <a:ahLst/>
              <a:cxnLst/>
              <a:rect l="l" t="t" r="r" b="b"/>
              <a:pathLst>
                <a:path w="8165" h="8718" extrusionOk="0">
                  <a:moveTo>
                    <a:pt x="3268" y="0"/>
                  </a:moveTo>
                  <a:cubicBezTo>
                    <a:pt x="1869" y="0"/>
                    <a:pt x="584" y="1010"/>
                    <a:pt x="584" y="2322"/>
                  </a:cubicBezTo>
                  <a:cubicBezTo>
                    <a:pt x="1" y="3197"/>
                    <a:pt x="1" y="4144"/>
                    <a:pt x="1" y="5384"/>
                  </a:cubicBezTo>
                  <a:cubicBezTo>
                    <a:pt x="263" y="7287"/>
                    <a:pt x="2003" y="8718"/>
                    <a:pt x="3890" y="8718"/>
                  </a:cubicBezTo>
                  <a:cubicBezTo>
                    <a:pt x="4099" y="8718"/>
                    <a:pt x="4309" y="8700"/>
                    <a:pt x="4520" y="8664"/>
                  </a:cubicBezTo>
                  <a:cubicBezTo>
                    <a:pt x="6707" y="8372"/>
                    <a:pt x="8165" y="6258"/>
                    <a:pt x="7873" y="4144"/>
                  </a:cubicBezTo>
                  <a:cubicBezTo>
                    <a:pt x="7582" y="2614"/>
                    <a:pt x="6707" y="1374"/>
                    <a:pt x="5468" y="791"/>
                  </a:cubicBezTo>
                  <a:cubicBezTo>
                    <a:pt x="5176" y="791"/>
                    <a:pt x="4884" y="500"/>
                    <a:pt x="4884" y="500"/>
                  </a:cubicBezTo>
                  <a:cubicBezTo>
                    <a:pt x="4374" y="153"/>
                    <a:pt x="3813" y="0"/>
                    <a:pt x="32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89" name="Google Shape;11389;p70"/>
            <p:cNvSpPr/>
            <p:nvPr/>
          </p:nvSpPr>
          <p:spPr>
            <a:xfrm>
              <a:off x="5582586" y="2814856"/>
              <a:ext cx="78266" cy="59686"/>
            </a:xfrm>
            <a:custGeom>
              <a:avLst/>
              <a:gdLst/>
              <a:ahLst/>
              <a:cxnLst/>
              <a:rect l="l" t="t" r="r" b="b"/>
              <a:pathLst>
                <a:path w="8509" h="6489" extrusionOk="0">
                  <a:moveTo>
                    <a:pt x="4764" y="0"/>
                  </a:moveTo>
                  <a:cubicBezTo>
                    <a:pt x="4586" y="0"/>
                    <a:pt x="4407" y="14"/>
                    <a:pt x="4228" y="43"/>
                  </a:cubicBezTo>
                  <a:lnTo>
                    <a:pt x="3645" y="43"/>
                  </a:lnTo>
                  <a:cubicBezTo>
                    <a:pt x="0" y="699"/>
                    <a:pt x="0" y="5801"/>
                    <a:pt x="3645" y="6458"/>
                  </a:cubicBezTo>
                  <a:lnTo>
                    <a:pt x="4228" y="6458"/>
                  </a:lnTo>
                  <a:cubicBezTo>
                    <a:pt x="4405" y="6478"/>
                    <a:pt x="4578" y="6488"/>
                    <a:pt x="4747" y="6488"/>
                  </a:cubicBezTo>
                  <a:cubicBezTo>
                    <a:pt x="6955" y="6488"/>
                    <a:pt x="8508" y="4776"/>
                    <a:pt x="8238" y="2813"/>
                  </a:cubicBezTo>
                  <a:cubicBezTo>
                    <a:pt x="7909" y="1169"/>
                    <a:pt x="6395" y="0"/>
                    <a:pt x="4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90" name="Google Shape;11390;p70"/>
            <p:cNvSpPr/>
            <p:nvPr/>
          </p:nvSpPr>
          <p:spPr>
            <a:xfrm>
              <a:off x="5699925" y="2762280"/>
              <a:ext cx="81136" cy="55658"/>
            </a:xfrm>
            <a:custGeom>
              <a:avLst/>
              <a:gdLst/>
              <a:ahLst/>
              <a:cxnLst/>
              <a:rect l="l" t="t" r="r" b="b"/>
              <a:pathLst>
                <a:path w="8821" h="6051" extrusionOk="0">
                  <a:moveTo>
                    <a:pt x="4884" y="0"/>
                  </a:moveTo>
                  <a:cubicBezTo>
                    <a:pt x="948" y="0"/>
                    <a:pt x="0" y="6050"/>
                    <a:pt x="3936" y="6050"/>
                  </a:cubicBezTo>
                  <a:cubicBezTo>
                    <a:pt x="7873" y="6050"/>
                    <a:pt x="8820" y="0"/>
                    <a:pt x="4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91" name="Google Shape;11391;p70"/>
            <p:cNvSpPr/>
            <p:nvPr/>
          </p:nvSpPr>
          <p:spPr>
            <a:xfrm>
              <a:off x="5437091" y="3262462"/>
              <a:ext cx="70411" cy="50304"/>
            </a:xfrm>
            <a:custGeom>
              <a:avLst/>
              <a:gdLst/>
              <a:ahLst/>
              <a:cxnLst/>
              <a:rect l="l" t="t" r="r" b="b"/>
              <a:pathLst>
                <a:path w="7655" h="5469" extrusionOk="0">
                  <a:moveTo>
                    <a:pt x="4301" y="1"/>
                  </a:moveTo>
                  <a:cubicBezTo>
                    <a:pt x="656" y="1"/>
                    <a:pt x="0" y="5468"/>
                    <a:pt x="3353" y="5468"/>
                  </a:cubicBezTo>
                  <a:cubicBezTo>
                    <a:pt x="6998" y="5468"/>
                    <a:pt x="7654" y="1"/>
                    <a:pt x="4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92" name="Google Shape;11392;p70"/>
            <p:cNvSpPr/>
            <p:nvPr/>
          </p:nvSpPr>
          <p:spPr>
            <a:xfrm>
              <a:off x="6018409" y="3298426"/>
              <a:ext cx="105723" cy="115583"/>
            </a:xfrm>
            <a:custGeom>
              <a:avLst/>
              <a:gdLst/>
              <a:ahLst/>
              <a:cxnLst/>
              <a:rect l="l" t="t" r="r" b="b"/>
              <a:pathLst>
                <a:path w="11494" h="12566" extrusionOk="0">
                  <a:moveTo>
                    <a:pt x="5896" y="0"/>
                  </a:moveTo>
                  <a:cubicBezTo>
                    <a:pt x="3244" y="0"/>
                    <a:pt x="292" y="2039"/>
                    <a:pt x="292" y="4911"/>
                  </a:cubicBezTo>
                  <a:cubicBezTo>
                    <a:pt x="0" y="5203"/>
                    <a:pt x="0" y="5786"/>
                    <a:pt x="0" y="6078"/>
                  </a:cubicBezTo>
                  <a:cubicBezTo>
                    <a:pt x="0" y="9139"/>
                    <a:pt x="1531" y="12201"/>
                    <a:pt x="4884" y="12492"/>
                  </a:cubicBezTo>
                  <a:cubicBezTo>
                    <a:pt x="5217" y="12542"/>
                    <a:pt x="5541" y="12565"/>
                    <a:pt x="5855" y="12565"/>
                  </a:cubicBezTo>
                  <a:cubicBezTo>
                    <a:pt x="9255" y="12565"/>
                    <a:pt x="11493" y="9779"/>
                    <a:pt x="11226" y="6442"/>
                  </a:cubicBezTo>
                  <a:lnTo>
                    <a:pt x="11226" y="4911"/>
                  </a:lnTo>
                  <a:cubicBezTo>
                    <a:pt x="11226" y="2433"/>
                    <a:pt x="8821" y="319"/>
                    <a:pt x="6415" y="27"/>
                  </a:cubicBezTo>
                  <a:cubicBezTo>
                    <a:pt x="6244" y="9"/>
                    <a:pt x="6071" y="0"/>
                    <a:pt x="58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11393" name="Google Shape;11393;p70">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1394" name="Google Shape;11394;p70">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1395" name="Google Shape;11395;p70">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1396" name="Google Shape;11396;p70">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1397" name="Google Shape;11397;p70">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1398" name="Google Shape;11398;p70">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1399" name="Google Shape;11399;p70">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0" name="Google Shape;11400;p70">
            <a:hlinkClick r:id="rId3"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1" name="Google Shape;11401;p70">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2" name="Google Shape;11402;p70">
            <a:hlinkClick r:id="rId7"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3" name="Google Shape;11403;p70">
            <a:hlinkClick r:id="rId8"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4" name="Google Shape;11404;p70">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5" name="Google Shape;11405;p70">
            <a:hlinkClick r:id="rId9"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6" name="Google Shape;11406;p70">
            <a:hlinkClick r:id="rId3"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7" name="Google Shape;11407;p70">
            <a:hlinkClick r:id="rId10"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8" name="Google Shape;11408;p70">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09" name="Google Shape;11409;p70">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10" name="Google Shape;11410;p70">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1191"/>
                                        </p:tgtEl>
                                        <p:attrNameLst>
                                          <p:attrName>r</p:attrName>
                                        </p:attrNameLst>
                                      </p:cBhvr>
                                    </p:animRot>
                                    <p:animRot by="-240000">
                                      <p:cBhvr>
                                        <p:cTn id="7" dur="200" fill="hold">
                                          <p:stCondLst>
                                            <p:cond delay="200"/>
                                          </p:stCondLst>
                                        </p:cTn>
                                        <p:tgtEl>
                                          <p:spTgt spid="11191"/>
                                        </p:tgtEl>
                                        <p:attrNameLst>
                                          <p:attrName>r</p:attrName>
                                        </p:attrNameLst>
                                      </p:cBhvr>
                                    </p:animRot>
                                    <p:animRot by="240000">
                                      <p:cBhvr>
                                        <p:cTn id="8" dur="200" fill="hold">
                                          <p:stCondLst>
                                            <p:cond delay="400"/>
                                          </p:stCondLst>
                                        </p:cTn>
                                        <p:tgtEl>
                                          <p:spTgt spid="11191"/>
                                        </p:tgtEl>
                                        <p:attrNameLst>
                                          <p:attrName>r</p:attrName>
                                        </p:attrNameLst>
                                      </p:cBhvr>
                                    </p:animRot>
                                    <p:animRot by="-240000">
                                      <p:cBhvr>
                                        <p:cTn id="9" dur="200" fill="hold">
                                          <p:stCondLst>
                                            <p:cond delay="600"/>
                                          </p:stCondLst>
                                        </p:cTn>
                                        <p:tgtEl>
                                          <p:spTgt spid="11191"/>
                                        </p:tgtEl>
                                        <p:attrNameLst>
                                          <p:attrName>r</p:attrName>
                                        </p:attrNameLst>
                                      </p:cBhvr>
                                    </p:animRot>
                                    <p:animRot by="120000">
                                      <p:cBhvr>
                                        <p:cTn id="10" dur="200" fill="hold">
                                          <p:stCondLst>
                                            <p:cond delay="800"/>
                                          </p:stCondLst>
                                        </p:cTn>
                                        <p:tgtEl>
                                          <p:spTgt spid="111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07"/>
        <p:cNvGrpSpPr/>
        <p:nvPr/>
      </p:nvGrpSpPr>
      <p:grpSpPr>
        <a:xfrm>
          <a:off x="0" y="0"/>
          <a:ext cx="0" cy="0"/>
          <a:chOff x="0" y="0"/>
          <a:chExt cx="0" cy="0"/>
        </a:xfrm>
      </p:grpSpPr>
      <p:grpSp>
        <p:nvGrpSpPr>
          <p:cNvPr id="11808" name="Google Shape;11808;p74"/>
          <p:cNvGrpSpPr/>
          <p:nvPr/>
        </p:nvGrpSpPr>
        <p:grpSpPr>
          <a:xfrm>
            <a:off x="790775" y="119354"/>
            <a:ext cx="7447900" cy="745438"/>
            <a:chOff x="790775" y="119354"/>
            <a:chExt cx="7447900" cy="745438"/>
          </a:xfrm>
        </p:grpSpPr>
        <p:sp>
          <p:nvSpPr>
            <p:cNvPr id="11809" name="Google Shape;11809;p74">
              <a:hlinkClick r:id="rId3"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7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7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2" name="Google Shape;11812;p74"/>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11813" name="Google Shape;11813;p74"/>
            <p:cNvGrpSpPr/>
            <p:nvPr/>
          </p:nvGrpSpPr>
          <p:grpSpPr>
            <a:xfrm>
              <a:off x="6464600" y="596800"/>
              <a:ext cx="456034" cy="267991"/>
              <a:chOff x="-1126825" y="596800"/>
              <a:chExt cx="456034" cy="267991"/>
            </a:xfrm>
          </p:grpSpPr>
          <p:sp>
            <p:nvSpPr>
              <p:cNvPr id="11814" name="Google Shape;11814;p74"/>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74"/>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74"/>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74"/>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74"/>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74"/>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74"/>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74"/>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74"/>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3" name="Google Shape;11823;p74"/>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4" name="Google Shape;11824;p74"/>
            <p:cNvGrpSpPr/>
            <p:nvPr/>
          </p:nvGrpSpPr>
          <p:grpSpPr>
            <a:xfrm>
              <a:off x="790775" y="119354"/>
              <a:ext cx="7447900" cy="539872"/>
              <a:chOff x="790775" y="119354"/>
              <a:chExt cx="7447900" cy="539872"/>
            </a:xfrm>
          </p:grpSpPr>
          <p:sp>
            <p:nvSpPr>
              <p:cNvPr id="11825" name="Google Shape;11825;p74"/>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74"/>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74"/>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74"/>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74"/>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74"/>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74"/>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74"/>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74"/>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74"/>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74"/>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74"/>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74"/>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74"/>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74"/>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74"/>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74"/>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74"/>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74"/>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74"/>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74"/>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74"/>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74"/>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74"/>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74">
                <a:hlinkClick r:id="rId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1850" name="Google Shape;11850;p74"/>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1851" name="Google Shape;11851;p74"/>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1852" name="Google Shape;11852;p74"/>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1853" name="Google Shape;11853;p74"/>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1854" name="Google Shape;11854;p74"/>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1855" name="Google Shape;11855;p74"/>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1856" name="Google Shape;11856;p74"/>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1857" name="Google Shape;11857;p74"/>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1858" name="Google Shape;11858;p74"/>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1859" name="Google Shape;11859;p74"/>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1860" name="Google Shape;11860;p74"/>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1861" name="Google Shape;11861;p74">
                <a:hlinkClick r:id="rId3"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1862" name="Google Shape;11862;p74"/>
          <p:cNvSpPr/>
          <p:nvPr/>
        </p:nvSpPr>
        <p:spPr>
          <a:xfrm>
            <a:off x="790775" y="1105150"/>
            <a:ext cx="7757409" cy="259570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74"/>
          <p:cNvSpPr txBox="1">
            <a:spLocks noGrp="1"/>
          </p:cNvSpPr>
          <p:nvPr>
            <p:ph type="title"/>
          </p:nvPr>
        </p:nvSpPr>
        <p:spPr>
          <a:xfrm>
            <a:off x="1470490" y="947260"/>
            <a:ext cx="6852198" cy="2921750"/>
          </a:xfrm>
          <a:prstGeom prst="rect">
            <a:avLst/>
          </a:prstGeom>
        </p:spPr>
        <p:txBody>
          <a:bodyPr spcFirstLastPara="1" wrap="square" lIns="91425" tIns="91425" rIns="91425" bIns="91425" anchor="b" anchorCtr="0">
            <a:noAutofit/>
          </a:bodyPr>
          <a:lstStyle/>
          <a:p>
            <a:r>
              <a:rPr lang="en-US" sz="2400" dirty="0" err="1">
                <a:solidFill>
                  <a:schemeClr val="tx2"/>
                </a:solidFill>
                <a:latin typeface="Times New Roman" panose="02020603050405020304" pitchFamily="18" charset="0"/>
                <a:cs typeface="Times New Roman" panose="02020603050405020304" pitchFamily="18" charset="0"/>
              </a:rPr>
              <a:t>Đọc</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thông</a:t>
            </a:r>
            <a:r>
              <a:rPr lang="en-US" sz="2400" dirty="0">
                <a:solidFill>
                  <a:schemeClr val="tx2"/>
                </a:solidFill>
                <a:latin typeface="Times New Roman" panose="02020603050405020304" pitchFamily="18" charset="0"/>
                <a:cs typeface="Times New Roman" panose="02020603050405020304" pitchFamily="18" charset="0"/>
              </a:rPr>
              <a:t> tin </a:t>
            </a:r>
            <a:r>
              <a:rPr lang="en-US" sz="2400" dirty="0" err="1">
                <a:solidFill>
                  <a:schemeClr val="tx2"/>
                </a:solidFill>
                <a:latin typeface="Times New Roman" panose="02020603050405020304" pitchFamily="18" charset="0"/>
                <a:cs typeface="Times New Roman" panose="02020603050405020304" pitchFamily="18" charset="0"/>
              </a:rPr>
              <a:t>trong</a:t>
            </a:r>
            <a:r>
              <a:rPr lang="en-US" sz="2400" dirty="0">
                <a:solidFill>
                  <a:schemeClr val="tx2"/>
                </a:solidFill>
                <a:latin typeface="Times New Roman" panose="02020603050405020304" pitchFamily="18" charset="0"/>
                <a:cs typeface="Times New Roman" panose="02020603050405020304" pitchFamily="18" charset="0"/>
              </a:rPr>
              <a:t> SGK </a:t>
            </a:r>
            <a:r>
              <a:rPr lang="en-US" sz="2400" dirty="0" err="1">
                <a:solidFill>
                  <a:schemeClr val="tx2"/>
                </a:solidFill>
                <a:latin typeface="Times New Roman" panose="02020603050405020304" pitchFamily="18" charset="0"/>
                <a:cs typeface="Times New Roman" panose="02020603050405020304" pitchFamily="18" charset="0"/>
              </a:rPr>
              <a:t>cho</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tx2"/>
                </a:solidFill>
                <a:latin typeface="Times New Roman" panose="02020603050405020304" pitchFamily="18" charset="0"/>
                <a:cs typeface="Times New Roman" panose="02020603050405020304" pitchFamily="18" charset="0"/>
              </a:rPr>
              <a:t>biết</a:t>
            </a:r>
            <a:r>
              <a:rPr lang="en-US" sz="2400" dirty="0">
                <a:solidFill>
                  <a:schemeClr val="tx2"/>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Tại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cần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phối</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hợp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thực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smtClean="0">
                <a:solidFill>
                  <a:srgbClr val="0070C0"/>
                </a:solidFill>
                <a:latin typeface="Times New Roman" panose="02020603050405020304" pitchFamily="18" charset="0"/>
                <a:cs typeface="Times New Roman" panose="02020603050405020304" pitchFamily="18" charset="0"/>
              </a:rPr>
              <a:t>?</a:t>
            </a:r>
            <a:br>
              <a:rPr lang="en-US" sz="2400" dirty="0" smtClean="0">
                <a:solidFill>
                  <a:srgbClr val="0070C0"/>
                </a:solidFill>
                <a:latin typeface="Times New Roman" panose="02020603050405020304" pitchFamily="18" charset="0"/>
                <a:cs typeface="Times New Roman" panose="02020603050405020304" pitchFamily="18" charset="0"/>
              </a:rPr>
            </a:b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Trong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nguồn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gốc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đạm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động</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vật</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vì</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sao</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chúng</a:t>
            </a:r>
            <a:r>
              <a:rPr lang="en-US" sz="2400" dirty="0">
                <a:solidFill>
                  <a:srgbClr val="0070C0"/>
                </a:solidFill>
                <a:latin typeface="Times New Roman" panose="02020603050405020304" pitchFamily="18" charset="0"/>
                <a:cs typeface="Times New Roman" panose="02020603050405020304" pitchFamily="18" charset="0"/>
              </a:rPr>
              <a:t> ta </a:t>
            </a:r>
            <a:r>
              <a:rPr lang="en-US" sz="2400" dirty="0" err="1">
                <a:solidFill>
                  <a:srgbClr val="0070C0"/>
                </a:solidFill>
                <a:latin typeface="Times New Roman" panose="02020603050405020304" pitchFamily="18" charset="0"/>
                <a:cs typeface="Times New Roman" panose="02020603050405020304" pitchFamily="18" charset="0"/>
              </a:rPr>
              <a:t>nên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ăn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a:t>
            </a:r>
            <a:r>
              <a:rPr lang="en-US" sz="2400" dirty="0">
                <a:solidFill>
                  <a:srgbClr val="0070C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endParaRPr sz="2400" dirty="0"/>
          </a:p>
        </p:txBody>
      </p:sp>
      <p:grpSp>
        <p:nvGrpSpPr>
          <p:cNvPr id="11940" name="Google Shape;11940;p74"/>
          <p:cNvGrpSpPr/>
          <p:nvPr/>
        </p:nvGrpSpPr>
        <p:grpSpPr>
          <a:xfrm flipH="1">
            <a:off x="768996" y="3855137"/>
            <a:ext cx="3051419" cy="929137"/>
            <a:chOff x="3588396" y="3548485"/>
            <a:chExt cx="4909354" cy="1235790"/>
          </a:xfrm>
        </p:grpSpPr>
        <p:sp>
          <p:nvSpPr>
            <p:cNvPr id="11941" name="Google Shape;11941;p74"/>
            <p:cNvSpPr/>
            <p:nvPr/>
          </p:nvSpPr>
          <p:spPr>
            <a:xfrm flipH="1">
              <a:off x="7537349" y="4456682"/>
              <a:ext cx="179817" cy="264837"/>
            </a:xfrm>
            <a:custGeom>
              <a:avLst/>
              <a:gdLst/>
              <a:ahLst/>
              <a:cxnLst/>
              <a:rect l="l" t="t" r="r" b="b"/>
              <a:pathLst>
                <a:path w="4579" h="6744" extrusionOk="0">
                  <a:moveTo>
                    <a:pt x="735" y="0"/>
                  </a:moveTo>
                  <a:cubicBezTo>
                    <a:pt x="384" y="0"/>
                    <a:pt x="1" y="307"/>
                    <a:pt x="150" y="737"/>
                  </a:cubicBezTo>
                  <a:cubicBezTo>
                    <a:pt x="1089" y="2972"/>
                    <a:pt x="1893" y="5459"/>
                    <a:pt x="4128" y="6696"/>
                  </a:cubicBezTo>
                  <a:cubicBezTo>
                    <a:pt x="4171" y="6729"/>
                    <a:pt x="4214" y="6743"/>
                    <a:pt x="4254" y="6743"/>
                  </a:cubicBezTo>
                  <a:cubicBezTo>
                    <a:pt x="4449" y="6743"/>
                    <a:pt x="4579" y="6402"/>
                    <a:pt x="4381" y="6204"/>
                  </a:cubicBezTo>
                  <a:cubicBezTo>
                    <a:pt x="2638" y="4774"/>
                    <a:pt x="1893" y="2540"/>
                    <a:pt x="1208" y="364"/>
                  </a:cubicBezTo>
                  <a:cubicBezTo>
                    <a:pt x="1141" y="109"/>
                    <a:pt x="944" y="0"/>
                    <a:pt x="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74"/>
            <p:cNvSpPr/>
            <p:nvPr/>
          </p:nvSpPr>
          <p:spPr>
            <a:xfrm flipH="1">
              <a:off x="7528907" y="4501135"/>
              <a:ext cx="66641" cy="162342"/>
            </a:xfrm>
            <a:custGeom>
              <a:avLst/>
              <a:gdLst/>
              <a:ahLst/>
              <a:cxnLst/>
              <a:rect l="l" t="t" r="r" b="b"/>
              <a:pathLst>
                <a:path w="1697" h="4134" extrusionOk="0">
                  <a:moveTo>
                    <a:pt x="502" y="1"/>
                  </a:moveTo>
                  <a:cubicBezTo>
                    <a:pt x="258" y="1"/>
                    <a:pt x="1" y="172"/>
                    <a:pt x="33" y="469"/>
                  </a:cubicBezTo>
                  <a:cubicBezTo>
                    <a:pt x="227" y="1661"/>
                    <a:pt x="480" y="3016"/>
                    <a:pt x="1225" y="4015"/>
                  </a:cubicBezTo>
                  <a:cubicBezTo>
                    <a:pt x="1284" y="4098"/>
                    <a:pt x="1358" y="4133"/>
                    <a:pt x="1428" y="4133"/>
                  </a:cubicBezTo>
                  <a:cubicBezTo>
                    <a:pt x="1570" y="4133"/>
                    <a:pt x="1697" y="3990"/>
                    <a:pt x="1657" y="3821"/>
                  </a:cubicBezTo>
                  <a:cubicBezTo>
                    <a:pt x="1344" y="2644"/>
                    <a:pt x="971" y="1586"/>
                    <a:pt x="912" y="409"/>
                  </a:cubicBezTo>
                  <a:cubicBezTo>
                    <a:pt x="912" y="127"/>
                    <a:pt x="712" y="1"/>
                    <a:pt x="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74"/>
            <p:cNvSpPr/>
            <p:nvPr/>
          </p:nvSpPr>
          <p:spPr>
            <a:xfrm flipH="1">
              <a:off x="7471062" y="4495952"/>
              <a:ext cx="47163" cy="121541"/>
            </a:xfrm>
            <a:custGeom>
              <a:avLst/>
              <a:gdLst/>
              <a:ahLst/>
              <a:cxnLst/>
              <a:rect l="l" t="t" r="r" b="b"/>
              <a:pathLst>
                <a:path w="1201" h="3095" extrusionOk="0">
                  <a:moveTo>
                    <a:pt x="639" y="0"/>
                  </a:moveTo>
                  <a:cubicBezTo>
                    <a:pt x="477" y="0"/>
                    <a:pt x="327" y="88"/>
                    <a:pt x="298" y="303"/>
                  </a:cubicBezTo>
                  <a:cubicBezTo>
                    <a:pt x="179" y="1167"/>
                    <a:pt x="1" y="2091"/>
                    <a:pt x="239" y="3029"/>
                  </a:cubicBezTo>
                  <a:cubicBezTo>
                    <a:pt x="262" y="3075"/>
                    <a:pt x="304" y="3094"/>
                    <a:pt x="351" y="3094"/>
                  </a:cubicBezTo>
                  <a:cubicBezTo>
                    <a:pt x="427" y="3094"/>
                    <a:pt x="515" y="3043"/>
                    <a:pt x="552" y="2970"/>
                  </a:cubicBezTo>
                  <a:cubicBezTo>
                    <a:pt x="671" y="2165"/>
                    <a:pt x="671" y="1286"/>
                    <a:pt x="1043" y="541"/>
                  </a:cubicBezTo>
                  <a:cubicBezTo>
                    <a:pt x="1201" y="236"/>
                    <a:pt x="904" y="0"/>
                    <a:pt x="6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74"/>
            <p:cNvSpPr/>
            <p:nvPr/>
          </p:nvSpPr>
          <p:spPr>
            <a:xfrm flipH="1">
              <a:off x="5495866" y="4469091"/>
              <a:ext cx="55567" cy="120677"/>
            </a:xfrm>
            <a:custGeom>
              <a:avLst/>
              <a:gdLst/>
              <a:ahLst/>
              <a:cxnLst/>
              <a:rect l="l" t="t" r="r" b="b"/>
              <a:pathLst>
                <a:path w="1415" h="3073" extrusionOk="0">
                  <a:moveTo>
                    <a:pt x="975" y="0"/>
                  </a:moveTo>
                  <a:cubicBezTo>
                    <a:pt x="879" y="0"/>
                    <a:pt x="788" y="49"/>
                    <a:pt x="745" y="168"/>
                  </a:cubicBezTo>
                  <a:cubicBezTo>
                    <a:pt x="447" y="1047"/>
                    <a:pt x="1" y="2104"/>
                    <a:pt x="254" y="3028"/>
                  </a:cubicBezTo>
                  <a:cubicBezTo>
                    <a:pt x="254" y="3058"/>
                    <a:pt x="269" y="3073"/>
                    <a:pt x="291" y="3073"/>
                  </a:cubicBezTo>
                  <a:cubicBezTo>
                    <a:pt x="313" y="3073"/>
                    <a:pt x="343" y="3058"/>
                    <a:pt x="373" y="3028"/>
                  </a:cubicBezTo>
                  <a:cubicBezTo>
                    <a:pt x="567" y="2104"/>
                    <a:pt x="745" y="1285"/>
                    <a:pt x="1252" y="481"/>
                  </a:cubicBezTo>
                  <a:cubicBezTo>
                    <a:pt x="1415" y="226"/>
                    <a:pt x="1182" y="0"/>
                    <a:pt x="9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45" name="Google Shape;11945;p74"/>
            <p:cNvGrpSpPr/>
            <p:nvPr/>
          </p:nvGrpSpPr>
          <p:grpSpPr>
            <a:xfrm flipH="1">
              <a:off x="7756523" y="4195062"/>
              <a:ext cx="741228" cy="561463"/>
              <a:chOff x="2592579" y="4448479"/>
              <a:chExt cx="588837" cy="445995"/>
            </a:xfrm>
          </p:grpSpPr>
          <p:sp>
            <p:nvSpPr>
              <p:cNvPr id="11946" name="Google Shape;11946;p74"/>
              <p:cNvSpPr/>
              <p:nvPr/>
            </p:nvSpPr>
            <p:spPr>
              <a:xfrm>
                <a:off x="2592579" y="4448479"/>
                <a:ext cx="501928" cy="359710"/>
              </a:xfrm>
              <a:custGeom>
                <a:avLst/>
                <a:gdLst/>
                <a:ahLst/>
                <a:cxnLst/>
                <a:rect l="l" t="t" r="r" b="b"/>
                <a:pathLst>
                  <a:path w="16090" h="11531" extrusionOk="0">
                    <a:moveTo>
                      <a:pt x="5661" y="0"/>
                    </a:moveTo>
                    <a:cubicBezTo>
                      <a:pt x="3173" y="60"/>
                      <a:pt x="3233" y="1862"/>
                      <a:pt x="2429" y="1862"/>
                    </a:cubicBezTo>
                    <a:cubicBezTo>
                      <a:pt x="2059" y="1862"/>
                      <a:pt x="1636" y="1755"/>
                      <a:pt x="1262" y="1755"/>
                    </a:cubicBezTo>
                    <a:cubicBezTo>
                      <a:pt x="822" y="1755"/>
                      <a:pt x="450" y="1903"/>
                      <a:pt x="313" y="2548"/>
                    </a:cubicBezTo>
                    <a:cubicBezTo>
                      <a:pt x="0" y="3784"/>
                      <a:pt x="4231" y="6391"/>
                      <a:pt x="5900" y="6570"/>
                    </a:cubicBezTo>
                    <a:cubicBezTo>
                      <a:pt x="5900" y="6570"/>
                      <a:pt x="5155" y="7687"/>
                      <a:pt x="6466" y="9177"/>
                    </a:cubicBezTo>
                    <a:cubicBezTo>
                      <a:pt x="7018" y="9811"/>
                      <a:pt x="7629" y="9951"/>
                      <a:pt x="8225" y="9951"/>
                    </a:cubicBezTo>
                    <a:cubicBezTo>
                      <a:pt x="8696" y="9951"/>
                      <a:pt x="9158" y="9864"/>
                      <a:pt x="9573" y="9864"/>
                    </a:cubicBezTo>
                    <a:cubicBezTo>
                      <a:pt x="9866" y="9864"/>
                      <a:pt x="10135" y="9907"/>
                      <a:pt x="10369" y="10056"/>
                    </a:cubicBezTo>
                    <a:cubicBezTo>
                      <a:pt x="11113" y="10511"/>
                      <a:pt x="13101" y="11531"/>
                      <a:pt x="14397" y="11531"/>
                    </a:cubicBezTo>
                    <a:cubicBezTo>
                      <a:pt x="14839" y="11531"/>
                      <a:pt x="15200" y="11413"/>
                      <a:pt x="15404" y="11114"/>
                    </a:cubicBezTo>
                    <a:cubicBezTo>
                      <a:pt x="16090" y="10115"/>
                      <a:pt x="13542" y="2920"/>
                      <a:pt x="11307" y="2175"/>
                    </a:cubicBezTo>
                    <a:cubicBezTo>
                      <a:pt x="10571" y="1930"/>
                      <a:pt x="10084" y="1859"/>
                      <a:pt x="9739" y="1859"/>
                    </a:cubicBezTo>
                    <a:cubicBezTo>
                      <a:pt x="9270" y="1859"/>
                      <a:pt x="9065" y="1990"/>
                      <a:pt x="8854" y="1990"/>
                    </a:cubicBezTo>
                    <a:cubicBezTo>
                      <a:pt x="8751" y="1990"/>
                      <a:pt x="8646" y="1958"/>
                      <a:pt x="8507" y="1862"/>
                    </a:cubicBezTo>
                    <a:cubicBezTo>
                      <a:pt x="7821" y="1430"/>
                      <a:pt x="8075" y="0"/>
                      <a:pt x="5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74"/>
              <p:cNvSpPr/>
              <p:nvPr/>
            </p:nvSpPr>
            <p:spPr>
              <a:xfrm>
                <a:off x="2676213" y="4539537"/>
                <a:ext cx="505203" cy="354937"/>
              </a:xfrm>
              <a:custGeom>
                <a:avLst/>
                <a:gdLst/>
                <a:ahLst/>
                <a:cxnLst/>
                <a:rect l="l" t="t" r="r" b="b"/>
                <a:pathLst>
                  <a:path w="16195" h="11378" extrusionOk="0">
                    <a:moveTo>
                      <a:pt x="120" y="1"/>
                    </a:moveTo>
                    <a:cubicBezTo>
                      <a:pt x="60" y="1"/>
                      <a:pt x="1" y="1"/>
                      <a:pt x="1" y="61"/>
                    </a:cubicBezTo>
                    <a:cubicBezTo>
                      <a:pt x="1" y="120"/>
                      <a:pt x="1" y="180"/>
                      <a:pt x="60" y="180"/>
                    </a:cubicBezTo>
                    <a:cubicBezTo>
                      <a:pt x="865" y="373"/>
                      <a:pt x="1669" y="612"/>
                      <a:pt x="2414" y="925"/>
                    </a:cubicBezTo>
                    <a:cubicBezTo>
                      <a:pt x="3219" y="1237"/>
                      <a:pt x="3964" y="1550"/>
                      <a:pt x="4649" y="1923"/>
                    </a:cubicBezTo>
                    <a:lnTo>
                      <a:pt x="5766" y="2474"/>
                    </a:lnTo>
                    <a:cubicBezTo>
                      <a:pt x="6079" y="2727"/>
                      <a:pt x="6451" y="2906"/>
                      <a:pt x="6824" y="3159"/>
                    </a:cubicBezTo>
                    <a:cubicBezTo>
                      <a:pt x="7137" y="3412"/>
                      <a:pt x="7450" y="3651"/>
                      <a:pt x="7748" y="3904"/>
                    </a:cubicBezTo>
                    <a:cubicBezTo>
                      <a:pt x="7941" y="4023"/>
                      <a:pt x="8060" y="4157"/>
                      <a:pt x="8254" y="4277"/>
                    </a:cubicBezTo>
                    <a:cubicBezTo>
                      <a:pt x="8373" y="4470"/>
                      <a:pt x="8492" y="4589"/>
                      <a:pt x="8686" y="4709"/>
                    </a:cubicBezTo>
                    <a:cubicBezTo>
                      <a:pt x="9863" y="5885"/>
                      <a:pt x="10980" y="7077"/>
                      <a:pt x="12157" y="8254"/>
                    </a:cubicBezTo>
                    <a:cubicBezTo>
                      <a:pt x="12783" y="8805"/>
                      <a:pt x="13334" y="9431"/>
                      <a:pt x="13960" y="9982"/>
                    </a:cubicBezTo>
                    <a:cubicBezTo>
                      <a:pt x="14273" y="10236"/>
                      <a:pt x="14585" y="10548"/>
                      <a:pt x="14958" y="10802"/>
                    </a:cubicBezTo>
                    <a:cubicBezTo>
                      <a:pt x="15271" y="10980"/>
                      <a:pt x="15643" y="11234"/>
                      <a:pt x="16075" y="11353"/>
                    </a:cubicBezTo>
                    <a:cubicBezTo>
                      <a:pt x="16093" y="11370"/>
                      <a:pt x="16110" y="11378"/>
                      <a:pt x="16126" y="11378"/>
                    </a:cubicBezTo>
                    <a:cubicBezTo>
                      <a:pt x="16165" y="11378"/>
                      <a:pt x="16194" y="11335"/>
                      <a:pt x="16194" y="11293"/>
                    </a:cubicBezTo>
                    <a:cubicBezTo>
                      <a:pt x="16194" y="11293"/>
                      <a:pt x="16194" y="11234"/>
                      <a:pt x="16135" y="11174"/>
                    </a:cubicBezTo>
                    <a:cubicBezTo>
                      <a:pt x="15762" y="11040"/>
                      <a:pt x="15450" y="10802"/>
                      <a:pt x="15077" y="10548"/>
                    </a:cubicBezTo>
                    <a:cubicBezTo>
                      <a:pt x="14764" y="10295"/>
                      <a:pt x="14451" y="10057"/>
                      <a:pt x="14213" y="9744"/>
                    </a:cubicBezTo>
                    <a:cubicBezTo>
                      <a:pt x="13587" y="9178"/>
                      <a:pt x="13036" y="8567"/>
                      <a:pt x="12410" y="8001"/>
                    </a:cubicBezTo>
                    <a:cubicBezTo>
                      <a:pt x="11293" y="6764"/>
                      <a:pt x="10176" y="5588"/>
                      <a:pt x="8999" y="4396"/>
                    </a:cubicBezTo>
                    <a:cubicBezTo>
                      <a:pt x="8805" y="4277"/>
                      <a:pt x="8686" y="4157"/>
                      <a:pt x="8492" y="3964"/>
                    </a:cubicBezTo>
                    <a:cubicBezTo>
                      <a:pt x="8373" y="3845"/>
                      <a:pt x="8194" y="3725"/>
                      <a:pt x="8060" y="3591"/>
                    </a:cubicBezTo>
                    <a:cubicBezTo>
                      <a:pt x="7688" y="3278"/>
                      <a:pt x="7375" y="3040"/>
                      <a:pt x="7003" y="2787"/>
                    </a:cubicBezTo>
                    <a:cubicBezTo>
                      <a:pt x="6705" y="2534"/>
                      <a:pt x="6332" y="2355"/>
                      <a:pt x="5960" y="2161"/>
                    </a:cubicBezTo>
                    <a:cubicBezTo>
                      <a:pt x="5587" y="1923"/>
                      <a:pt x="5215" y="1729"/>
                      <a:pt x="4842" y="1550"/>
                    </a:cubicBezTo>
                    <a:cubicBezTo>
                      <a:pt x="3353" y="865"/>
                      <a:pt x="1729" y="299"/>
                      <a:pt x="120"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74"/>
              <p:cNvSpPr/>
              <p:nvPr/>
            </p:nvSpPr>
            <p:spPr>
              <a:xfrm>
                <a:off x="2712930" y="4490748"/>
                <a:ext cx="112021" cy="122253"/>
              </a:xfrm>
              <a:custGeom>
                <a:avLst/>
                <a:gdLst/>
                <a:ahLst/>
                <a:cxnLst/>
                <a:rect l="l" t="t" r="r" b="b"/>
                <a:pathLst>
                  <a:path w="3591" h="3919" extrusionOk="0">
                    <a:moveTo>
                      <a:pt x="865" y="1"/>
                    </a:moveTo>
                    <a:cubicBezTo>
                      <a:pt x="805" y="1"/>
                      <a:pt x="746" y="75"/>
                      <a:pt x="805" y="135"/>
                    </a:cubicBezTo>
                    <a:cubicBezTo>
                      <a:pt x="865" y="448"/>
                      <a:pt x="1058" y="746"/>
                      <a:pt x="1178" y="1058"/>
                    </a:cubicBezTo>
                    <a:cubicBezTo>
                      <a:pt x="1356" y="1371"/>
                      <a:pt x="1550" y="1625"/>
                      <a:pt x="1803" y="1863"/>
                    </a:cubicBezTo>
                    <a:cubicBezTo>
                      <a:pt x="2081" y="2285"/>
                      <a:pt x="2426" y="2633"/>
                      <a:pt x="2812" y="2962"/>
                    </a:cubicBezTo>
                    <a:lnTo>
                      <a:pt x="2812" y="2962"/>
                    </a:lnTo>
                    <a:cubicBezTo>
                      <a:pt x="1833" y="3064"/>
                      <a:pt x="904" y="3309"/>
                      <a:pt x="60" y="3725"/>
                    </a:cubicBezTo>
                    <a:cubicBezTo>
                      <a:pt x="1" y="3725"/>
                      <a:pt x="1" y="3800"/>
                      <a:pt x="1" y="3859"/>
                    </a:cubicBezTo>
                    <a:cubicBezTo>
                      <a:pt x="1" y="3859"/>
                      <a:pt x="60" y="3919"/>
                      <a:pt x="120" y="3919"/>
                    </a:cubicBezTo>
                    <a:cubicBezTo>
                      <a:pt x="1178" y="3606"/>
                      <a:pt x="2235" y="3353"/>
                      <a:pt x="3353" y="3293"/>
                    </a:cubicBezTo>
                    <a:cubicBezTo>
                      <a:pt x="3412" y="3293"/>
                      <a:pt x="3472" y="3293"/>
                      <a:pt x="3472" y="3233"/>
                    </a:cubicBezTo>
                    <a:cubicBezTo>
                      <a:pt x="3591" y="3174"/>
                      <a:pt x="3591" y="3055"/>
                      <a:pt x="3472" y="2921"/>
                    </a:cubicBezTo>
                    <a:cubicBezTo>
                      <a:pt x="2980" y="2548"/>
                      <a:pt x="2474" y="2116"/>
                      <a:pt x="2042" y="1625"/>
                    </a:cubicBezTo>
                    <a:cubicBezTo>
                      <a:pt x="1863" y="1371"/>
                      <a:pt x="1669" y="1118"/>
                      <a:pt x="1490" y="880"/>
                    </a:cubicBezTo>
                    <a:cubicBezTo>
                      <a:pt x="1297" y="626"/>
                      <a:pt x="1118" y="373"/>
                      <a:pt x="984" y="75"/>
                    </a:cubicBezTo>
                    <a:cubicBezTo>
                      <a:pt x="924" y="1"/>
                      <a:pt x="924" y="1"/>
                      <a:pt x="865"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9" name="Google Shape;11949;p74"/>
              <p:cNvSpPr/>
              <p:nvPr/>
            </p:nvSpPr>
            <p:spPr>
              <a:xfrm>
                <a:off x="2799839" y="4529804"/>
                <a:ext cx="118073" cy="137570"/>
              </a:xfrm>
              <a:custGeom>
                <a:avLst/>
                <a:gdLst/>
                <a:ahLst/>
                <a:cxnLst/>
                <a:rect l="l" t="t" r="r" b="b"/>
                <a:pathLst>
                  <a:path w="3785" h="4410" extrusionOk="0">
                    <a:moveTo>
                      <a:pt x="999" y="0"/>
                    </a:moveTo>
                    <a:cubicBezTo>
                      <a:pt x="939" y="0"/>
                      <a:pt x="939" y="60"/>
                      <a:pt x="939" y="119"/>
                    </a:cubicBezTo>
                    <a:cubicBezTo>
                      <a:pt x="1118" y="864"/>
                      <a:pt x="1490" y="1549"/>
                      <a:pt x="1922" y="2175"/>
                    </a:cubicBezTo>
                    <a:cubicBezTo>
                      <a:pt x="2228" y="2593"/>
                      <a:pt x="2555" y="3018"/>
                      <a:pt x="2907" y="3421"/>
                    </a:cubicBezTo>
                    <a:lnTo>
                      <a:pt x="2907" y="3421"/>
                    </a:lnTo>
                    <a:cubicBezTo>
                      <a:pt x="2830" y="3415"/>
                      <a:pt x="2750" y="3412"/>
                      <a:pt x="2667" y="3412"/>
                    </a:cubicBezTo>
                    <a:cubicBezTo>
                      <a:pt x="2580" y="3394"/>
                      <a:pt x="2491" y="3387"/>
                      <a:pt x="2402" y="3387"/>
                    </a:cubicBezTo>
                    <a:cubicBezTo>
                      <a:pt x="2186" y="3387"/>
                      <a:pt x="1965" y="3429"/>
                      <a:pt x="1744" y="3471"/>
                    </a:cubicBezTo>
                    <a:cubicBezTo>
                      <a:pt x="1118" y="3665"/>
                      <a:pt x="626" y="3903"/>
                      <a:pt x="60" y="4216"/>
                    </a:cubicBezTo>
                    <a:cubicBezTo>
                      <a:pt x="60" y="4216"/>
                      <a:pt x="1" y="4276"/>
                      <a:pt x="60" y="4335"/>
                    </a:cubicBezTo>
                    <a:cubicBezTo>
                      <a:pt x="60" y="4410"/>
                      <a:pt x="135" y="4410"/>
                      <a:pt x="194" y="4410"/>
                    </a:cubicBezTo>
                    <a:cubicBezTo>
                      <a:pt x="745" y="4157"/>
                      <a:pt x="1252" y="3963"/>
                      <a:pt x="1863" y="3844"/>
                    </a:cubicBezTo>
                    <a:cubicBezTo>
                      <a:pt x="2029" y="3804"/>
                      <a:pt x="2207" y="3785"/>
                      <a:pt x="2389" y="3785"/>
                    </a:cubicBezTo>
                    <a:cubicBezTo>
                      <a:pt x="2760" y="3785"/>
                      <a:pt x="3147" y="3867"/>
                      <a:pt x="3487" y="4037"/>
                    </a:cubicBezTo>
                    <a:cubicBezTo>
                      <a:pt x="3546" y="4037"/>
                      <a:pt x="3606" y="4037"/>
                      <a:pt x="3665" y="3963"/>
                    </a:cubicBezTo>
                    <a:cubicBezTo>
                      <a:pt x="3785" y="3903"/>
                      <a:pt x="3785" y="3784"/>
                      <a:pt x="3725" y="3665"/>
                    </a:cubicBezTo>
                    <a:cubicBezTo>
                      <a:pt x="3233" y="3099"/>
                      <a:pt x="2742" y="2548"/>
                      <a:pt x="2295" y="1981"/>
                    </a:cubicBezTo>
                    <a:cubicBezTo>
                      <a:pt x="1803" y="1356"/>
                      <a:pt x="1431" y="745"/>
                      <a:pt x="1118" y="60"/>
                    </a:cubicBezTo>
                    <a:cubicBezTo>
                      <a:pt x="1118" y="0"/>
                      <a:pt x="1058" y="0"/>
                      <a:pt x="999"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0" name="Google Shape;11950;p74"/>
              <p:cNvSpPr/>
              <p:nvPr/>
            </p:nvSpPr>
            <p:spPr>
              <a:xfrm>
                <a:off x="2856083" y="4546993"/>
                <a:ext cx="149206" cy="187763"/>
              </a:xfrm>
              <a:custGeom>
                <a:avLst/>
                <a:gdLst/>
                <a:ahLst/>
                <a:cxnLst/>
                <a:rect l="l" t="t" r="r" b="b"/>
                <a:pathLst>
                  <a:path w="4783" h="6019" extrusionOk="0">
                    <a:moveTo>
                      <a:pt x="2116" y="0"/>
                    </a:moveTo>
                    <a:cubicBezTo>
                      <a:pt x="2056" y="0"/>
                      <a:pt x="1982" y="60"/>
                      <a:pt x="1982" y="134"/>
                    </a:cubicBezTo>
                    <a:cubicBezTo>
                      <a:pt x="2116" y="1177"/>
                      <a:pt x="2354" y="2175"/>
                      <a:pt x="2801" y="3173"/>
                    </a:cubicBezTo>
                    <a:cubicBezTo>
                      <a:pt x="2980" y="3665"/>
                      <a:pt x="3233" y="4157"/>
                      <a:pt x="3471" y="4604"/>
                    </a:cubicBezTo>
                    <a:cubicBezTo>
                      <a:pt x="3627" y="4907"/>
                      <a:pt x="3806" y="5187"/>
                      <a:pt x="3994" y="5459"/>
                    </a:cubicBezTo>
                    <a:lnTo>
                      <a:pt x="3994" y="5459"/>
                    </a:lnTo>
                    <a:cubicBezTo>
                      <a:pt x="3820" y="5417"/>
                      <a:pt x="3645" y="5376"/>
                      <a:pt x="3471" y="5349"/>
                    </a:cubicBezTo>
                    <a:cubicBezTo>
                      <a:pt x="3099" y="5274"/>
                      <a:pt x="2726" y="5274"/>
                      <a:pt x="2354" y="5274"/>
                    </a:cubicBezTo>
                    <a:cubicBezTo>
                      <a:pt x="1982" y="5274"/>
                      <a:pt x="1609" y="5274"/>
                      <a:pt x="1177" y="5349"/>
                    </a:cubicBezTo>
                    <a:cubicBezTo>
                      <a:pt x="805" y="5408"/>
                      <a:pt x="432" y="5468"/>
                      <a:pt x="119" y="5587"/>
                    </a:cubicBezTo>
                    <a:cubicBezTo>
                      <a:pt x="60" y="5587"/>
                      <a:pt x="0" y="5646"/>
                      <a:pt x="60" y="5721"/>
                    </a:cubicBezTo>
                    <a:cubicBezTo>
                      <a:pt x="60" y="5781"/>
                      <a:pt x="119" y="5781"/>
                      <a:pt x="119" y="5781"/>
                    </a:cubicBezTo>
                    <a:cubicBezTo>
                      <a:pt x="492" y="5721"/>
                      <a:pt x="864" y="5646"/>
                      <a:pt x="1237" y="5646"/>
                    </a:cubicBezTo>
                    <a:cubicBezTo>
                      <a:pt x="1423" y="5617"/>
                      <a:pt x="1609" y="5602"/>
                      <a:pt x="1795" y="5602"/>
                    </a:cubicBezTo>
                    <a:cubicBezTo>
                      <a:pt x="1982" y="5602"/>
                      <a:pt x="2168" y="5617"/>
                      <a:pt x="2354" y="5646"/>
                    </a:cubicBezTo>
                    <a:cubicBezTo>
                      <a:pt x="2726" y="5646"/>
                      <a:pt x="3039" y="5721"/>
                      <a:pt x="3412" y="5781"/>
                    </a:cubicBezTo>
                    <a:cubicBezTo>
                      <a:pt x="3784" y="5840"/>
                      <a:pt x="4157" y="5900"/>
                      <a:pt x="4469" y="6019"/>
                    </a:cubicBezTo>
                    <a:cubicBezTo>
                      <a:pt x="4529" y="6019"/>
                      <a:pt x="4589" y="6019"/>
                      <a:pt x="4663" y="5959"/>
                    </a:cubicBezTo>
                    <a:cubicBezTo>
                      <a:pt x="4782" y="5900"/>
                      <a:pt x="4782" y="5781"/>
                      <a:pt x="4723" y="5721"/>
                    </a:cubicBezTo>
                    <a:cubicBezTo>
                      <a:pt x="4410" y="5274"/>
                      <a:pt x="4097" y="4842"/>
                      <a:pt x="3844" y="4410"/>
                    </a:cubicBezTo>
                    <a:cubicBezTo>
                      <a:pt x="3605" y="3978"/>
                      <a:pt x="3352" y="3486"/>
                      <a:pt x="3173" y="3039"/>
                    </a:cubicBezTo>
                    <a:cubicBezTo>
                      <a:pt x="2726" y="2056"/>
                      <a:pt x="2428" y="1058"/>
                      <a:pt x="2175" y="60"/>
                    </a:cubicBezTo>
                    <a:cubicBezTo>
                      <a:pt x="2175" y="0"/>
                      <a:pt x="2175" y="0"/>
                      <a:pt x="2116"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51" name="Google Shape;11951;p74"/>
            <p:cNvGrpSpPr/>
            <p:nvPr/>
          </p:nvGrpSpPr>
          <p:grpSpPr>
            <a:xfrm flipH="1">
              <a:off x="3588396" y="3904124"/>
              <a:ext cx="1697123" cy="823325"/>
              <a:chOff x="5220602" y="4141177"/>
              <a:chExt cx="1348207" cy="654003"/>
            </a:xfrm>
          </p:grpSpPr>
          <p:sp>
            <p:nvSpPr>
              <p:cNvPr id="11952" name="Google Shape;11952;p74"/>
              <p:cNvSpPr/>
              <p:nvPr/>
            </p:nvSpPr>
            <p:spPr>
              <a:xfrm>
                <a:off x="5238882" y="4727019"/>
                <a:ext cx="49163" cy="68161"/>
              </a:xfrm>
              <a:custGeom>
                <a:avLst/>
                <a:gdLst/>
                <a:ahLst/>
                <a:cxnLst/>
                <a:rect l="l" t="t" r="r" b="b"/>
                <a:pathLst>
                  <a:path w="1576" h="2185" extrusionOk="0">
                    <a:moveTo>
                      <a:pt x="454" y="1"/>
                    </a:moveTo>
                    <a:cubicBezTo>
                      <a:pt x="226" y="1"/>
                      <a:pt x="0" y="236"/>
                      <a:pt x="85" y="501"/>
                    </a:cubicBezTo>
                    <a:cubicBezTo>
                      <a:pt x="219" y="814"/>
                      <a:pt x="532" y="1186"/>
                      <a:pt x="711" y="1440"/>
                    </a:cubicBezTo>
                    <a:cubicBezTo>
                      <a:pt x="905" y="1678"/>
                      <a:pt x="1083" y="2110"/>
                      <a:pt x="1456" y="2185"/>
                    </a:cubicBezTo>
                    <a:lnTo>
                      <a:pt x="1515" y="2110"/>
                    </a:lnTo>
                    <a:cubicBezTo>
                      <a:pt x="1575" y="1812"/>
                      <a:pt x="1337" y="1440"/>
                      <a:pt x="1203" y="1186"/>
                    </a:cubicBezTo>
                    <a:cubicBezTo>
                      <a:pt x="1024" y="874"/>
                      <a:pt x="964" y="442"/>
                      <a:pt x="711" y="129"/>
                    </a:cubicBezTo>
                    <a:cubicBezTo>
                      <a:pt x="638" y="39"/>
                      <a:pt x="546" y="1"/>
                      <a:pt x="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74"/>
              <p:cNvSpPr/>
              <p:nvPr/>
            </p:nvSpPr>
            <p:spPr>
              <a:xfrm>
                <a:off x="5294035" y="4704122"/>
                <a:ext cx="31164" cy="84382"/>
              </a:xfrm>
              <a:custGeom>
                <a:avLst/>
                <a:gdLst/>
                <a:ahLst/>
                <a:cxnLst/>
                <a:rect l="l" t="t" r="r" b="b"/>
                <a:pathLst>
                  <a:path w="999" h="2705" extrusionOk="0">
                    <a:moveTo>
                      <a:pt x="359" y="0"/>
                    </a:moveTo>
                    <a:cubicBezTo>
                      <a:pt x="175" y="0"/>
                      <a:pt x="1" y="100"/>
                      <a:pt x="1" y="312"/>
                    </a:cubicBezTo>
                    <a:cubicBezTo>
                      <a:pt x="1" y="1176"/>
                      <a:pt x="60" y="2099"/>
                      <a:pt x="746" y="2665"/>
                    </a:cubicBezTo>
                    <a:cubicBezTo>
                      <a:pt x="773" y="2693"/>
                      <a:pt x="801" y="2704"/>
                      <a:pt x="829" y="2704"/>
                    </a:cubicBezTo>
                    <a:cubicBezTo>
                      <a:pt x="919" y="2704"/>
                      <a:pt x="999" y="2575"/>
                      <a:pt x="999" y="2472"/>
                    </a:cubicBezTo>
                    <a:cubicBezTo>
                      <a:pt x="746" y="1920"/>
                      <a:pt x="552" y="1176"/>
                      <a:pt x="746" y="550"/>
                    </a:cubicBezTo>
                    <a:cubicBezTo>
                      <a:pt x="893" y="194"/>
                      <a:pt x="616" y="0"/>
                      <a:pt x="3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74"/>
              <p:cNvSpPr/>
              <p:nvPr/>
            </p:nvSpPr>
            <p:spPr>
              <a:xfrm>
                <a:off x="5330752" y="4691925"/>
                <a:ext cx="43361" cy="60549"/>
              </a:xfrm>
              <a:custGeom>
                <a:avLst/>
                <a:gdLst/>
                <a:ahLst/>
                <a:cxnLst/>
                <a:rect l="l" t="t" r="r" b="b"/>
                <a:pathLst>
                  <a:path w="1390" h="1941" extrusionOk="0">
                    <a:moveTo>
                      <a:pt x="946" y="0"/>
                    </a:moveTo>
                    <a:cubicBezTo>
                      <a:pt x="880" y="0"/>
                      <a:pt x="811" y="23"/>
                      <a:pt x="746" y="77"/>
                    </a:cubicBezTo>
                    <a:cubicBezTo>
                      <a:pt x="373" y="330"/>
                      <a:pt x="194" y="628"/>
                      <a:pt x="60" y="1075"/>
                    </a:cubicBezTo>
                    <a:cubicBezTo>
                      <a:pt x="1" y="1373"/>
                      <a:pt x="60" y="1626"/>
                      <a:pt x="254" y="1879"/>
                    </a:cubicBezTo>
                    <a:cubicBezTo>
                      <a:pt x="295" y="1921"/>
                      <a:pt x="346" y="1941"/>
                      <a:pt x="394" y="1941"/>
                    </a:cubicBezTo>
                    <a:cubicBezTo>
                      <a:pt x="485" y="1941"/>
                      <a:pt x="567" y="1872"/>
                      <a:pt x="567" y="1745"/>
                    </a:cubicBezTo>
                    <a:lnTo>
                      <a:pt x="626" y="1626"/>
                    </a:lnTo>
                    <a:cubicBezTo>
                      <a:pt x="686" y="1507"/>
                      <a:pt x="746" y="1373"/>
                      <a:pt x="805" y="1254"/>
                    </a:cubicBezTo>
                    <a:cubicBezTo>
                      <a:pt x="939" y="1000"/>
                      <a:pt x="1118" y="822"/>
                      <a:pt x="1237" y="568"/>
                    </a:cubicBezTo>
                    <a:cubicBezTo>
                      <a:pt x="1390" y="322"/>
                      <a:pt x="1190" y="0"/>
                      <a:pt x="9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74"/>
              <p:cNvSpPr/>
              <p:nvPr/>
            </p:nvSpPr>
            <p:spPr>
              <a:xfrm>
                <a:off x="6394492" y="4452191"/>
                <a:ext cx="83228" cy="113394"/>
              </a:xfrm>
              <a:custGeom>
                <a:avLst/>
                <a:gdLst/>
                <a:ahLst/>
                <a:cxnLst/>
                <a:rect l="l" t="t" r="r" b="b"/>
                <a:pathLst>
                  <a:path w="2668" h="3635" extrusionOk="0">
                    <a:moveTo>
                      <a:pt x="1650" y="1"/>
                    </a:moveTo>
                    <a:cubicBezTo>
                      <a:pt x="1485" y="1"/>
                      <a:pt x="1321" y="41"/>
                      <a:pt x="1178" y="119"/>
                    </a:cubicBezTo>
                    <a:cubicBezTo>
                      <a:pt x="805" y="373"/>
                      <a:pt x="627" y="805"/>
                      <a:pt x="567" y="1237"/>
                    </a:cubicBezTo>
                    <a:cubicBezTo>
                      <a:pt x="433" y="1490"/>
                      <a:pt x="314" y="1684"/>
                      <a:pt x="254" y="1922"/>
                    </a:cubicBezTo>
                    <a:cubicBezTo>
                      <a:pt x="120" y="2235"/>
                      <a:pt x="1" y="2667"/>
                      <a:pt x="120" y="3039"/>
                    </a:cubicBezTo>
                    <a:cubicBezTo>
                      <a:pt x="232" y="3399"/>
                      <a:pt x="591" y="3635"/>
                      <a:pt x="958" y="3635"/>
                    </a:cubicBezTo>
                    <a:cubicBezTo>
                      <a:pt x="1032" y="3635"/>
                      <a:pt x="1106" y="3625"/>
                      <a:pt x="1178" y="3605"/>
                    </a:cubicBezTo>
                    <a:cubicBezTo>
                      <a:pt x="1610" y="3412"/>
                      <a:pt x="1863" y="3099"/>
                      <a:pt x="2116" y="2801"/>
                    </a:cubicBezTo>
                    <a:cubicBezTo>
                      <a:pt x="2355" y="2488"/>
                      <a:pt x="2489" y="2056"/>
                      <a:pt x="2548" y="1684"/>
                    </a:cubicBezTo>
                    <a:cubicBezTo>
                      <a:pt x="2608" y="1311"/>
                      <a:pt x="2668" y="864"/>
                      <a:pt x="2489" y="492"/>
                    </a:cubicBezTo>
                    <a:cubicBezTo>
                      <a:pt x="2319" y="163"/>
                      <a:pt x="1983" y="1"/>
                      <a:pt x="16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74"/>
              <p:cNvSpPr/>
              <p:nvPr/>
            </p:nvSpPr>
            <p:spPr>
              <a:xfrm>
                <a:off x="6483741" y="4513988"/>
                <a:ext cx="85069" cy="77644"/>
              </a:xfrm>
              <a:custGeom>
                <a:avLst/>
                <a:gdLst/>
                <a:ahLst/>
                <a:cxnLst/>
                <a:rect l="l" t="t" r="r" b="b"/>
                <a:pathLst>
                  <a:path w="2727" h="2489" extrusionOk="0">
                    <a:moveTo>
                      <a:pt x="1490" y="1"/>
                    </a:moveTo>
                    <a:cubicBezTo>
                      <a:pt x="1058" y="75"/>
                      <a:pt x="686" y="254"/>
                      <a:pt x="551" y="626"/>
                    </a:cubicBezTo>
                    <a:lnTo>
                      <a:pt x="492" y="686"/>
                    </a:lnTo>
                    <a:cubicBezTo>
                      <a:pt x="432" y="745"/>
                      <a:pt x="373" y="880"/>
                      <a:pt x="313" y="999"/>
                    </a:cubicBezTo>
                    <a:cubicBezTo>
                      <a:pt x="119" y="1312"/>
                      <a:pt x="0" y="1684"/>
                      <a:pt x="179" y="1997"/>
                    </a:cubicBezTo>
                    <a:cubicBezTo>
                      <a:pt x="313" y="2429"/>
                      <a:pt x="745" y="2488"/>
                      <a:pt x="1118" y="2488"/>
                    </a:cubicBezTo>
                    <a:cubicBezTo>
                      <a:pt x="1430" y="2488"/>
                      <a:pt x="1803" y="2429"/>
                      <a:pt x="2101" y="2235"/>
                    </a:cubicBezTo>
                    <a:cubicBezTo>
                      <a:pt x="2354" y="2056"/>
                      <a:pt x="2607" y="1744"/>
                      <a:pt x="2667" y="1371"/>
                    </a:cubicBezTo>
                    <a:cubicBezTo>
                      <a:pt x="2727" y="999"/>
                      <a:pt x="2607" y="626"/>
                      <a:pt x="2354" y="373"/>
                    </a:cubicBezTo>
                    <a:cubicBezTo>
                      <a:pt x="2101" y="135"/>
                      <a:pt x="1803" y="1"/>
                      <a:pt x="14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74"/>
              <p:cNvSpPr/>
              <p:nvPr/>
            </p:nvSpPr>
            <p:spPr>
              <a:xfrm>
                <a:off x="6338278" y="4603206"/>
                <a:ext cx="215183" cy="111740"/>
              </a:xfrm>
              <a:custGeom>
                <a:avLst/>
                <a:gdLst/>
                <a:ahLst/>
                <a:cxnLst/>
                <a:rect l="l" t="t" r="r" b="b"/>
                <a:pathLst>
                  <a:path w="6898" h="3582" extrusionOk="0">
                    <a:moveTo>
                      <a:pt x="1922" y="1"/>
                    </a:moveTo>
                    <a:cubicBezTo>
                      <a:pt x="1490" y="1"/>
                      <a:pt x="998" y="195"/>
                      <a:pt x="686" y="567"/>
                    </a:cubicBezTo>
                    <a:cubicBezTo>
                      <a:pt x="0" y="1431"/>
                      <a:pt x="566" y="2548"/>
                      <a:pt x="1430" y="3040"/>
                    </a:cubicBezTo>
                    <a:cubicBezTo>
                      <a:pt x="2126" y="3388"/>
                      <a:pt x="2986" y="3581"/>
                      <a:pt x="3784" y="3581"/>
                    </a:cubicBezTo>
                    <a:cubicBezTo>
                      <a:pt x="3978" y="3581"/>
                      <a:pt x="4167" y="3570"/>
                      <a:pt x="4350" y="3547"/>
                    </a:cubicBezTo>
                    <a:cubicBezTo>
                      <a:pt x="4902" y="3547"/>
                      <a:pt x="5527" y="3412"/>
                      <a:pt x="6019" y="3174"/>
                    </a:cubicBezTo>
                    <a:cubicBezTo>
                      <a:pt x="6585" y="2921"/>
                      <a:pt x="6898" y="2295"/>
                      <a:pt x="6764" y="1684"/>
                    </a:cubicBezTo>
                    <a:cubicBezTo>
                      <a:pt x="6704" y="1550"/>
                      <a:pt x="6585" y="1431"/>
                      <a:pt x="6466" y="1312"/>
                    </a:cubicBezTo>
                    <a:cubicBezTo>
                      <a:pt x="6391" y="1237"/>
                      <a:pt x="6332" y="1118"/>
                      <a:pt x="6213" y="1118"/>
                    </a:cubicBezTo>
                    <a:cubicBezTo>
                      <a:pt x="5214" y="999"/>
                      <a:pt x="4231" y="746"/>
                      <a:pt x="3293" y="373"/>
                    </a:cubicBezTo>
                    <a:cubicBezTo>
                      <a:pt x="2861" y="254"/>
                      <a:pt x="2429" y="1"/>
                      <a:pt x="1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74"/>
              <p:cNvSpPr/>
              <p:nvPr/>
            </p:nvSpPr>
            <p:spPr>
              <a:xfrm>
                <a:off x="5220602" y="4141177"/>
                <a:ext cx="269119" cy="371002"/>
              </a:xfrm>
              <a:custGeom>
                <a:avLst/>
                <a:gdLst/>
                <a:ahLst/>
                <a:cxnLst/>
                <a:rect l="l" t="t" r="r" b="b"/>
                <a:pathLst>
                  <a:path w="8627" h="11893" extrusionOk="0">
                    <a:moveTo>
                      <a:pt x="4457" y="0"/>
                    </a:moveTo>
                    <a:cubicBezTo>
                      <a:pt x="4268" y="0"/>
                      <a:pt x="4064" y="33"/>
                      <a:pt x="3844" y="108"/>
                    </a:cubicBezTo>
                    <a:cubicBezTo>
                      <a:pt x="2101" y="600"/>
                      <a:pt x="2727" y="4265"/>
                      <a:pt x="2414" y="4443"/>
                    </a:cubicBezTo>
                    <a:cubicBezTo>
                      <a:pt x="2390" y="4462"/>
                      <a:pt x="2363" y="4470"/>
                      <a:pt x="2333" y="4470"/>
                    </a:cubicBezTo>
                    <a:cubicBezTo>
                      <a:pt x="2155" y="4470"/>
                      <a:pt x="1891" y="4172"/>
                      <a:pt x="1525" y="4172"/>
                    </a:cubicBezTo>
                    <a:cubicBezTo>
                      <a:pt x="1334" y="4172"/>
                      <a:pt x="1114" y="4253"/>
                      <a:pt x="865" y="4503"/>
                    </a:cubicBezTo>
                    <a:cubicBezTo>
                      <a:pt x="1" y="5382"/>
                      <a:pt x="239" y="7304"/>
                      <a:pt x="1610" y="9345"/>
                    </a:cubicBezTo>
                    <a:cubicBezTo>
                      <a:pt x="2980" y="11460"/>
                      <a:pt x="5707" y="11892"/>
                      <a:pt x="5707" y="11892"/>
                    </a:cubicBezTo>
                    <a:cubicBezTo>
                      <a:pt x="5766" y="11088"/>
                      <a:pt x="6392" y="10030"/>
                      <a:pt x="7375" y="8540"/>
                    </a:cubicBezTo>
                    <a:cubicBezTo>
                      <a:pt x="7941" y="7736"/>
                      <a:pt x="8627" y="6067"/>
                      <a:pt x="8195" y="5248"/>
                    </a:cubicBezTo>
                    <a:cubicBezTo>
                      <a:pt x="8028" y="4926"/>
                      <a:pt x="7803" y="4827"/>
                      <a:pt x="7571" y="4827"/>
                    </a:cubicBezTo>
                    <a:cubicBezTo>
                      <a:pt x="7205" y="4827"/>
                      <a:pt x="6819" y="5072"/>
                      <a:pt x="6610" y="5072"/>
                    </a:cubicBezTo>
                    <a:cubicBezTo>
                      <a:pt x="6596" y="5072"/>
                      <a:pt x="6583" y="5071"/>
                      <a:pt x="6571" y="5069"/>
                    </a:cubicBezTo>
                    <a:cubicBezTo>
                      <a:pt x="6258" y="5069"/>
                      <a:pt x="6571" y="3013"/>
                      <a:pt x="6452" y="2149"/>
                    </a:cubicBezTo>
                    <a:cubicBezTo>
                      <a:pt x="6283" y="1451"/>
                      <a:pt x="5700" y="0"/>
                      <a:pt x="4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74"/>
              <p:cNvSpPr/>
              <p:nvPr/>
            </p:nvSpPr>
            <p:spPr>
              <a:xfrm>
                <a:off x="5352120" y="4299273"/>
                <a:ext cx="143185" cy="340213"/>
              </a:xfrm>
              <a:custGeom>
                <a:avLst/>
                <a:gdLst/>
                <a:ahLst/>
                <a:cxnLst/>
                <a:rect l="l" t="t" r="r" b="b"/>
                <a:pathLst>
                  <a:path w="4590" h="10906" extrusionOk="0">
                    <a:moveTo>
                      <a:pt x="254" y="1"/>
                    </a:moveTo>
                    <a:cubicBezTo>
                      <a:pt x="180" y="1"/>
                      <a:pt x="120" y="61"/>
                      <a:pt x="120" y="120"/>
                    </a:cubicBezTo>
                    <a:cubicBezTo>
                      <a:pt x="1" y="1118"/>
                      <a:pt x="61" y="2116"/>
                      <a:pt x="254" y="3100"/>
                    </a:cubicBezTo>
                    <a:cubicBezTo>
                      <a:pt x="373" y="4098"/>
                      <a:pt x="627" y="5096"/>
                      <a:pt x="925" y="6020"/>
                    </a:cubicBezTo>
                    <a:lnTo>
                      <a:pt x="1237" y="6705"/>
                    </a:lnTo>
                    <a:cubicBezTo>
                      <a:pt x="1297" y="6958"/>
                      <a:pt x="1431" y="7196"/>
                      <a:pt x="1550" y="7390"/>
                    </a:cubicBezTo>
                    <a:cubicBezTo>
                      <a:pt x="1610" y="7628"/>
                      <a:pt x="1804" y="7822"/>
                      <a:pt x="1923" y="8075"/>
                    </a:cubicBezTo>
                    <a:cubicBezTo>
                      <a:pt x="2042" y="8254"/>
                      <a:pt x="2176" y="8507"/>
                      <a:pt x="2295" y="8686"/>
                    </a:cubicBezTo>
                    <a:cubicBezTo>
                      <a:pt x="2861" y="9565"/>
                      <a:pt x="3606" y="10236"/>
                      <a:pt x="4411" y="10861"/>
                    </a:cubicBezTo>
                    <a:cubicBezTo>
                      <a:pt x="4440" y="10891"/>
                      <a:pt x="4470" y="10906"/>
                      <a:pt x="4493" y="10906"/>
                    </a:cubicBezTo>
                    <a:cubicBezTo>
                      <a:pt x="4515" y="10906"/>
                      <a:pt x="4530" y="10891"/>
                      <a:pt x="4530" y="10861"/>
                    </a:cubicBezTo>
                    <a:cubicBezTo>
                      <a:pt x="4589" y="10802"/>
                      <a:pt x="4589" y="10742"/>
                      <a:pt x="4530" y="10682"/>
                    </a:cubicBezTo>
                    <a:lnTo>
                      <a:pt x="4038" y="10176"/>
                    </a:lnTo>
                    <a:cubicBezTo>
                      <a:pt x="3979" y="10057"/>
                      <a:pt x="3844" y="9997"/>
                      <a:pt x="3785" y="9938"/>
                    </a:cubicBezTo>
                    <a:lnTo>
                      <a:pt x="3532" y="9625"/>
                    </a:lnTo>
                    <a:cubicBezTo>
                      <a:pt x="3412" y="9431"/>
                      <a:pt x="3234" y="9252"/>
                      <a:pt x="3100" y="9059"/>
                    </a:cubicBezTo>
                    <a:lnTo>
                      <a:pt x="2668" y="8448"/>
                    </a:lnTo>
                    <a:cubicBezTo>
                      <a:pt x="2176" y="7628"/>
                      <a:pt x="1744" y="6764"/>
                      <a:pt x="1431" y="5841"/>
                    </a:cubicBezTo>
                    <a:cubicBezTo>
                      <a:pt x="1059" y="4962"/>
                      <a:pt x="805" y="3979"/>
                      <a:pt x="627" y="3040"/>
                    </a:cubicBezTo>
                    <a:cubicBezTo>
                      <a:pt x="552" y="2548"/>
                      <a:pt x="493" y="2042"/>
                      <a:pt x="433" y="1550"/>
                    </a:cubicBezTo>
                    <a:cubicBezTo>
                      <a:pt x="373" y="1118"/>
                      <a:pt x="373" y="627"/>
                      <a:pt x="314" y="120"/>
                    </a:cubicBezTo>
                    <a:cubicBezTo>
                      <a:pt x="314" y="61"/>
                      <a:pt x="314" y="1"/>
                      <a:pt x="254"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74"/>
              <p:cNvSpPr/>
              <p:nvPr/>
            </p:nvSpPr>
            <p:spPr>
              <a:xfrm>
                <a:off x="5695568" y="4517077"/>
                <a:ext cx="544228" cy="275171"/>
              </a:xfrm>
              <a:custGeom>
                <a:avLst/>
                <a:gdLst/>
                <a:ahLst/>
                <a:cxnLst/>
                <a:rect l="l" t="t" r="r" b="b"/>
                <a:pathLst>
                  <a:path w="17446" h="8821" extrusionOk="0">
                    <a:moveTo>
                      <a:pt x="44" y="0"/>
                    </a:moveTo>
                    <a:cubicBezTo>
                      <a:pt x="15" y="0"/>
                      <a:pt x="0" y="11"/>
                      <a:pt x="0" y="36"/>
                    </a:cubicBezTo>
                    <a:cubicBezTo>
                      <a:pt x="0" y="781"/>
                      <a:pt x="372" y="4684"/>
                      <a:pt x="1862" y="5935"/>
                    </a:cubicBezTo>
                    <a:cubicBezTo>
                      <a:pt x="2417" y="6400"/>
                      <a:pt x="3197" y="6546"/>
                      <a:pt x="4019" y="6546"/>
                    </a:cubicBezTo>
                    <a:cubicBezTo>
                      <a:pt x="5435" y="6546"/>
                      <a:pt x="6979" y="6112"/>
                      <a:pt x="7733" y="6112"/>
                    </a:cubicBezTo>
                    <a:cubicBezTo>
                      <a:pt x="7764" y="6112"/>
                      <a:pt x="7793" y="6112"/>
                      <a:pt x="7821" y="6114"/>
                    </a:cubicBezTo>
                    <a:cubicBezTo>
                      <a:pt x="8939" y="6173"/>
                      <a:pt x="9624" y="7976"/>
                      <a:pt x="11173" y="8602"/>
                    </a:cubicBezTo>
                    <a:cubicBezTo>
                      <a:pt x="11517" y="8754"/>
                      <a:pt x="11963" y="8820"/>
                      <a:pt x="12460" y="8820"/>
                    </a:cubicBezTo>
                    <a:cubicBezTo>
                      <a:pt x="14201" y="8820"/>
                      <a:pt x="16576" y="8008"/>
                      <a:pt x="17445" y="7231"/>
                    </a:cubicBezTo>
                    <a:cubicBezTo>
                      <a:pt x="17445" y="7231"/>
                      <a:pt x="17073" y="4311"/>
                      <a:pt x="15583" y="3566"/>
                    </a:cubicBezTo>
                    <a:cubicBezTo>
                      <a:pt x="15134" y="3342"/>
                      <a:pt x="14701" y="3265"/>
                      <a:pt x="14298" y="3265"/>
                    </a:cubicBezTo>
                    <a:cubicBezTo>
                      <a:pt x="13421" y="3265"/>
                      <a:pt x="12690" y="3631"/>
                      <a:pt x="12251" y="3631"/>
                    </a:cubicBezTo>
                    <a:cubicBezTo>
                      <a:pt x="12223" y="3631"/>
                      <a:pt x="12197" y="3629"/>
                      <a:pt x="12171" y="3626"/>
                    </a:cubicBezTo>
                    <a:cubicBezTo>
                      <a:pt x="11605" y="3566"/>
                      <a:pt x="11352" y="2956"/>
                      <a:pt x="9862" y="1645"/>
                    </a:cubicBezTo>
                    <a:cubicBezTo>
                      <a:pt x="9101" y="1008"/>
                      <a:pt x="8008" y="846"/>
                      <a:pt x="6865" y="846"/>
                    </a:cubicBezTo>
                    <a:cubicBezTo>
                      <a:pt x="5684" y="846"/>
                      <a:pt x="4448" y="1019"/>
                      <a:pt x="3471" y="1019"/>
                    </a:cubicBezTo>
                    <a:cubicBezTo>
                      <a:pt x="1789" y="965"/>
                      <a:pt x="314" y="0"/>
                      <a:pt x="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74"/>
              <p:cNvSpPr/>
              <p:nvPr/>
            </p:nvSpPr>
            <p:spPr>
              <a:xfrm>
                <a:off x="5720648" y="4551641"/>
                <a:ext cx="619502" cy="204202"/>
              </a:xfrm>
              <a:custGeom>
                <a:avLst/>
                <a:gdLst/>
                <a:ahLst/>
                <a:cxnLst/>
                <a:rect l="l" t="t" r="r" b="b"/>
                <a:pathLst>
                  <a:path w="19859" h="6546" extrusionOk="0">
                    <a:moveTo>
                      <a:pt x="157" y="0"/>
                    </a:moveTo>
                    <a:cubicBezTo>
                      <a:pt x="123" y="0"/>
                      <a:pt x="90" y="15"/>
                      <a:pt x="60" y="45"/>
                    </a:cubicBezTo>
                    <a:cubicBezTo>
                      <a:pt x="0" y="45"/>
                      <a:pt x="0" y="105"/>
                      <a:pt x="60" y="164"/>
                    </a:cubicBezTo>
                    <a:cubicBezTo>
                      <a:pt x="254" y="596"/>
                      <a:pt x="567" y="969"/>
                      <a:pt x="865" y="1281"/>
                    </a:cubicBezTo>
                    <a:cubicBezTo>
                      <a:pt x="1237" y="1594"/>
                      <a:pt x="1609" y="1848"/>
                      <a:pt x="2056" y="2026"/>
                    </a:cubicBezTo>
                    <a:cubicBezTo>
                      <a:pt x="2429" y="2220"/>
                      <a:pt x="2861" y="2399"/>
                      <a:pt x="3352" y="2458"/>
                    </a:cubicBezTo>
                    <a:cubicBezTo>
                      <a:pt x="3784" y="2592"/>
                      <a:pt x="4216" y="2652"/>
                      <a:pt x="4663" y="2712"/>
                    </a:cubicBezTo>
                    <a:cubicBezTo>
                      <a:pt x="5587" y="2831"/>
                      <a:pt x="6451" y="2831"/>
                      <a:pt x="7330" y="2965"/>
                    </a:cubicBezTo>
                    <a:cubicBezTo>
                      <a:pt x="7762" y="3084"/>
                      <a:pt x="8135" y="3144"/>
                      <a:pt x="8567" y="3337"/>
                    </a:cubicBezTo>
                    <a:cubicBezTo>
                      <a:pt x="8939" y="3457"/>
                      <a:pt x="9311" y="3710"/>
                      <a:pt x="9624" y="3948"/>
                    </a:cubicBezTo>
                    <a:lnTo>
                      <a:pt x="10116" y="4380"/>
                    </a:lnTo>
                    <a:cubicBezTo>
                      <a:pt x="10250" y="4574"/>
                      <a:pt x="10429" y="4693"/>
                      <a:pt x="10622" y="4887"/>
                    </a:cubicBezTo>
                    <a:cubicBezTo>
                      <a:pt x="10995" y="5125"/>
                      <a:pt x="11367" y="5378"/>
                      <a:pt x="11799" y="5572"/>
                    </a:cubicBezTo>
                    <a:cubicBezTo>
                      <a:pt x="12604" y="6004"/>
                      <a:pt x="13468" y="6242"/>
                      <a:pt x="14406" y="6436"/>
                    </a:cubicBezTo>
                    <a:cubicBezTo>
                      <a:pt x="14932" y="6510"/>
                      <a:pt x="15464" y="6546"/>
                      <a:pt x="15994" y="6546"/>
                    </a:cubicBezTo>
                    <a:cubicBezTo>
                      <a:pt x="17279" y="6546"/>
                      <a:pt x="18558" y="6335"/>
                      <a:pt x="19740" y="5944"/>
                    </a:cubicBezTo>
                    <a:cubicBezTo>
                      <a:pt x="19799" y="5944"/>
                      <a:pt x="19859" y="5870"/>
                      <a:pt x="19799" y="5810"/>
                    </a:cubicBezTo>
                    <a:cubicBezTo>
                      <a:pt x="19799" y="5768"/>
                      <a:pt x="19770" y="5726"/>
                      <a:pt x="19731" y="5726"/>
                    </a:cubicBezTo>
                    <a:cubicBezTo>
                      <a:pt x="19715" y="5726"/>
                      <a:pt x="19698" y="5733"/>
                      <a:pt x="19680" y="5751"/>
                    </a:cubicBezTo>
                    <a:cubicBezTo>
                      <a:pt x="18816" y="5944"/>
                      <a:pt x="17937" y="6064"/>
                      <a:pt x="17073" y="6123"/>
                    </a:cubicBezTo>
                    <a:cubicBezTo>
                      <a:pt x="16842" y="6139"/>
                      <a:pt x="16609" y="6147"/>
                      <a:pt x="16376" y="6147"/>
                    </a:cubicBezTo>
                    <a:cubicBezTo>
                      <a:pt x="15739" y="6147"/>
                      <a:pt x="15099" y="6091"/>
                      <a:pt x="14466" y="6004"/>
                    </a:cubicBezTo>
                    <a:cubicBezTo>
                      <a:pt x="13602" y="5810"/>
                      <a:pt x="12783" y="5572"/>
                      <a:pt x="11978" y="5125"/>
                    </a:cubicBezTo>
                    <a:cubicBezTo>
                      <a:pt x="11606" y="4946"/>
                      <a:pt x="11233" y="4753"/>
                      <a:pt x="10920" y="4455"/>
                    </a:cubicBezTo>
                    <a:cubicBezTo>
                      <a:pt x="10742" y="4321"/>
                      <a:pt x="10548" y="4201"/>
                      <a:pt x="10429" y="4082"/>
                    </a:cubicBezTo>
                    <a:lnTo>
                      <a:pt x="9937" y="3576"/>
                    </a:lnTo>
                    <a:cubicBezTo>
                      <a:pt x="9565" y="3263"/>
                      <a:pt x="9192" y="3024"/>
                      <a:pt x="8760" y="2831"/>
                    </a:cubicBezTo>
                    <a:cubicBezTo>
                      <a:pt x="8313" y="2712"/>
                      <a:pt x="7822" y="2592"/>
                      <a:pt x="7390" y="2518"/>
                    </a:cubicBezTo>
                    <a:cubicBezTo>
                      <a:pt x="6451" y="2399"/>
                      <a:pt x="5587" y="2339"/>
                      <a:pt x="4723" y="2280"/>
                    </a:cubicBezTo>
                    <a:cubicBezTo>
                      <a:pt x="4291" y="2220"/>
                      <a:pt x="3844" y="2146"/>
                      <a:pt x="3412" y="2086"/>
                    </a:cubicBezTo>
                    <a:cubicBezTo>
                      <a:pt x="2980" y="1967"/>
                      <a:pt x="2548" y="1907"/>
                      <a:pt x="2176" y="1714"/>
                    </a:cubicBezTo>
                    <a:cubicBezTo>
                      <a:pt x="1803" y="1535"/>
                      <a:pt x="1431" y="1281"/>
                      <a:pt x="1058" y="1028"/>
                    </a:cubicBezTo>
                    <a:cubicBezTo>
                      <a:pt x="745" y="790"/>
                      <a:pt x="433" y="417"/>
                      <a:pt x="254" y="105"/>
                    </a:cubicBezTo>
                    <a:lnTo>
                      <a:pt x="254" y="45"/>
                    </a:lnTo>
                    <a:cubicBezTo>
                      <a:pt x="224" y="15"/>
                      <a:pt x="190" y="0"/>
                      <a:pt x="157"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2" name="Google Shape;11962;p74"/>
            <p:cNvGrpSpPr/>
            <p:nvPr/>
          </p:nvGrpSpPr>
          <p:grpSpPr>
            <a:xfrm flipH="1">
              <a:off x="5557924" y="3548485"/>
              <a:ext cx="1998568" cy="1235790"/>
              <a:chOff x="3416525" y="3858676"/>
              <a:chExt cx="1587677" cy="981643"/>
            </a:xfrm>
          </p:grpSpPr>
          <p:sp>
            <p:nvSpPr>
              <p:cNvPr id="11963" name="Google Shape;11963;p74"/>
              <p:cNvSpPr/>
              <p:nvPr/>
            </p:nvSpPr>
            <p:spPr>
              <a:xfrm>
                <a:off x="4903099" y="4613469"/>
                <a:ext cx="73558" cy="69253"/>
              </a:xfrm>
              <a:custGeom>
                <a:avLst/>
                <a:gdLst/>
                <a:ahLst/>
                <a:cxnLst/>
                <a:rect l="l" t="t" r="r" b="b"/>
                <a:pathLst>
                  <a:path w="2358" h="2220" extrusionOk="0">
                    <a:moveTo>
                      <a:pt x="707" y="0"/>
                    </a:moveTo>
                    <a:cubicBezTo>
                      <a:pt x="370" y="0"/>
                      <a:pt x="0" y="491"/>
                      <a:pt x="421" y="730"/>
                    </a:cubicBezTo>
                    <a:cubicBezTo>
                      <a:pt x="734" y="908"/>
                      <a:pt x="987" y="1162"/>
                      <a:pt x="1300" y="1415"/>
                    </a:cubicBezTo>
                    <a:cubicBezTo>
                      <a:pt x="1538" y="1653"/>
                      <a:pt x="1851" y="2100"/>
                      <a:pt x="2224" y="2219"/>
                    </a:cubicBezTo>
                    <a:cubicBezTo>
                      <a:pt x="2283" y="2219"/>
                      <a:pt x="2358" y="2219"/>
                      <a:pt x="2358" y="2160"/>
                    </a:cubicBezTo>
                    <a:cubicBezTo>
                      <a:pt x="2283" y="1787"/>
                      <a:pt x="1911" y="1415"/>
                      <a:pt x="1732" y="1102"/>
                    </a:cubicBezTo>
                    <a:cubicBezTo>
                      <a:pt x="1479" y="789"/>
                      <a:pt x="1240" y="476"/>
                      <a:pt x="987" y="164"/>
                    </a:cubicBezTo>
                    <a:cubicBezTo>
                      <a:pt x="913" y="47"/>
                      <a:pt x="812" y="0"/>
                      <a:pt x="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4" name="Google Shape;11964;p74"/>
              <p:cNvSpPr/>
              <p:nvPr/>
            </p:nvSpPr>
            <p:spPr>
              <a:xfrm>
                <a:off x="4970605" y="4580278"/>
                <a:ext cx="33597" cy="87845"/>
              </a:xfrm>
              <a:custGeom>
                <a:avLst/>
                <a:gdLst/>
                <a:ahLst/>
                <a:cxnLst/>
                <a:rect l="l" t="t" r="r" b="b"/>
                <a:pathLst>
                  <a:path w="1077" h="2816" extrusionOk="0">
                    <a:moveTo>
                      <a:pt x="473" y="0"/>
                    </a:moveTo>
                    <a:cubicBezTo>
                      <a:pt x="260" y="0"/>
                      <a:pt x="60" y="133"/>
                      <a:pt x="60" y="423"/>
                    </a:cubicBezTo>
                    <a:cubicBezTo>
                      <a:pt x="0" y="1168"/>
                      <a:pt x="194" y="2106"/>
                      <a:pt x="685" y="2717"/>
                    </a:cubicBezTo>
                    <a:cubicBezTo>
                      <a:pt x="728" y="2787"/>
                      <a:pt x="780" y="2816"/>
                      <a:pt x="830" y="2816"/>
                    </a:cubicBezTo>
                    <a:cubicBezTo>
                      <a:pt x="918" y="2816"/>
                      <a:pt x="998" y="2722"/>
                      <a:pt x="998" y="2598"/>
                    </a:cubicBezTo>
                    <a:cubicBezTo>
                      <a:pt x="939" y="1913"/>
                      <a:pt x="745" y="1362"/>
                      <a:pt x="939" y="676"/>
                    </a:cubicBezTo>
                    <a:cubicBezTo>
                      <a:pt x="1076" y="247"/>
                      <a:pt x="763" y="0"/>
                      <a:pt x="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74"/>
              <p:cNvSpPr/>
              <p:nvPr/>
            </p:nvSpPr>
            <p:spPr>
              <a:xfrm>
                <a:off x="4872372" y="4790688"/>
                <a:ext cx="40148" cy="49631"/>
              </a:xfrm>
              <a:custGeom>
                <a:avLst/>
                <a:gdLst/>
                <a:ahLst/>
                <a:cxnLst/>
                <a:rect l="l" t="t" r="r" b="b"/>
                <a:pathLst>
                  <a:path w="1287" h="1591" extrusionOk="0">
                    <a:moveTo>
                      <a:pt x="508" y="1"/>
                    </a:moveTo>
                    <a:cubicBezTo>
                      <a:pt x="240" y="1"/>
                      <a:pt x="1" y="304"/>
                      <a:pt x="229" y="576"/>
                    </a:cubicBezTo>
                    <a:cubicBezTo>
                      <a:pt x="289" y="695"/>
                      <a:pt x="423" y="814"/>
                      <a:pt x="542" y="888"/>
                    </a:cubicBezTo>
                    <a:cubicBezTo>
                      <a:pt x="795" y="1127"/>
                      <a:pt x="914" y="1380"/>
                      <a:pt x="1168" y="1559"/>
                    </a:cubicBezTo>
                    <a:cubicBezTo>
                      <a:pt x="1185" y="1581"/>
                      <a:pt x="1203" y="1590"/>
                      <a:pt x="1220" y="1590"/>
                    </a:cubicBezTo>
                    <a:cubicBezTo>
                      <a:pt x="1258" y="1590"/>
                      <a:pt x="1287" y="1541"/>
                      <a:pt x="1287" y="1499"/>
                    </a:cubicBezTo>
                    <a:cubicBezTo>
                      <a:pt x="1287" y="1186"/>
                      <a:pt x="1108" y="888"/>
                      <a:pt x="1034" y="635"/>
                    </a:cubicBezTo>
                    <a:cubicBezTo>
                      <a:pt x="974" y="516"/>
                      <a:pt x="974" y="382"/>
                      <a:pt x="855" y="263"/>
                    </a:cubicBezTo>
                    <a:cubicBezTo>
                      <a:pt x="855" y="203"/>
                      <a:pt x="795" y="203"/>
                      <a:pt x="795" y="144"/>
                    </a:cubicBezTo>
                    <a:cubicBezTo>
                      <a:pt x="710" y="43"/>
                      <a:pt x="607" y="1"/>
                      <a:pt x="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74"/>
              <p:cNvSpPr/>
              <p:nvPr/>
            </p:nvSpPr>
            <p:spPr>
              <a:xfrm>
                <a:off x="4889342" y="4771503"/>
                <a:ext cx="52470" cy="57180"/>
              </a:xfrm>
              <a:custGeom>
                <a:avLst/>
                <a:gdLst/>
                <a:ahLst/>
                <a:cxnLst/>
                <a:rect l="l" t="t" r="r" b="b"/>
                <a:pathLst>
                  <a:path w="1682" h="1833" extrusionOk="0">
                    <a:moveTo>
                      <a:pt x="458" y="1"/>
                    </a:moveTo>
                    <a:cubicBezTo>
                      <a:pt x="0" y="1"/>
                      <a:pt x="36" y="818"/>
                      <a:pt x="564" y="818"/>
                    </a:cubicBezTo>
                    <a:cubicBezTo>
                      <a:pt x="430" y="818"/>
                      <a:pt x="624" y="878"/>
                      <a:pt x="683" y="878"/>
                    </a:cubicBezTo>
                    <a:cubicBezTo>
                      <a:pt x="743" y="878"/>
                      <a:pt x="862" y="997"/>
                      <a:pt x="936" y="1131"/>
                    </a:cubicBezTo>
                    <a:cubicBezTo>
                      <a:pt x="1115" y="1310"/>
                      <a:pt x="1234" y="1623"/>
                      <a:pt x="1488" y="1801"/>
                    </a:cubicBezTo>
                    <a:cubicBezTo>
                      <a:pt x="1506" y="1824"/>
                      <a:pt x="1530" y="1833"/>
                      <a:pt x="1556" y="1833"/>
                    </a:cubicBezTo>
                    <a:cubicBezTo>
                      <a:pt x="1616" y="1833"/>
                      <a:pt x="1681" y="1784"/>
                      <a:pt x="1681" y="1742"/>
                    </a:cubicBezTo>
                    <a:cubicBezTo>
                      <a:pt x="1681" y="1369"/>
                      <a:pt x="1488" y="937"/>
                      <a:pt x="1309" y="625"/>
                    </a:cubicBezTo>
                    <a:cubicBezTo>
                      <a:pt x="1115" y="312"/>
                      <a:pt x="936" y="73"/>
                      <a:pt x="564" y="14"/>
                    </a:cubicBezTo>
                    <a:cubicBezTo>
                      <a:pt x="526" y="5"/>
                      <a:pt x="491" y="1"/>
                      <a:pt x="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74"/>
              <p:cNvSpPr/>
              <p:nvPr/>
            </p:nvSpPr>
            <p:spPr>
              <a:xfrm>
                <a:off x="4793183" y="4492025"/>
                <a:ext cx="170468" cy="99583"/>
              </a:xfrm>
              <a:custGeom>
                <a:avLst/>
                <a:gdLst/>
                <a:ahLst/>
                <a:cxnLst/>
                <a:rect l="l" t="t" r="r" b="b"/>
                <a:pathLst>
                  <a:path w="4158" h="2429" extrusionOk="0">
                    <a:moveTo>
                      <a:pt x="1237" y="0"/>
                    </a:moveTo>
                    <a:cubicBezTo>
                      <a:pt x="1178" y="0"/>
                      <a:pt x="373" y="0"/>
                      <a:pt x="1" y="1177"/>
                    </a:cubicBezTo>
                    <a:cubicBezTo>
                      <a:pt x="1357" y="1177"/>
                      <a:pt x="2042" y="1803"/>
                      <a:pt x="2236" y="2428"/>
                    </a:cubicBezTo>
                    <a:lnTo>
                      <a:pt x="2295" y="2428"/>
                    </a:lnTo>
                    <a:cubicBezTo>
                      <a:pt x="2295" y="2428"/>
                      <a:pt x="2846" y="2428"/>
                      <a:pt x="3293" y="2294"/>
                    </a:cubicBezTo>
                    <a:cubicBezTo>
                      <a:pt x="3532" y="2235"/>
                      <a:pt x="3725" y="2175"/>
                      <a:pt x="3845" y="1982"/>
                    </a:cubicBezTo>
                    <a:cubicBezTo>
                      <a:pt x="3964" y="1862"/>
                      <a:pt x="4038" y="1743"/>
                      <a:pt x="4098" y="1550"/>
                    </a:cubicBezTo>
                    <a:cubicBezTo>
                      <a:pt x="4157" y="864"/>
                      <a:pt x="3666" y="60"/>
                      <a:pt x="223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74"/>
              <p:cNvSpPr/>
              <p:nvPr/>
            </p:nvSpPr>
            <p:spPr>
              <a:xfrm>
                <a:off x="4716845" y="4540277"/>
                <a:ext cx="170468" cy="127666"/>
              </a:xfrm>
              <a:custGeom>
                <a:avLst/>
                <a:gdLst/>
                <a:ahLst/>
                <a:cxnLst/>
                <a:rect l="l" t="t" r="r" b="b"/>
                <a:pathLst>
                  <a:path w="4158" h="3114" extrusionOk="0">
                    <a:moveTo>
                      <a:pt x="1863" y="0"/>
                    </a:moveTo>
                    <a:cubicBezTo>
                      <a:pt x="1490" y="0"/>
                      <a:pt x="1118" y="60"/>
                      <a:pt x="746" y="60"/>
                    </a:cubicBezTo>
                    <a:cubicBezTo>
                      <a:pt x="686" y="134"/>
                      <a:pt x="1" y="1311"/>
                      <a:pt x="239" y="3114"/>
                    </a:cubicBezTo>
                    <a:cubicBezTo>
                      <a:pt x="2176" y="2920"/>
                      <a:pt x="3963" y="2667"/>
                      <a:pt x="4098" y="2175"/>
                    </a:cubicBezTo>
                    <a:cubicBezTo>
                      <a:pt x="4157" y="1862"/>
                      <a:pt x="4157" y="1549"/>
                      <a:pt x="4098" y="1251"/>
                    </a:cubicBezTo>
                    <a:cubicBezTo>
                      <a:pt x="3904" y="626"/>
                      <a:pt x="3219" y="0"/>
                      <a:pt x="1863"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74"/>
              <p:cNvSpPr/>
              <p:nvPr/>
            </p:nvSpPr>
            <p:spPr>
              <a:xfrm>
                <a:off x="3874632" y="4431392"/>
                <a:ext cx="412271" cy="295756"/>
              </a:xfrm>
              <a:custGeom>
                <a:avLst/>
                <a:gdLst/>
                <a:ahLst/>
                <a:cxnLst/>
                <a:rect l="l" t="t" r="r" b="b"/>
                <a:pathLst>
                  <a:path w="10056" h="7214" extrusionOk="0">
                    <a:moveTo>
                      <a:pt x="3618" y="0"/>
                    </a:moveTo>
                    <a:cubicBezTo>
                      <a:pt x="2704" y="0"/>
                      <a:pt x="1393" y="152"/>
                      <a:pt x="1117" y="988"/>
                    </a:cubicBezTo>
                    <a:cubicBezTo>
                      <a:pt x="924" y="1360"/>
                      <a:pt x="1117" y="1673"/>
                      <a:pt x="1356" y="1971"/>
                    </a:cubicBezTo>
                    <a:cubicBezTo>
                      <a:pt x="1117" y="2105"/>
                      <a:pt x="924" y="2343"/>
                      <a:pt x="804" y="2656"/>
                    </a:cubicBezTo>
                    <a:cubicBezTo>
                      <a:pt x="551" y="3282"/>
                      <a:pt x="864" y="3833"/>
                      <a:pt x="1356" y="4280"/>
                    </a:cubicBezTo>
                    <a:cubicBezTo>
                      <a:pt x="670" y="4459"/>
                      <a:pt x="60" y="4891"/>
                      <a:pt x="0" y="5636"/>
                    </a:cubicBezTo>
                    <a:cubicBezTo>
                      <a:pt x="0" y="7021"/>
                      <a:pt x="1223" y="7214"/>
                      <a:pt x="1972" y="7214"/>
                    </a:cubicBezTo>
                    <a:cubicBezTo>
                      <a:pt x="2263" y="7214"/>
                      <a:pt x="2483" y="7185"/>
                      <a:pt x="2533" y="7185"/>
                    </a:cubicBezTo>
                    <a:cubicBezTo>
                      <a:pt x="4513" y="6720"/>
                      <a:pt x="6441" y="6209"/>
                      <a:pt x="7854" y="6209"/>
                    </a:cubicBezTo>
                    <a:cubicBezTo>
                      <a:pt x="8704" y="6209"/>
                      <a:pt x="9368" y="6394"/>
                      <a:pt x="9743" y="6887"/>
                    </a:cubicBezTo>
                    <a:cubicBezTo>
                      <a:pt x="9755" y="6899"/>
                      <a:pt x="9768" y="6905"/>
                      <a:pt x="9781" y="6905"/>
                    </a:cubicBezTo>
                    <a:cubicBezTo>
                      <a:pt x="9899" y="6905"/>
                      <a:pt x="10056" y="6433"/>
                      <a:pt x="10056" y="5695"/>
                    </a:cubicBezTo>
                    <a:cubicBezTo>
                      <a:pt x="9981" y="4459"/>
                      <a:pt x="9430" y="2343"/>
                      <a:pt x="7002" y="1047"/>
                    </a:cubicBezTo>
                    <a:cubicBezTo>
                      <a:pt x="6197" y="615"/>
                      <a:pt x="5333" y="302"/>
                      <a:pt x="4529" y="49"/>
                    </a:cubicBezTo>
                    <a:cubicBezTo>
                      <a:pt x="4529" y="49"/>
                      <a:pt x="4138" y="0"/>
                      <a:pt x="361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74"/>
              <p:cNvSpPr/>
              <p:nvPr/>
            </p:nvSpPr>
            <p:spPr>
              <a:xfrm>
                <a:off x="4163788" y="4206815"/>
                <a:ext cx="736315" cy="250126"/>
              </a:xfrm>
              <a:custGeom>
                <a:avLst/>
                <a:gdLst/>
                <a:ahLst/>
                <a:cxnLst/>
                <a:rect l="l" t="t" r="r" b="b"/>
                <a:pathLst>
                  <a:path w="17960" h="6101" extrusionOk="0">
                    <a:moveTo>
                      <a:pt x="17766" y="0"/>
                    </a:moveTo>
                    <a:cubicBezTo>
                      <a:pt x="16649" y="372"/>
                      <a:pt x="15353" y="313"/>
                      <a:pt x="14176" y="879"/>
                    </a:cubicBezTo>
                    <a:cubicBezTo>
                      <a:pt x="11941" y="1996"/>
                      <a:pt x="11867" y="3486"/>
                      <a:pt x="11003" y="3724"/>
                    </a:cubicBezTo>
                    <a:cubicBezTo>
                      <a:pt x="10982" y="3727"/>
                      <a:pt x="10961" y="3729"/>
                      <a:pt x="10939" y="3729"/>
                    </a:cubicBezTo>
                    <a:cubicBezTo>
                      <a:pt x="10379" y="3729"/>
                      <a:pt x="9417" y="2837"/>
                      <a:pt x="6966" y="2235"/>
                    </a:cubicBezTo>
                    <a:cubicBezTo>
                      <a:pt x="6216" y="2080"/>
                      <a:pt x="5581" y="2029"/>
                      <a:pt x="5020" y="2029"/>
                    </a:cubicBezTo>
                    <a:cubicBezTo>
                      <a:pt x="4008" y="2029"/>
                      <a:pt x="3232" y="2196"/>
                      <a:pt x="2437" y="2235"/>
                    </a:cubicBezTo>
                    <a:cubicBezTo>
                      <a:pt x="2284" y="2255"/>
                      <a:pt x="2145" y="2264"/>
                      <a:pt x="2019" y="2264"/>
                    </a:cubicBezTo>
                    <a:cubicBezTo>
                      <a:pt x="1317" y="2264"/>
                      <a:pt x="1007" y="1996"/>
                      <a:pt x="1007" y="1996"/>
                    </a:cubicBezTo>
                    <a:cubicBezTo>
                      <a:pt x="694" y="2309"/>
                      <a:pt x="455" y="2548"/>
                      <a:pt x="262" y="2682"/>
                    </a:cubicBezTo>
                    <a:cubicBezTo>
                      <a:pt x="0" y="2849"/>
                      <a:pt x="172" y="3236"/>
                      <a:pt x="853" y="3236"/>
                    </a:cubicBezTo>
                    <a:cubicBezTo>
                      <a:pt x="1143" y="3236"/>
                      <a:pt x="1525" y="3166"/>
                      <a:pt x="2005" y="2980"/>
                    </a:cubicBezTo>
                    <a:lnTo>
                      <a:pt x="2005" y="2980"/>
                    </a:lnTo>
                    <a:cubicBezTo>
                      <a:pt x="1945" y="3054"/>
                      <a:pt x="887" y="3978"/>
                      <a:pt x="1260" y="4544"/>
                    </a:cubicBezTo>
                    <a:cubicBezTo>
                      <a:pt x="1324" y="4645"/>
                      <a:pt x="1435" y="4685"/>
                      <a:pt x="1573" y="4685"/>
                    </a:cubicBezTo>
                    <a:cubicBezTo>
                      <a:pt x="2109" y="4685"/>
                      <a:pt x="3052" y="4072"/>
                      <a:pt x="3241" y="3978"/>
                    </a:cubicBezTo>
                    <a:lnTo>
                      <a:pt x="3241" y="3978"/>
                    </a:lnTo>
                    <a:cubicBezTo>
                      <a:pt x="3062" y="4097"/>
                      <a:pt x="2064" y="4842"/>
                      <a:pt x="2869" y="5155"/>
                    </a:cubicBezTo>
                    <a:cubicBezTo>
                      <a:pt x="3205" y="5267"/>
                      <a:pt x="3559" y="5306"/>
                      <a:pt x="3890" y="5306"/>
                    </a:cubicBezTo>
                    <a:cubicBezTo>
                      <a:pt x="4657" y="5306"/>
                      <a:pt x="5297" y="5095"/>
                      <a:pt x="5297" y="5095"/>
                    </a:cubicBezTo>
                    <a:cubicBezTo>
                      <a:pt x="5297" y="5095"/>
                      <a:pt x="8198" y="6100"/>
                      <a:pt x="10460" y="6100"/>
                    </a:cubicBezTo>
                    <a:cubicBezTo>
                      <a:pt x="10782" y="6100"/>
                      <a:pt x="11090" y="6080"/>
                      <a:pt x="11375" y="6034"/>
                    </a:cubicBezTo>
                    <a:cubicBezTo>
                      <a:pt x="13059" y="5721"/>
                      <a:pt x="14414" y="4171"/>
                      <a:pt x="15159" y="3426"/>
                    </a:cubicBezTo>
                    <a:cubicBezTo>
                      <a:pt x="15904" y="2607"/>
                      <a:pt x="16962" y="2488"/>
                      <a:pt x="17215" y="2115"/>
                    </a:cubicBezTo>
                    <a:cubicBezTo>
                      <a:pt x="17528" y="1743"/>
                      <a:pt x="16649" y="1371"/>
                      <a:pt x="16649" y="1371"/>
                    </a:cubicBezTo>
                    <a:cubicBezTo>
                      <a:pt x="16649" y="1371"/>
                      <a:pt x="17960" y="939"/>
                      <a:pt x="17960" y="313"/>
                    </a:cubicBezTo>
                    <a:cubicBezTo>
                      <a:pt x="17900" y="194"/>
                      <a:pt x="17900" y="75"/>
                      <a:pt x="17766"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1" name="Google Shape;11971;p74"/>
              <p:cNvSpPr/>
              <p:nvPr/>
            </p:nvSpPr>
            <p:spPr>
              <a:xfrm>
                <a:off x="4671051" y="3883725"/>
                <a:ext cx="114260" cy="198510"/>
              </a:xfrm>
              <a:custGeom>
                <a:avLst/>
                <a:gdLst/>
                <a:ahLst/>
                <a:cxnLst/>
                <a:rect l="l" t="t" r="r" b="b"/>
                <a:pathLst>
                  <a:path w="2787" h="4842" extrusionOk="0">
                    <a:moveTo>
                      <a:pt x="2548" y="0"/>
                    </a:moveTo>
                    <a:lnTo>
                      <a:pt x="2548" y="0"/>
                    </a:lnTo>
                    <a:cubicBezTo>
                      <a:pt x="924" y="1252"/>
                      <a:pt x="0" y="2980"/>
                      <a:pt x="0" y="2980"/>
                    </a:cubicBezTo>
                    <a:lnTo>
                      <a:pt x="0" y="3039"/>
                    </a:lnTo>
                    <a:cubicBezTo>
                      <a:pt x="864" y="3486"/>
                      <a:pt x="1729" y="4157"/>
                      <a:pt x="2414" y="4842"/>
                    </a:cubicBezTo>
                    <a:cubicBezTo>
                      <a:pt x="2786" y="3546"/>
                      <a:pt x="2786" y="1118"/>
                      <a:pt x="2548"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2" name="Google Shape;11972;p74"/>
              <p:cNvSpPr/>
              <p:nvPr/>
            </p:nvSpPr>
            <p:spPr>
              <a:xfrm>
                <a:off x="4561711" y="4459023"/>
                <a:ext cx="295059" cy="71500"/>
              </a:xfrm>
              <a:custGeom>
                <a:avLst/>
                <a:gdLst/>
                <a:ahLst/>
                <a:cxnLst/>
                <a:rect l="l" t="t" r="r" b="b"/>
                <a:pathLst>
                  <a:path w="7197" h="1744" extrusionOk="0">
                    <a:moveTo>
                      <a:pt x="1669" y="1"/>
                    </a:moveTo>
                    <a:cubicBezTo>
                      <a:pt x="1356" y="433"/>
                      <a:pt x="746" y="1118"/>
                      <a:pt x="1" y="1550"/>
                    </a:cubicBezTo>
                    <a:cubicBezTo>
                      <a:pt x="1356" y="1669"/>
                      <a:pt x="3040" y="1744"/>
                      <a:pt x="4842" y="1744"/>
                    </a:cubicBezTo>
                    <a:lnTo>
                      <a:pt x="5960" y="1744"/>
                    </a:lnTo>
                    <a:cubicBezTo>
                      <a:pt x="6332" y="552"/>
                      <a:pt x="7137" y="552"/>
                      <a:pt x="7196" y="552"/>
                    </a:cubicBezTo>
                    <a:cubicBezTo>
                      <a:pt x="6079" y="492"/>
                      <a:pt x="4902" y="492"/>
                      <a:pt x="3964" y="433"/>
                    </a:cubicBezTo>
                    <a:cubicBezTo>
                      <a:pt x="2414" y="314"/>
                      <a:pt x="1729" y="1"/>
                      <a:pt x="1669"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74"/>
              <p:cNvSpPr/>
              <p:nvPr/>
            </p:nvSpPr>
            <p:spPr>
              <a:xfrm>
                <a:off x="4205032" y="3858676"/>
                <a:ext cx="687159" cy="501030"/>
              </a:xfrm>
              <a:custGeom>
                <a:avLst/>
                <a:gdLst/>
                <a:ahLst/>
                <a:cxnLst/>
                <a:rect l="l" t="t" r="r" b="b"/>
                <a:pathLst>
                  <a:path w="16761" h="12221" extrusionOk="0">
                    <a:moveTo>
                      <a:pt x="13542" y="0"/>
                    </a:moveTo>
                    <a:cubicBezTo>
                      <a:pt x="13036" y="0"/>
                      <a:pt x="10488" y="2980"/>
                      <a:pt x="10310" y="3218"/>
                    </a:cubicBezTo>
                    <a:cubicBezTo>
                      <a:pt x="9997" y="3099"/>
                      <a:pt x="9684" y="3040"/>
                      <a:pt x="9312" y="2980"/>
                    </a:cubicBezTo>
                    <a:lnTo>
                      <a:pt x="9252" y="2980"/>
                    </a:lnTo>
                    <a:cubicBezTo>
                      <a:pt x="9446" y="2786"/>
                      <a:pt x="9624" y="2608"/>
                      <a:pt x="9505" y="2414"/>
                    </a:cubicBezTo>
                    <a:cubicBezTo>
                      <a:pt x="9384" y="2293"/>
                      <a:pt x="9164" y="2216"/>
                      <a:pt x="8846" y="2216"/>
                    </a:cubicBezTo>
                    <a:cubicBezTo>
                      <a:pt x="8498" y="2216"/>
                      <a:pt x="8033" y="2308"/>
                      <a:pt x="7449" y="2533"/>
                    </a:cubicBezTo>
                    <a:cubicBezTo>
                      <a:pt x="6645" y="2786"/>
                      <a:pt x="5408" y="3784"/>
                      <a:pt x="5408" y="3784"/>
                    </a:cubicBezTo>
                    <a:cubicBezTo>
                      <a:pt x="5408" y="3784"/>
                      <a:pt x="2245" y="1473"/>
                      <a:pt x="1469" y="1473"/>
                    </a:cubicBezTo>
                    <a:cubicBezTo>
                      <a:pt x="1430" y="1473"/>
                      <a:pt x="1397" y="1478"/>
                      <a:pt x="1371" y="1490"/>
                    </a:cubicBezTo>
                    <a:cubicBezTo>
                      <a:pt x="805" y="1788"/>
                      <a:pt x="1550" y="6079"/>
                      <a:pt x="2235" y="6883"/>
                    </a:cubicBezTo>
                    <a:cubicBezTo>
                      <a:pt x="2235" y="6883"/>
                      <a:pt x="2116" y="7077"/>
                      <a:pt x="1922" y="7449"/>
                    </a:cubicBezTo>
                    <a:cubicBezTo>
                      <a:pt x="1550" y="8194"/>
                      <a:pt x="745" y="9609"/>
                      <a:pt x="1" y="10488"/>
                    </a:cubicBezTo>
                    <a:cubicBezTo>
                      <a:pt x="1" y="10488"/>
                      <a:pt x="311" y="10756"/>
                      <a:pt x="1013" y="10756"/>
                    </a:cubicBezTo>
                    <a:cubicBezTo>
                      <a:pt x="1139" y="10756"/>
                      <a:pt x="1278" y="10747"/>
                      <a:pt x="1431" y="10727"/>
                    </a:cubicBezTo>
                    <a:cubicBezTo>
                      <a:pt x="2226" y="10688"/>
                      <a:pt x="3002" y="10521"/>
                      <a:pt x="4014" y="10521"/>
                    </a:cubicBezTo>
                    <a:cubicBezTo>
                      <a:pt x="4575" y="10521"/>
                      <a:pt x="5210" y="10572"/>
                      <a:pt x="5960" y="10727"/>
                    </a:cubicBezTo>
                    <a:cubicBezTo>
                      <a:pt x="8411" y="11329"/>
                      <a:pt x="9373" y="12221"/>
                      <a:pt x="9933" y="12221"/>
                    </a:cubicBezTo>
                    <a:cubicBezTo>
                      <a:pt x="9955" y="12221"/>
                      <a:pt x="9976" y="12219"/>
                      <a:pt x="9997" y="12216"/>
                    </a:cubicBezTo>
                    <a:cubicBezTo>
                      <a:pt x="10861" y="11978"/>
                      <a:pt x="10935" y="10488"/>
                      <a:pt x="13170" y="9371"/>
                    </a:cubicBezTo>
                    <a:cubicBezTo>
                      <a:pt x="14347" y="8805"/>
                      <a:pt x="15643" y="8864"/>
                      <a:pt x="16760" y="8492"/>
                    </a:cubicBezTo>
                    <a:cubicBezTo>
                      <a:pt x="16447" y="8254"/>
                      <a:pt x="15703" y="8060"/>
                      <a:pt x="14839" y="6764"/>
                    </a:cubicBezTo>
                    <a:cubicBezTo>
                      <a:pt x="14526" y="6332"/>
                      <a:pt x="14153" y="5885"/>
                      <a:pt x="13781" y="5453"/>
                    </a:cubicBezTo>
                    <a:cubicBezTo>
                      <a:pt x="13096" y="4768"/>
                      <a:pt x="12231" y="4097"/>
                      <a:pt x="11367" y="3650"/>
                    </a:cubicBezTo>
                    <a:lnTo>
                      <a:pt x="11367" y="3591"/>
                    </a:lnTo>
                    <a:cubicBezTo>
                      <a:pt x="11367" y="3591"/>
                      <a:pt x="12291" y="1863"/>
                      <a:pt x="13915" y="611"/>
                    </a:cubicBezTo>
                    <a:cubicBezTo>
                      <a:pt x="13840" y="239"/>
                      <a:pt x="13721" y="0"/>
                      <a:pt x="13542" y="0"/>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74"/>
              <p:cNvSpPr/>
              <p:nvPr/>
            </p:nvSpPr>
            <p:spPr>
              <a:xfrm>
                <a:off x="3416525" y="4127570"/>
                <a:ext cx="1330902" cy="635174"/>
              </a:xfrm>
              <a:custGeom>
                <a:avLst/>
                <a:gdLst/>
                <a:ahLst/>
                <a:cxnLst/>
                <a:rect l="l" t="t" r="r" b="b"/>
                <a:pathLst>
                  <a:path w="32463" h="15493" extrusionOk="0">
                    <a:moveTo>
                      <a:pt x="15262" y="1"/>
                    </a:moveTo>
                    <a:cubicBezTo>
                      <a:pt x="15041" y="1"/>
                      <a:pt x="14815" y="4"/>
                      <a:pt x="14586" y="11"/>
                    </a:cubicBezTo>
                    <a:cubicBezTo>
                      <a:pt x="8195" y="265"/>
                      <a:pt x="4276" y="1188"/>
                      <a:pt x="2161" y="6104"/>
                    </a:cubicBezTo>
                    <a:cubicBezTo>
                      <a:pt x="1" y="11006"/>
                      <a:pt x="2414" y="15162"/>
                      <a:pt x="8195" y="15475"/>
                    </a:cubicBezTo>
                    <a:cubicBezTo>
                      <a:pt x="8354" y="15487"/>
                      <a:pt x="8518" y="15493"/>
                      <a:pt x="8687" y="15493"/>
                    </a:cubicBezTo>
                    <a:cubicBezTo>
                      <a:pt x="10162" y="15493"/>
                      <a:pt x="11982" y="15050"/>
                      <a:pt x="13707" y="14596"/>
                    </a:cubicBezTo>
                    <a:cubicBezTo>
                      <a:pt x="13657" y="14596"/>
                      <a:pt x="13437" y="14625"/>
                      <a:pt x="13146" y="14625"/>
                    </a:cubicBezTo>
                    <a:cubicBezTo>
                      <a:pt x="12397" y="14625"/>
                      <a:pt x="11174" y="14432"/>
                      <a:pt x="11174" y="13047"/>
                    </a:cubicBezTo>
                    <a:cubicBezTo>
                      <a:pt x="11234" y="12302"/>
                      <a:pt x="11844" y="11870"/>
                      <a:pt x="12530" y="11691"/>
                    </a:cubicBezTo>
                    <a:cubicBezTo>
                      <a:pt x="12038" y="11244"/>
                      <a:pt x="11725" y="10693"/>
                      <a:pt x="11978" y="10067"/>
                    </a:cubicBezTo>
                    <a:cubicBezTo>
                      <a:pt x="12098" y="9754"/>
                      <a:pt x="12291" y="9516"/>
                      <a:pt x="12530" y="9382"/>
                    </a:cubicBezTo>
                    <a:cubicBezTo>
                      <a:pt x="12291" y="9084"/>
                      <a:pt x="12098" y="8771"/>
                      <a:pt x="12291" y="8399"/>
                    </a:cubicBezTo>
                    <a:cubicBezTo>
                      <a:pt x="12567" y="7563"/>
                      <a:pt x="13878" y="7411"/>
                      <a:pt x="14792" y="7411"/>
                    </a:cubicBezTo>
                    <a:cubicBezTo>
                      <a:pt x="15312" y="7411"/>
                      <a:pt x="15703" y="7460"/>
                      <a:pt x="15703" y="7460"/>
                    </a:cubicBezTo>
                    <a:cubicBezTo>
                      <a:pt x="16507" y="7713"/>
                      <a:pt x="17371" y="8026"/>
                      <a:pt x="18176" y="8458"/>
                    </a:cubicBezTo>
                    <a:cubicBezTo>
                      <a:pt x="20604" y="9754"/>
                      <a:pt x="21155" y="11870"/>
                      <a:pt x="21230" y="13106"/>
                    </a:cubicBezTo>
                    <a:cubicBezTo>
                      <a:pt x="21811" y="13388"/>
                      <a:pt x="22656" y="13471"/>
                      <a:pt x="23585" y="13471"/>
                    </a:cubicBezTo>
                    <a:cubicBezTo>
                      <a:pt x="24917" y="13471"/>
                      <a:pt x="26420" y="13300"/>
                      <a:pt x="27561" y="13300"/>
                    </a:cubicBezTo>
                    <a:cubicBezTo>
                      <a:pt x="27809" y="13316"/>
                      <a:pt x="28119" y="13323"/>
                      <a:pt x="28474" y="13323"/>
                    </a:cubicBezTo>
                    <a:cubicBezTo>
                      <a:pt x="29441" y="13323"/>
                      <a:pt x="30735" y="13268"/>
                      <a:pt x="31956" y="13181"/>
                    </a:cubicBezTo>
                    <a:cubicBezTo>
                      <a:pt x="31718" y="11378"/>
                      <a:pt x="32403" y="10201"/>
                      <a:pt x="32463" y="10127"/>
                    </a:cubicBezTo>
                    <a:cubicBezTo>
                      <a:pt x="30600" y="10127"/>
                      <a:pt x="28977" y="10007"/>
                      <a:pt x="27621" y="9948"/>
                    </a:cubicBezTo>
                    <a:cubicBezTo>
                      <a:pt x="28366" y="9456"/>
                      <a:pt x="28977" y="8771"/>
                      <a:pt x="29289" y="8339"/>
                    </a:cubicBezTo>
                    <a:cubicBezTo>
                      <a:pt x="29483" y="8086"/>
                      <a:pt x="29602" y="7967"/>
                      <a:pt x="29602" y="7967"/>
                    </a:cubicBezTo>
                    <a:lnTo>
                      <a:pt x="29602" y="7967"/>
                    </a:lnTo>
                    <a:cubicBezTo>
                      <a:pt x="29317" y="8013"/>
                      <a:pt x="29009" y="8033"/>
                      <a:pt x="28687" y="8033"/>
                    </a:cubicBezTo>
                    <a:cubicBezTo>
                      <a:pt x="26425" y="8033"/>
                      <a:pt x="23524" y="7028"/>
                      <a:pt x="23524" y="7028"/>
                    </a:cubicBezTo>
                    <a:cubicBezTo>
                      <a:pt x="23524" y="7028"/>
                      <a:pt x="22884" y="7239"/>
                      <a:pt x="22117" y="7239"/>
                    </a:cubicBezTo>
                    <a:cubicBezTo>
                      <a:pt x="21786" y="7239"/>
                      <a:pt x="21432" y="7200"/>
                      <a:pt x="21096" y="7088"/>
                    </a:cubicBezTo>
                    <a:cubicBezTo>
                      <a:pt x="20291" y="6775"/>
                      <a:pt x="21289" y="6030"/>
                      <a:pt x="21468" y="5911"/>
                    </a:cubicBezTo>
                    <a:lnTo>
                      <a:pt x="21468" y="5911"/>
                    </a:lnTo>
                    <a:cubicBezTo>
                      <a:pt x="21279" y="6005"/>
                      <a:pt x="20336" y="6618"/>
                      <a:pt x="19800" y="6618"/>
                    </a:cubicBezTo>
                    <a:cubicBezTo>
                      <a:pt x="19662" y="6618"/>
                      <a:pt x="19551" y="6578"/>
                      <a:pt x="19487" y="6477"/>
                    </a:cubicBezTo>
                    <a:cubicBezTo>
                      <a:pt x="19114" y="5911"/>
                      <a:pt x="20172" y="4987"/>
                      <a:pt x="20232" y="4913"/>
                    </a:cubicBezTo>
                    <a:lnTo>
                      <a:pt x="20232" y="4913"/>
                    </a:lnTo>
                    <a:cubicBezTo>
                      <a:pt x="19752" y="5099"/>
                      <a:pt x="19370" y="5169"/>
                      <a:pt x="19080" y="5169"/>
                    </a:cubicBezTo>
                    <a:cubicBezTo>
                      <a:pt x="18399" y="5169"/>
                      <a:pt x="18227" y="4782"/>
                      <a:pt x="18489" y="4615"/>
                    </a:cubicBezTo>
                    <a:cubicBezTo>
                      <a:pt x="18682" y="4481"/>
                      <a:pt x="18921" y="4242"/>
                      <a:pt x="19234" y="3929"/>
                    </a:cubicBezTo>
                    <a:cubicBezTo>
                      <a:pt x="19978" y="3050"/>
                      <a:pt x="20783" y="1635"/>
                      <a:pt x="21155" y="890"/>
                    </a:cubicBezTo>
                    <a:lnTo>
                      <a:pt x="21155" y="816"/>
                    </a:lnTo>
                    <a:cubicBezTo>
                      <a:pt x="21155" y="816"/>
                      <a:pt x="18697" y="1"/>
                      <a:pt x="15262" y="1"/>
                    </a:cubicBezTo>
                    <a:close/>
                  </a:path>
                </a:pathLst>
              </a:custGeom>
              <a:solidFill>
                <a:srgbClr val="D986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74"/>
              <p:cNvSpPr/>
              <p:nvPr/>
            </p:nvSpPr>
            <p:spPr>
              <a:xfrm>
                <a:off x="4446917" y="4246991"/>
                <a:ext cx="106921" cy="57192"/>
              </a:xfrm>
              <a:custGeom>
                <a:avLst/>
                <a:gdLst/>
                <a:ahLst/>
                <a:cxnLst/>
                <a:rect l="l" t="t" r="r" b="b"/>
                <a:pathLst>
                  <a:path w="2608" h="1395" extrusionOk="0">
                    <a:moveTo>
                      <a:pt x="835" y="0"/>
                    </a:moveTo>
                    <a:cubicBezTo>
                      <a:pt x="316" y="0"/>
                      <a:pt x="60" y="253"/>
                      <a:pt x="60" y="391"/>
                    </a:cubicBezTo>
                    <a:cubicBezTo>
                      <a:pt x="0" y="584"/>
                      <a:pt x="745" y="391"/>
                      <a:pt x="1177" y="644"/>
                    </a:cubicBezTo>
                    <a:cubicBezTo>
                      <a:pt x="1819" y="993"/>
                      <a:pt x="2082" y="1394"/>
                      <a:pt x="2309" y="1394"/>
                    </a:cubicBezTo>
                    <a:cubicBezTo>
                      <a:pt x="2324" y="1394"/>
                      <a:pt x="2339" y="1392"/>
                      <a:pt x="2354" y="1389"/>
                    </a:cubicBezTo>
                    <a:cubicBezTo>
                      <a:pt x="2607" y="1329"/>
                      <a:pt x="2175" y="391"/>
                      <a:pt x="1371" y="78"/>
                    </a:cubicBezTo>
                    <a:cubicBezTo>
                      <a:pt x="1168" y="23"/>
                      <a:pt x="990" y="0"/>
                      <a:pt x="835"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74"/>
              <p:cNvSpPr/>
              <p:nvPr/>
            </p:nvSpPr>
            <p:spPr>
              <a:xfrm>
                <a:off x="4645387" y="4201650"/>
                <a:ext cx="86792" cy="81544"/>
              </a:xfrm>
              <a:custGeom>
                <a:avLst/>
                <a:gdLst/>
                <a:ahLst/>
                <a:cxnLst/>
                <a:rect l="l" t="t" r="r" b="b"/>
                <a:pathLst>
                  <a:path w="2117" h="1989" extrusionOk="0">
                    <a:moveTo>
                      <a:pt x="1554" y="0"/>
                    </a:moveTo>
                    <a:cubicBezTo>
                      <a:pt x="1327" y="0"/>
                      <a:pt x="1017" y="88"/>
                      <a:pt x="686" y="379"/>
                    </a:cubicBezTo>
                    <a:cubicBezTo>
                      <a:pt x="60" y="1005"/>
                      <a:pt x="1" y="1988"/>
                      <a:pt x="254" y="1988"/>
                    </a:cubicBezTo>
                    <a:cubicBezTo>
                      <a:pt x="492" y="1929"/>
                      <a:pt x="567" y="1437"/>
                      <a:pt x="1058" y="811"/>
                    </a:cubicBezTo>
                    <a:cubicBezTo>
                      <a:pt x="1371" y="439"/>
                      <a:pt x="2116" y="320"/>
                      <a:pt x="1923" y="126"/>
                    </a:cubicBezTo>
                    <a:cubicBezTo>
                      <a:pt x="1894" y="70"/>
                      <a:pt x="1757" y="0"/>
                      <a:pt x="1554" y="0"/>
                    </a:cubicBezTo>
                    <a:close/>
                  </a:path>
                </a:pathLst>
              </a:custGeom>
              <a:solidFill>
                <a:srgbClr val="4511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74"/>
              <p:cNvSpPr/>
              <p:nvPr/>
            </p:nvSpPr>
            <p:spPr>
              <a:xfrm>
                <a:off x="4266118" y="3952189"/>
                <a:ext cx="137465" cy="171042"/>
              </a:xfrm>
              <a:custGeom>
                <a:avLst/>
                <a:gdLst/>
                <a:ahLst/>
                <a:cxnLst/>
                <a:rect l="l" t="t" r="r" b="b"/>
                <a:pathLst>
                  <a:path w="3353" h="4172" extrusionOk="0">
                    <a:moveTo>
                      <a:pt x="325" y="1"/>
                    </a:moveTo>
                    <a:cubicBezTo>
                      <a:pt x="297" y="1"/>
                      <a:pt x="273" y="5"/>
                      <a:pt x="254" y="14"/>
                    </a:cubicBezTo>
                    <a:cubicBezTo>
                      <a:pt x="0" y="133"/>
                      <a:pt x="879" y="4111"/>
                      <a:pt x="1118" y="4170"/>
                    </a:cubicBezTo>
                    <a:cubicBezTo>
                      <a:pt x="1121" y="4171"/>
                      <a:pt x="1124" y="4172"/>
                      <a:pt x="1128" y="4172"/>
                    </a:cubicBezTo>
                    <a:cubicBezTo>
                      <a:pt x="1332" y="4172"/>
                      <a:pt x="1946" y="2476"/>
                      <a:pt x="3352" y="1876"/>
                    </a:cubicBezTo>
                    <a:cubicBezTo>
                      <a:pt x="3352" y="1876"/>
                      <a:pt x="920" y="1"/>
                      <a:pt x="325"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8" name="Google Shape;11978;p74"/>
              <p:cNvSpPr/>
              <p:nvPr/>
            </p:nvSpPr>
            <p:spPr>
              <a:xfrm>
                <a:off x="4477420" y="4192261"/>
                <a:ext cx="55060" cy="34192"/>
              </a:xfrm>
              <a:custGeom>
                <a:avLst/>
                <a:gdLst/>
                <a:ahLst/>
                <a:cxnLst/>
                <a:rect l="l" t="t" r="r" b="b"/>
                <a:pathLst>
                  <a:path w="1343" h="834" extrusionOk="0">
                    <a:moveTo>
                      <a:pt x="410" y="1"/>
                    </a:moveTo>
                    <a:cubicBezTo>
                      <a:pt x="312" y="1"/>
                      <a:pt x="234" y="35"/>
                      <a:pt x="195" y="117"/>
                    </a:cubicBezTo>
                    <a:cubicBezTo>
                      <a:pt x="1" y="493"/>
                      <a:pt x="643" y="834"/>
                      <a:pt x="1010" y="834"/>
                    </a:cubicBezTo>
                    <a:cubicBezTo>
                      <a:pt x="1123" y="834"/>
                      <a:pt x="1209" y="801"/>
                      <a:pt x="1237" y="727"/>
                    </a:cubicBezTo>
                    <a:cubicBezTo>
                      <a:pt x="1342" y="437"/>
                      <a:pt x="757" y="1"/>
                      <a:pt x="4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9" name="Google Shape;11979;p74"/>
              <p:cNvSpPr/>
              <p:nvPr/>
            </p:nvSpPr>
            <p:spPr>
              <a:xfrm>
                <a:off x="4613491" y="4168648"/>
                <a:ext cx="55183" cy="41079"/>
              </a:xfrm>
              <a:custGeom>
                <a:avLst/>
                <a:gdLst/>
                <a:ahLst/>
                <a:cxnLst/>
                <a:rect l="l" t="t" r="r" b="b"/>
                <a:pathLst>
                  <a:path w="1346" h="1002" extrusionOk="0">
                    <a:moveTo>
                      <a:pt x="851" y="1"/>
                    </a:moveTo>
                    <a:cubicBezTo>
                      <a:pt x="476" y="1"/>
                      <a:pt x="1" y="677"/>
                      <a:pt x="153" y="931"/>
                    </a:cubicBezTo>
                    <a:cubicBezTo>
                      <a:pt x="183" y="980"/>
                      <a:pt x="235" y="1002"/>
                      <a:pt x="299" y="1002"/>
                    </a:cubicBezTo>
                    <a:cubicBezTo>
                      <a:pt x="644" y="1002"/>
                      <a:pt x="1346" y="381"/>
                      <a:pt x="1032" y="67"/>
                    </a:cubicBezTo>
                    <a:cubicBezTo>
                      <a:pt x="977" y="21"/>
                      <a:pt x="915" y="1"/>
                      <a:pt x="8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74"/>
              <p:cNvSpPr/>
              <p:nvPr/>
            </p:nvSpPr>
            <p:spPr>
              <a:xfrm>
                <a:off x="4612425" y="4362518"/>
                <a:ext cx="10413" cy="37923"/>
              </a:xfrm>
              <a:custGeom>
                <a:avLst/>
                <a:gdLst/>
                <a:ahLst/>
                <a:cxnLst/>
                <a:rect l="l" t="t" r="r" b="b"/>
                <a:pathLst>
                  <a:path w="254" h="925" extrusionOk="0">
                    <a:moveTo>
                      <a:pt x="60" y="1"/>
                    </a:moveTo>
                    <a:lnTo>
                      <a:pt x="0" y="61"/>
                    </a:lnTo>
                    <a:lnTo>
                      <a:pt x="0" y="299"/>
                    </a:lnTo>
                    <a:cubicBezTo>
                      <a:pt x="0" y="373"/>
                      <a:pt x="0" y="433"/>
                      <a:pt x="60" y="493"/>
                    </a:cubicBezTo>
                    <a:cubicBezTo>
                      <a:pt x="60" y="612"/>
                      <a:pt x="60" y="805"/>
                      <a:pt x="119" y="925"/>
                    </a:cubicBezTo>
                    <a:lnTo>
                      <a:pt x="254" y="925"/>
                    </a:lnTo>
                    <a:cubicBezTo>
                      <a:pt x="254" y="746"/>
                      <a:pt x="254" y="612"/>
                      <a:pt x="179" y="493"/>
                    </a:cubicBezTo>
                    <a:lnTo>
                      <a:pt x="179" y="239"/>
                    </a:lnTo>
                    <a:cubicBezTo>
                      <a:pt x="179" y="180"/>
                      <a:pt x="119" y="120"/>
                      <a:pt x="119" y="61"/>
                    </a:cubicBezTo>
                    <a:lnTo>
                      <a:pt x="60" y="1"/>
                    </a:lnTo>
                    <a:close/>
                  </a:path>
                </a:pathLst>
              </a:custGeom>
              <a:solidFill>
                <a:srgbClr val="A238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74"/>
              <p:cNvSpPr/>
              <p:nvPr/>
            </p:nvSpPr>
            <p:spPr>
              <a:xfrm>
                <a:off x="4424287" y="3945670"/>
                <a:ext cx="198551" cy="151240"/>
              </a:xfrm>
              <a:custGeom>
                <a:avLst/>
                <a:gdLst/>
                <a:ahLst/>
                <a:cxnLst/>
                <a:rect l="l" t="t" r="r" b="b"/>
                <a:pathLst>
                  <a:path w="4843" h="3689" extrusionOk="0">
                    <a:moveTo>
                      <a:pt x="3591" y="2154"/>
                    </a:moveTo>
                    <a:cubicBezTo>
                      <a:pt x="3767" y="2195"/>
                      <a:pt x="3972" y="2273"/>
                      <a:pt x="4140" y="2376"/>
                    </a:cubicBezTo>
                    <a:lnTo>
                      <a:pt x="4140" y="2376"/>
                    </a:lnTo>
                    <a:cubicBezTo>
                      <a:pt x="4025" y="2407"/>
                      <a:pt x="3881" y="2407"/>
                      <a:pt x="3785" y="2407"/>
                    </a:cubicBezTo>
                    <a:cubicBezTo>
                      <a:pt x="3651" y="2348"/>
                      <a:pt x="3472" y="2348"/>
                      <a:pt x="3412" y="2214"/>
                    </a:cubicBezTo>
                    <a:lnTo>
                      <a:pt x="3412" y="2154"/>
                    </a:lnTo>
                    <a:close/>
                    <a:moveTo>
                      <a:pt x="3458" y="0"/>
                    </a:moveTo>
                    <a:cubicBezTo>
                      <a:pt x="3359" y="0"/>
                      <a:pt x="3260" y="15"/>
                      <a:pt x="3159" y="39"/>
                    </a:cubicBezTo>
                    <a:cubicBezTo>
                      <a:pt x="2980" y="39"/>
                      <a:pt x="2727" y="113"/>
                      <a:pt x="2474" y="173"/>
                    </a:cubicBezTo>
                    <a:cubicBezTo>
                      <a:pt x="2235" y="292"/>
                      <a:pt x="2042" y="351"/>
                      <a:pt x="1789" y="411"/>
                    </a:cubicBezTo>
                    <a:cubicBezTo>
                      <a:pt x="1610" y="545"/>
                      <a:pt x="1356" y="664"/>
                      <a:pt x="1178" y="783"/>
                    </a:cubicBezTo>
                    <a:cubicBezTo>
                      <a:pt x="805" y="1037"/>
                      <a:pt x="373" y="1350"/>
                      <a:pt x="1" y="1662"/>
                    </a:cubicBezTo>
                    <a:lnTo>
                      <a:pt x="60" y="1722"/>
                    </a:lnTo>
                    <a:cubicBezTo>
                      <a:pt x="433" y="1409"/>
                      <a:pt x="865" y="1156"/>
                      <a:pt x="1237" y="918"/>
                    </a:cubicBezTo>
                    <a:cubicBezTo>
                      <a:pt x="1416" y="783"/>
                      <a:pt x="1669" y="664"/>
                      <a:pt x="1863" y="545"/>
                    </a:cubicBezTo>
                    <a:cubicBezTo>
                      <a:pt x="2042" y="486"/>
                      <a:pt x="2295" y="411"/>
                      <a:pt x="2533" y="351"/>
                    </a:cubicBezTo>
                    <a:cubicBezTo>
                      <a:pt x="2727" y="292"/>
                      <a:pt x="2980" y="232"/>
                      <a:pt x="3219" y="232"/>
                    </a:cubicBezTo>
                    <a:cubicBezTo>
                      <a:pt x="3316" y="202"/>
                      <a:pt x="3424" y="188"/>
                      <a:pt x="3532" y="188"/>
                    </a:cubicBezTo>
                    <a:cubicBezTo>
                      <a:pt x="3640" y="188"/>
                      <a:pt x="3748" y="202"/>
                      <a:pt x="3844" y="232"/>
                    </a:cubicBezTo>
                    <a:cubicBezTo>
                      <a:pt x="3904" y="292"/>
                      <a:pt x="3964" y="292"/>
                      <a:pt x="4023" y="292"/>
                    </a:cubicBezTo>
                    <a:lnTo>
                      <a:pt x="4023" y="351"/>
                    </a:lnTo>
                    <a:lnTo>
                      <a:pt x="4098" y="411"/>
                    </a:lnTo>
                    <a:cubicBezTo>
                      <a:pt x="4098" y="486"/>
                      <a:pt x="4023" y="545"/>
                      <a:pt x="3964" y="664"/>
                    </a:cubicBezTo>
                    <a:cubicBezTo>
                      <a:pt x="3844" y="858"/>
                      <a:pt x="3651" y="977"/>
                      <a:pt x="3472" y="1096"/>
                    </a:cubicBezTo>
                    <a:lnTo>
                      <a:pt x="3472" y="1156"/>
                    </a:lnTo>
                    <a:cubicBezTo>
                      <a:pt x="3472" y="1230"/>
                      <a:pt x="3472" y="1290"/>
                      <a:pt x="3532" y="1290"/>
                    </a:cubicBezTo>
                    <a:cubicBezTo>
                      <a:pt x="3844" y="1290"/>
                      <a:pt x="4157" y="1350"/>
                      <a:pt x="4396" y="1469"/>
                    </a:cubicBezTo>
                    <a:cubicBezTo>
                      <a:pt x="4530" y="1528"/>
                      <a:pt x="4589" y="1662"/>
                      <a:pt x="4589" y="1782"/>
                    </a:cubicBezTo>
                    <a:cubicBezTo>
                      <a:pt x="4649" y="1901"/>
                      <a:pt x="4649" y="2035"/>
                      <a:pt x="4530" y="2154"/>
                    </a:cubicBezTo>
                    <a:cubicBezTo>
                      <a:pt x="4487" y="2239"/>
                      <a:pt x="4406" y="2302"/>
                      <a:pt x="4320" y="2330"/>
                    </a:cubicBezTo>
                    <a:lnTo>
                      <a:pt x="4320" y="2330"/>
                    </a:lnTo>
                    <a:cubicBezTo>
                      <a:pt x="4235" y="2257"/>
                      <a:pt x="4144" y="2191"/>
                      <a:pt x="4023" y="2154"/>
                    </a:cubicBezTo>
                    <a:cubicBezTo>
                      <a:pt x="3904" y="2094"/>
                      <a:pt x="3785" y="2035"/>
                      <a:pt x="3591" y="1975"/>
                    </a:cubicBezTo>
                    <a:cubicBezTo>
                      <a:pt x="3532" y="1975"/>
                      <a:pt x="3412" y="1975"/>
                      <a:pt x="3278" y="2035"/>
                    </a:cubicBezTo>
                    <a:cubicBezTo>
                      <a:pt x="3278" y="2035"/>
                      <a:pt x="3219" y="2035"/>
                      <a:pt x="3219" y="2094"/>
                    </a:cubicBezTo>
                    <a:lnTo>
                      <a:pt x="3219" y="2214"/>
                    </a:lnTo>
                    <a:cubicBezTo>
                      <a:pt x="3219" y="2273"/>
                      <a:pt x="3278" y="2273"/>
                      <a:pt x="3278" y="2348"/>
                    </a:cubicBezTo>
                    <a:cubicBezTo>
                      <a:pt x="3412" y="2467"/>
                      <a:pt x="3591" y="2527"/>
                      <a:pt x="3785" y="2527"/>
                    </a:cubicBezTo>
                    <a:cubicBezTo>
                      <a:pt x="3844" y="2556"/>
                      <a:pt x="3923" y="2571"/>
                      <a:pt x="4008" y="2571"/>
                    </a:cubicBezTo>
                    <a:cubicBezTo>
                      <a:pt x="4094" y="2571"/>
                      <a:pt x="4187" y="2556"/>
                      <a:pt x="4276" y="2527"/>
                    </a:cubicBezTo>
                    <a:cubicBezTo>
                      <a:pt x="4289" y="2520"/>
                      <a:pt x="4302" y="2514"/>
                      <a:pt x="4316" y="2508"/>
                    </a:cubicBezTo>
                    <a:lnTo>
                      <a:pt x="4316" y="2508"/>
                    </a:lnTo>
                    <a:cubicBezTo>
                      <a:pt x="4323" y="2514"/>
                      <a:pt x="4330" y="2520"/>
                      <a:pt x="4336" y="2527"/>
                    </a:cubicBezTo>
                    <a:cubicBezTo>
                      <a:pt x="4396" y="2646"/>
                      <a:pt x="4470" y="2780"/>
                      <a:pt x="4470" y="2899"/>
                    </a:cubicBezTo>
                    <a:lnTo>
                      <a:pt x="4470" y="3152"/>
                    </a:lnTo>
                    <a:lnTo>
                      <a:pt x="4396" y="3212"/>
                    </a:lnTo>
                    <a:lnTo>
                      <a:pt x="4336" y="3331"/>
                    </a:lnTo>
                    <a:cubicBezTo>
                      <a:pt x="4246" y="3477"/>
                      <a:pt x="4012" y="3547"/>
                      <a:pt x="3794" y="3547"/>
                    </a:cubicBezTo>
                    <a:cubicBezTo>
                      <a:pt x="3723" y="3547"/>
                      <a:pt x="3653" y="3539"/>
                      <a:pt x="3591" y="3525"/>
                    </a:cubicBezTo>
                    <a:cubicBezTo>
                      <a:pt x="3412" y="3525"/>
                      <a:pt x="3278" y="3465"/>
                      <a:pt x="3159" y="3391"/>
                    </a:cubicBezTo>
                    <a:cubicBezTo>
                      <a:pt x="3040" y="3271"/>
                      <a:pt x="2906" y="3212"/>
                      <a:pt x="2906" y="3018"/>
                    </a:cubicBezTo>
                    <a:lnTo>
                      <a:pt x="2846" y="3018"/>
                    </a:lnTo>
                    <a:cubicBezTo>
                      <a:pt x="2846" y="3018"/>
                      <a:pt x="2787" y="3018"/>
                      <a:pt x="2787" y="3093"/>
                    </a:cubicBezTo>
                    <a:cubicBezTo>
                      <a:pt x="2846" y="3271"/>
                      <a:pt x="2980" y="3391"/>
                      <a:pt x="3100" y="3465"/>
                    </a:cubicBezTo>
                    <a:cubicBezTo>
                      <a:pt x="3219" y="3525"/>
                      <a:pt x="3412" y="3584"/>
                      <a:pt x="3532" y="3644"/>
                    </a:cubicBezTo>
                    <a:cubicBezTo>
                      <a:pt x="3628" y="3674"/>
                      <a:pt x="3707" y="3689"/>
                      <a:pt x="3783" y="3689"/>
                    </a:cubicBezTo>
                    <a:cubicBezTo>
                      <a:pt x="3859" y="3689"/>
                      <a:pt x="3934" y="3674"/>
                      <a:pt x="4023" y="3644"/>
                    </a:cubicBezTo>
                    <a:cubicBezTo>
                      <a:pt x="4217" y="3644"/>
                      <a:pt x="4336" y="3525"/>
                      <a:pt x="4470" y="3391"/>
                    </a:cubicBezTo>
                    <a:lnTo>
                      <a:pt x="4530" y="3271"/>
                    </a:lnTo>
                    <a:cubicBezTo>
                      <a:pt x="4589" y="3271"/>
                      <a:pt x="4589" y="3212"/>
                      <a:pt x="4589" y="3152"/>
                    </a:cubicBezTo>
                    <a:cubicBezTo>
                      <a:pt x="4649" y="3093"/>
                      <a:pt x="4649" y="3018"/>
                      <a:pt x="4649" y="2899"/>
                    </a:cubicBezTo>
                    <a:cubicBezTo>
                      <a:pt x="4649" y="2780"/>
                      <a:pt x="4530" y="2586"/>
                      <a:pt x="4470" y="2467"/>
                    </a:cubicBezTo>
                    <a:cubicBezTo>
                      <a:pt x="4463" y="2461"/>
                      <a:pt x="4456" y="2455"/>
                      <a:pt x="4450" y="2448"/>
                    </a:cubicBezTo>
                    <a:lnTo>
                      <a:pt x="4450" y="2448"/>
                    </a:lnTo>
                    <a:cubicBezTo>
                      <a:pt x="4541" y="2406"/>
                      <a:pt x="4638" y="2353"/>
                      <a:pt x="4708" y="2273"/>
                    </a:cubicBezTo>
                    <a:cubicBezTo>
                      <a:pt x="4843" y="2094"/>
                      <a:pt x="4843" y="1901"/>
                      <a:pt x="4768" y="1722"/>
                    </a:cubicBezTo>
                    <a:cubicBezTo>
                      <a:pt x="4768" y="1528"/>
                      <a:pt x="4649" y="1409"/>
                      <a:pt x="4470" y="1350"/>
                    </a:cubicBezTo>
                    <a:cubicBezTo>
                      <a:pt x="4336" y="1230"/>
                      <a:pt x="4157" y="1156"/>
                      <a:pt x="4023" y="1156"/>
                    </a:cubicBezTo>
                    <a:cubicBezTo>
                      <a:pt x="3937" y="1127"/>
                      <a:pt x="3865" y="1112"/>
                      <a:pt x="3791" y="1105"/>
                    </a:cubicBezTo>
                    <a:lnTo>
                      <a:pt x="3791" y="1105"/>
                    </a:lnTo>
                    <a:cubicBezTo>
                      <a:pt x="3907" y="1002"/>
                      <a:pt x="4011" y="908"/>
                      <a:pt x="4098" y="783"/>
                    </a:cubicBezTo>
                    <a:cubicBezTo>
                      <a:pt x="4157" y="724"/>
                      <a:pt x="4217" y="664"/>
                      <a:pt x="4217" y="605"/>
                    </a:cubicBezTo>
                    <a:cubicBezTo>
                      <a:pt x="4217" y="545"/>
                      <a:pt x="4276" y="486"/>
                      <a:pt x="4217" y="351"/>
                    </a:cubicBezTo>
                    <a:lnTo>
                      <a:pt x="4217" y="232"/>
                    </a:lnTo>
                    <a:cubicBezTo>
                      <a:pt x="4157" y="232"/>
                      <a:pt x="4157" y="173"/>
                      <a:pt x="4098" y="173"/>
                    </a:cubicBezTo>
                    <a:cubicBezTo>
                      <a:pt x="4023" y="113"/>
                      <a:pt x="3964" y="113"/>
                      <a:pt x="3904" y="113"/>
                    </a:cubicBezTo>
                    <a:cubicBezTo>
                      <a:pt x="3752" y="33"/>
                      <a:pt x="3605" y="0"/>
                      <a:pt x="345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74"/>
              <p:cNvSpPr/>
              <p:nvPr/>
            </p:nvSpPr>
            <p:spPr>
              <a:xfrm>
                <a:off x="3869097" y="4428481"/>
                <a:ext cx="191212" cy="302111"/>
              </a:xfrm>
              <a:custGeom>
                <a:avLst/>
                <a:gdLst/>
                <a:ahLst/>
                <a:cxnLst/>
                <a:rect l="l" t="t" r="r" b="b"/>
                <a:pathLst>
                  <a:path w="4664" h="7369" extrusionOk="0">
                    <a:moveTo>
                      <a:pt x="2422" y="2016"/>
                    </a:moveTo>
                    <a:cubicBezTo>
                      <a:pt x="2638" y="2016"/>
                      <a:pt x="2854" y="2049"/>
                      <a:pt x="3040" y="2116"/>
                    </a:cubicBezTo>
                    <a:cubicBezTo>
                      <a:pt x="3174" y="2116"/>
                      <a:pt x="3293" y="2176"/>
                      <a:pt x="3353" y="2176"/>
                    </a:cubicBezTo>
                    <a:cubicBezTo>
                      <a:pt x="3487" y="2235"/>
                      <a:pt x="3547" y="2295"/>
                      <a:pt x="3606" y="2355"/>
                    </a:cubicBezTo>
                    <a:lnTo>
                      <a:pt x="3666" y="2414"/>
                    </a:lnTo>
                    <a:lnTo>
                      <a:pt x="3606" y="2489"/>
                    </a:lnTo>
                    <a:cubicBezTo>
                      <a:pt x="3606" y="2548"/>
                      <a:pt x="3547" y="2608"/>
                      <a:pt x="3487" y="2608"/>
                    </a:cubicBezTo>
                    <a:cubicBezTo>
                      <a:pt x="3390" y="2638"/>
                      <a:pt x="3278" y="2653"/>
                      <a:pt x="3169" y="2653"/>
                    </a:cubicBezTo>
                    <a:cubicBezTo>
                      <a:pt x="3059" y="2653"/>
                      <a:pt x="2951" y="2638"/>
                      <a:pt x="2861" y="2608"/>
                    </a:cubicBezTo>
                    <a:cubicBezTo>
                      <a:pt x="2608" y="2548"/>
                      <a:pt x="2429" y="2489"/>
                      <a:pt x="2176" y="2355"/>
                    </a:cubicBezTo>
                    <a:cubicBezTo>
                      <a:pt x="2044" y="2311"/>
                      <a:pt x="1905" y="2235"/>
                      <a:pt x="1792" y="2120"/>
                    </a:cubicBezTo>
                    <a:lnTo>
                      <a:pt x="1792" y="2120"/>
                    </a:lnTo>
                    <a:cubicBezTo>
                      <a:pt x="1796" y="2119"/>
                      <a:pt x="1800" y="2118"/>
                      <a:pt x="1804" y="2116"/>
                    </a:cubicBezTo>
                    <a:cubicBezTo>
                      <a:pt x="1990" y="2049"/>
                      <a:pt x="2206" y="2016"/>
                      <a:pt x="2422" y="2016"/>
                    </a:cubicBezTo>
                    <a:close/>
                    <a:moveTo>
                      <a:pt x="2370" y="4410"/>
                    </a:moveTo>
                    <a:cubicBezTo>
                      <a:pt x="2548" y="4410"/>
                      <a:pt x="2802" y="4410"/>
                      <a:pt x="2980" y="4470"/>
                    </a:cubicBezTo>
                    <a:cubicBezTo>
                      <a:pt x="3115" y="4530"/>
                      <a:pt x="3174" y="4589"/>
                      <a:pt x="3234" y="4589"/>
                    </a:cubicBezTo>
                    <a:lnTo>
                      <a:pt x="3234" y="4649"/>
                    </a:lnTo>
                    <a:cubicBezTo>
                      <a:pt x="3234" y="4649"/>
                      <a:pt x="3174" y="4649"/>
                      <a:pt x="3174" y="4723"/>
                    </a:cubicBezTo>
                    <a:cubicBezTo>
                      <a:pt x="3040" y="4783"/>
                      <a:pt x="2861" y="4783"/>
                      <a:pt x="2668" y="4783"/>
                    </a:cubicBezTo>
                    <a:cubicBezTo>
                      <a:pt x="2416" y="4705"/>
                      <a:pt x="2164" y="4591"/>
                      <a:pt x="1936" y="4448"/>
                    </a:cubicBezTo>
                    <a:lnTo>
                      <a:pt x="1936" y="4448"/>
                    </a:lnTo>
                    <a:cubicBezTo>
                      <a:pt x="2070" y="4431"/>
                      <a:pt x="2220" y="4410"/>
                      <a:pt x="2370" y="4410"/>
                    </a:cubicBezTo>
                    <a:close/>
                    <a:moveTo>
                      <a:pt x="3234" y="1"/>
                    </a:moveTo>
                    <a:cubicBezTo>
                      <a:pt x="2742" y="60"/>
                      <a:pt x="2236" y="120"/>
                      <a:pt x="1804" y="314"/>
                    </a:cubicBezTo>
                    <a:cubicBezTo>
                      <a:pt x="1550" y="433"/>
                      <a:pt x="1372" y="552"/>
                      <a:pt x="1252" y="805"/>
                    </a:cubicBezTo>
                    <a:cubicBezTo>
                      <a:pt x="1118" y="865"/>
                      <a:pt x="1118" y="999"/>
                      <a:pt x="1059" y="1118"/>
                    </a:cubicBezTo>
                    <a:lnTo>
                      <a:pt x="1059" y="1550"/>
                    </a:lnTo>
                    <a:cubicBezTo>
                      <a:pt x="1095" y="1704"/>
                      <a:pt x="1181" y="1853"/>
                      <a:pt x="1283" y="1990"/>
                    </a:cubicBezTo>
                    <a:lnTo>
                      <a:pt x="1283" y="1990"/>
                    </a:lnTo>
                    <a:cubicBezTo>
                      <a:pt x="1178" y="2062"/>
                      <a:pt x="1081" y="2147"/>
                      <a:pt x="999" y="2235"/>
                    </a:cubicBezTo>
                    <a:cubicBezTo>
                      <a:pt x="880" y="2414"/>
                      <a:pt x="746" y="2667"/>
                      <a:pt x="686" y="2980"/>
                    </a:cubicBezTo>
                    <a:cubicBezTo>
                      <a:pt x="627" y="3234"/>
                      <a:pt x="686" y="3532"/>
                      <a:pt x="805" y="3725"/>
                    </a:cubicBezTo>
                    <a:cubicBezTo>
                      <a:pt x="927" y="3956"/>
                      <a:pt x="1037" y="4174"/>
                      <a:pt x="1202" y="4312"/>
                    </a:cubicBezTo>
                    <a:lnTo>
                      <a:pt x="1202" y="4312"/>
                    </a:lnTo>
                    <a:cubicBezTo>
                      <a:pt x="854" y="4429"/>
                      <a:pt x="538" y="4635"/>
                      <a:pt x="314" y="4902"/>
                    </a:cubicBezTo>
                    <a:cubicBezTo>
                      <a:pt x="135" y="5096"/>
                      <a:pt x="61" y="5394"/>
                      <a:pt x="61" y="5647"/>
                    </a:cubicBezTo>
                    <a:cubicBezTo>
                      <a:pt x="1" y="5900"/>
                      <a:pt x="61" y="6139"/>
                      <a:pt x="135" y="6392"/>
                    </a:cubicBezTo>
                    <a:cubicBezTo>
                      <a:pt x="254" y="6645"/>
                      <a:pt x="373" y="6824"/>
                      <a:pt x="627" y="6958"/>
                    </a:cubicBezTo>
                    <a:cubicBezTo>
                      <a:pt x="805" y="7137"/>
                      <a:pt x="1059" y="7196"/>
                      <a:pt x="1252" y="7256"/>
                    </a:cubicBezTo>
                    <a:cubicBezTo>
                      <a:pt x="1547" y="7336"/>
                      <a:pt x="1842" y="7369"/>
                      <a:pt x="2124" y="7369"/>
                    </a:cubicBezTo>
                    <a:cubicBezTo>
                      <a:pt x="2312" y="7369"/>
                      <a:pt x="2495" y="7354"/>
                      <a:pt x="2668" y="7330"/>
                    </a:cubicBezTo>
                    <a:lnTo>
                      <a:pt x="2742" y="7256"/>
                    </a:lnTo>
                    <a:lnTo>
                      <a:pt x="2668" y="7196"/>
                    </a:lnTo>
                    <a:cubicBezTo>
                      <a:pt x="2489" y="7221"/>
                      <a:pt x="2299" y="7235"/>
                      <a:pt x="2109" y="7235"/>
                    </a:cubicBezTo>
                    <a:cubicBezTo>
                      <a:pt x="1839" y="7235"/>
                      <a:pt x="1565" y="7207"/>
                      <a:pt x="1312" y="7137"/>
                    </a:cubicBezTo>
                    <a:cubicBezTo>
                      <a:pt x="1059" y="7077"/>
                      <a:pt x="880" y="6958"/>
                      <a:pt x="686" y="6824"/>
                    </a:cubicBezTo>
                    <a:cubicBezTo>
                      <a:pt x="567" y="6705"/>
                      <a:pt x="433" y="6511"/>
                      <a:pt x="314" y="6332"/>
                    </a:cubicBezTo>
                    <a:cubicBezTo>
                      <a:pt x="254" y="6079"/>
                      <a:pt x="254" y="5900"/>
                      <a:pt x="254" y="5647"/>
                    </a:cubicBezTo>
                    <a:cubicBezTo>
                      <a:pt x="314" y="5468"/>
                      <a:pt x="373" y="5215"/>
                      <a:pt x="507" y="5096"/>
                    </a:cubicBezTo>
                    <a:cubicBezTo>
                      <a:pt x="751" y="4840"/>
                      <a:pt x="1095" y="4663"/>
                      <a:pt x="1449" y="4542"/>
                    </a:cubicBezTo>
                    <a:lnTo>
                      <a:pt x="1449" y="4542"/>
                    </a:lnTo>
                    <a:cubicBezTo>
                      <a:pt x="1574" y="4657"/>
                      <a:pt x="1709" y="4766"/>
                      <a:pt x="1863" y="4843"/>
                    </a:cubicBezTo>
                    <a:cubicBezTo>
                      <a:pt x="2057" y="4962"/>
                      <a:pt x="2295" y="5021"/>
                      <a:pt x="2548" y="5096"/>
                    </a:cubicBezTo>
                    <a:cubicBezTo>
                      <a:pt x="2668" y="5096"/>
                      <a:pt x="2861" y="5155"/>
                      <a:pt x="2980" y="5155"/>
                    </a:cubicBezTo>
                    <a:cubicBezTo>
                      <a:pt x="3115" y="5096"/>
                      <a:pt x="3293" y="5096"/>
                      <a:pt x="3412" y="4962"/>
                    </a:cubicBezTo>
                    <a:cubicBezTo>
                      <a:pt x="3487" y="4902"/>
                      <a:pt x="3487" y="4843"/>
                      <a:pt x="3547" y="4723"/>
                    </a:cubicBezTo>
                    <a:cubicBezTo>
                      <a:pt x="3547" y="4649"/>
                      <a:pt x="3547" y="4470"/>
                      <a:pt x="3487" y="4410"/>
                    </a:cubicBezTo>
                    <a:cubicBezTo>
                      <a:pt x="3412" y="4351"/>
                      <a:pt x="3412" y="4351"/>
                      <a:pt x="3353" y="4351"/>
                    </a:cubicBezTo>
                    <a:cubicBezTo>
                      <a:pt x="3353" y="4276"/>
                      <a:pt x="3293" y="4276"/>
                      <a:pt x="3293" y="4276"/>
                    </a:cubicBezTo>
                    <a:cubicBezTo>
                      <a:pt x="3234" y="4217"/>
                      <a:pt x="3174" y="4217"/>
                      <a:pt x="3115" y="4157"/>
                    </a:cubicBezTo>
                    <a:cubicBezTo>
                      <a:pt x="2921" y="4112"/>
                      <a:pt x="2730" y="4092"/>
                      <a:pt x="2540" y="4092"/>
                    </a:cubicBezTo>
                    <a:cubicBezTo>
                      <a:pt x="2232" y="4092"/>
                      <a:pt x="1929" y="4143"/>
                      <a:pt x="1625" y="4217"/>
                    </a:cubicBezTo>
                    <a:cubicBezTo>
                      <a:pt x="1623" y="4217"/>
                      <a:pt x="1622" y="4217"/>
                      <a:pt x="1620" y="4217"/>
                    </a:cubicBezTo>
                    <a:lnTo>
                      <a:pt x="1620" y="4217"/>
                    </a:lnTo>
                    <a:cubicBezTo>
                      <a:pt x="1575" y="4179"/>
                      <a:pt x="1532" y="4139"/>
                      <a:pt x="1491" y="4098"/>
                    </a:cubicBezTo>
                    <a:cubicBezTo>
                      <a:pt x="1178" y="3785"/>
                      <a:pt x="999" y="3412"/>
                      <a:pt x="1059" y="3040"/>
                    </a:cubicBezTo>
                    <a:cubicBezTo>
                      <a:pt x="1059" y="2787"/>
                      <a:pt x="1178" y="2608"/>
                      <a:pt x="1312" y="2489"/>
                    </a:cubicBezTo>
                    <a:cubicBezTo>
                      <a:pt x="1368" y="2397"/>
                      <a:pt x="1441" y="2322"/>
                      <a:pt x="1521" y="2262"/>
                    </a:cubicBezTo>
                    <a:lnTo>
                      <a:pt x="1521" y="2262"/>
                    </a:lnTo>
                    <a:cubicBezTo>
                      <a:pt x="1659" y="2382"/>
                      <a:pt x="1877" y="2557"/>
                      <a:pt x="2057" y="2667"/>
                    </a:cubicBezTo>
                    <a:cubicBezTo>
                      <a:pt x="2295" y="2787"/>
                      <a:pt x="2489" y="2861"/>
                      <a:pt x="2742" y="2921"/>
                    </a:cubicBezTo>
                    <a:cubicBezTo>
                      <a:pt x="2861" y="2921"/>
                      <a:pt x="2980" y="2980"/>
                      <a:pt x="3115" y="2980"/>
                    </a:cubicBezTo>
                    <a:cubicBezTo>
                      <a:pt x="3293" y="2980"/>
                      <a:pt x="3412" y="2980"/>
                      <a:pt x="3547" y="2921"/>
                    </a:cubicBezTo>
                    <a:cubicBezTo>
                      <a:pt x="3666" y="2921"/>
                      <a:pt x="3859" y="2787"/>
                      <a:pt x="3919" y="2667"/>
                    </a:cubicBezTo>
                    <a:cubicBezTo>
                      <a:pt x="3979" y="2548"/>
                      <a:pt x="3979" y="2489"/>
                      <a:pt x="3979" y="2414"/>
                    </a:cubicBezTo>
                    <a:cubicBezTo>
                      <a:pt x="3979" y="2295"/>
                      <a:pt x="3919" y="2235"/>
                      <a:pt x="3859" y="2176"/>
                    </a:cubicBezTo>
                    <a:cubicBezTo>
                      <a:pt x="3725" y="2042"/>
                      <a:pt x="3666" y="1923"/>
                      <a:pt x="3547" y="1863"/>
                    </a:cubicBezTo>
                    <a:cubicBezTo>
                      <a:pt x="3412" y="1863"/>
                      <a:pt x="3293" y="1803"/>
                      <a:pt x="3174" y="1744"/>
                    </a:cubicBezTo>
                    <a:cubicBezTo>
                      <a:pt x="2944" y="1683"/>
                      <a:pt x="2717" y="1650"/>
                      <a:pt x="2492" y="1650"/>
                    </a:cubicBezTo>
                    <a:cubicBezTo>
                      <a:pt x="2221" y="1650"/>
                      <a:pt x="1953" y="1698"/>
                      <a:pt x="1684" y="1803"/>
                    </a:cubicBezTo>
                    <a:cubicBezTo>
                      <a:pt x="1632" y="1816"/>
                      <a:pt x="1579" y="1833"/>
                      <a:pt x="1528" y="1855"/>
                    </a:cubicBezTo>
                    <a:lnTo>
                      <a:pt x="1528" y="1855"/>
                    </a:lnTo>
                    <a:cubicBezTo>
                      <a:pt x="1424" y="1746"/>
                      <a:pt x="1353" y="1615"/>
                      <a:pt x="1312" y="1491"/>
                    </a:cubicBezTo>
                    <a:lnTo>
                      <a:pt x="1312" y="1178"/>
                    </a:lnTo>
                    <a:cubicBezTo>
                      <a:pt x="1312" y="1118"/>
                      <a:pt x="1372" y="999"/>
                      <a:pt x="1431" y="924"/>
                    </a:cubicBezTo>
                    <a:cubicBezTo>
                      <a:pt x="1491" y="746"/>
                      <a:pt x="1684" y="627"/>
                      <a:pt x="1923" y="492"/>
                    </a:cubicBezTo>
                    <a:cubicBezTo>
                      <a:pt x="2295" y="314"/>
                      <a:pt x="2802" y="180"/>
                      <a:pt x="3234" y="180"/>
                    </a:cubicBezTo>
                    <a:cubicBezTo>
                      <a:pt x="3666" y="120"/>
                      <a:pt x="4157" y="120"/>
                      <a:pt x="4664" y="120"/>
                    </a:cubicBezTo>
                    <a:lnTo>
                      <a:pt x="4664" y="60"/>
                    </a:lnTo>
                    <a:cubicBezTo>
                      <a:pt x="4157" y="1"/>
                      <a:pt x="3725" y="1"/>
                      <a:pt x="323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74"/>
              <p:cNvSpPr/>
              <p:nvPr/>
            </p:nvSpPr>
            <p:spPr>
              <a:xfrm>
                <a:off x="4558677" y="4312216"/>
                <a:ext cx="99583" cy="62562"/>
              </a:xfrm>
              <a:custGeom>
                <a:avLst/>
                <a:gdLst/>
                <a:ahLst/>
                <a:cxnLst/>
                <a:rect l="l" t="t" r="r" b="b"/>
                <a:pathLst>
                  <a:path w="2429" h="1526" extrusionOk="0">
                    <a:moveTo>
                      <a:pt x="1513" y="0"/>
                    </a:moveTo>
                    <a:cubicBezTo>
                      <a:pt x="1390" y="0"/>
                      <a:pt x="1258" y="12"/>
                      <a:pt x="1118" y="36"/>
                    </a:cubicBezTo>
                    <a:cubicBezTo>
                      <a:pt x="566" y="111"/>
                      <a:pt x="0" y="349"/>
                      <a:pt x="0" y="721"/>
                    </a:cubicBezTo>
                    <a:cubicBezTo>
                      <a:pt x="0" y="975"/>
                      <a:pt x="1058" y="1526"/>
                      <a:pt x="1430" y="1526"/>
                    </a:cubicBezTo>
                    <a:cubicBezTo>
                      <a:pt x="1684" y="1466"/>
                      <a:pt x="2429" y="721"/>
                      <a:pt x="2369" y="409"/>
                    </a:cubicBezTo>
                    <a:cubicBezTo>
                      <a:pt x="2322" y="172"/>
                      <a:pt x="1991" y="0"/>
                      <a:pt x="15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74"/>
              <p:cNvSpPr/>
              <p:nvPr/>
            </p:nvSpPr>
            <p:spPr>
              <a:xfrm>
                <a:off x="4202613" y="4138393"/>
                <a:ext cx="94089" cy="152716"/>
              </a:xfrm>
              <a:custGeom>
                <a:avLst/>
                <a:gdLst/>
                <a:ahLst/>
                <a:cxnLst/>
                <a:rect l="l" t="t" r="r" b="b"/>
                <a:pathLst>
                  <a:path w="2295" h="3725" extrusionOk="0">
                    <a:moveTo>
                      <a:pt x="2235" y="1"/>
                    </a:moveTo>
                    <a:lnTo>
                      <a:pt x="1743" y="924"/>
                    </a:lnTo>
                    <a:cubicBezTo>
                      <a:pt x="1549" y="1237"/>
                      <a:pt x="1371" y="1550"/>
                      <a:pt x="1177" y="1863"/>
                    </a:cubicBezTo>
                    <a:cubicBezTo>
                      <a:pt x="998" y="2176"/>
                      <a:pt x="804" y="2488"/>
                      <a:pt x="626" y="2786"/>
                    </a:cubicBezTo>
                    <a:cubicBezTo>
                      <a:pt x="432" y="3040"/>
                      <a:pt x="194" y="3352"/>
                      <a:pt x="0" y="3665"/>
                    </a:cubicBezTo>
                    <a:lnTo>
                      <a:pt x="0" y="3725"/>
                    </a:lnTo>
                    <a:lnTo>
                      <a:pt x="60" y="3725"/>
                    </a:lnTo>
                    <a:cubicBezTo>
                      <a:pt x="313" y="3412"/>
                      <a:pt x="566" y="3159"/>
                      <a:pt x="745" y="2861"/>
                    </a:cubicBezTo>
                    <a:cubicBezTo>
                      <a:pt x="939" y="2548"/>
                      <a:pt x="1117" y="2295"/>
                      <a:pt x="1311" y="1982"/>
                    </a:cubicBezTo>
                    <a:cubicBezTo>
                      <a:pt x="1490" y="1669"/>
                      <a:pt x="1683" y="1371"/>
                      <a:pt x="1862" y="1058"/>
                    </a:cubicBezTo>
                    <a:cubicBezTo>
                      <a:pt x="2056" y="745"/>
                      <a:pt x="2175" y="373"/>
                      <a:pt x="2294" y="60"/>
                    </a:cubicBezTo>
                    <a:lnTo>
                      <a:pt x="22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74"/>
              <p:cNvSpPr/>
              <p:nvPr/>
            </p:nvSpPr>
            <p:spPr>
              <a:xfrm>
                <a:off x="3703590" y="4405277"/>
                <a:ext cx="356719" cy="48910"/>
              </a:xfrm>
              <a:custGeom>
                <a:avLst/>
                <a:gdLst/>
                <a:ahLst/>
                <a:cxnLst/>
                <a:rect l="l" t="t" r="r" b="b"/>
                <a:pathLst>
                  <a:path w="8701" h="1193" extrusionOk="0">
                    <a:moveTo>
                      <a:pt x="4291" y="1"/>
                    </a:moveTo>
                    <a:cubicBezTo>
                      <a:pt x="3546" y="75"/>
                      <a:pt x="2801" y="135"/>
                      <a:pt x="2057" y="314"/>
                    </a:cubicBezTo>
                    <a:cubicBezTo>
                      <a:pt x="1744" y="373"/>
                      <a:pt x="1371" y="507"/>
                      <a:pt x="999" y="626"/>
                    </a:cubicBezTo>
                    <a:cubicBezTo>
                      <a:pt x="686" y="746"/>
                      <a:pt x="314" y="939"/>
                      <a:pt x="1" y="1193"/>
                    </a:cubicBezTo>
                    <a:lnTo>
                      <a:pt x="75" y="1193"/>
                    </a:lnTo>
                    <a:cubicBezTo>
                      <a:pt x="686" y="820"/>
                      <a:pt x="1431" y="626"/>
                      <a:pt x="2116" y="507"/>
                    </a:cubicBezTo>
                    <a:cubicBezTo>
                      <a:pt x="2861" y="373"/>
                      <a:pt x="3546" y="314"/>
                      <a:pt x="4291" y="314"/>
                    </a:cubicBezTo>
                    <a:cubicBezTo>
                      <a:pt x="4509" y="296"/>
                      <a:pt x="4728" y="289"/>
                      <a:pt x="4946" y="289"/>
                    </a:cubicBezTo>
                    <a:cubicBezTo>
                      <a:pt x="5472" y="289"/>
                      <a:pt x="5999" y="331"/>
                      <a:pt x="6526" y="373"/>
                    </a:cubicBezTo>
                    <a:cubicBezTo>
                      <a:pt x="6645" y="373"/>
                      <a:pt x="6839" y="373"/>
                      <a:pt x="7017" y="448"/>
                    </a:cubicBezTo>
                    <a:lnTo>
                      <a:pt x="7330" y="448"/>
                    </a:lnTo>
                    <a:lnTo>
                      <a:pt x="7584" y="507"/>
                    </a:lnTo>
                    <a:cubicBezTo>
                      <a:pt x="7956" y="567"/>
                      <a:pt x="8328" y="626"/>
                      <a:pt x="8701" y="686"/>
                    </a:cubicBezTo>
                    <a:lnTo>
                      <a:pt x="8701" y="626"/>
                    </a:lnTo>
                    <a:cubicBezTo>
                      <a:pt x="8328" y="567"/>
                      <a:pt x="7956" y="448"/>
                      <a:pt x="7643" y="373"/>
                    </a:cubicBezTo>
                    <a:lnTo>
                      <a:pt x="7330" y="314"/>
                    </a:lnTo>
                    <a:lnTo>
                      <a:pt x="7077" y="254"/>
                    </a:lnTo>
                    <a:cubicBezTo>
                      <a:pt x="6898" y="194"/>
                      <a:pt x="6705" y="194"/>
                      <a:pt x="6526" y="135"/>
                    </a:cubicBezTo>
                    <a:cubicBezTo>
                      <a:pt x="5781" y="1"/>
                      <a:pt x="5036" y="1"/>
                      <a:pt x="4291"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74"/>
              <p:cNvSpPr/>
              <p:nvPr/>
            </p:nvSpPr>
            <p:spPr>
              <a:xfrm>
                <a:off x="4281369" y="4492025"/>
                <a:ext cx="468519" cy="53789"/>
              </a:xfrm>
              <a:custGeom>
                <a:avLst/>
                <a:gdLst/>
                <a:ahLst/>
                <a:cxnLst/>
                <a:rect l="l" t="t" r="r" b="b"/>
                <a:pathLst>
                  <a:path w="11428" h="1312" extrusionOk="0">
                    <a:moveTo>
                      <a:pt x="135" y="0"/>
                    </a:moveTo>
                    <a:cubicBezTo>
                      <a:pt x="60" y="0"/>
                      <a:pt x="60" y="60"/>
                      <a:pt x="60" y="60"/>
                    </a:cubicBezTo>
                    <a:cubicBezTo>
                      <a:pt x="1" y="119"/>
                      <a:pt x="60" y="119"/>
                      <a:pt x="60" y="119"/>
                    </a:cubicBezTo>
                    <a:cubicBezTo>
                      <a:pt x="999" y="432"/>
                      <a:pt x="1923" y="626"/>
                      <a:pt x="2861" y="745"/>
                    </a:cubicBezTo>
                    <a:cubicBezTo>
                      <a:pt x="3785" y="939"/>
                      <a:pt x="4723" y="998"/>
                      <a:pt x="5721" y="1117"/>
                    </a:cubicBezTo>
                    <a:cubicBezTo>
                      <a:pt x="6645" y="1177"/>
                      <a:pt x="7584" y="1237"/>
                      <a:pt x="8507" y="1311"/>
                    </a:cubicBezTo>
                    <a:lnTo>
                      <a:pt x="11368" y="1311"/>
                    </a:lnTo>
                    <a:cubicBezTo>
                      <a:pt x="11427" y="1311"/>
                      <a:pt x="11427" y="1237"/>
                      <a:pt x="11427" y="1237"/>
                    </a:cubicBezTo>
                    <a:cubicBezTo>
                      <a:pt x="11427" y="1177"/>
                      <a:pt x="11427" y="1177"/>
                      <a:pt x="11368" y="1177"/>
                    </a:cubicBezTo>
                    <a:cubicBezTo>
                      <a:pt x="10429" y="1117"/>
                      <a:pt x="9505" y="1117"/>
                      <a:pt x="8567" y="1058"/>
                    </a:cubicBezTo>
                    <a:cubicBezTo>
                      <a:pt x="7584" y="998"/>
                      <a:pt x="6645" y="939"/>
                      <a:pt x="5721" y="864"/>
                    </a:cubicBezTo>
                    <a:cubicBezTo>
                      <a:pt x="4783" y="745"/>
                      <a:pt x="3859" y="626"/>
                      <a:pt x="2921" y="492"/>
                    </a:cubicBezTo>
                    <a:cubicBezTo>
                      <a:pt x="2429" y="432"/>
                      <a:pt x="1997" y="373"/>
                      <a:pt x="1491" y="313"/>
                    </a:cubicBezTo>
                    <a:cubicBezTo>
                      <a:pt x="1059" y="253"/>
                      <a:pt x="567" y="119"/>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7" name="Google Shape;11987;p74"/>
              <p:cNvSpPr/>
              <p:nvPr/>
            </p:nvSpPr>
            <p:spPr>
              <a:xfrm>
                <a:off x="4800522" y="4601320"/>
                <a:ext cx="25705" cy="56249"/>
              </a:xfrm>
              <a:custGeom>
                <a:avLst/>
                <a:gdLst/>
                <a:ahLst/>
                <a:cxnLst/>
                <a:rect l="l" t="t" r="r" b="b"/>
                <a:pathLst>
                  <a:path w="627" h="1372" extrusionOk="0">
                    <a:moveTo>
                      <a:pt x="60" y="1"/>
                    </a:moveTo>
                    <a:lnTo>
                      <a:pt x="1" y="60"/>
                    </a:lnTo>
                    <a:cubicBezTo>
                      <a:pt x="1" y="60"/>
                      <a:pt x="1" y="135"/>
                      <a:pt x="60" y="135"/>
                    </a:cubicBezTo>
                    <a:cubicBezTo>
                      <a:pt x="135" y="194"/>
                      <a:pt x="194" y="254"/>
                      <a:pt x="254" y="373"/>
                    </a:cubicBezTo>
                    <a:cubicBezTo>
                      <a:pt x="314" y="433"/>
                      <a:pt x="314" y="567"/>
                      <a:pt x="314" y="627"/>
                    </a:cubicBezTo>
                    <a:cubicBezTo>
                      <a:pt x="373" y="880"/>
                      <a:pt x="373" y="1059"/>
                      <a:pt x="433" y="1312"/>
                    </a:cubicBezTo>
                    <a:cubicBezTo>
                      <a:pt x="433" y="1371"/>
                      <a:pt x="433" y="1371"/>
                      <a:pt x="507" y="1371"/>
                    </a:cubicBezTo>
                    <a:cubicBezTo>
                      <a:pt x="507" y="1371"/>
                      <a:pt x="567" y="1371"/>
                      <a:pt x="567" y="1312"/>
                    </a:cubicBezTo>
                    <a:cubicBezTo>
                      <a:pt x="626" y="1178"/>
                      <a:pt x="626" y="1118"/>
                      <a:pt x="626" y="999"/>
                    </a:cubicBezTo>
                    <a:lnTo>
                      <a:pt x="626" y="567"/>
                    </a:lnTo>
                    <a:cubicBezTo>
                      <a:pt x="567" y="433"/>
                      <a:pt x="507" y="314"/>
                      <a:pt x="433" y="254"/>
                    </a:cubicBezTo>
                    <a:cubicBezTo>
                      <a:pt x="373" y="135"/>
                      <a:pt x="254" y="1"/>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8" name="Google Shape;11988;p74"/>
              <p:cNvSpPr/>
              <p:nvPr/>
            </p:nvSpPr>
            <p:spPr>
              <a:xfrm>
                <a:off x="4843897" y="4588488"/>
                <a:ext cx="23246" cy="58708"/>
              </a:xfrm>
              <a:custGeom>
                <a:avLst/>
                <a:gdLst/>
                <a:ahLst/>
                <a:cxnLst/>
                <a:rect l="l" t="t" r="r" b="b"/>
                <a:pathLst>
                  <a:path w="567" h="1432" extrusionOk="0">
                    <a:moveTo>
                      <a:pt x="0" y="1"/>
                    </a:moveTo>
                    <a:lnTo>
                      <a:pt x="0" y="75"/>
                    </a:lnTo>
                    <a:lnTo>
                      <a:pt x="0" y="135"/>
                    </a:lnTo>
                    <a:cubicBezTo>
                      <a:pt x="60" y="195"/>
                      <a:pt x="120" y="254"/>
                      <a:pt x="194" y="373"/>
                    </a:cubicBezTo>
                    <a:cubicBezTo>
                      <a:pt x="254" y="507"/>
                      <a:pt x="254" y="567"/>
                      <a:pt x="313" y="686"/>
                    </a:cubicBezTo>
                    <a:cubicBezTo>
                      <a:pt x="313" y="820"/>
                      <a:pt x="313" y="940"/>
                      <a:pt x="373" y="999"/>
                    </a:cubicBezTo>
                    <a:lnTo>
                      <a:pt x="373" y="1372"/>
                    </a:lnTo>
                    <a:lnTo>
                      <a:pt x="432" y="1431"/>
                    </a:lnTo>
                    <a:cubicBezTo>
                      <a:pt x="492" y="1431"/>
                      <a:pt x="492" y="1431"/>
                      <a:pt x="492" y="1372"/>
                    </a:cubicBezTo>
                    <a:cubicBezTo>
                      <a:pt x="567" y="1312"/>
                      <a:pt x="567" y="1252"/>
                      <a:pt x="567" y="1193"/>
                    </a:cubicBezTo>
                    <a:lnTo>
                      <a:pt x="567" y="999"/>
                    </a:lnTo>
                    <a:lnTo>
                      <a:pt x="567" y="627"/>
                    </a:lnTo>
                    <a:cubicBezTo>
                      <a:pt x="492" y="507"/>
                      <a:pt x="492" y="373"/>
                      <a:pt x="373" y="254"/>
                    </a:cubicBezTo>
                    <a:cubicBezTo>
                      <a:pt x="313" y="135"/>
                      <a:pt x="254" y="75"/>
                      <a:pt x="60"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74"/>
              <p:cNvSpPr/>
              <p:nvPr/>
            </p:nvSpPr>
            <p:spPr>
              <a:xfrm>
                <a:off x="4894570" y="4532939"/>
                <a:ext cx="38538" cy="55593"/>
              </a:xfrm>
              <a:custGeom>
                <a:avLst/>
                <a:gdLst/>
                <a:ahLst/>
                <a:cxnLst/>
                <a:rect l="l" t="t" r="r" b="b"/>
                <a:pathLst>
                  <a:path w="940" h="1356" extrusionOk="0">
                    <a:moveTo>
                      <a:pt x="135" y="0"/>
                    </a:moveTo>
                    <a:cubicBezTo>
                      <a:pt x="75" y="0"/>
                      <a:pt x="75" y="0"/>
                      <a:pt x="75" y="60"/>
                    </a:cubicBezTo>
                    <a:cubicBezTo>
                      <a:pt x="1" y="60"/>
                      <a:pt x="1" y="119"/>
                      <a:pt x="75" y="119"/>
                    </a:cubicBezTo>
                    <a:lnTo>
                      <a:pt x="314" y="373"/>
                    </a:lnTo>
                    <a:cubicBezTo>
                      <a:pt x="373" y="492"/>
                      <a:pt x="448" y="552"/>
                      <a:pt x="507" y="686"/>
                    </a:cubicBezTo>
                    <a:cubicBezTo>
                      <a:pt x="567" y="745"/>
                      <a:pt x="627" y="864"/>
                      <a:pt x="686" y="984"/>
                    </a:cubicBezTo>
                    <a:cubicBezTo>
                      <a:pt x="686" y="1058"/>
                      <a:pt x="746" y="1177"/>
                      <a:pt x="746" y="1296"/>
                    </a:cubicBezTo>
                    <a:cubicBezTo>
                      <a:pt x="746" y="1356"/>
                      <a:pt x="820" y="1356"/>
                      <a:pt x="820" y="1356"/>
                    </a:cubicBezTo>
                    <a:cubicBezTo>
                      <a:pt x="880" y="1356"/>
                      <a:pt x="880" y="1356"/>
                      <a:pt x="880" y="1296"/>
                    </a:cubicBezTo>
                    <a:cubicBezTo>
                      <a:pt x="939" y="1177"/>
                      <a:pt x="939" y="1058"/>
                      <a:pt x="880" y="924"/>
                    </a:cubicBezTo>
                    <a:cubicBezTo>
                      <a:pt x="880" y="745"/>
                      <a:pt x="820" y="611"/>
                      <a:pt x="746" y="492"/>
                    </a:cubicBezTo>
                    <a:cubicBezTo>
                      <a:pt x="686" y="373"/>
                      <a:pt x="567" y="313"/>
                      <a:pt x="507" y="179"/>
                    </a:cubicBezTo>
                    <a:cubicBezTo>
                      <a:pt x="373" y="119"/>
                      <a:pt x="254" y="60"/>
                      <a:pt x="13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74"/>
              <p:cNvSpPr/>
              <p:nvPr/>
            </p:nvSpPr>
            <p:spPr>
              <a:xfrm>
                <a:off x="4925113" y="4517647"/>
                <a:ext cx="38538" cy="40383"/>
              </a:xfrm>
              <a:custGeom>
                <a:avLst/>
                <a:gdLst/>
                <a:ahLst/>
                <a:cxnLst/>
                <a:rect l="l" t="t" r="r" b="b"/>
                <a:pathLst>
                  <a:path w="940" h="985" extrusionOk="0">
                    <a:moveTo>
                      <a:pt x="1" y="1"/>
                    </a:moveTo>
                    <a:lnTo>
                      <a:pt x="1" y="120"/>
                    </a:lnTo>
                    <a:cubicBezTo>
                      <a:pt x="194" y="239"/>
                      <a:pt x="314" y="373"/>
                      <a:pt x="507" y="492"/>
                    </a:cubicBezTo>
                    <a:cubicBezTo>
                      <a:pt x="567" y="552"/>
                      <a:pt x="627" y="612"/>
                      <a:pt x="627" y="686"/>
                    </a:cubicBezTo>
                    <a:cubicBezTo>
                      <a:pt x="686" y="746"/>
                      <a:pt x="746" y="805"/>
                      <a:pt x="820" y="925"/>
                    </a:cubicBezTo>
                    <a:lnTo>
                      <a:pt x="820" y="984"/>
                    </a:lnTo>
                    <a:cubicBezTo>
                      <a:pt x="880" y="984"/>
                      <a:pt x="939" y="925"/>
                      <a:pt x="939" y="925"/>
                    </a:cubicBezTo>
                    <a:cubicBezTo>
                      <a:pt x="939" y="805"/>
                      <a:pt x="939" y="686"/>
                      <a:pt x="880" y="552"/>
                    </a:cubicBezTo>
                    <a:cubicBezTo>
                      <a:pt x="820" y="433"/>
                      <a:pt x="746" y="373"/>
                      <a:pt x="686" y="314"/>
                    </a:cubicBezTo>
                    <a:cubicBezTo>
                      <a:pt x="507" y="120"/>
                      <a:pt x="314" y="60"/>
                      <a:pt x="75"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74"/>
              <p:cNvSpPr/>
              <p:nvPr/>
            </p:nvSpPr>
            <p:spPr>
              <a:xfrm>
                <a:off x="4075561" y="4168935"/>
                <a:ext cx="9798" cy="7380"/>
              </a:xfrm>
              <a:custGeom>
                <a:avLst/>
                <a:gdLst/>
                <a:ahLst/>
                <a:cxnLst/>
                <a:rect l="l" t="t" r="r" b="b"/>
                <a:pathLst>
                  <a:path w="239" h="180" extrusionOk="0">
                    <a:moveTo>
                      <a:pt x="60" y="0"/>
                    </a:moveTo>
                    <a:cubicBezTo>
                      <a:pt x="0" y="0"/>
                      <a:pt x="0" y="60"/>
                      <a:pt x="0" y="60"/>
                    </a:cubicBezTo>
                    <a:cubicBezTo>
                      <a:pt x="0" y="120"/>
                      <a:pt x="60" y="179"/>
                      <a:pt x="119" y="179"/>
                    </a:cubicBezTo>
                    <a:lnTo>
                      <a:pt x="179" y="179"/>
                    </a:lnTo>
                    <a:lnTo>
                      <a:pt x="179" y="120"/>
                    </a:lnTo>
                    <a:cubicBezTo>
                      <a:pt x="239" y="120"/>
                      <a:pt x="239" y="60"/>
                      <a:pt x="179" y="60"/>
                    </a:cubicBezTo>
                    <a:lnTo>
                      <a:pt x="179"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74"/>
              <p:cNvSpPr/>
              <p:nvPr/>
            </p:nvSpPr>
            <p:spPr>
              <a:xfrm>
                <a:off x="4016935" y="4168935"/>
                <a:ext cx="17752" cy="7380"/>
              </a:xfrm>
              <a:custGeom>
                <a:avLst/>
                <a:gdLst/>
                <a:ahLst/>
                <a:cxnLst/>
                <a:rect l="l" t="t" r="r" b="b"/>
                <a:pathLst>
                  <a:path w="433" h="180" extrusionOk="0">
                    <a:moveTo>
                      <a:pt x="253" y="0"/>
                    </a:moveTo>
                    <a:cubicBezTo>
                      <a:pt x="179" y="0"/>
                      <a:pt x="119" y="0"/>
                      <a:pt x="60" y="60"/>
                    </a:cubicBezTo>
                    <a:cubicBezTo>
                      <a:pt x="0" y="120"/>
                      <a:pt x="0" y="120"/>
                      <a:pt x="60" y="120"/>
                    </a:cubicBezTo>
                    <a:cubicBezTo>
                      <a:pt x="119" y="179"/>
                      <a:pt x="179" y="179"/>
                      <a:pt x="253" y="179"/>
                    </a:cubicBezTo>
                    <a:lnTo>
                      <a:pt x="313" y="179"/>
                    </a:lnTo>
                    <a:cubicBezTo>
                      <a:pt x="373" y="179"/>
                      <a:pt x="373" y="179"/>
                      <a:pt x="432" y="120"/>
                    </a:cubicBezTo>
                    <a:lnTo>
                      <a:pt x="432" y="60"/>
                    </a:lnTo>
                    <a:cubicBezTo>
                      <a:pt x="373" y="60"/>
                      <a:pt x="37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74"/>
              <p:cNvSpPr/>
              <p:nvPr/>
            </p:nvSpPr>
            <p:spPr>
              <a:xfrm>
                <a:off x="4034646" y="4186645"/>
                <a:ext cx="17752" cy="7995"/>
              </a:xfrm>
              <a:custGeom>
                <a:avLst/>
                <a:gdLst/>
                <a:ahLst/>
                <a:cxnLst/>
                <a:rect l="l" t="t" r="r" b="b"/>
                <a:pathLst>
                  <a:path w="433" h="195" extrusionOk="0">
                    <a:moveTo>
                      <a:pt x="194" y="0"/>
                    </a:moveTo>
                    <a:cubicBezTo>
                      <a:pt x="119" y="60"/>
                      <a:pt x="60" y="60"/>
                      <a:pt x="0" y="120"/>
                    </a:cubicBezTo>
                    <a:cubicBezTo>
                      <a:pt x="0" y="120"/>
                      <a:pt x="0" y="194"/>
                      <a:pt x="60" y="194"/>
                    </a:cubicBezTo>
                    <a:lnTo>
                      <a:pt x="313" y="194"/>
                    </a:lnTo>
                    <a:lnTo>
                      <a:pt x="373" y="120"/>
                    </a:lnTo>
                    <a:cubicBezTo>
                      <a:pt x="432" y="60"/>
                      <a:pt x="373" y="60"/>
                      <a:pt x="373" y="60"/>
                    </a:cubicBez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74"/>
              <p:cNvSpPr/>
              <p:nvPr/>
            </p:nvSpPr>
            <p:spPr>
              <a:xfrm>
                <a:off x="4088393" y="4194598"/>
                <a:ext cx="17752" cy="7339"/>
              </a:xfrm>
              <a:custGeom>
                <a:avLst/>
                <a:gdLst/>
                <a:ahLst/>
                <a:cxnLst/>
                <a:rect l="l" t="t" r="r" b="b"/>
                <a:pathLst>
                  <a:path w="433" h="179" extrusionOk="0">
                    <a:moveTo>
                      <a:pt x="239" y="0"/>
                    </a:moveTo>
                    <a:cubicBezTo>
                      <a:pt x="179" y="60"/>
                      <a:pt x="119" y="60"/>
                      <a:pt x="60" y="119"/>
                    </a:cubicBezTo>
                    <a:lnTo>
                      <a:pt x="0" y="119"/>
                    </a:lnTo>
                    <a:cubicBezTo>
                      <a:pt x="0" y="179"/>
                      <a:pt x="60" y="179"/>
                      <a:pt x="60" y="179"/>
                    </a:cubicBezTo>
                    <a:lnTo>
                      <a:pt x="432" y="179"/>
                    </a:lnTo>
                    <a:lnTo>
                      <a:pt x="432" y="119"/>
                    </a:lnTo>
                    <a:lnTo>
                      <a:pt x="432" y="60"/>
                    </a:lnTo>
                    <a:lnTo>
                      <a:pt x="298" y="60"/>
                    </a:lnTo>
                    <a:cubicBezTo>
                      <a:pt x="298" y="0"/>
                      <a:pt x="239" y="0"/>
                      <a:pt x="23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74"/>
              <p:cNvSpPr/>
              <p:nvPr/>
            </p:nvSpPr>
            <p:spPr>
              <a:xfrm>
                <a:off x="4134188" y="4181766"/>
                <a:ext cx="12258" cy="7380"/>
              </a:xfrm>
              <a:custGeom>
                <a:avLst/>
                <a:gdLst/>
                <a:ahLst/>
                <a:cxnLst/>
                <a:rect l="l" t="t" r="r" b="b"/>
                <a:pathLst>
                  <a:path w="299" h="180" extrusionOk="0">
                    <a:moveTo>
                      <a:pt x="120" y="0"/>
                    </a:moveTo>
                    <a:cubicBezTo>
                      <a:pt x="120" y="0"/>
                      <a:pt x="60" y="60"/>
                      <a:pt x="0" y="60"/>
                    </a:cubicBezTo>
                    <a:lnTo>
                      <a:pt x="0" y="179"/>
                    </a:lnTo>
                    <a:lnTo>
                      <a:pt x="298" y="179"/>
                    </a:lnTo>
                    <a:lnTo>
                      <a:pt x="298" y="119"/>
                    </a:lnTo>
                    <a:lnTo>
                      <a:pt x="298" y="60"/>
                    </a:lnTo>
                    <a:lnTo>
                      <a:pt x="179" y="60"/>
                    </a:lnTo>
                    <a:cubicBezTo>
                      <a:pt x="179" y="0"/>
                      <a:pt x="179" y="0"/>
                      <a:pt x="12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74"/>
              <p:cNvSpPr/>
              <p:nvPr/>
            </p:nvSpPr>
            <p:spPr>
              <a:xfrm>
                <a:off x="3971099" y="4201896"/>
                <a:ext cx="20212" cy="7995"/>
              </a:xfrm>
              <a:custGeom>
                <a:avLst/>
                <a:gdLst/>
                <a:ahLst/>
                <a:cxnLst/>
                <a:rect l="l" t="t" r="r" b="b"/>
                <a:pathLst>
                  <a:path w="493" h="195" extrusionOk="0">
                    <a:moveTo>
                      <a:pt x="254" y="1"/>
                    </a:moveTo>
                    <a:cubicBezTo>
                      <a:pt x="180" y="1"/>
                      <a:pt x="120" y="60"/>
                      <a:pt x="60" y="60"/>
                    </a:cubicBezTo>
                    <a:lnTo>
                      <a:pt x="1" y="120"/>
                    </a:lnTo>
                    <a:cubicBezTo>
                      <a:pt x="1" y="120"/>
                      <a:pt x="1" y="195"/>
                      <a:pt x="60" y="195"/>
                    </a:cubicBezTo>
                    <a:lnTo>
                      <a:pt x="373" y="195"/>
                    </a:lnTo>
                    <a:lnTo>
                      <a:pt x="433" y="120"/>
                    </a:lnTo>
                    <a:lnTo>
                      <a:pt x="492" y="120"/>
                    </a:lnTo>
                    <a:cubicBezTo>
                      <a:pt x="492" y="60"/>
                      <a:pt x="492" y="60"/>
                      <a:pt x="433" y="60"/>
                    </a:cubicBezTo>
                    <a:cubicBezTo>
                      <a:pt x="433" y="1"/>
                      <a:pt x="373"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74"/>
              <p:cNvSpPr/>
              <p:nvPr/>
            </p:nvSpPr>
            <p:spPr>
              <a:xfrm>
                <a:off x="3963187" y="4173813"/>
                <a:ext cx="18367" cy="7995"/>
              </a:xfrm>
              <a:custGeom>
                <a:avLst/>
                <a:gdLst/>
                <a:ahLst/>
                <a:cxnLst/>
                <a:rect l="l" t="t" r="r" b="b"/>
                <a:pathLst>
                  <a:path w="448" h="195" extrusionOk="0">
                    <a:moveTo>
                      <a:pt x="194" y="1"/>
                    </a:moveTo>
                    <a:cubicBezTo>
                      <a:pt x="134" y="1"/>
                      <a:pt x="75" y="60"/>
                      <a:pt x="0" y="60"/>
                    </a:cubicBezTo>
                    <a:lnTo>
                      <a:pt x="0" y="135"/>
                    </a:lnTo>
                    <a:cubicBezTo>
                      <a:pt x="75" y="194"/>
                      <a:pt x="134" y="194"/>
                      <a:pt x="194" y="194"/>
                    </a:cubicBezTo>
                    <a:lnTo>
                      <a:pt x="313" y="194"/>
                    </a:lnTo>
                    <a:lnTo>
                      <a:pt x="373" y="135"/>
                    </a:lnTo>
                    <a:cubicBezTo>
                      <a:pt x="447" y="60"/>
                      <a:pt x="373" y="60"/>
                      <a:pt x="37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74"/>
              <p:cNvSpPr/>
              <p:nvPr/>
            </p:nvSpPr>
            <p:spPr>
              <a:xfrm>
                <a:off x="3902100" y="4191524"/>
                <a:ext cx="15292" cy="7995"/>
              </a:xfrm>
              <a:custGeom>
                <a:avLst/>
                <a:gdLst/>
                <a:ahLst/>
                <a:cxnLst/>
                <a:rect l="l" t="t" r="r" b="b"/>
                <a:pathLst>
                  <a:path w="373" h="195" extrusionOk="0">
                    <a:moveTo>
                      <a:pt x="194" y="1"/>
                    </a:moveTo>
                    <a:cubicBezTo>
                      <a:pt x="134" y="1"/>
                      <a:pt x="75" y="1"/>
                      <a:pt x="75" y="75"/>
                    </a:cubicBezTo>
                    <a:lnTo>
                      <a:pt x="0" y="75"/>
                    </a:lnTo>
                    <a:cubicBezTo>
                      <a:pt x="0" y="135"/>
                      <a:pt x="0" y="135"/>
                      <a:pt x="75" y="194"/>
                    </a:cubicBezTo>
                    <a:lnTo>
                      <a:pt x="194" y="194"/>
                    </a:lnTo>
                    <a:cubicBezTo>
                      <a:pt x="254" y="194"/>
                      <a:pt x="254" y="194"/>
                      <a:pt x="254" y="135"/>
                    </a:cubicBezTo>
                    <a:lnTo>
                      <a:pt x="313" y="135"/>
                    </a:lnTo>
                    <a:lnTo>
                      <a:pt x="313" y="75"/>
                    </a:lnTo>
                    <a:cubicBezTo>
                      <a:pt x="373" y="75"/>
                      <a:pt x="37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74"/>
              <p:cNvSpPr/>
              <p:nvPr/>
            </p:nvSpPr>
            <p:spPr>
              <a:xfrm>
                <a:off x="3910054" y="4164056"/>
                <a:ext cx="15292" cy="7339"/>
              </a:xfrm>
              <a:custGeom>
                <a:avLst/>
                <a:gdLst/>
                <a:ahLst/>
                <a:cxnLst/>
                <a:rect l="l" t="t" r="r" b="b"/>
                <a:pathLst>
                  <a:path w="373" h="179" extrusionOk="0">
                    <a:moveTo>
                      <a:pt x="179" y="0"/>
                    </a:moveTo>
                    <a:cubicBezTo>
                      <a:pt x="119" y="0"/>
                      <a:pt x="119" y="0"/>
                      <a:pt x="60" y="60"/>
                    </a:cubicBezTo>
                    <a:lnTo>
                      <a:pt x="0" y="60"/>
                    </a:lnTo>
                    <a:cubicBezTo>
                      <a:pt x="0" y="119"/>
                      <a:pt x="0" y="119"/>
                      <a:pt x="60" y="119"/>
                    </a:cubicBezTo>
                    <a:cubicBezTo>
                      <a:pt x="119" y="179"/>
                      <a:pt x="119" y="179"/>
                      <a:pt x="179" y="179"/>
                    </a:cubicBezTo>
                    <a:lnTo>
                      <a:pt x="313" y="179"/>
                    </a:lnTo>
                    <a:lnTo>
                      <a:pt x="373" y="119"/>
                    </a:lnTo>
                    <a:lnTo>
                      <a:pt x="373" y="60"/>
                    </a:lnTo>
                    <a:cubicBezTo>
                      <a:pt x="313" y="60"/>
                      <a:pt x="313" y="6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74"/>
              <p:cNvSpPr/>
              <p:nvPr/>
            </p:nvSpPr>
            <p:spPr>
              <a:xfrm>
                <a:off x="3912473" y="4219606"/>
                <a:ext cx="17752" cy="10454"/>
              </a:xfrm>
              <a:custGeom>
                <a:avLst/>
                <a:gdLst/>
                <a:ahLst/>
                <a:cxnLst/>
                <a:rect l="l" t="t" r="r" b="b"/>
                <a:pathLst>
                  <a:path w="433" h="255" extrusionOk="0">
                    <a:moveTo>
                      <a:pt x="194" y="1"/>
                    </a:moveTo>
                    <a:cubicBezTo>
                      <a:pt x="120" y="60"/>
                      <a:pt x="60" y="60"/>
                      <a:pt x="1" y="135"/>
                    </a:cubicBezTo>
                    <a:lnTo>
                      <a:pt x="1" y="195"/>
                    </a:lnTo>
                    <a:cubicBezTo>
                      <a:pt x="1" y="195"/>
                      <a:pt x="1" y="254"/>
                      <a:pt x="60" y="254"/>
                    </a:cubicBezTo>
                    <a:cubicBezTo>
                      <a:pt x="120" y="254"/>
                      <a:pt x="194" y="195"/>
                      <a:pt x="254" y="195"/>
                    </a:cubicBezTo>
                    <a:lnTo>
                      <a:pt x="314" y="195"/>
                    </a:lnTo>
                    <a:cubicBezTo>
                      <a:pt x="373" y="135"/>
                      <a:pt x="373" y="135"/>
                      <a:pt x="433" y="135"/>
                    </a:cubicBezTo>
                    <a:lnTo>
                      <a:pt x="433" y="60"/>
                    </a:lnTo>
                    <a:lnTo>
                      <a:pt x="43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74"/>
              <p:cNvSpPr/>
              <p:nvPr/>
            </p:nvSpPr>
            <p:spPr>
              <a:xfrm>
                <a:off x="4008981" y="4230019"/>
                <a:ext cx="20786" cy="12832"/>
              </a:xfrm>
              <a:custGeom>
                <a:avLst/>
                <a:gdLst/>
                <a:ahLst/>
                <a:cxnLst/>
                <a:rect l="l" t="t" r="r" b="b"/>
                <a:pathLst>
                  <a:path w="507" h="313" extrusionOk="0">
                    <a:moveTo>
                      <a:pt x="313" y="0"/>
                    </a:moveTo>
                    <a:cubicBezTo>
                      <a:pt x="254" y="60"/>
                      <a:pt x="254" y="60"/>
                      <a:pt x="194" y="60"/>
                    </a:cubicBezTo>
                    <a:cubicBezTo>
                      <a:pt x="135" y="119"/>
                      <a:pt x="0" y="179"/>
                      <a:pt x="0" y="253"/>
                    </a:cubicBezTo>
                    <a:lnTo>
                      <a:pt x="0" y="313"/>
                    </a:lnTo>
                    <a:lnTo>
                      <a:pt x="75" y="313"/>
                    </a:lnTo>
                    <a:cubicBezTo>
                      <a:pt x="135" y="313"/>
                      <a:pt x="194" y="253"/>
                      <a:pt x="254" y="253"/>
                    </a:cubicBezTo>
                    <a:cubicBezTo>
                      <a:pt x="313" y="179"/>
                      <a:pt x="313" y="179"/>
                      <a:pt x="373" y="179"/>
                    </a:cubicBezTo>
                    <a:cubicBezTo>
                      <a:pt x="373" y="179"/>
                      <a:pt x="447" y="119"/>
                      <a:pt x="507" y="119"/>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74"/>
              <p:cNvSpPr/>
              <p:nvPr/>
            </p:nvSpPr>
            <p:spPr>
              <a:xfrm>
                <a:off x="4067608" y="4237316"/>
                <a:ext cx="12873" cy="9101"/>
              </a:xfrm>
              <a:custGeom>
                <a:avLst/>
                <a:gdLst/>
                <a:ahLst/>
                <a:cxnLst/>
                <a:rect l="l" t="t" r="r" b="b"/>
                <a:pathLst>
                  <a:path w="314" h="222" extrusionOk="0">
                    <a:moveTo>
                      <a:pt x="135" y="1"/>
                    </a:moveTo>
                    <a:cubicBezTo>
                      <a:pt x="60" y="75"/>
                      <a:pt x="60" y="75"/>
                      <a:pt x="1" y="135"/>
                    </a:cubicBezTo>
                    <a:cubicBezTo>
                      <a:pt x="1" y="195"/>
                      <a:pt x="60" y="195"/>
                      <a:pt x="60" y="195"/>
                    </a:cubicBezTo>
                    <a:cubicBezTo>
                      <a:pt x="85" y="214"/>
                      <a:pt x="108" y="221"/>
                      <a:pt x="128" y="221"/>
                    </a:cubicBezTo>
                    <a:cubicBezTo>
                      <a:pt x="168" y="221"/>
                      <a:pt x="194" y="195"/>
                      <a:pt x="194" y="195"/>
                    </a:cubicBezTo>
                    <a:lnTo>
                      <a:pt x="254" y="135"/>
                    </a:lnTo>
                    <a:cubicBezTo>
                      <a:pt x="313" y="135"/>
                      <a:pt x="313" y="135"/>
                      <a:pt x="313" y="75"/>
                    </a:cubicBezTo>
                    <a:cubicBezTo>
                      <a:pt x="313" y="75"/>
                      <a:pt x="313" y="1"/>
                      <a:pt x="25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74"/>
              <p:cNvSpPr/>
              <p:nvPr/>
            </p:nvSpPr>
            <p:spPr>
              <a:xfrm>
                <a:off x="3953388" y="4250148"/>
                <a:ext cx="15333" cy="10454"/>
              </a:xfrm>
              <a:custGeom>
                <a:avLst/>
                <a:gdLst/>
                <a:ahLst/>
                <a:cxnLst/>
                <a:rect l="l" t="t" r="r" b="b"/>
                <a:pathLst>
                  <a:path w="374" h="255" extrusionOk="0">
                    <a:moveTo>
                      <a:pt x="239" y="1"/>
                    </a:moveTo>
                    <a:lnTo>
                      <a:pt x="180" y="60"/>
                    </a:lnTo>
                    <a:cubicBezTo>
                      <a:pt x="120" y="60"/>
                      <a:pt x="60" y="135"/>
                      <a:pt x="60" y="194"/>
                    </a:cubicBezTo>
                    <a:lnTo>
                      <a:pt x="1" y="194"/>
                    </a:lnTo>
                    <a:cubicBezTo>
                      <a:pt x="1" y="254"/>
                      <a:pt x="60" y="254"/>
                      <a:pt x="60" y="254"/>
                    </a:cubicBezTo>
                    <a:cubicBezTo>
                      <a:pt x="120" y="254"/>
                      <a:pt x="180" y="254"/>
                      <a:pt x="239" y="194"/>
                    </a:cubicBezTo>
                    <a:lnTo>
                      <a:pt x="314" y="194"/>
                    </a:lnTo>
                    <a:cubicBezTo>
                      <a:pt x="373" y="135"/>
                      <a:pt x="373" y="135"/>
                      <a:pt x="373" y="60"/>
                    </a:cubicBezTo>
                    <a:lnTo>
                      <a:pt x="373"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74"/>
              <p:cNvSpPr/>
              <p:nvPr/>
            </p:nvSpPr>
            <p:spPr>
              <a:xfrm>
                <a:off x="4141526" y="4230019"/>
                <a:ext cx="17752" cy="7339"/>
              </a:xfrm>
              <a:custGeom>
                <a:avLst/>
                <a:gdLst/>
                <a:ahLst/>
                <a:cxnLst/>
                <a:rect l="l" t="t" r="r" b="b"/>
                <a:pathLst>
                  <a:path w="433" h="179" extrusionOk="0">
                    <a:moveTo>
                      <a:pt x="194" y="0"/>
                    </a:moveTo>
                    <a:cubicBezTo>
                      <a:pt x="119" y="0"/>
                      <a:pt x="60" y="60"/>
                      <a:pt x="0" y="119"/>
                    </a:cubicBezTo>
                    <a:cubicBezTo>
                      <a:pt x="0" y="119"/>
                      <a:pt x="0" y="179"/>
                      <a:pt x="60" y="179"/>
                    </a:cubicBezTo>
                    <a:lnTo>
                      <a:pt x="254" y="179"/>
                    </a:lnTo>
                    <a:cubicBezTo>
                      <a:pt x="254" y="179"/>
                      <a:pt x="313" y="179"/>
                      <a:pt x="313" y="119"/>
                    </a:cubicBezTo>
                    <a:lnTo>
                      <a:pt x="432" y="119"/>
                    </a:lnTo>
                    <a:lnTo>
                      <a:pt x="432" y="60"/>
                    </a:ln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74"/>
              <p:cNvSpPr/>
              <p:nvPr/>
            </p:nvSpPr>
            <p:spPr>
              <a:xfrm>
                <a:off x="4172069" y="4171394"/>
                <a:ext cx="15292" cy="7954"/>
              </a:xfrm>
              <a:custGeom>
                <a:avLst/>
                <a:gdLst/>
                <a:ahLst/>
                <a:cxnLst/>
                <a:rect l="l" t="t" r="r" b="b"/>
                <a:pathLst>
                  <a:path w="373" h="194" extrusionOk="0">
                    <a:moveTo>
                      <a:pt x="0" y="0"/>
                    </a:moveTo>
                    <a:lnTo>
                      <a:pt x="0" y="60"/>
                    </a:lnTo>
                    <a:cubicBezTo>
                      <a:pt x="0" y="119"/>
                      <a:pt x="60" y="119"/>
                      <a:pt x="119" y="194"/>
                    </a:cubicBezTo>
                    <a:lnTo>
                      <a:pt x="313" y="194"/>
                    </a:lnTo>
                    <a:lnTo>
                      <a:pt x="373" y="119"/>
                    </a:lnTo>
                    <a:cubicBezTo>
                      <a:pt x="313" y="60"/>
                      <a:pt x="313" y="60"/>
                      <a:pt x="253" y="60"/>
                    </a:cubicBezTo>
                    <a:cubicBezTo>
                      <a:pt x="253" y="0"/>
                      <a:pt x="194" y="0"/>
                      <a:pt x="19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6" name="Google Shape;12006;p74"/>
              <p:cNvSpPr/>
              <p:nvPr/>
            </p:nvSpPr>
            <p:spPr>
              <a:xfrm>
                <a:off x="4021813" y="4140852"/>
                <a:ext cx="25705" cy="7954"/>
              </a:xfrm>
              <a:custGeom>
                <a:avLst/>
                <a:gdLst/>
                <a:ahLst/>
                <a:cxnLst/>
                <a:rect l="l" t="t" r="r" b="b"/>
                <a:pathLst>
                  <a:path w="627" h="194" extrusionOk="0">
                    <a:moveTo>
                      <a:pt x="60" y="0"/>
                    </a:moveTo>
                    <a:lnTo>
                      <a:pt x="0" y="60"/>
                    </a:lnTo>
                    <a:lnTo>
                      <a:pt x="60" y="119"/>
                    </a:lnTo>
                    <a:cubicBezTo>
                      <a:pt x="134" y="119"/>
                      <a:pt x="254" y="119"/>
                      <a:pt x="313" y="194"/>
                    </a:cubicBezTo>
                    <a:cubicBezTo>
                      <a:pt x="373" y="194"/>
                      <a:pt x="432" y="119"/>
                      <a:pt x="432" y="119"/>
                    </a:cubicBezTo>
                    <a:lnTo>
                      <a:pt x="626" y="119"/>
                    </a:lnTo>
                    <a:lnTo>
                      <a:pt x="626" y="60"/>
                    </a:lnTo>
                    <a:lnTo>
                      <a:pt x="62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7" name="Google Shape;12007;p74"/>
              <p:cNvSpPr/>
              <p:nvPr/>
            </p:nvSpPr>
            <p:spPr>
              <a:xfrm>
                <a:off x="3958267" y="4143271"/>
                <a:ext cx="17752" cy="7995"/>
              </a:xfrm>
              <a:custGeom>
                <a:avLst/>
                <a:gdLst/>
                <a:ahLst/>
                <a:cxnLst/>
                <a:rect l="l" t="t" r="r" b="b"/>
                <a:pathLst>
                  <a:path w="433" h="195" extrusionOk="0">
                    <a:moveTo>
                      <a:pt x="195" y="1"/>
                    </a:moveTo>
                    <a:cubicBezTo>
                      <a:pt x="120" y="1"/>
                      <a:pt x="61" y="60"/>
                      <a:pt x="1" y="60"/>
                    </a:cubicBezTo>
                    <a:lnTo>
                      <a:pt x="1" y="135"/>
                    </a:lnTo>
                    <a:cubicBezTo>
                      <a:pt x="1" y="135"/>
                      <a:pt x="1" y="194"/>
                      <a:pt x="61" y="194"/>
                    </a:cubicBezTo>
                    <a:lnTo>
                      <a:pt x="314" y="194"/>
                    </a:lnTo>
                    <a:cubicBezTo>
                      <a:pt x="314" y="194"/>
                      <a:pt x="373" y="194"/>
                      <a:pt x="373" y="135"/>
                    </a:cubicBezTo>
                    <a:cubicBezTo>
                      <a:pt x="433" y="135"/>
                      <a:pt x="373" y="60"/>
                      <a:pt x="373" y="60"/>
                    </a:cubicBezTo>
                    <a:lnTo>
                      <a:pt x="31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74"/>
              <p:cNvSpPr/>
              <p:nvPr/>
            </p:nvSpPr>
            <p:spPr>
              <a:xfrm>
                <a:off x="4106104" y="4148765"/>
                <a:ext cx="22631" cy="7380"/>
              </a:xfrm>
              <a:custGeom>
                <a:avLst/>
                <a:gdLst/>
                <a:ahLst/>
                <a:cxnLst/>
                <a:rect l="l" t="t" r="r" b="b"/>
                <a:pathLst>
                  <a:path w="552" h="180" extrusionOk="0">
                    <a:moveTo>
                      <a:pt x="60" y="1"/>
                    </a:moveTo>
                    <a:lnTo>
                      <a:pt x="0" y="60"/>
                    </a:lnTo>
                    <a:lnTo>
                      <a:pt x="0" y="120"/>
                    </a:lnTo>
                    <a:cubicBezTo>
                      <a:pt x="60" y="180"/>
                      <a:pt x="179" y="180"/>
                      <a:pt x="239" y="180"/>
                    </a:cubicBezTo>
                    <a:lnTo>
                      <a:pt x="373" y="180"/>
                    </a:lnTo>
                    <a:cubicBezTo>
                      <a:pt x="432" y="180"/>
                      <a:pt x="432" y="180"/>
                      <a:pt x="492" y="120"/>
                    </a:cubicBezTo>
                    <a:cubicBezTo>
                      <a:pt x="551" y="120"/>
                      <a:pt x="492" y="60"/>
                      <a:pt x="492" y="60"/>
                    </a:cubicBezTo>
                    <a:cubicBezTo>
                      <a:pt x="432" y="60"/>
                      <a:pt x="432"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74"/>
              <p:cNvSpPr/>
              <p:nvPr/>
            </p:nvSpPr>
            <p:spPr>
              <a:xfrm>
                <a:off x="4192199" y="4206815"/>
                <a:ext cx="18367" cy="5535"/>
              </a:xfrm>
              <a:custGeom>
                <a:avLst/>
                <a:gdLst/>
                <a:ahLst/>
                <a:cxnLst/>
                <a:rect l="l" t="t" r="r" b="b"/>
                <a:pathLst>
                  <a:path w="448" h="135" extrusionOk="0">
                    <a:moveTo>
                      <a:pt x="75" y="0"/>
                    </a:moveTo>
                    <a:lnTo>
                      <a:pt x="75" y="75"/>
                    </a:lnTo>
                    <a:cubicBezTo>
                      <a:pt x="1" y="75"/>
                      <a:pt x="75" y="75"/>
                      <a:pt x="75" y="134"/>
                    </a:cubicBezTo>
                    <a:lnTo>
                      <a:pt x="448" y="134"/>
                    </a:lnTo>
                    <a:lnTo>
                      <a:pt x="448" y="75"/>
                    </a:lnTo>
                    <a:lnTo>
                      <a:pt x="448"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74"/>
              <p:cNvSpPr/>
              <p:nvPr/>
            </p:nvSpPr>
            <p:spPr>
              <a:xfrm>
                <a:off x="3861800" y="4173813"/>
                <a:ext cx="22631" cy="10413"/>
              </a:xfrm>
              <a:custGeom>
                <a:avLst/>
                <a:gdLst/>
                <a:ahLst/>
                <a:cxnLst/>
                <a:rect l="l" t="t" r="r" b="b"/>
                <a:pathLst>
                  <a:path w="552" h="254" extrusionOk="0">
                    <a:moveTo>
                      <a:pt x="239" y="1"/>
                    </a:moveTo>
                    <a:cubicBezTo>
                      <a:pt x="179" y="60"/>
                      <a:pt x="60" y="60"/>
                      <a:pt x="0" y="135"/>
                    </a:cubicBezTo>
                    <a:lnTo>
                      <a:pt x="0" y="194"/>
                    </a:lnTo>
                    <a:cubicBezTo>
                      <a:pt x="0" y="194"/>
                      <a:pt x="0" y="254"/>
                      <a:pt x="60" y="254"/>
                    </a:cubicBezTo>
                    <a:cubicBezTo>
                      <a:pt x="119" y="254"/>
                      <a:pt x="179" y="254"/>
                      <a:pt x="313" y="194"/>
                    </a:cubicBezTo>
                    <a:lnTo>
                      <a:pt x="373" y="194"/>
                    </a:lnTo>
                    <a:cubicBezTo>
                      <a:pt x="432" y="135"/>
                      <a:pt x="492" y="135"/>
                      <a:pt x="492" y="60"/>
                    </a:cubicBezTo>
                    <a:cubicBezTo>
                      <a:pt x="551" y="60"/>
                      <a:pt x="492" y="1"/>
                      <a:pt x="49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74"/>
              <p:cNvSpPr/>
              <p:nvPr/>
            </p:nvSpPr>
            <p:spPr>
              <a:xfrm>
                <a:off x="3848967" y="4206815"/>
                <a:ext cx="17752" cy="10413"/>
              </a:xfrm>
              <a:custGeom>
                <a:avLst/>
                <a:gdLst/>
                <a:ahLst/>
                <a:cxnLst/>
                <a:rect l="l" t="t" r="r" b="b"/>
                <a:pathLst>
                  <a:path w="433" h="254" extrusionOk="0">
                    <a:moveTo>
                      <a:pt x="179" y="0"/>
                    </a:moveTo>
                    <a:cubicBezTo>
                      <a:pt x="119" y="75"/>
                      <a:pt x="60" y="75"/>
                      <a:pt x="0" y="134"/>
                    </a:cubicBezTo>
                    <a:lnTo>
                      <a:pt x="0" y="194"/>
                    </a:lnTo>
                    <a:cubicBezTo>
                      <a:pt x="0" y="194"/>
                      <a:pt x="0" y="253"/>
                      <a:pt x="60" y="253"/>
                    </a:cubicBezTo>
                    <a:cubicBezTo>
                      <a:pt x="119" y="253"/>
                      <a:pt x="179" y="194"/>
                      <a:pt x="254" y="194"/>
                    </a:cubicBezTo>
                    <a:cubicBezTo>
                      <a:pt x="313" y="194"/>
                      <a:pt x="313" y="194"/>
                      <a:pt x="373" y="134"/>
                    </a:cubicBezTo>
                    <a:cubicBezTo>
                      <a:pt x="373" y="134"/>
                      <a:pt x="432" y="134"/>
                      <a:pt x="432" y="75"/>
                    </a:cubicBezTo>
                    <a:lnTo>
                      <a:pt x="43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74"/>
              <p:cNvSpPr/>
              <p:nvPr/>
            </p:nvSpPr>
            <p:spPr>
              <a:xfrm>
                <a:off x="3871557" y="4242851"/>
                <a:ext cx="20827" cy="12832"/>
              </a:xfrm>
              <a:custGeom>
                <a:avLst/>
                <a:gdLst/>
                <a:ahLst/>
                <a:cxnLst/>
                <a:rect l="l" t="t" r="r" b="b"/>
                <a:pathLst>
                  <a:path w="508" h="313" extrusionOk="0">
                    <a:moveTo>
                      <a:pt x="313" y="0"/>
                    </a:moveTo>
                    <a:cubicBezTo>
                      <a:pt x="254" y="60"/>
                      <a:pt x="254" y="60"/>
                      <a:pt x="194" y="60"/>
                    </a:cubicBezTo>
                    <a:cubicBezTo>
                      <a:pt x="135" y="119"/>
                      <a:pt x="75" y="119"/>
                      <a:pt x="1" y="238"/>
                    </a:cubicBezTo>
                    <a:cubicBezTo>
                      <a:pt x="1" y="238"/>
                      <a:pt x="1" y="313"/>
                      <a:pt x="75" y="313"/>
                    </a:cubicBezTo>
                    <a:cubicBezTo>
                      <a:pt x="135" y="313"/>
                      <a:pt x="194" y="238"/>
                      <a:pt x="254" y="238"/>
                    </a:cubicBezTo>
                    <a:cubicBezTo>
                      <a:pt x="313" y="179"/>
                      <a:pt x="373" y="179"/>
                      <a:pt x="373" y="179"/>
                    </a:cubicBezTo>
                    <a:cubicBezTo>
                      <a:pt x="373" y="119"/>
                      <a:pt x="447" y="119"/>
                      <a:pt x="447" y="60"/>
                    </a:cubicBezTo>
                    <a:lnTo>
                      <a:pt x="507" y="60"/>
                    </a:lnTo>
                    <a:lnTo>
                      <a:pt x="447"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74"/>
              <p:cNvSpPr/>
              <p:nvPr/>
            </p:nvSpPr>
            <p:spPr>
              <a:xfrm>
                <a:off x="3815964" y="4240391"/>
                <a:ext cx="17752" cy="9798"/>
              </a:xfrm>
              <a:custGeom>
                <a:avLst/>
                <a:gdLst/>
                <a:ahLst/>
                <a:cxnLst/>
                <a:rect l="l" t="t" r="r" b="b"/>
                <a:pathLst>
                  <a:path w="433" h="239" extrusionOk="0">
                    <a:moveTo>
                      <a:pt x="314" y="0"/>
                    </a:moveTo>
                    <a:cubicBezTo>
                      <a:pt x="239" y="0"/>
                      <a:pt x="180" y="0"/>
                      <a:pt x="180" y="60"/>
                    </a:cubicBezTo>
                    <a:cubicBezTo>
                      <a:pt x="120" y="60"/>
                      <a:pt x="60" y="120"/>
                      <a:pt x="1" y="179"/>
                    </a:cubicBezTo>
                    <a:lnTo>
                      <a:pt x="1" y="239"/>
                    </a:lnTo>
                    <a:cubicBezTo>
                      <a:pt x="120" y="239"/>
                      <a:pt x="180" y="239"/>
                      <a:pt x="239" y="179"/>
                    </a:cubicBezTo>
                    <a:cubicBezTo>
                      <a:pt x="314" y="179"/>
                      <a:pt x="314" y="179"/>
                      <a:pt x="373" y="120"/>
                    </a:cubicBezTo>
                    <a:lnTo>
                      <a:pt x="433" y="60"/>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74"/>
              <p:cNvSpPr/>
              <p:nvPr/>
            </p:nvSpPr>
            <p:spPr>
              <a:xfrm>
                <a:off x="3848967" y="4275811"/>
                <a:ext cx="12873" cy="7380"/>
              </a:xfrm>
              <a:custGeom>
                <a:avLst/>
                <a:gdLst/>
                <a:ahLst/>
                <a:cxnLst/>
                <a:rect l="l" t="t" r="r" b="b"/>
                <a:pathLst>
                  <a:path w="314" h="180" extrusionOk="0">
                    <a:moveTo>
                      <a:pt x="179" y="0"/>
                    </a:moveTo>
                    <a:cubicBezTo>
                      <a:pt x="119" y="0"/>
                      <a:pt x="60" y="0"/>
                      <a:pt x="60" y="60"/>
                    </a:cubicBezTo>
                    <a:cubicBezTo>
                      <a:pt x="0" y="120"/>
                      <a:pt x="60" y="120"/>
                      <a:pt x="60" y="179"/>
                    </a:cubicBezTo>
                    <a:lnTo>
                      <a:pt x="179" y="179"/>
                    </a:lnTo>
                    <a:lnTo>
                      <a:pt x="254" y="120"/>
                    </a:lnTo>
                    <a:lnTo>
                      <a:pt x="313" y="120"/>
                    </a:lnTo>
                    <a:lnTo>
                      <a:pt x="313" y="60"/>
                    </a:lnTo>
                    <a:lnTo>
                      <a:pt x="31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74"/>
              <p:cNvSpPr/>
              <p:nvPr/>
            </p:nvSpPr>
            <p:spPr>
              <a:xfrm>
                <a:off x="4485373" y="4557987"/>
                <a:ext cx="20212" cy="7339"/>
              </a:xfrm>
              <a:custGeom>
                <a:avLst/>
                <a:gdLst/>
                <a:ahLst/>
                <a:cxnLst/>
                <a:rect l="l" t="t" r="r" b="b"/>
                <a:pathLst>
                  <a:path w="493" h="179" extrusionOk="0">
                    <a:moveTo>
                      <a:pt x="1" y="0"/>
                    </a:moveTo>
                    <a:lnTo>
                      <a:pt x="60" y="75"/>
                    </a:lnTo>
                    <a:cubicBezTo>
                      <a:pt x="120" y="134"/>
                      <a:pt x="179" y="134"/>
                      <a:pt x="239" y="134"/>
                    </a:cubicBezTo>
                    <a:cubicBezTo>
                      <a:pt x="239" y="164"/>
                      <a:pt x="254" y="179"/>
                      <a:pt x="278" y="179"/>
                    </a:cubicBezTo>
                    <a:cubicBezTo>
                      <a:pt x="302" y="179"/>
                      <a:pt x="336" y="164"/>
                      <a:pt x="373" y="134"/>
                    </a:cubicBezTo>
                    <a:lnTo>
                      <a:pt x="433" y="134"/>
                    </a:lnTo>
                    <a:lnTo>
                      <a:pt x="492" y="75"/>
                    </a:lnTo>
                    <a:lnTo>
                      <a:pt x="43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74"/>
              <p:cNvSpPr/>
              <p:nvPr/>
            </p:nvSpPr>
            <p:spPr>
              <a:xfrm>
                <a:off x="4528134" y="4561021"/>
                <a:ext cx="18367" cy="7380"/>
              </a:xfrm>
              <a:custGeom>
                <a:avLst/>
                <a:gdLst/>
                <a:ahLst/>
                <a:cxnLst/>
                <a:rect l="l" t="t" r="r" b="b"/>
                <a:pathLst>
                  <a:path w="448" h="180" extrusionOk="0">
                    <a:moveTo>
                      <a:pt x="75" y="1"/>
                    </a:moveTo>
                    <a:lnTo>
                      <a:pt x="75" y="60"/>
                    </a:lnTo>
                    <a:cubicBezTo>
                      <a:pt x="0" y="60"/>
                      <a:pt x="75" y="120"/>
                      <a:pt x="75" y="120"/>
                    </a:cubicBezTo>
                    <a:cubicBezTo>
                      <a:pt x="134" y="120"/>
                      <a:pt x="194" y="179"/>
                      <a:pt x="254" y="179"/>
                    </a:cubicBezTo>
                    <a:lnTo>
                      <a:pt x="313" y="120"/>
                    </a:lnTo>
                    <a:lnTo>
                      <a:pt x="373" y="120"/>
                    </a:lnTo>
                    <a:cubicBezTo>
                      <a:pt x="447" y="60"/>
                      <a:pt x="373" y="60"/>
                      <a:pt x="37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74"/>
              <p:cNvSpPr/>
              <p:nvPr/>
            </p:nvSpPr>
            <p:spPr>
              <a:xfrm>
                <a:off x="4503084" y="4573238"/>
                <a:ext cx="15333" cy="7995"/>
              </a:xfrm>
              <a:custGeom>
                <a:avLst/>
                <a:gdLst/>
                <a:ahLst/>
                <a:cxnLst/>
                <a:rect l="l" t="t" r="r" b="b"/>
                <a:pathLst>
                  <a:path w="374" h="195" extrusionOk="0">
                    <a:moveTo>
                      <a:pt x="179" y="1"/>
                    </a:moveTo>
                    <a:cubicBezTo>
                      <a:pt x="120" y="1"/>
                      <a:pt x="120" y="1"/>
                      <a:pt x="60" y="75"/>
                    </a:cubicBezTo>
                    <a:cubicBezTo>
                      <a:pt x="1" y="135"/>
                      <a:pt x="1" y="135"/>
                      <a:pt x="60" y="135"/>
                    </a:cubicBezTo>
                    <a:cubicBezTo>
                      <a:pt x="120" y="194"/>
                      <a:pt x="120" y="194"/>
                      <a:pt x="179" y="194"/>
                    </a:cubicBezTo>
                    <a:lnTo>
                      <a:pt x="313" y="194"/>
                    </a:lnTo>
                    <a:lnTo>
                      <a:pt x="373" y="135"/>
                    </a:lnTo>
                    <a:lnTo>
                      <a:pt x="373" y="75"/>
                    </a:lnTo>
                    <a:cubicBezTo>
                      <a:pt x="313" y="75"/>
                      <a:pt x="313" y="75"/>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74"/>
              <p:cNvSpPr/>
              <p:nvPr/>
            </p:nvSpPr>
            <p:spPr>
              <a:xfrm>
                <a:off x="4573928" y="4586070"/>
                <a:ext cx="18367" cy="7995"/>
              </a:xfrm>
              <a:custGeom>
                <a:avLst/>
                <a:gdLst/>
                <a:ahLst/>
                <a:cxnLst/>
                <a:rect l="l" t="t" r="r" b="b"/>
                <a:pathLst>
                  <a:path w="448" h="195" extrusionOk="0">
                    <a:moveTo>
                      <a:pt x="1" y="0"/>
                    </a:moveTo>
                    <a:lnTo>
                      <a:pt x="1" y="60"/>
                    </a:lnTo>
                    <a:lnTo>
                      <a:pt x="1" y="134"/>
                    </a:lnTo>
                    <a:cubicBezTo>
                      <a:pt x="75" y="134"/>
                      <a:pt x="135" y="194"/>
                      <a:pt x="194" y="194"/>
                    </a:cubicBezTo>
                    <a:lnTo>
                      <a:pt x="314" y="194"/>
                    </a:lnTo>
                    <a:cubicBezTo>
                      <a:pt x="314" y="134"/>
                      <a:pt x="373" y="134"/>
                      <a:pt x="373" y="134"/>
                    </a:cubicBezTo>
                    <a:lnTo>
                      <a:pt x="448" y="134"/>
                    </a:lnTo>
                    <a:cubicBezTo>
                      <a:pt x="448" y="60"/>
                      <a:pt x="448" y="60"/>
                      <a:pt x="373" y="60"/>
                    </a:cubicBezTo>
                    <a:cubicBezTo>
                      <a:pt x="373" y="0"/>
                      <a:pt x="314" y="0"/>
                      <a:pt x="314"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74"/>
              <p:cNvSpPr/>
              <p:nvPr/>
            </p:nvSpPr>
            <p:spPr>
              <a:xfrm>
                <a:off x="4597132" y="4565900"/>
                <a:ext cx="22672" cy="7380"/>
              </a:xfrm>
              <a:custGeom>
                <a:avLst/>
                <a:gdLst/>
                <a:ahLst/>
                <a:cxnLst/>
                <a:rect l="l" t="t" r="r" b="b"/>
                <a:pathLst>
                  <a:path w="553" h="180" extrusionOk="0">
                    <a:moveTo>
                      <a:pt x="1" y="1"/>
                    </a:moveTo>
                    <a:lnTo>
                      <a:pt x="1" y="60"/>
                    </a:lnTo>
                    <a:lnTo>
                      <a:pt x="1" y="120"/>
                    </a:lnTo>
                    <a:cubicBezTo>
                      <a:pt x="120" y="120"/>
                      <a:pt x="180" y="180"/>
                      <a:pt x="254" y="180"/>
                    </a:cubicBezTo>
                    <a:cubicBezTo>
                      <a:pt x="314" y="180"/>
                      <a:pt x="373" y="180"/>
                      <a:pt x="373" y="120"/>
                    </a:cubicBezTo>
                    <a:lnTo>
                      <a:pt x="492" y="120"/>
                    </a:lnTo>
                    <a:lnTo>
                      <a:pt x="552" y="60"/>
                    </a:lnTo>
                    <a:lnTo>
                      <a:pt x="492"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74"/>
              <p:cNvSpPr/>
              <p:nvPr/>
            </p:nvSpPr>
            <p:spPr>
              <a:xfrm>
                <a:off x="4638048" y="4578731"/>
                <a:ext cx="9839" cy="7380"/>
              </a:xfrm>
              <a:custGeom>
                <a:avLst/>
                <a:gdLst/>
                <a:ahLst/>
                <a:cxnLst/>
                <a:rect l="l" t="t" r="r" b="b"/>
                <a:pathLst>
                  <a:path w="240" h="180" extrusionOk="0">
                    <a:moveTo>
                      <a:pt x="120" y="1"/>
                    </a:moveTo>
                    <a:cubicBezTo>
                      <a:pt x="120" y="1"/>
                      <a:pt x="61" y="1"/>
                      <a:pt x="61" y="60"/>
                    </a:cubicBezTo>
                    <a:cubicBezTo>
                      <a:pt x="1" y="60"/>
                      <a:pt x="1" y="120"/>
                      <a:pt x="61" y="120"/>
                    </a:cubicBezTo>
                    <a:cubicBezTo>
                      <a:pt x="61" y="179"/>
                      <a:pt x="120" y="179"/>
                      <a:pt x="120" y="179"/>
                    </a:cubicBezTo>
                    <a:lnTo>
                      <a:pt x="180" y="179"/>
                    </a:lnTo>
                    <a:lnTo>
                      <a:pt x="239" y="120"/>
                    </a:lnTo>
                    <a:lnTo>
                      <a:pt x="239" y="60"/>
                    </a:lnTo>
                    <a:lnTo>
                      <a:pt x="180"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74"/>
              <p:cNvSpPr/>
              <p:nvPr/>
            </p:nvSpPr>
            <p:spPr>
              <a:xfrm>
                <a:off x="4668591" y="4570778"/>
                <a:ext cx="12258" cy="7995"/>
              </a:xfrm>
              <a:custGeom>
                <a:avLst/>
                <a:gdLst/>
                <a:ahLst/>
                <a:cxnLst/>
                <a:rect l="l" t="t" r="r" b="b"/>
                <a:pathLst>
                  <a:path w="299" h="195" extrusionOk="0">
                    <a:moveTo>
                      <a:pt x="1" y="1"/>
                    </a:moveTo>
                    <a:lnTo>
                      <a:pt x="1" y="61"/>
                    </a:lnTo>
                    <a:cubicBezTo>
                      <a:pt x="1" y="135"/>
                      <a:pt x="60" y="195"/>
                      <a:pt x="120" y="195"/>
                    </a:cubicBezTo>
                    <a:lnTo>
                      <a:pt x="239" y="195"/>
                    </a:lnTo>
                    <a:cubicBezTo>
                      <a:pt x="239" y="135"/>
                      <a:pt x="299" y="135"/>
                      <a:pt x="299" y="135"/>
                    </a:cubicBezTo>
                    <a:lnTo>
                      <a:pt x="299"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2" name="Google Shape;12022;p74"/>
              <p:cNvSpPr/>
              <p:nvPr/>
            </p:nvSpPr>
            <p:spPr>
              <a:xfrm>
                <a:off x="4638048" y="4496903"/>
                <a:ext cx="15333" cy="7995"/>
              </a:xfrm>
              <a:custGeom>
                <a:avLst/>
                <a:gdLst/>
                <a:ahLst/>
                <a:cxnLst/>
                <a:rect l="l" t="t" r="r" b="b"/>
                <a:pathLst>
                  <a:path w="374" h="195" extrusionOk="0">
                    <a:moveTo>
                      <a:pt x="1" y="0"/>
                    </a:moveTo>
                    <a:lnTo>
                      <a:pt x="1" y="134"/>
                    </a:lnTo>
                    <a:cubicBezTo>
                      <a:pt x="61" y="134"/>
                      <a:pt x="120" y="194"/>
                      <a:pt x="180" y="194"/>
                    </a:cubicBezTo>
                    <a:lnTo>
                      <a:pt x="239" y="194"/>
                    </a:lnTo>
                    <a:cubicBezTo>
                      <a:pt x="299" y="134"/>
                      <a:pt x="299" y="134"/>
                      <a:pt x="373" y="134"/>
                    </a:cubicBezTo>
                    <a:lnTo>
                      <a:pt x="373" y="75"/>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3" name="Google Shape;12023;p74"/>
              <p:cNvSpPr/>
              <p:nvPr/>
            </p:nvSpPr>
            <p:spPr>
              <a:xfrm>
                <a:off x="4673511" y="4504856"/>
                <a:ext cx="15292" cy="7339"/>
              </a:xfrm>
              <a:custGeom>
                <a:avLst/>
                <a:gdLst/>
                <a:ahLst/>
                <a:cxnLst/>
                <a:rect l="l" t="t" r="r" b="b"/>
                <a:pathLst>
                  <a:path w="373" h="179" extrusionOk="0">
                    <a:moveTo>
                      <a:pt x="179" y="0"/>
                    </a:moveTo>
                    <a:cubicBezTo>
                      <a:pt x="119" y="0"/>
                      <a:pt x="60" y="0"/>
                      <a:pt x="0" y="60"/>
                    </a:cubicBezTo>
                    <a:lnTo>
                      <a:pt x="0" y="119"/>
                    </a:lnTo>
                    <a:lnTo>
                      <a:pt x="60" y="179"/>
                    </a:lnTo>
                    <a:lnTo>
                      <a:pt x="313" y="179"/>
                    </a:lnTo>
                    <a:cubicBezTo>
                      <a:pt x="313" y="119"/>
                      <a:pt x="313" y="119"/>
                      <a:pt x="372" y="119"/>
                    </a:cubicBezTo>
                    <a:lnTo>
                      <a:pt x="372" y="60"/>
                    </a:lnTo>
                    <a:cubicBezTo>
                      <a:pt x="313" y="0"/>
                      <a:pt x="313" y="0"/>
                      <a:pt x="25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74"/>
              <p:cNvSpPr/>
              <p:nvPr/>
            </p:nvSpPr>
            <p:spPr>
              <a:xfrm>
                <a:off x="4716845" y="4507275"/>
                <a:ext cx="15333" cy="7995"/>
              </a:xfrm>
              <a:custGeom>
                <a:avLst/>
                <a:gdLst/>
                <a:ahLst/>
                <a:cxnLst/>
                <a:rect l="l" t="t" r="r" b="b"/>
                <a:pathLst>
                  <a:path w="374" h="195" extrusionOk="0">
                    <a:moveTo>
                      <a:pt x="180" y="1"/>
                    </a:moveTo>
                    <a:cubicBezTo>
                      <a:pt x="120" y="1"/>
                      <a:pt x="60" y="1"/>
                      <a:pt x="60" y="60"/>
                    </a:cubicBezTo>
                    <a:lnTo>
                      <a:pt x="1" y="60"/>
                    </a:lnTo>
                    <a:cubicBezTo>
                      <a:pt x="1" y="60"/>
                      <a:pt x="1" y="120"/>
                      <a:pt x="60" y="120"/>
                    </a:cubicBezTo>
                    <a:cubicBezTo>
                      <a:pt x="60" y="194"/>
                      <a:pt x="120" y="194"/>
                      <a:pt x="180" y="194"/>
                    </a:cubicBezTo>
                    <a:lnTo>
                      <a:pt x="239" y="194"/>
                    </a:lnTo>
                    <a:cubicBezTo>
                      <a:pt x="239" y="120"/>
                      <a:pt x="314" y="120"/>
                      <a:pt x="314" y="120"/>
                    </a:cubicBezTo>
                    <a:cubicBezTo>
                      <a:pt x="373" y="60"/>
                      <a:pt x="373" y="60"/>
                      <a:pt x="314" y="60"/>
                    </a:cubicBezTo>
                    <a:cubicBezTo>
                      <a:pt x="314" y="1"/>
                      <a:pt x="239" y="1"/>
                      <a:pt x="239"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74"/>
              <p:cNvSpPr/>
              <p:nvPr/>
            </p:nvSpPr>
            <p:spPr>
              <a:xfrm>
                <a:off x="4607546" y="4509735"/>
                <a:ext cx="15292" cy="7954"/>
              </a:xfrm>
              <a:custGeom>
                <a:avLst/>
                <a:gdLst/>
                <a:ahLst/>
                <a:cxnLst/>
                <a:rect l="l" t="t" r="r" b="b"/>
                <a:pathLst>
                  <a:path w="373" h="194" extrusionOk="0">
                    <a:moveTo>
                      <a:pt x="0" y="0"/>
                    </a:moveTo>
                    <a:lnTo>
                      <a:pt x="0" y="60"/>
                    </a:lnTo>
                    <a:cubicBezTo>
                      <a:pt x="60" y="134"/>
                      <a:pt x="119" y="194"/>
                      <a:pt x="179" y="194"/>
                    </a:cubicBezTo>
                    <a:lnTo>
                      <a:pt x="238" y="194"/>
                    </a:lnTo>
                    <a:cubicBezTo>
                      <a:pt x="298" y="194"/>
                      <a:pt x="298" y="134"/>
                      <a:pt x="373" y="134"/>
                    </a:cubicBezTo>
                    <a:cubicBezTo>
                      <a:pt x="373" y="60"/>
                      <a:pt x="373" y="60"/>
                      <a:pt x="298" y="60"/>
                    </a:cubicBezTo>
                    <a:cubicBezTo>
                      <a:pt x="298" y="0"/>
                      <a:pt x="298" y="0"/>
                      <a:pt x="238"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74"/>
              <p:cNvSpPr/>
              <p:nvPr/>
            </p:nvSpPr>
            <p:spPr>
              <a:xfrm>
                <a:off x="3775049" y="4443772"/>
                <a:ext cx="28124" cy="10413"/>
              </a:xfrm>
              <a:custGeom>
                <a:avLst/>
                <a:gdLst/>
                <a:ahLst/>
                <a:cxnLst/>
                <a:rect l="l" t="t" r="r" b="b"/>
                <a:pathLst>
                  <a:path w="686" h="254" extrusionOk="0">
                    <a:moveTo>
                      <a:pt x="314" y="0"/>
                    </a:moveTo>
                    <a:cubicBezTo>
                      <a:pt x="254" y="60"/>
                      <a:pt x="120" y="60"/>
                      <a:pt x="60" y="119"/>
                    </a:cubicBezTo>
                    <a:lnTo>
                      <a:pt x="1" y="179"/>
                    </a:lnTo>
                    <a:lnTo>
                      <a:pt x="60" y="254"/>
                    </a:lnTo>
                    <a:cubicBezTo>
                      <a:pt x="194" y="254"/>
                      <a:pt x="254" y="179"/>
                      <a:pt x="373" y="179"/>
                    </a:cubicBezTo>
                    <a:lnTo>
                      <a:pt x="492" y="179"/>
                    </a:lnTo>
                    <a:cubicBezTo>
                      <a:pt x="567" y="179"/>
                      <a:pt x="567" y="119"/>
                      <a:pt x="626" y="119"/>
                    </a:cubicBezTo>
                    <a:cubicBezTo>
                      <a:pt x="686" y="60"/>
                      <a:pt x="626" y="60"/>
                      <a:pt x="626" y="60"/>
                    </a:cubicBezTo>
                    <a:cubicBezTo>
                      <a:pt x="567" y="0"/>
                      <a:pt x="492"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74"/>
              <p:cNvSpPr/>
              <p:nvPr/>
            </p:nvSpPr>
            <p:spPr>
              <a:xfrm>
                <a:off x="3729254" y="4459023"/>
                <a:ext cx="23246" cy="10413"/>
              </a:xfrm>
              <a:custGeom>
                <a:avLst/>
                <a:gdLst/>
                <a:ahLst/>
                <a:cxnLst/>
                <a:rect l="l" t="t" r="r" b="b"/>
                <a:pathLst>
                  <a:path w="567" h="254" extrusionOk="0">
                    <a:moveTo>
                      <a:pt x="254" y="1"/>
                    </a:moveTo>
                    <a:cubicBezTo>
                      <a:pt x="194" y="60"/>
                      <a:pt x="60" y="120"/>
                      <a:pt x="0" y="179"/>
                    </a:cubicBezTo>
                    <a:lnTo>
                      <a:pt x="0" y="254"/>
                    </a:lnTo>
                    <a:cubicBezTo>
                      <a:pt x="120" y="254"/>
                      <a:pt x="194" y="254"/>
                      <a:pt x="313" y="179"/>
                    </a:cubicBezTo>
                    <a:cubicBezTo>
                      <a:pt x="373" y="179"/>
                      <a:pt x="373" y="179"/>
                      <a:pt x="432" y="120"/>
                    </a:cubicBezTo>
                    <a:cubicBezTo>
                      <a:pt x="492" y="120"/>
                      <a:pt x="492" y="60"/>
                      <a:pt x="567" y="60"/>
                    </a:cubicBezTo>
                    <a:lnTo>
                      <a:pt x="567"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74"/>
              <p:cNvSpPr/>
              <p:nvPr/>
            </p:nvSpPr>
            <p:spPr>
              <a:xfrm>
                <a:off x="3848967" y="4435819"/>
                <a:ext cx="17752" cy="7995"/>
              </a:xfrm>
              <a:custGeom>
                <a:avLst/>
                <a:gdLst/>
                <a:ahLst/>
                <a:cxnLst/>
                <a:rect l="l" t="t" r="r" b="b"/>
                <a:pathLst>
                  <a:path w="433" h="195" extrusionOk="0">
                    <a:moveTo>
                      <a:pt x="179" y="1"/>
                    </a:moveTo>
                    <a:cubicBezTo>
                      <a:pt x="119" y="1"/>
                      <a:pt x="60" y="75"/>
                      <a:pt x="60" y="135"/>
                    </a:cubicBezTo>
                    <a:lnTo>
                      <a:pt x="0" y="135"/>
                    </a:lnTo>
                    <a:cubicBezTo>
                      <a:pt x="0" y="194"/>
                      <a:pt x="60" y="194"/>
                      <a:pt x="60" y="194"/>
                    </a:cubicBezTo>
                    <a:lnTo>
                      <a:pt x="313" y="194"/>
                    </a:lnTo>
                    <a:cubicBezTo>
                      <a:pt x="313" y="135"/>
                      <a:pt x="373" y="135"/>
                      <a:pt x="373" y="135"/>
                    </a:cubicBezTo>
                    <a:lnTo>
                      <a:pt x="432" y="135"/>
                    </a:lnTo>
                    <a:lnTo>
                      <a:pt x="373" y="75"/>
                    </a:lnTo>
                    <a:cubicBezTo>
                      <a:pt x="373" y="1"/>
                      <a:pt x="313" y="1"/>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74"/>
              <p:cNvSpPr/>
              <p:nvPr/>
            </p:nvSpPr>
            <p:spPr>
              <a:xfrm>
                <a:off x="3767710" y="4462835"/>
                <a:ext cx="17752" cy="9060"/>
              </a:xfrm>
              <a:custGeom>
                <a:avLst/>
                <a:gdLst/>
                <a:ahLst/>
                <a:cxnLst/>
                <a:rect l="l" t="t" r="r" b="b"/>
                <a:pathLst>
                  <a:path w="433" h="221" extrusionOk="0">
                    <a:moveTo>
                      <a:pt x="255" y="0"/>
                    </a:moveTo>
                    <a:cubicBezTo>
                      <a:pt x="233" y="0"/>
                      <a:pt x="219" y="27"/>
                      <a:pt x="180" y="27"/>
                    </a:cubicBezTo>
                    <a:cubicBezTo>
                      <a:pt x="120" y="27"/>
                      <a:pt x="61" y="86"/>
                      <a:pt x="1" y="86"/>
                    </a:cubicBezTo>
                    <a:lnTo>
                      <a:pt x="1" y="161"/>
                    </a:lnTo>
                    <a:cubicBezTo>
                      <a:pt x="1" y="161"/>
                      <a:pt x="1" y="221"/>
                      <a:pt x="61" y="221"/>
                    </a:cubicBezTo>
                    <a:lnTo>
                      <a:pt x="239" y="221"/>
                    </a:lnTo>
                    <a:cubicBezTo>
                      <a:pt x="239" y="161"/>
                      <a:pt x="299" y="161"/>
                      <a:pt x="299" y="161"/>
                    </a:cubicBezTo>
                    <a:cubicBezTo>
                      <a:pt x="373" y="161"/>
                      <a:pt x="433" y="161"/>
                      <a:pt x="433" y="86"/>
                    </a:cubicBezTo>
                    <a:lnTo>
                      <a:pt x="433" y="27"/>
                    </a:lnTo>
                    <a:lnTo>
                      <a:pt x="299" y="27"/>
                    </a:lnTo>
                    <a:cubicBezTo>
                      <a:pt x="279" y="7"/>
                      <a:pt x="266" y="0"/>
                      <a:pt x="255"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74"/>
              <p:cNvSpPr/>
              <p:nvPr/>
            </p:nvSpPr>
            <p:spPr>
              <a:xfrm>
                <a:off x="3823303" y="4463901"/>
                <a:ext cx="15333" cy="7995"/>
              </a:xfrm>
              <a:custGeom>
                <a:avLst/>
                <a:gdLst/>
                <a:ahLst/>
                <a:cxnLst/>
                <a:rect l="l" t="t" r="r" b="b"/>
                <a:pathLst>
                  <a:path w="374" h="195" extrusionOk="0">
                    <a:moveTo>
                      <a:pt x="135" y="1"/>
                    </a:moveTo>
                    <a:cubicBezTo>
                      <a:pt x="60" y="1"/>
                      <a:pt x="1" y="1"/>
                      <a:pt x="1" y="60"/>
                    </a:cubicBezTo>
                    <a:lnTo>
                      <a:pt x="1" y="135"/>
                    </a:lnTo>
                    <a:lnTo>
                      <a:pt x="1" y="195"/>
                    </a:lnTo>
                    <a:lnTo>
                      <a:pt x="194" y="195"/>
                    </a:lnTo>
                    <a:lnTo>
                      <a:pt x="254" y="135"/>
                    </a:lnTo>
                    <a:lnTo>
                      <a:pt x="313" y="135"/>
                    </a:lnTo>
                    <a:lnTo>
                      <a:pt x="313" y="60"/>
                    </a:lnTo>
                    <a:cubicBezTo>
                      <a:pt x="373" y="60"/>
                      <a:pt x="373" y="60"/>
                      <a:pt x="31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1" name="Google Shape;12031;p74"/>
              <p:cNvSpPr/>
              <p:nvPr/>
            </p:nvSpPr>
            <p:spPr>
              <a:xfrm>
                <a:off x="3792760" y="4489565"/>
                <a:ext cx="15333" cy="7380"/>
              </a:xfrm>
              <a:custGeom>
                <a:avLst/>
                <a:gdLst/>
                <a:ahLst/>
                <a:cxnLst/>
                <a:rect l="l" t="t" r="r" b="b"/>
                <a:pathLst>
                  <a:path w="374" h="180" extrusionOk="0">
                    <a:moveTo>
                      <a:pt x="194" y="1"/>
                    </a:moveTo>
                    <a:cubicBezTo>
                      <a:pt x="135" y="1"/>
                      <a:pt x="60" y="60"/>
                      <a:pt x="1" y="120"/>
                    </a:cubicBezTo>
                    <a:lnTo>
                      <a:pt x="1" y="179"/>
                    </a:lnTo>
                    <a:lnTo>
                      <a:pt x="254" y="179"/>
                    </a:lnTo>
                    <a:lnTo>
                      <a:pt x="314" y="120"/>
                    </a:lnTo>
                    <a:lnTo>
                      <a:pt x="373" y="120"/>
                    </a:lnTo>
                    <a:lnTo>
                      <a:pt x="373" y="60"/>
                    </a:lnTo>
                    <a:cubicBezTo>
                      <a:pt x="373" y="1"/>
                      <a:pt x="314" y="1"/>
                      <a:pt x="314"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2" name="Google Shape;12032;p74"/>
              <p:cNvSpPr/>
              <p:nvPr/>
            </p:nvSpPr>
            <p:spPr>
              <a:xfrm>
                <a:off x="3726795" y="4487146"/>
                <a:ext cx="20212" cy="7339"/>
              </a:xfrm>
              <a:custGeom>
                <a:avLst/>
                <a:gdLst/>
                <a:ahLst/>
                <a:cxnLst/>
                <a:rect l="l" t="t" r="r" b="b"/>
                <a:pathLst>
                  <a:path w="493" h="179" extrusionOk="0">
                    <a:moveTo>
                      <a:pt x="180" y="0"/>
                    </a:moveTo>
                    <a:cubicBezTo>
                      <a:pt x="120" y="0"/>
                      <a:pt x="60" y="60"/>
                      <a:pt x="1" y="119"/>
                    </a:cubicBezTo>
                    <a:lnTo>
                      <a:pt x="1" y="179"/>
                    </a:lnTo>
                    <a:lnTo>
                      <a:pt x="254" y="179"/>
                    </a:lnTo>
                    <a:cubicBezTo>
                      <a:pt x="314" y="179"/>
                      <a:pt x="314" y="119"/>
                      <a:pt x="373" y="119"/>
                    </a:cubicBezTo>
                    <a:cubicBezTo>
                      <a:pt x="373" y="119"/>
                      <a:pt x="433" y="119"/>
                      <a:pt x="433" y="60"/>
                    </a:cubicBezTo>
                    <a:lnTo>
                      <a:pt x="492" y="60"/>
                    </a:lnTo>
                    <a:cubicBezTo>
                      <a:pt x="492" y="0"/>
                      <a:pt x="433" y="0"/>
                      <a:pt x="43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74"/>
              <p:cNvSpPr/>
              <p:nvPr/>
            </p:nvSpPr>
            <p:spPr>
              <a:xfrm>
                <a:off x="3742087" y="4509735"/>
                <a:ext cx="10413" cy="7954"/>
              </a:xfrm>
              <a:custGeom>
                <a:avLst/>
                <a:gdLst/>
                <a:ahLst/>
                <a:cxnLst/>
                <a:rect l="l" t="t" r="r" b="b"/>
                <a:pathLst>
                  <a:path w="254" h="194" extrusionOk="0">
                    <a:moveTo>
                      <a:pt x="119" y="0"/>
                    </a:moveTo>
                    <a:cubicBezTo>
                      <a:pt x="60" y="60"/>
                      <a:pt x="0" y="60"/>
                      <a:pt x="0" y="134"/>
                    </a:cubicBezTo>
                    <a:lnTo>
                      <a:pt x="0" y="194"/>
                    </a:lnTo>
                    <a:lnTo>
                      <a:pt x="179" y="194"/>
                    </a:lnTo>
                    <a:lnTo>
                      <a:pt x="254" y="134"/>
                    </a:lnTo>
                    <a:lnTo>
                      <a:pt x="254" y="60"/>
                    </a:lnTo>
                    <a:cubicBezTo>
                      <a:pt x="179" y="0"/>
                      <a:pt x="179" y="0"/>
                      <a:pt x="119"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74"/>
              <p:cNvSpPr/>
              <p:nvPr/>
            </p:nvSpPr>
            <p:spPr>
              <a:xfrm>
                <a:off x="3683460" y="4507275"/>
                <a:ext cx="12832" cy="7995"/>
              </a:xfrm>
              <a:custGeom>
                <a:avLst/>
                <a:gdLst/>
                <a:ahLst/>
                <a:cxnLst/>
                <a:rect l="l" t="t" r="r" b="b"/>
                <a:pathLst>
                  <a:path w="313" h="195" extrusionOk="0">
                    <a:moveTo>
                      <a:pt x="119" y="1"/>
                    </a:moveTo>
                    <a:cubicBezTo>
                      <a:pt x="60" y="1"/>
                      <a:pt x="60" y="1"/>
                      <a:pt x="0" y="60"/>
                    </a:cubicBezTo>
                    <a:cubicBezTo>
                      <a:pt x="0" y="120"/>
                      <a:pt x="0" y="120"/>
                      <a:pt x="60" y="194"/>
                    </a:cubicBezTo>
                    <a:cubicBezTo>
                      <a:pt x="119" y="194"/>
                      <a:pt x="119" y="194"/>
                      <a:pt x="194" y="120"/>
                    </a:cubicBezTo>
                    <a:lnTo>
                      <a:pt x="253" y="120"/>
                    </a:lnTo>
                    <a:cubicBezTo>
                      <a:pt x="253" y="120"/>
                      <a:pt x="253" y="60"/>
                      <a:pt x="313" y="60"/>
                    </a:cubicBezTo>
                    <a:cubicBezTo>
                      <a:pt x="313" y="1"/>
                      <a:pt x="313" y="1"/>
                      <a:pt x="253"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74"/>
              <p:cNvSpPr/>
              <p:nvPr/>
            </p:nvSpPr>
            <p:spPr>
              <a:xfrm>
                <a:off x="3681000" y="4479193"/>
                <a:ext cx="22631" cy="10413"/>
              </a:xfrm>
              <a:custGeom>
                <a:avLst/>
                <a:gdLst/>
                <a:ahLst/>
                <a:cxnLst/>
                <a:rect l="l" t="t" r="r" b="b"/>
                <a:pathLst>
                  <a:path w="552" h="254" extrusionOk="0">
                    <a:moveTo>
                      <a:pt x="373" y="0"/>
                    </a:moveTo>
                    <a:cubicBezTo>
                      <a:pt x="373" y="0"/>
                      <a:pt x="313" y="0"/>
                      <a:pt x="254" y="60"/>
                    </a:cubicBezTo>
                    <a:cubicBezTo>
                      <a:pt x="179" y="60"/>
                      <a:pt x="120" y="134"/>
                      <a:pt x="60" y="194"/>
                    </a:cubicBezTo>
                    <a:lnTo>
                      <a:pt x="0" y="194"/>
                    </a:lnTo>
                    <a:cubicBezTo>
                      <a:pt x="0" y="254"/>
                      <a:pt x="60" y="254"/>
                      <a:pt x="60" y="254"/>
                    </a:cubicBezTo>
                    <a:cubicBezTo>
                      <a:pt x="179" y="254"/>
                      <a:pt x="254" y="254"/>
                      <a:pt x="313" y="194"/>
                    </a:cubicBezTo>
                    <a:lnTo>
                      <a:pt x="433" y="194"/>
                    </a:lnTo>
                    <a:cubicBezTo>
                      <a:pt x="492" y="134"/>
                      <a:pt x="552" y="134"/>
                      <a:pt x="552" y="60"/>
                    </a:cubicBezTo>
                    <a:lnTo>
                      <a:pt x="552"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74"/>
              <p:cNvSpPr/>
              <p:nvPr/>
            </p:nvSpPr>
            <p:spPr>
              <a:xfrm>
                <a:off x="3856306" y="4479193"/>
                <a:ext cx="18326" cy="7954"/>
              </a:xfrm>
              <a:custGeom>
                <a:avLst/>
                <a:gdLst/>
                <a:ahLst/>
                <a:cxnLst/>
                <a:rect l="l" t="t" r="r" b="b"/>
                <a:pathLst>
                  <a:path w="447" h="194" extrusionOk="0">
                    <a:moveTo>
                      <a:pt x="194" y="0"/>
                    </a:moveTo>
                    <a:cubicBezTo>
                      <a:pt x="134" y="0"/>
                      <a:pt x="75" y="60"/>
                      <a:pt x="0" y="134"/>
                    </a:cubicBezTo>
                    <a:cubicBezTo>
                      <a:pt x="0" y="134"/>
                      <a:pt x="0" y="194"/>
                      <a:pt x="75" y="194"/>
                    </a:cubicBezTo>
                    <a:lnTo>
                      <a:pt x="253" y="194"/>
                    </a:lnTo>
                    <a:cubicBezTo>
                      <a:pt x="253" y="194"/>
                      <a:pt x="313" y="194"/>
                      <a:pt x="313" y="134"/>
                    </a:cubicBezTo>
                    <a:lnTo>
                      <a:pt x="447" y="134"/>
                    </a:lnTo>
                    <a:lnTo>
                      <a:pt x="447" y="60"/>
                    </a:lnTo>
                    <a:cubicBezTo>
                      <a:pt x="447" y="0"/>
                      <a:pt x="373" y="0"/>
                      <a:pt x="313"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74"/>
              <p:cNvSpPr/>
              <p:nvPr/>
            </p:nvSpPr>
            <p:spPr>
              <a:xfrm>
                <a:off x="3871557" y="4459023"/>
                <a:ext cx="10413" cy="7380"/>
              </a:xfrm>
              <a:custGeom>
                <a:avLst/>
                <a:gdLst/>
                <a:ahLst/>
                <a:cxnLst/>
                <a:rect l="l" t="t" r="r" b="b"/>
                <a:pathLst>
                  <a:path w="254" h="180" extrusionOk="0">
                    <a:moveTo>
                      <a:pt x="135" y="1"/>
                    </a:moveTo>
                    <a:cubicBezTo>
                      <a:pt x="75" y="1"/>
                      <a:pt x="1" y="60"/>
                      <a:pt x="1" y="60"/>
                    </a:cubicBezTo>
                    <a:cubicBezTo>
                      <a:pt x="1" y="120"/>
                      <a:pt x="1" y="120"/>
                      <a:pt x="75" y="179"/>
                    </a:cubicBezTo>
                    <a:lnTo>
                      <a:pt x="194" y="179"/>
                    </a:lnTo>
                    <a:lnTo>
                      <a:pt x="194" y="120"/>
                    </a:lnTo>
                    <a:lnTo>
                      <a:pt x="254" y="120"/>
                    </a:lnTo>
                    <a:lnTo>
                      <a:pt x="254" y="60"/>
                    </a:lnTo>
                    <a:lnTo>
                      <a:pt x="194"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74"/>
              <p:cNvSpPr/>
              <p:nvPr/>
            </p:nvSpPr>
            <p:spPr>
              <a:xfrm>
                <a:off x="3899640" y="4435819"/>
                <a:ext cx="7995" cy="7995"/>
              </a:xfrm>
              <a:custGeom>
                <a:avLst/>
                <a:gdLst/>
                <a:ahLst/>
                <a:cxnLst/>
                <a:rect l="l" t="t" r="r" b="b"/>
                <a:pathLst>
                  <a:path w="195" h="195" extrusionOk="0">
                    <a:moveTo>
                      <a:pt x="135" y="1"/>
                    </a:moveTo>
                    <a:cubicBezTo>
                      <a:pt x="60" y="1"/>
                      <a:pt x="60" y="75"/>
                      <a:pt x="60" y="75"/>
                    </a:cubicBezTo>
                    <a:cubicBezTo>
                      <a:pt x="1" y="135"/>
                      <a:pt x="1" y="135"/>
                      <a:pt x="60" y="194"/>
                    </a:cubicBezTo>
                    <a:lnTo>
                      <a:pt x="194" y="194"/>
                    </a:lnTo>
                    <a:lnTo>
                      <a:pt x="194" y="75"/>
                    </a:lnTo>
                    <a:lnTo>
                      <a:pt x="135" y="75"/>
                    </a:lnTo>
                    <a:lnTo>
                      <a:pt x="135" y="1"/>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74"/>
              <p:cNvSpPr/>
              <p:nvPr/>
            </p:nvSpPr>
            <p:spPr>
              <a:xfrm>
                <a:off x="3798253" y="4166475"/>
                <a:ext cx="25090" cy="7380"/>
              </a:xfrm>
              <a:custGeom>
                <a:avLst/>
                <a:gdLst/>
                <a:ahLst/>
                <a:cxnLst/>
                <a:rect l="l" t="t" r="r" b="b"/>
                <a:pathLst>
                  <a:path w="612" h="180" extrusionOk="0">
                    <a:moveTo>
                      <a:pt x="299" y="1"/>
                    </a:moveTo>
                    <a:cubicBezTo>
                      <a:pt x="180" y="1"/>
                      <a:pt x="120" y="60"/>
                      <a:pt x="1" y="120"/>
                    </a:cubicBezTo>
                    <a:cubicBezTo>
                      <a:pt x="1" y="120"/>
                      <a:pt x="1" y="180"/>
                      <a:pt x="60" y="180"/>
                    </a:cubicBezTo>
                    <a:lnTo>
                      <a:pt x="299" y="180"/>
                    </a:lnTo>
                    <a:cubicBezTo>
                      <a:pt x="373" y="180"/>
                      <a:pt x="433" y="120"/>
                      <a:pt x="433" y="120"/>
                    </a:cubicBezTo>
                    <a:cubicBezTo>
                      <a:pt x="492" y="120"/>
                      <a:pt x="552" y="120"/>
                      <a:pt x="552" y="60"/>
                    </a:cubicBezTo>
                    <a:lnTo>
                      <a:pt x="612" y="60"/>
                    </a:lnTo>
                    <a:cubicBezTo>
                      <a:pt x="612" y="1"/>
                      <a:pt x="552" y="1"/>
                      <a:pt x="55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74"/>
              <p:cNvSpPr/>
              <p:nvPr/>
            </p:nvSpPr>
            <p:spPr>
              <a:xfrm>
                <a:off x="3724376" y="4181766"/>
                <a:ext cx="28124" cy="11151"/>
              </a:xfrm>
              <a:custGeom>
                <a:avLst/>
                <a:gdLst/>
                <a:ahLst/>
                <a:cxnLst/>
                <a:rect l="l" t="t" r="r" b="b"/>
                <a:pathLst>
                  <a:path w="686" h="272" extrusionOk="0">
                    <a:moveTo>
                      <a:pt x="432" y="0"/>
                    </a:moveTo>
                    <a:cubicBezTo>
                      <a:pt x="373" y="60"/>
                      <a:pt x="373" y="60"/>
                      <a:pt x="313" y="60"/>
                    </a:cubicBezTo>
                    <a:cubicBezTo>
                      <a:pt x="179" y="60"/>
                      <a:pt x="60" y="119"/>
                      <a:pt x="0" y="179"/>
                    </a:cubicBezTo>
                    <a:lnTo>
                      <a:pt x="0" y="239"/>
                    </a:lnTo>
                    <a:cubicBezTo>
                      <a:pt x="40" y="263"/>
                      <a:pt x="80" y="272"/>
                      <a:pt x="120" y="272"/>
                    </a:cubicBezTo>
                    <a:cubicBezTo>
                      <a:pt x="201" y="272"/>
                      <a:pt x="283" y="239"/>
                      <a:pt x="373" y="239"/>
                    </a:cubicBezTo>
                    <a:cubicBezTo>
                      <a:pt x="373" y="239"/>
                      <a:pt x="432" y="179"/>
                      <a:pt x="492" y="179"/>
                    </a:cubicBezTo>
                    <a:cubicBezTo>
                      <a:pt x="551" y="179"/>
                      <a:pt x="611" y="119"/>
                      <a:pt x="611" y="119"/>
                    </a:cubicBezTo>
                    <a:lnTo>
                      <a:pt x="686"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74"/>
              <p:cNvSpPr/>
              <p:nvPr/>
            </p:nvSpPr>
            <p:spPr>
              <a:xfrm>
                <a:off x="3749425" y="4204355"/>
                <a:ext cx="20786" cy="10413"/>
              </a:xfrm>
              <a:custGeom>
                <a:avLst/>
                <a:gdLst/>
                <a:ahLst/>
                <a:cxnLst/>
                <a:rect l="l" t="t" r="r" b="b"/>
                <a:pathLst>
                  <a:path w="507" h="254" extrusionOk="0">
                    <a:moveTo>
                      <a:pt x="372" y="0"/>
                    </a:moveTo>
                    <a:cubicBezTo>
                      <a:pt x="313" y="60"/>
                      <a:pt x="253" y="60"/>
                      <a:pt x="253" y="60"/>
                    </a:cubicBezTo>
                    <a:cubicBezTo>
                      <a:pt x="194" y="60"/>
                      <a:pt x="75" y="135"/>
                      <a:pt x="75" y="194"/>
                    </a:cubicBezTo>
                    <a:lnTo>
                      <a:pt x="0" y="254"/>
                    </a:lnTo>
                    <a:lnTo>
                      <a:pt x="313" y="254"/>
                    </a:lnTo>
                    <a:cubicBezTo>
                      <a:pt x="313" y="194"/>
                      <a:pt x="372" y="194"/>
                      <a:pt x="372" y="194"/>
                    </a:cubicBezTo>
                    <a:cubicBezTo>
                      <a:pt x="447" y="194"/>
                      <a:pt x="447" y="135"/>
                      <a:pt x="507" y="135"/>
                    </a:cubicBezTo>
                    <a:lnTo>
                      <a:pt x="507" y="60"/>
                    </a:lnTo>
                    <a:cubicBezTo>
                      <a:pt x="447" y="0"/>
                      <a:pt x="372" y="0"/>
                      <a:pt x="37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74"/>
              <p:cNvSpPr/>
              <p:nvPr/>
            </p:nvSpPr>
            <p:spPr>
              <a:xfrm>
                <a:off x="3800713" y="4201896"/>
                <a:ext cx="20212" cy="10454"/>
              </a:xfrm>
              <a:custGeom>
                <a:avLst/>
                <a:gdLst/>
                <a:ahLst/>
                <a:cxnLst/>
                <a:rect l="l" t="t" r="r" b="b"/>
                <a:pathLst>
                  <a:path w="493" h="255" extrusionOk="0">
                    <a:moveTo>
                      <a:pt x="179" y="1"/>
                    </a:moveTo>
                    <a:cubicBezTo>
                      <a:pt x="120" y="60"/>
                      <a:pt x="60" y="60"/>
                      <a:pt x="0" y="120"/>
                    </a:cubicBezTo>
                    <a:lnTo>
                      <a:pt x="0" y="195"/>
                    </a:lnTo>
                    <a:cubicBezTo>
                      <a:pt x="0" y="195"/>
                      <a:pt x="0" y="254"/>
                      <a:pt x="60" y="254"/>
                    </a:cubicBezTo>
                    <a:cubicBezTo>
                      <a:pt x="120" y="254"/>
                      <a:pt x="179" y="195"/>
                      <a:pt x="239" y="195"/>
                    </a:cubicBezTo>
                    <a:cubicBezTo>
                      <a:pt x="313" y="195"/>
                      <a:pt x="313" y="195"/>
                      <a:pt x="373" y="120"/>
                    </a:cubicBezTo>
                    <a:cubicBezTo>
                      <a:pt x="373" y="120"/>
                      <a:pt x="432" y="120"/>
                      <a:pt x="432" y="60"/>
                    </a:cubicBezTo>
                    <a:lnTo>
                      <a:pt x="492" y="60"/>
                    </a:lnTo>
                    <a:cubicBezTo>
                      <a:pt x="492" y="60"/>
                      <a:pt x="492" y="1"/>
                      <a:pt x="432" y="1"/>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74"/>
              <p:cNvSpPr/>
              <p:nvPr/>
            </p:nvSpPr>
            <p:spPr>
              <a:xfrm>
                <a:off x="3691373" y="4212923"/>
                <a:ext cx="20212" cy="12217"/>
              </a:xfrm>
              <a:custGeom>
                <a:avLst/>
                <a:gdLst/>
                <a:ahLst/>
                <a:cxnLst/>
                <a:rect l="l" t="t" r="r" b="b"/>
                <a:pathLst>
                  <a:path w="493" h="298" extrusionOk="0">
                    <a:moveTo>
                      <a:pt x="410" y="0"/>
                    </a:moveTo>
                    <a:cubicBezTo>
                      <a:pt x="388" y="0"/>
                      <a:pt x="373" y="15"/>
                      <a:pt x="373" y="45"/>
                    </a:cubicBezTo>
                    <a:lnTo>
                      <a:pt x="239" y="45"/>
                    </a:lnTo>
                    <a:cubicBezTo>
                      <a:pt x="180" y="104"/>
                      <a:pt x="60" y="104"/>
                      <a:pt x="60" y="223"/>
                    </a:cubicBezTo>
                    <a:lnTo>
                      <a:pt x="1" y="223"/>
                    </a:lnTo>
                    <a:lnTo>
                      <a:pt x="60" y="298"/>
                    </a:lnTo>
                    <a:cubicBezTo>
                      <a:pt x="180" y="298"/>
                      <a:pt x="239" y="223"/>
                      <a:pt x="299" y="223"/>
                    </a:cubicBezTo>
                    <a:cubicBezTo>
                      <a:pt x="299" y="164"/>
                      <a:pt x="373" y="164"/>
                      <a:pt x="373" y="164"/>
                    </a:cubicBezTo>
                    <a:cubicBezTo>
                      <a:pt x="433" y="164"/>
                      <a:pt x="492" y="104"/>
                      <a:pt x="492" y="104"/>
                    </a:cubicBezTo>
                    <a:lnTo>
                      <a:pt x="492" y="45"/>
                    </a:lnTo>
                    <a:cubicBezTo>
                      <a:pt x="463" y="15"/>
                      <a:pt x="433" y="0"/>
                      <a:pt x="410"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74"/>
              <p:cNvSpPr/>
              <p:nvPr/>
            </p:nvSpPr>
            <p:spPr>
              <a:xfrm>
                <a:off x="3739627" y="4240391"/>
                <a:ext cx="25090" cy="12258"/>
              </a:xfrm>
              <a:custGeom>
                <a:avLst/>
                <a:gdLst/>
                <a:ahLst/>
                <a:cxnLst/>
                <a:rect l="l" t="t" r="r" b="b"/>
                <a:pathLst>
                  <a:path w="612" h="299" extrusionOk="0">
                    <a:moveTo>
                      <a:pt x="239" y="0"/>
                    </a:moveTo>
                    <a:cubicBezTo>
                      <a:pt x="179" y="60"/>
                      <a:pt x="60" y="120"/>
                      <a:pt x="1" y="179"/>
                    </a:cubicBezTo>
                    <a:lnTo>
                      <a:pt x="1" y="239"/>
                    </a:lnTo>
                    <a:lnTo>
                      <a:pt x="60" y="298"/>
                    </a:lnTo>
                    <a:cubicBezTo>
                      <a:pt x="179" y="239"/>
                      <a:pt x="239" y="239"/>
                      <a:pt x="314" y="179"/>
                    </a:cubicBezTo>
                    <a:lnTo>
                      <a:pt x="492" y="120"/>
                    </a:lnTo>
                    <a:lnTo>
                      <a:pt x="611" y="120"/>
                    </a:lnTo>
                    <a:lnTo>
                      <a:pt x="611" y="60"/>
                    </a:lnTo>
                    <a:lnTo>
                      <a:pt x="611"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74"/>
              <p:cNvSpPr/>
              <p:nvPr/>
            </p:nvSpPr>
            <p:spPr>
              <a:xfrm>
                <a:off x="3759798" y="4278271"/>
                <a:ext cx="23246" cy="10413"/>
              </a:xfrm>
              <a:custGeom>
                <a:avLst/>
                <a:gdLst/>
                <a:ahLst/>
                <a:cxnLst/>
                <a:rect l="l" t="t" r="r" b="b"/>
                <a:pathLst>
                  <a:path w="567" h="254" extrusionOk="0">
                    <a:moveTo>
                      <a:pt x="254" y="0"/>
                    </a:moveTo>
                    <a:cubicBezTo>
                      <a:pt x="194" y="60"/>
                      <a:pt x="60" y="119"/>
                      <a:pt x="60" y="194"/>
                    </a:cubicBezTo>
                    <a:lnTo>
                      <a:pt x="0" y="194"/>
                    </a:lnTo>
                    <a:cubicBezTo>
                      <a:pt x="0" y="253"/>
                      <a:pt x="60" y="253"/>
                      <a:pt x="60" y="253"/>
                    </a:cubicBezTo>
                    <a:cubicBezTo>
                      <a:pt x="194" y="253"/>
                      <a:pt x="254" y="253"/>
                      <a:pt x="313" y="194"/>
                    </a:cubicBezTo>
                    <a:cubicBezTo>
                      <a:pt x="373" y="194"/>
                      <a:pt x="373" y="194"/>
                      <a:pt x="432" y="119"/>
                    </a:cubicBezTo>
                    <a:cubicBezTo>
                      <a:pt x="492" y="119"/>
                      <a:pt x="492" y="119"/>
                      <a:pt x="566" y="60"/>
                    </a:cubicBezTo>
                    <a:lnTo>
                      <a:pt x="566"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74"/>
              <p:cNvSpPr/>
              <p:nvPr/>
            </p:nvSpPr>
            <p:spPr>
              <a:xfrm>
                <a:off x="3698711" y="4270933"/>
                <a:ext cx="23246" cy="9798"/>
              </a:xfrm>
              <a:custGeom>
                <a:avLst/>
                <a:gdLst/>
                <a:ahLst/>
                <a:cxnLst/>
                <a:rect l="l" t="t" r="r" b="b"/>
                <a:pathLst>
                  <a:path w="567" h="239" extrusionOk="0">
                    <a:moveTo>
                      <a:pt x="373" y="0"/>
                    </a:moveTo>
                    <a:cubicBezTo>
                      <a:pt x="313" y="0"/>
                      <a:pt x="313" y="0"/>
                      <a:pt x="254" y="60"/>
                    </a:cubicBezTo>
                    <a:cubicBezTo>
                      <a:pt x="194" y="60"/>
                      <a:pt x="60" y="119"/>
                      <a:pt x="1" y="179"/>
                    </a:cubicBezTo>
                    <a:lnTo>
                      <a:pt x="1" y="239"/>
                    </a:lnTo>
                    <a:lnTo>
                      <a:pt x="60" y="239"/>
                    </a:lnTo>
                    <a:cubicBezTo>
                      <a:pt x="120" y="239"/>
                      <a:pt x="254" y="239"/>
                      <a:pt x="313" y="179"/>
                    </a:cubicBezTo>
                    <a:cubicBezTo>
                      <a:pt x="373" y="179"/>
                      <a:pt x="373" y="179"/>
                      <a:pt x="433" y="119"/>
                    </a:cubicBezTo>
                    <a:cubicBezTo>
                      <a:pt x="433" y="119"/>
                      <a:pt x="492" y="119"/>
                      <a:pt x="567" y="60"/>
                    </a:cubicBezTo>
                    <a:cubicBezTo>
                      <a:pt x="567" y="0"/>
                      <a:pt x="567" y="0"/>
                      <a:pt x="492" y="0"/>
                    </a:cubicBez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7" name="Google Shape;12047;p74"/>
              <p:cNvSpPr/>
              <p:nvPr/>
            </p:nvSpPr>
            <p:spPr>
              <a:xfrm>
                <a:off x="3688339" y="4242851"/>
                <a:ext cx="18367" cy="9798"/>
              </a:xfrm>
              <a:custGeom>
                <a:avLst/>
                <a:gdLst/>
                <a:ahLst/>
                <a:cxnLst/>
                <a:rect l="l" t="t" r="r" b="b"/>
                <a:pathLst>
                  <a:path w="448" h="239" extrusionOk="0">
                    <a:moveTo>
                      <a:pt x="254" y="0"/>
                    </a:moveTo>
                    <a:lnTo>
                      <a:pt x="194" y="60"/>
                    </a:lnTo>
                    <a:cubicBezTo>
                      <a:pt x="134" y="60"/>
                      <a:pt x="75" y="119"/>
                      <a:pt x="0" y="119"/>
                    </a:cubicBezTo>
                    <a:lnTo>
                      <a:pt x="0" y="179"/>
                    </a:lnTo>
                    <a:cubicBezTo>
                      <a:pt x="0" y="179"/>
                      <a:pt x="0" y="238"/>
                      <a:pt x="75" y="238"/>
                    </a:cubicBezTo>
                    <a:cubicBezTo>
                      <a:pt x="134" y="238"/>
                      <a:pt x="194" y="238"/>
                      <a:pt x="254" y="179"/>
                    </a:cubicBezTo>
                    <a:lnTo>
                      <a:pt x="313" y="179"/>
                    </a:lnTo>
                    <a:cubicBezTo>
                      <a:pt x="373" y="179"/>
                      <a:pt x="373" y="119"/>
                      <a:pt x="447" y="119"/>
                    </a:cubicBezTo>
                    <a:lnTo>
                      <a:pt x="447" y="60"/>
                    </a:lnTo>
                    <a:lnTo>
                      <a:pt x="373" y="0"/>
                    </a:lnTo>
                    <a:close/>
                  </a:path>
                </a:pathLst>
              </a:custGeom>
              <a:solidFill>
                <a:srgbClr val="832B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48" name="Google Shape;12048;p74">
            <a:hlinkClick r:id="rId4"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2049" name="Google Shape;12049;p74">
            <a:hlinkClick r:id="rId5"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2050" name="Google Shape;12050;p74">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2051" name="Google Shape;12051;p74">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2052" name="Google Shape;12052;p74">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2053" name="Google Shape;12053;p74">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2054" name="Google Shape;12054;p74">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74">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74">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74">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74">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74">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74">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74">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74">
            <a:hlinkClick r:id="rId3"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3" name="Google Shape;12063;p74">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4" name="Google Shape;12064;p74">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74">
            <a:hlinkClick r:id="rId11"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11862"/>
                                        </p:tgtEl>
                                        <p:attrNameLst>
                                          <p:attrName>style.color</p:attrName>
                                        </p:attrNameLst>
                                      </p:cBhvr>
                                      <p:by>
                                        <p:hsl h="7200000" s="0" l="0"/>
                                      </p:by>
                                    </p:animClr>
                                    <p:animClr clrSpc="hsl" dir="cw">
                                      <p:cBhvr>
                                        <p:cTn id="7" dur="500" fill="hold"/>
                                        <p:tgtEl>
                                          <p:spTgt spid="11862"/>
                                        </p:tgtEl>
                                        <p:attrNameLst>
                                          <p:attrName>fillcolor</p:attrName>
                                        </p:attrNameLst>
                                      </p:cBhvr>
                                      <p:by>
                                        <p:hsl h="7200000" s="0" l="0"/>
                                      </p:by>
                                    </p:animClr>
                                    <p:animClr clrSpc="hsl" dir="cw">
                                      <p:cBhvr>
                                        <p:cTn id="8" dur="500" fill="hold"/>
                                        <p:tgtEl>
                                          <p:spTgt spid="11862"/>
                                        </p:tgtEl>
                                        <p:attrNameLst>
                                          <p:attrName>stroke.color</p:attrName>
                                        </p:attrNameLst>
                                      </p:cBhvr>
                                      <p:by>
                                        <p:hsl h="7200000" s="0" l="0"/>
                                      </p:by>
                                    </p:animClr>
                                    <p:set>
                                      <p:cBhvr>
                                        <p:cTn id="9" dur="500" fill="hold"/>
                                        <p:tgtEl>
                                          <p:spTgt spid="1186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6054" y="1786873"/>
            <a:ext cx="3379500" cy="768300"/>
          </a:xfrm>
        </p:spPr>
        <p:txBody>
          <a:bodyPr/>
          <a:lstStyle/>
          <a:p>
            <a:r>
              <a:rPr lang="en-US" sz="4000" b="1" dirty="0" smtClean="0">
                <a:latin typeface="Times New Roman" panose="02020603050405020304" pitchFamily="18" charset="0"/>
                <a:cs typeface="Times New Roman" panose="02020603050405020304" pitchFamily="18" charset="0"/>
              </a:rPr>
              <a:t>KHỞI ĐỘNG</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60199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68941" y="342900"/>
            <a:ext cx="8705726" cy="1085850"/>
          </a:xfrm>
        </p:spPr>
        <p:txBody>
          <a:bodyPr/>
          <a:lstStyle/>
          <a:p>
            <a:pPr algn="l" eaLnBrk="1" hangingPunct="1"/>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err="1" smtClean="0">
                <a:solidFill>
                  <a:srgbClr val="FF0000"/>
                </a:solidFill>
                <a:latin typeface="Times New Roman" panose="02020603050405020304" pitchFamily="18" charset="0"/>
                <a:cs typeface="Times New Roman" panose="02020603050405020304" pitchFamily="18" charset="0"/>
              </a:rPr>
              <a:t>Tại</a:t>
            </a:r>
            <a:r>
              <a:rPr lang="en-US" sz="2700" b="1" dirty="0" smtClean="0">
                <a:solidFill>
                  <a:srgbClr val="FF0000"/>
                </a:solidFill>
                <a:latin typeface="Times New Roman" panose="02020603050405020304" pitchFamily="18" charset="0"/>
                <a:cs typeface="Times New Roman" panose="02020603050405020304" pitchFamily="18" charset="0"/>
              </a:rPr>
              <a:t> </a:t>
            </a:r>
            <a:r>
              <a:rPr lang="en-US" sz="2700" b="1" dirty="0">
                <a:solidFill>
                  <a:srgbClr val="FF0000"/>
                </a:solidFill>
                <a:latin typeface="Times New Roman" panose="02020603050405020304" pitchFamily="18" charset="0"/>
                <a:cs typeface="Times New Roman" panose="02020603050405020304" pitchFamily="18" charset="0"/>
              </a:rPr>
              <a:t>sao cần ăn phối hợp đạm động vật và đạm thực vật?</a:t>
            </a:r>
            <a:r>
              <a:rPr lang="en-US" sz="2700" b="1" i="1" dirty="0">
                <a:solidFill>
                  <a:srgbClr val="FF0000"/>
                </a:solidFill>
                <a:latin typeface="Arial" pitchFamily="34" charset="0"/>
                <a:cs typeface="Arial" pitchFamily="34" charset="0"/>
              </a:rPr>
              <a:t/>
            </a:r>
            <a:br>
              <a:rPr lang="en-US" sz="2700" b="1" i="1" dirty="0">
                <a:solidFill>
                  <a:srgbClr val="FF0000"/>
                </a:solidFill>
                <a:latin typeface="Arial" pitchFamily="34" charset="0"/>
                <a:cs typeface="Arial" pitchFamily="34" charset="0"/>
              </a:rPr>
            </a:br>
            <a:endParaRPr lang="en-US" sz="2700" b="1" i="1" dirty="0">
              <a:solidFill>
                <a:srgbClr val="FF0000"/>
              </a:solidFill>
              <a:latin typeface="Arial" pitchFamily="34" charset="0"/>
              <a:cs typeface="Arial" pitchFamily="34" charset="0"/>
            </a:endParaRPr>
          </a:p>
        </p:txBody>
      </p:sp>
      <p:sp>
        <p:nvSpPr>
          <p:cNvPr id="3" name="Rectangle 3"/>
          <p:cNvSpPr txBox="1">
            <a:spLocks noChangeArrowheads="1"/>
          </p:cNvSpPr>
          <p:nvPr/>
        </p:nvSpPr>
        <p:spPr bwMode="auto">
          <a:xfrm>
            <a:off x="559397" y="1028701"/>
            <a:ext cx="7874599" cy="2457450"/>
          </a:xfrm>
          <a:prstGeom prst="rect">
            <a:avLst/>
          </a:prstGeom>
          <a:noFill/>
          <a:ln w="9525">
            <a:noFill/>
            <a:miter lim="800000"/>
            <a:headEnd/>
            <a:tailEnd/>
          </a:ln>
        </p:spPr>
        <p:txBody>
          <a:bodyPr vert="horz" wrap="square" lIns="68031" tIns="34016" rIns="68031" bIns="34016" numCol="1" anchor="t" anchorCtr="0" compatLnSpc="1">
            <a:prstTxWarp prst="textNoShape">
              <a:avLst/>
            </a:prstTxWarp>
          </a:bodyPr>
          <a:lstStyle/>
          <a:p>
            <a:pPr indent="-255118" algn="just" defTabSz="680314" fontAlgn="base">
              <a:spcBef>
                <a:spcPct val="0"/>
              </a:spcBef>
              <a:spcAft>
                <a:spcPct val="0"/>
              </a:spcAft>
              <a:buClrTx/>
              <a:defRPr/>
            </a:pP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Chúng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ta</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cần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ăn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phối</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hợp</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cả</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động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và</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thực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vì</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động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có</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nhiều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chất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bổ</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dưỡng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quý</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không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thể</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thay</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thế</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được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nhưng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thường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khó</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tiêu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thực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dễ</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tiêu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nhưng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thiếu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một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số</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chất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bôr</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dưỡng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quý</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Vì</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vậy</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cần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ăn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phối</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hợp</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động</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và</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thực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vật</a:t>
            </a:r>
            <a:r>
              <a:rPr lang="en-US" sz="2400" b="1" dirty="0">
                <a:solidFill>
                  <a:srgbClr val="009900"/>
                </a:solidFill>
                <a:latin typeface="Times New Roman" panose="02020603050405020304" pitchFamily="18" charset="0"/>
                <a:cs typeface="Times New Roman" panose="02020603050405020304" pitchFamily="18" charset="0"/>
              </a:rPr>
              <a:t>.</a:t>
            </a:r>
          </a:p>
          <a:p>
            <a:pPr indent="-255118" algn="just" defTabSz="680314" fontAlgn="base">
              <a:spcBef>
                <a:spcPct val="0"/>
              </a:spcBef>
              <a:spcAft>
                <a:spcPct val="0"/>
              </a:spcAft>
              <a:buClrTx/>
              <a:defRPr/>
            </a:pPr>
            <a:endParaRPr lang="en-US" sz="2400" b="1" dirty="0">
              <a:solidFill>
                <a:srgbClr val="009900"/>
              </a:solidFill>
              <a:latin typeface="Arial" pitchFamily="34" charset="0"/>
              <a:ea typeface="+mn-ea"/>
              <a:cs typeface="Arial" pitchFamily="34" charset="0"/>
            </a:endParaRPr>
          </a:p>
        </p:txBody>
      </p:sp>
      <p:sp>
        <p:nvSpPr>
          <p:cNvPr id="4" name="TextBox 3"/>
          <p:cNvSpPr txBox="1"/>
          <p:nvPr/>
        </p:nvSpPr>
        <p:spPr>
          <a:xfrm>
            <a:off x="371073" y="3059554"/>
            <a:ext cx="9031111" cy="438028"/>
          </a:xfrm>
          <a:prstGeom prst="rect">
            <a:avLst/>
          </a:prstGeom>
          <a:noFill/>
        </p:spPr>
        <p:txBody>
          <a:bodyPr wrap="square" lIns="68031" tIns="34016" rIns="68031" bIns="34016"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smtClean="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gốc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đạm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vật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vì</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nên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a:t>
            </a:r>
            <a:r>
              <a:rPr lang="en-US" sz="2400" b="1" dirty="0">
                <a:solidFill>
                  <a:srgbClr val="FF000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457133" y="3733371"/>
            <a:ext cx="9031111" cy="438581"/>
          </a:xfrm>
          <a:prstGeom prst="rect">
            <a:avLst/>
          </a:prstGeom>
          <a:noFill/>
        </p:spPr>
        <p:txBody>
          <a:bodyPr wrap="square" lIns="68031" tIns="34016" rIns="68031" bIns="34016" rtlCol="0">
            <a:spAutoFit/>
          </a:bodyPr>
          <a:lstStyle/>
          <a:p>
            <a:pPr algn="just"/>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Vì</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từ</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cá</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dễ</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tiêu</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hơn</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đạm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từ</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thịt</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các</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loài</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gia</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cầm</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gia</a:t>
            </a:r>
            <a:r>
              <a:rPr lang="en-US" sz="2400" b="1" dirty="0">
                <a:solidFill>
                  <a:srgbClr val="009900"/>
                </a:solidFill>
                <a:latin typeface="Times New Roman" panose="02020603050405020304" pitchFamily="18" charset="0"/>
                <a:cs typeface="Times New Roman" panose="02020603050405020304" pitchFamily="18" charset="0"/>
              </a:rPr>
              <a:t> </a:t>
            </a:r>
            <a:r>
              <a:rPr lang="en-US" sz="2400" b="1" dirty="0" err="1">
                <a:solidFill>
                  <a:srgbClr val="009900"/>
                </a:solidFill>
                <a:latin typeface="Times New Roman" panose="02020603050405020304" pitchFamily="18" charset="0"/>
                <a:cs typeface="Times New Roman" panose="02020603050405020304" pitchFamily="18" charset="0"/>
              </a:rPr>
              <a:t>súc</a:t>
            </a:r>
            <a:endParaRPr lang="en-US" sz="2400" b="1" dirty="0">
              <a:solidFill>
                <a:srgbClr val="0099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117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strVal val="#ppt_w*0.70"/>
                                          </p:val>
                                        </p:tav>
                                        <p:tav tm="100000">
                                          <p:val>
                                            <p:strVal val="#ppt_w"/>
                                          </p:val>
                                        </p:tav>
                                      </p:tavLst>
                                    </p:anim>
                                    <p:anim calcmode="lin" valueType="num">
                                      <p:cBhvr>
                                        <p:cTn id="8" dur="1000" fill="hold"/>
                                        <p:tgtEl>
                                          <p:spTgt spid="27650"/>
                                        </p:tgtEl>
                                        <p:attrNameLst>
                                          <p:attrName>ppt_h</p:attrName>
                                        </p:attrNameLst>
                                      </p:cBhvr>
                                      <p:tavLst>
                                        <p:tav tm="0">
                                          <p:val>
                                            <p:strVal val="#ppt_h"/>
                                          </p:val>
                                        </p:tav>
                                        <p:tav tm="100000">
                                          <p:val>
                                            <p:strVal val="#ppt_h"/>
                                          </p:val>
                                        </p:tav>
                                      </p:tavLst>
                                    </p:anim>
                                    <p:animEffect transition="in" filter="fade">
                                      <p:cBhvr>
                                        <p:cTn id="9" dur="1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strips(downLef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linds(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12"/>
        <p:cNvGrpSpPr/>
        <p:nvPr/>
      </p:nvGrpSpPr>
      <p:grpSpPr>
        <a:xfrm>
          <a:off x="0" y="0"/>
          <a:ext cx="0" cy="0"/>
          <a:chOff x="0" y="0"/>
          <a:chExt cx="0" cy="0"/>
        </a:xfrm>
      </p:grpSpPr>
      <p:sp>
        <p:nvSpPr>
          <p:cNvPr id="13813" name="Google Shape;13813;p86"/>
          <p:cNvSpPr/>
          <p:nvPr/>
        </p:nvSpPr>
        <p:spPr>
          <a:xfrm>
            <a:off x="1140532" y="1244343"/>
            <a:ext cx="6992237" cy="167698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2"/>
              </a:solidFill>
            </a:endParaRPr>
          </a:p>
        </p:txBody>
      </p:sp>
      <p:grpSp>
        <p:nvGrpSpPr>
          <p:cNvPr id="13814" name="Google Shape;13814;p86"/>
          <p:cNvGrpSpPr/>
          <p:nvPr/>
        </p:nvGrpSpPr>
        <p:grpSpPr>
          <a:xfrm>
            <a:off x="7329323" y="703554"/>
            <a:ext cx="1321898" cy="1172613"/>
            <a:chOff x="6723973" y="797772"/>
            <a:chExt cx="1598350" cy="1578086"/>
          </a:xfrm>
        </p:grpSpPr>
        <p:grpSp>
          <p:nvGrpSpPr>
            <p:cNvPr id="13815" name="Google Shape;13815;p86"/>
            <p:cNvGrpSpPr/>
            <p:nvPr/>
          </p:nvGrpSpPr>
          <p:grpSpPr>
            <a:xfrm rot="1197139">
              <a:off x="6923113" y="956981"/>
              <a:ext cx="1200069" cy="1259669"/>
              <a:chOff x="-1309687" y="2764896"/>
              <a:chExt cx="955235" cy="1044211"/>
            </a:xfrm>
          </p:grpSpPr>
          <p:sp>
            <p:nvSpPr>
              <p:cNvPr id="13816" name="Google Shape;13816;p86"/>
              <p:cNvSpPr/>
              <p:nvPr/>
            </p:nvSpPr>
            <p:spPr>
              <a:xfrm>
                <a:off x="-709777" y="2882770"/>
                <a:ext cx="106638" cy="300740"/>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86"/>
              <p:cNvSpPr/>
              <p:nvPr/>
            </p:nvSpPr>
            <p:spPr>
              <a:xfrm>
                <a:off x="-1081115" y="2873723"/>
                <a:ext cx="114647" cy="307131"/>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86"/>
              <p:cNvSpPr/>
              <p:nvPr/>
            </p:nvSpPr>
            <p:spPr>
              <a:xfrm>
                <a:off x="-1151487" y="2768857"/>
                <a:ext cx="263446" cy="440173"/>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86"/>
              <p:cNvSpPr/>
              <p:nvPr/>
            </p:nvSpPr>
            <p:spPr>
              <a:xfrm>
                <a:off x="-748652" y="2764896"/>
                <a:ext cx="237349" cy="444134"/>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86"/>
              <p:cNvSpPr/>
              <p:nvPr/>
            </p:nvSpPr>
            <p:spPr>
              <a:xfrm>
                <a:off x="-1170249" y="3133189"/>
                <a:ext cx="650898" cy="548821"/>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86"/>
              <p:cNvSpPr/>
              <p:nvPr/>
            </p:nvSpPr>
            <p:spPr>
              <a:xfrm>
                <a:off x="-754006" y="3372852"/>
                <a:ext cx="64388" cy="59815"/>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86"/>
              <p:cNvSpPr/>
              <p:nvPr/>
            </p:nvSpPr>
            <p:spPr>
              <a:xfrm>
                <a:off x="-726515" y="3371817"/>
                <a:ext cx="50304" cy="33756"/>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86"/>
              <p:cNvSpPr/>
              <p:nvPr/>
            </p:nvSpPr>
            <p:spPr>
              <a:xfrm>
                <a:off x="-966515" y="3372897"/>
                <a:ext cx="59033" cy="57025"/>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86"/>
              <p:cNvSpPr/>
              <p:nvPr/>
            </p:nvSpPr>
            <p:spPr>
              <a:xfrm>
                <a:off x="-980373" y="3366416"/>
                <a:ext cx="47425" cy="35556"/>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86"/>
              <p:cNvSpPr/>
              <p:nvPr/>
            </p:nvSpPr>
            <p:spPr>
              <a:xfrm>
                <a:off x="-868652" y="3403862"/>
                <a:ext cx="81171" cy="47843"/>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86"/>
              <p:cNvSpPr/>
              <p:nvPr/>
            </p:nvSpPr>
            <p:spPr>
              <a:xfrm>
                <a:off x="-910857" y="3445224"/>
                <a:ext cx="167606" cy="65486"/>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86"/>
              <p:cNvSpPr/>
              <p:nvPr/>
            </p:nvSpPr>
            <p:spPr>
              <a:xfrm>
                <a:off x="-840486" y="3678315"/>
                <a:ext cx="94579" cy="89205"/>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86"/>
              <p:cNvSpPr/>
              <p:nvPr/>
            </p:nvSpPr>
            <p:spPr>
              <a:xfrm>
                <a:off x="-924265" y="3678315"/>
                <a:ext cx="91880" cy="89205"/>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86"/>
              <p:cNvSpPr/>
              <p:nvPr/>
            </p:nvSpPr>
            <p:spPr>
              <a:xfrm>
                <a:off x="-843815" y="3686372"/>
                <a:ext cx="83826" cy="122735"/>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86"/>
              <p:cNvSpPr/>
              <p:nvPr/>
            </p:nvSpPr>
            <p:spPr>
              <a:xfrm>
                <a:off x="-899473" y="3691727"/>
                <a:ext cx="67088" cy="114004"/>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86"/>
              <p:cNvSpPr/>
              <p:nvPr/>
            </p:nvSpPr>
            <p:spPr>
              <a:xfrm>
                <a:off x="-1058348" y="3627997"/>
                <a:ext cx="429747" cy="69807"/>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86"/>
              <p:cNvSpPr/>
              <p:nvPr/>
            </p:nvSpPr>
            <p:spPr>
              <a:xfrm>
                <a:off x="-969169" y="3049341"/>
                <a:ext cx="108348" cy="125616"/>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86"/>
              <p:cNvSpPr/>
              <p:nvPr/>
            </p:nvSpPr>
            <p:spPr>
              <a:xfrm>
                <a:off x="-1119991" y="3092278"/>
                <a:ext cx="136785" cy="124761"/>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86"/>
              <p:cNvSpPr/>
              <p:nvPr/>
            </p:nvSpPr>
            <p:spPr>
              <a:xfrm>
                <a:off x="-1002690" y="3121172"/>
                <a:ext cx="58359" cy="57610"/>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86"/>
              <p:cNvSpPr/>
              <p:nvPr/>
            </p:nvSpPr>
            <p:spPr>
              <a:xfrm>
                <a:off x="-698393" y="3451660"/>
                <a:ext cx="343942" cy="30920"/>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86"/>
              <p:cNvSpPr/>
              <p:nvPr/>
            </p:nvSpPr>
            <p:spPr>
              <a:xfrm>
                <a:off x="-703748" y="3473803"/>
                <a:ext cx="326484" cy="112024"/>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86"/>
              <p:cNvSpPr/>
              <p:nvPr/>
            </p:nvSpPr>
            <p:spPr>
              <a:xfrm>
                <a:off x="-1309687" y="3440273"/>
                <a:ext cx="343222" cy="33576"/>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86"/>
              <p:cNvSpPr/>
              <p:nvPr/>
            </p:nvSpPr>
            <p:spPr>
              <a:xfrm>
                <a:off x="-1287550" y="3463091"/>
                <a:ext cx="326484" cy="111349"/>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9" name="Google Shape;13839;p86"/>
            <p:cNvGrpSpPr/>
            <p:nvPr/>
          </p:nvGrpSpPr>
          <p:grpSpPr>
            <a:xfrm rot="1294678">
              <a:off x="7015540" y="1051488"/>
              <a:ext cx="1014277" cy="1108757"/>
              <a:chOff x="-1309687" y="2764896"/>
              <a:chExt cx="955230" cy="1044210"/>
            </a:xfrm>
          </p:grpSpPr>
          <p:sp>
            <p:nvSpPr>
              <p:cNvPr id="13840" name="Google Shape;13840;p86"/>
              <p:cNvSpPr/>
              <p:nvPr/>
            </p:nvSpPr>
            <p:spPr>
              <a:xfrm>
                <a:off x="-709777" y="2882770"/>
                <a:ext cx="106637" cy="300737"/>
              </a:xfrm>
              <a:custGeom>
                <a:avLst/>
                <a:gdLst/>
                <a:ahLst/>
                <a:cxnLst/>
                <a:rect l="l" t="t" r="r" b="b"/>
                <a:pathLst>
                  <a:path w="2370" h="6682" extrusionOk="0">
                    <a:moveTo>
                      <a:pt x="1506" y="0"/>
                    </a:moveTo>
                    <a:cubicBezTo>
                      <a:pt x="952" y="0"/>
                      <a:pt x="972" y="2192"/>
                      <a:pt x="820" y="3077"/>
                    </a:cubicBezTo>
                    <a:cubicBezTo>
                      <a:pt x="448" y="5073"/>
                      <a:pt x="75" y="6190"/>
                      <a:pt x="75" y="6190"/>
                    </a:cubicBezTo>
                    <a:lnTo>
                      <a:pt x="1" y="6310"/>
                    </a:lnTo>
                    <a:cubicBezTo>
                      <a:pt x="194" y="6429"/>
                      <a:pt x="448" y="6563"/>
                      <a:pt x="626" y="6682"/>
                    </a:cubicBezTo>
                    <a:lnTo>
                      <a:pt x="626" y="6622"/>
                    </a:lnTo>
                    <a:cubicBezTo>
                      <a:pt x="626" y="6622"/>
                      <a:pt x="1565" y="5877"/>
                      <a:pt x="1997" y="3956"/>
                    </a:cubicBezTo>
                    <a:cubicBezTo>
                      <a:pt x="2310" y="2704"/>
                      <a:pt x="2369" y="783"/>
                      <a:pt x="1863" y="231"/>
                    </a:cubicBezTo>
                    <a:cubicBezTo>
                      <a:pt x="1723" y="71"/>
                      <a:pt x="1605" y="0"/>
                      <a:pt x="150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86"/>
              <p:cNvSpPr/>
              <p:nvPr/>
            </p:nvSpPr>
            <p:spPr>
              <a:xfrm>
                <a:off x="-1081115" y="2873723"/>
                <a:ext cx="114646" cy="307128"/>
              </a:xfrm>
              <a:custGeom>
                <a:avLst/>
                <a:gdLst/>
                <a:ahLst/>
                <a:cxnLst/>
                <a:rect l="l" t="t" r="r" b="b"/>
                <a:pathLst>
                  <a:path w="2548" h="6824" extrusionOk="0">
                    <a:moveTo>
                      <a:pt x="686" y="0"/>
                    </a:moveTo>
                    <a:cubicBezTo>
                      <a:pt x="0" y="0"/>
                      <a:pt x="567" y="1982"/>
                      <a:pt x="805" y="3039"/>
                    </a:cubicBezTo>
                    <a:cubicBezTo>
                      <a:pt x="1177" y="4902"/>
                      <a:pt x="1490" y="6630"/>
                      <a:pt x="1550" y="6823"/>
                    </a:cubicBezTo>
                    <a:cubicBezTo>
                      <a:pt x="1803" y="6630"/>
                      <a:pt x="2056" y="6511"/>
                      <a:pt x="2295" y="6391"/>
                    </a:cubicBezTo>
                    <a:lnTo>
                      <a:pt x="2295" y="6332"/>
                    </a:lnTo>
                    <a:cubicBezTo>
                      <a:pt x="2295" y="6332"/>
                      <a:pt x="2548" y="4768"/>
                      <a:pt x="2235" y="2846"/>
                    </a:cubicBezTo>
                    <a:cubicBezTo>
                      <a:pt x="1997" y="1550"/>
                      <a:pt x="1371" y="0"/>
                      <a:pt x="68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2" name="Google Shape;13842;p86"/>
              <p:cNvSpPr/>
              <p:nvPr/>
            </p:nvSpPr>
            <p:spPr>
              <a:xfrm>
                <a:off x="-1151487" y="2768857"/>
                <a:ext cx="263442" cy="440169"/>
              </a:xfrm>
              <a:custGeom>
                <a:avLst/>
                <a:gdLst/>
                <a:ahLst/>
                <a:cxnLst/>
                <a:rect l="l" t="t" r="r" b="b"/>
                <a:pathLst>
                  <a:path w="5855" h="9780" extrusionOk="0">
                    <a:moveTo>
                      <a:pt x="1312" y="0"/>
                    </a:moveTo>
                    <a:cubicBezTo>
                      <a:pt x="64" y="0"/>
                      <a:pt x="0" y="1723"/>
                      <a:pt x="700" y="3880"/>
                    </a:cubicBezTo>
                    <a:cubicBezTo>
                      <a:pt x="1996" y="7842"/>
                      <a:pt x="2250" y="9407"/>
                      <a:pt x="2309" y="9779"/>
                    </a:cubicBezTo>
                    <a:cubicBezTo>
                      <a:pt x="2563" y="9526"/>
                      <a:pt x="2816" y="9332"/>
                      <a:pt x="3114" y="9153"/>
                    </a:cubicBezTo>
                    <a:cubicBezTo>
                      <a:pt x="3054" y="8960"/>
                      <a:pt x="2741" y="7232"/>
                      <a:pt x="2369" y="5369"/>
                    </a:cubicBezTo>
                    <a:cubicBezTo>
                      <a:pt x="2131" y="4312"/>
                      <a:pt x="1564" y="2330"/>
                      <a:pt x="2250" y="2330"/>
                    </a:cubicBezTo>
                    <a:cubicBezTo>
                      <a:pt x="2935" y="2330"/>
                      <a:pt x="3561" y="3880"/>
                      <a:pt x="3799" y="5176"/>
                    </a:cubicBezTo>
                    <a:cubicBezTo>
                      <a:pt x="4112" y="7098"/>
                      <a:pt x="3859" y="8662"/>
                      <a:pt x="3859" y="8662"/>
                    </a:cubicBezTo>
                    <a:lnTo>
                      <a:pt x="3859" y="8721"/>
                    </a:lnTo>
                    <a:cubicBezTo>
                      <a:pt x="4052" y="8587"/>
                      <a:pt x="4306" y="8528"/>
                      <a:pt x="4484" y="8468"/>
                    </a:cubicBezTo>
                    <a:cubicBezTo>
                      <a:pt x="5855" y="6233"/>
                      <a:pt x="4544" y="468"/>
                      <a:pt x="1564" y="21"/>
                    </a:cubicBezTo>
                    <a:cubicBezTo>
                      <a:pt x="1475" y="7"/>
                      <a:pt x="1391" y="0"/>
                      <a:pt x="1312"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3" name="Google Shape;13843;p86"/>
              <p:cNvSpPr/>
              <p:nvPr/>
            </p:nvSpPr>
            <p:spPr>
              <a:xfrm>
                <a:off x="-748652" y="2764896"/>
                <a:ext cx="237345" cy="444130"/>
              </a:xfrm>
              <a:custGeom>
                <a:avLst/>
                <a:gdLst/>
                <a:ahLst/>
                <a:cxnLst/>
                <a:rect l="l" t="t" r="r" b="b"/>
                <a:pathLst>
                  <a:path w="5275" h="9868" extrusionOk="0">
                    <a:moveTo>
                      <a:pt x="2067" y="0"/>
                    </a:moveTo>
                    <a:cubicBezTo>
                      <a:pt x="1154" y="0"/>
                      <a:pt x="644" y="1452"/>
                      <a:pt x="433" y="3461"/>
                    </a:cubicBezTo>
                    <a:cubicBezTo>
                      <a:pt x="254" y="5830"/>
                      <a:pt x="60" y="8303"/>
                      <a:pt x="1" y="8556"/>
                    </a:cubicBezTo>
                    <a:cubicBezTo>
                      <a:pt x="313" y="8675"/>
                      <a:pt x="626" y="8809"/>
                      <a:pt x="865" y="8929"/>
                    </a:cubicBezTo>
                    <a:lnTo>
                      <a:pt x="939" y="8809"/>
                    </a:lnTo>
                    <a:cubicBezTo>
                      <a:pt x="939" y="8809"/>
                      <a:pt x="1312" y="7692"/>
                      <a:pt x="1684" y="5696"/>
                    </a:cubicBezTo>
                    <a:cubicBezTo>
                      <a:pt x="1836" y="4811"/>
                      <a:pt x="1816" y="2619"/>
                      <a:pt x="2370" y="2619"/>
                    </a:cubicBezTo>
                    <a:cubicBezTo>
                      <a:pt x="2469" y="2619"/>
                      <a:pt x="2587" y="2690"/>
                      <a:pt x="2727" y="2850"/>
                    </a:cubicBezTo>
                    <a:cubicBezTo>
                      <a:pt x="3233" y="3402"/>
                      <a:pt x="3174" y="5323"/>
                      <a:pt x="2861" y="6575"/>
                    </a:cubicBezTo>
                    <a:cubicBezTo>
                      <a:pt x="2429" y="8496"/>
                      <a:pt x="1490" y="9241"/>
                      <a:pt x="1490" y="9241"/>
                    </a:cubicBezTo>
                    <a:lnTo>
                      <a:pt x="1490" y="9301"/>
                    </a:lnTo>
                    <a:cubicBezTo>
                      <a:pt x="1744" y="9420"/>
                      <a:pt x="1982" y="9673"/>
                      <a:pt x="2235" y="9867"/>
                    </a:cubicBezTo>
                    <a:cubicBezTo>
                      <a:pt x="4351" y="8243"/>
                      <a:pt x="5274" y="1673"/>
                      <a:pt x="2667" y="184"/>
                    </a:cubicBezTo>
                    <a:cubicBezTo>
                      <a:pt x="2450" y="59"/>
                      <a:pt x="2250" y="0"/>
                      <a:pt x="2067" y="0"/>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86"/>
              <p:cNvSpPr/>
              <p:nvPr/>
            </p:nvSpPr>
            <p:spPr>
              <a:xfrm>
                <a:off x="-1170249" y="3133189"/>
                <a:ext cx="650888" cy="548817"/>
              </a:xfrm>
              <a:custGeom>
                <a:avLst/>
                <a:gdLst/>
                <a:ahLst/>
                <a:cxnLst/>
                <a:rect l="l" t="t" r="r" b="b"/>
                <a:pathLst>
                  <a:path w="14466" h="12194" extrusionOk="0">
                    <a:moveTo>
                      <a:pt x="7330" y="1"/>
                    </a:moveTo>
                    <a:cubicBezTo>
                      <a:pt x="6391" y="1"/>
                      <a:pt x="5587" y="120"/>
                      <a:pt x="4901" y="373"/>
                    </a:cubicBezTo>
                    <a:cubicBezTo>
                      <a:pt x="4723" y="433"/>
                      <a:pt x="4469" y="492"/>
                      <a:pt x="4276" y="626"/>
                    </a:cubicBezTo>
                    <a:cubicBezTo>
                      <a:pt x="4037" y="746"/>
                      <a:pt x="3784" y="865"/>
                      <a:pt x="3531" y="1058"/>
                    </a:cubicBezTo>
                    <a:cubicBezTo>
                      <a:pt x="3233" y="1237"/>
                      <a:pt x="2980" y="1431"/>
                      <a:pt x="2726" y="1684"/>
                    </a:cubicBezTo>
                    <a:cubicBezTo>
                      <a:pt x="685" y="3472"/>
                      <a:pt x="0" y="6392"/>
                      <a:pt x="119" y="7509"/>
                    </a:cubicBezTo>
                    <a:cubicBezTo>
                      <a:pt x="179" y="7941"/>
                      <a:pt x="253" y="8254"/>
                      <a:pt x="373" y="8626"/>
                    </a:cubicBezTo>
                    <a:cubicBezTo>
                      <a:pt x="1237" y="9878"/>
                      <a:pt x="1669" y="10369"/>
                      <a:pt x="2726" y="11233"/>
                    </a:cubicBezTo>
                    <a:cubicBezTo>
                      <a:pt x="3724" y="11740"/>
                      <a:pt x="4961" y="12038"/>
                      <a:pt x="6510" y="12172"/>
                    </a:cubicBezTo>
                    <a:cubicBezTo>
                      <a:pt x="6738" y="12186"/>
                      <a:pt x="6966" y="12194"/>
                      <a:pt x="7195" y="12194"/>
                    </a:cubicBezTo>
                    <a:cubicBezTo>
                      <a:pt x="8838" y="12194"/>
                      <a:pt x="10482" y="11820"/>
                      <a:pt x="11724" y="11114"/>
                    </a:cubicBezTo>
                    <a:cubicBezTo>
                      <a:pt x="13408" y="10176"/>
                      <a:pt x="14466" y="8626"/>
                      <a:pt x="14153" y="6451"/>
                    </a:cubicBezTo>
                    <a:cubicBezTo>
                      <a:pt x="13899" y="4589"/>
                      <a:pt x="13035" y="2861"/>
                      <a:pt x="11605" y="1684"/>
                    </a:cubicBezTo>
                    <a:cubicBezTo>
                      <a:pt x="11352" y="1490"/>
                      <a:pt x="11114" y="1237"/>
                      <a:pt x="10860" y="1118"/>
                    </a:cubicBezTo>
                    <a:cubicBezTo>
                      <a:pt x="10682" y="999"/>
                      <a:pt x="10428" y="865"/>
                      <a:pt x="10235" y="746"/>
                    </a:cubicBezTo>
                    <a:cubicBezTo>
                      <a:pt x="9996" y="626"/>
                      <a:pt x="9683" y="492"/>
                      <a:pt x="9371" y="373"/>
                    </a:cubicBezTo>
                    <a:cubicBezTo>
                      <a:pt x="8745" y="194"/>
                      <a:pt x="8075" y="60"/>
                      <a:pt x="7330" y="1"/>
                    </a:cubicBezTo>
                    <a:close/>
                  </a:path>
                </a:pathLst>
              </a:custGeom>
              <a:solidFill>
                <a:srgbClr val="F7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86"/>
              <p:cNvSpPr/>
              <p:nvPr/>
            </p:nvSpPr>
            <p:spPr>
              <a:xfrm>
                <a:off x="-754006" y="3372852"/>
                <a:ext cx="64387" cy="59814"/>
              </a:xfrm>
              <a:custGeom>
                <a:avLst/>
                <a:gdLst/>
                <a:ahLst/>
                <a:cxnLst/>
                <a:rect l="l" t="t" r="r" b="b"/>
                <a:pathLst>
                  <a:path w="1431" h="1329" extrusionOk="0">
                    <a:moveTo>
                      <a:pt x="710" y="0"/>
                    </a:moveTo>
                    <a:cubicBezTo>
                      <a:pt x="421" y="0"/>
                      <a:pt x="114" y="234"/>
                      <a:pt x="60" y="515"/>
                    </a:cubicBezTo>
                    <a:cubicBezTo>
                      <a:pt x="0" y="888"/>
                      <a:pt x="239" y="1201"/>
                      <a:pt x="552" y="1320"/>
                    </a:cubicBezTo>
                    <a:cubicBezTo>
                      <a:pt x="588" y="1326"/>
                      <a:pt x="624" y="1329"/>
                      <a:pt x="660" y="1329"/>
                    </a:cubicBezTo>
                    <a:cubicBezTo>
                      <a:pt x="984" y="1329"/>
                      <a:pt x="1249" y="1090"/>
                      <a:pt x="1356" y="754"/>
                    </a:cubicBezTo>
                    <a:cubicBezTo>
                      <a:pt x="1431" y="456"/>
                      <a:pt x="1177" y="83"/>
                      <a:pt x="805" y="9"/>
                    </a:cubicBezTo>
                    <a:cubicBezTo>
                      <a:pt x="774" y="3"/>
                      <a:pt x="742" y="0"/>
                      <a:pt x="710"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86"/>
              <p:cNvSpPr/>
              <p:nvPr/>
            </p:nvSpPr>
            <p:spPr>
              <a:xfrm>
                <a:off x="-726515" y="3371817"/>
                <a:ext cx="50304" cy="33755"/>
              </a:xfrm>
              <a:custGeom>
                <a:avLst/>
                <a:gdLst/>
                <a:ahLst/>
                <a:cxnLst/>
                <a:rect l="l" t="t" r="r" b="b"/>
                <a:pathLst>
                  <a:path w="1118" h="750" extrusionOk="0">
                    <a:moveTo>
                      <a:pt x="1055" y="0"/>
                    </a:moveTo>
                    <a:cubicBezTo>
                      <a:pt x="969" y="0"/>
                      <a:pt x="892" y="177"/>
                      <a:pt x="686" y="226"/>
                    </a:cubicBezTo>
                    <a:cubicBezTo>
                      <a:pt x="626" y="245"/>
                      <a:pt x="565" y="252"/>
                      <a:pt x="510" y="252"/>
                    </a:cubicBezTo>
                    <a:cubicBezTo>
                      <a:pt x="399" y="252"/>
                      <a:pt x="313" y="226"/>
                      <a:pt x="313" y="226"/>
                    </a:cubicBezTo>
                    <a:lnTo>
                      <a:pt x="313" y="226"/>
                    </a:lnTo>
                    <a:cubicBezTo>
                      <a:pt x="313" y="226"/>
                      <a:pt x="0" y="479"/>
                      <a:pt x="373" y="717"/>
                    </a:cubicBezTo>
                    <a:cubicBezTo>
                      <a:pt x="415" y="739"/>
                      <a:pt x="458" y="749"/>
                      <a:pt x="499" y="749"/>
                    </a:cubicBezTo>
                    <a:cubicBezTo>
                      <a:pt x="825" y="749"/>
                      <a:pt x="1118" y="151"/>
                      <a:pt x="1118" y="32"/>
                    </a:cubicBezTo>
                    <a:cubicBezTo>
                      <a:pt x="1095" y="10"/>
                      <a:pt x="1075" y="0"/>
                      <a:pt x="1055"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86"/>
              <p:cNvSpPr/>
              <p:nvPr/>
            </p:nvSpPr>
            <p:spPr>
              <a:xfrm>
                <a:off x="-966515" y="3372897"/>
                <a:ext cx="59033" cy="57024"/>
              </a:xfrm>
              <a:custGeom>
                <a:avLst/>
                <a:gdLst/>
                <a:ahLst/>
                <a:cxnLst/>
                <a:rect l="l" t="t" r="r" b="b"/>
                <a:pathLst>
                  <a:path w="1312" h="1267" extrusionOk="0">
                    <a:moveTo>
                      <a:pt x="704" y="1"/>
                    </a:moveTo>
                    <a:cubicBezTo>
                      <a:pt x="678" y="1"/>
                      <a:pt x="653" y="3"/>
                      <a:pt x="627" y="8"/>
                    </a:cubicBezTo>
                    <a:cubicBezTo>
                      <a:pt x="254" y="8"/>
                      <a:pt x="1" y="321"/>
                      <a:pt x="1" y="693"/>
                    </a:cubicBezTo>
                    <a:cubicBezTo>
                      <a:pt x="1" y="980"/>
                      <a:pt x="264" y="1267"/>
                      <a:pt x="594" y="1267"/>
                    </a:cubicBezTo>
                    <a:cubicBezTo>
                      <a:pt x="624" y="1267"/>
                      <a:pt x="655" y="1264"/>
                      <a:pt x="686" y="1259"/>
                    </a:cubicBezTo>
                    <a:cubicBezTo>
                      <a:pt x="1059" y="1259"/>
                      <a:pt x="1312" y="946"/>
                      <a:pt x="1312" y="634"/>
                    </a:cubicBezTo>
                    <a:cubicBezTo>
                      <a:pt x="1244" y="292"/>
                      <a:pt x="987" y="1"/>
                      <a:pt x="704"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86"/>
              <p:cNvSpPr/>
              <p:nvPr/>
            </p:nvSpPr>
            <p:spPr>
              <a:xfrm>
                <a:off x="-980373" y="3366416"/>
                <a:ext cx="47424" cy="35556"/>
              </a:xfrm>
              <a:custGeom>
                <a:avLst/>
                <a:gdLst/>
                <a:ahLst/>
                <a:cxnLst/>
                <a:rect l="l" t="t" r="r" b="b"/>
                <a:pathLst>
                  <a:path w="1054" h="790" extrusionOk="0">
                    <a:moveTo>
                      <a:pt x="98" y="0"/>
                    </a:moveTo>
                    <a:cubicBezTo>
                      <a:pt x="83" y="0"/>
                      <a:pt x="70" y="10"/>
                      <a:pt x="56" y="33"/>
                    </a:cubicBezTo>
                    <a:cubicBezTo>
                      <a:pt x="0" y="88"/>
                      <a:pt x="216" y="790"/>
                      <a:pt x="595" y="790"/>
                    </a:cubicBezTo>
                    <a:cubicBezTo>
                      <a:pt x="623" y="790"/>
                      <a:pt x="652" y="786"/>
                      <a:pt x="681" y="778"/>
                    </a:cubicBezTo>
                    <a:cubicBezTo>
                      <a:pt x="1054" y="599"/>
                      <a:pt x="801" y="286"/>
                      <a:pt x="801" y="286"/>
                    </a:cubicBezTo>
                    <a:lnTo>
                      <a:pt x="801" y="286"/>
                    </a:lnTo>
                    <a:cubicBezTo>
                      <a:pt x="801" y="286"/>
                      <a:pt x="721" y="313"/>
                      <a:pt x="611" y="313"/>
                    </a:cubicBezTo>
                    <a:cubicBezTo>
                      <a:pt x="556" y="313"/>
                      <a:pt x="493" y="306"/>
                      <a:pt x="428" y="286"/>
                    </a:cubicBezTo>
                    <a:cubicBezTo>
                      <a:pt x="235" y="177"/>
                      <a:pt x="159" y="0"/>
                      <a:pt x="98"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86"/>
              <p:cNvSpPr/>
              <p:nvPr/>
            </p:nvSpPr>
            <p:spPr>
              <a:xfrm>
                <a:off x="-868652" y="3403862"/>
                <a:ext cx="81170" cy="47843"/>
              </a:xfrm>
              <a:custGeom>
                <a:avLst/>
                <a:gdLst/>
                <a:ahLst/>
                <a:cxnLst/>
                <a:rect l="l" t="t" r="r" b="b"/>
                <a:pathLst>
                  <a:path w="1804" h="1063" extrusionOk="0">
                    <a:moveTo>
                      <a:pt x="939" y="1"/>
                    </a:moveTo>
                    <a:cubicBezTo>
                      <a:pt x="577" y="1"/>
                      <a:pt x="192" y="64"/>
                      <a:pt x="120" y="199"/>
                    </a:cubicBezTo>
                    <a:cubicBezTo>
                      <a:pt x="1" y="437"/>
                      <a:pt x="627" y="1063"/>
                      <a:pt x="925" y="1063"/>
                    </a:cubicBezTo>
                    <a:cubicBezTo>
                      <a:pt x="1297" y="1063"/>
                      <a:pt x="1804" y="318"/>
                      <a:pt x="1610" y="139"/>
                    </a:cubicBezTo>
                    <a:cubicBezTo>
                      <a:pt x="1554" y="49"/>
                      <a:pt x="1256" y="1"/>
                      <a:pt x="939"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86"/>
              <p:cNvSpPr/>
              <p:nvPr/>
            </p:nvSpPr>
            <p:spPr>
              <a:xfrm>
                <a:off x="-910857" y="3445224"/>
                <a:ext cx="167604" cy="65485"/>
              </a:xfrm>
              <a:custGeom>
                <a:avLst/>
                <a:gdLst/>
                <a:ahLst/>
                <a:cxnLst/>
                <a:rect l="l" t="t" r="r" b="b"/>
                <a:pathLst>
                  <a:path w="3725" h="1455" extrusionOk="0">
                    <a:moveTo>
                      <a:pt x="126" y="0"/>
                    </a:moveTo>
                    <a:cubicBezTo>
                      <a:pt x="110" y="0"/>
                      <a:pt x="92" y="7"/>
                      <a:pt x="75" y="25"/>
                    </a:cubicBezTo>
                    <a:cubicBezTo>
                      <a:pt x="0" y="25"/>
                      <a:pt x="0" y="84"/>
                      <a:pt x="0" y="144"/>
                    </a:cubicBezTo>
                    <a:cubicBezTo>
                      <a:pt x="0" y="144"/>
                      <a:pt x="0" y="204"/>
                      <a:pt x="75" y="338"/>
                    </a:cubicBezTo>
                    <a:cubicBezTo>
                      <a:pt x="135" y="457"/>
                      <a:pt x="194" y="636"/>
                      <a:pt x="313" y="829"/>
                    </a:cubicBezTo>
                    <a:cubicBezTo>
                      <a:pt x="447" y="889"/>
                      <a:pt x="507" y="1008"/>
                      <a:pt x="626" y="1082"/>
                    </a:cubicBezTo>
                    <a:cubicBezTo>
                      <a:pt x="686" y="1082"/>
                      <a:pt x="745" y="1142"/>
                      <a:pt x="820" y="1202"/>
                    </a:cubicBezTo>
                    <a:cubicBezTo>
                      <a:pt x="820" y="1202"/>
                      <a:pt x="939" y="1261"/>
                      <a:pt x="999" y="1261"/>
                    </a:cubicBezTo>
                    <a:cubicBezTo>
                      <a:pt x="1058" y="1321"/>
                      <a:pt x="1118" y="1321"/>
                      <a:pt x="1192" y="1321"/>
                    </a:cubicBezTo>
                    <a:cubicBezTo>
                      <a:pt x="1252" y="1380"/>
                      <a:pt x="1311" y="1380"/>
                      <a:pt x="1431" y="1380"/>
                    </a:cubicBezTo>
                    <a:cubicBezTo>
                      <a:pt x="1490" y="1380"/>
                      <a:pt x="1565" y="1455"/>
                      <a:pt x="1624" y="1455"/>
                    </a:cubicBezTo>
                    <a:lnTo>
                      <a:pt x="1863" y="1455"/>
                    </a:lnTo>
                    <a:lnTo>
                      <a:pt x="2056" y="1380"/>
                    </a:lnTo>
                    <a:lnTo>
                      <a:pt x="2310" y="1380"/>
                    </a:lnTo>
                    <a:cubicBezTo>
                      <a:pt x="2429" y="1321"/>
                      <a:pt x="2608" y="1321"/>
                      <a:pt x="2742" y="1261"/>
                    </a:cubicBezTo>
                    <a:cubicBezTo>
                      <a:pt x="2980" y="1142"/>
                      <a:pt x="3233" y="948"/>
                      <a:pt x="3352" y="770"/>
                    </a:cubicBezTo>
                    <a:cubicBezTo>
                      <a:pt x="3546" y="636"/>
                      <a:pt x="3606" y="457"/>
                      <a:pt x="3665" y="338"/>
                    </a:cubicBezTo>
                    <a:cubicBezTo>
                      <a:pt x="3665" y="263"/>
                      <a:pt x="3725" y="204"/>
                      <a:pt x="3725" y="204"/>
                    </a:cubicBezTo>
                    <a:lnTo>
                      <a:pt x="3725" y="144"/>
                    </a:lnTo>
                    <a:cubicBezTo>
                      <a:pt x="3725" y="84"/>
                      <a:pt x="3725" y="25"/>
                      <a:pt x="3665" y="25"/>
                    </a:cubicBezTo>
                    <a:cubicBezTo>
                      <a:pt x="3648" y="7"/>
                      <a:pt x="3630" y="0"/>
                      <a:pt x="3614" y="0"/>
                    </a:cubicBezTo>
                    <a:cubicBezTo>
                      <a:pt x="3576" y="0"/>
                      <a:pt x="3546" y="42"/>
                      <a:pt x="3546" y="84"/>
                    </a:cubicBezTo>
                    <a:lnTo>
                      <a:pt x="3486" y="84"/>
                    </a:lnTo>
                    <a:cubicBezTo>
                      <a:pt x="3486" y="144"/>
                      <a:pt x="3486" y="144"/>
                      <a:pt x="3427" y="204"/>
                    </a:cubicBezTo>
                    <a:cubicBezTo>
                      <a:pt x="3352" y="263"/>
                      <a:pt x="3233" y="397"/>
                      <a:pt x="3114" y="516"/>
                    </a:cubicBezTo>
                    <a:cubicBezTo>
                      <a:pt x="2980" y="636"/>
                      <a:pt x="2801" y="770"/>
                      <a:pt x="2548" y="889"/>
                    </a:cubicBezTo>
                    <a:cubicBezTo>
                      <a:pt x="2429" y="889"/>
                      <a:pt x="2369" y="948"/>
                      <a:pt x="2235" y="948"/>
                    </a:cubicBezTo>
                    <a:cubicBezTo>
                      <a:pt x="2175" y="948"/>
                      <a:pt x="2116" y="948"/>
                      <a:pt x="2056" y="1008"/>
                    </a:cubicBezTo>
                    <a:lnTo>
                      <a:pt x="1624" y="1008"/>
                    </a:lnTo>
                    <a:cubicBezTo>
                      <a:pt x="1565" y="1008"/>
                      <a:pt x="1490" y="948"/>
                      <a:pt x="1490" y="948"/>
                    </a:cubicBezTo>
                    <a:lnTo>
                      <a:pt x="1311" y="948"/>
                    </a:lnTo>
                    <a:cubicBezTo>
                      <a:pt x="1252" y="948"/>
                      <a:pt x="1192" y="889"/>
                      <a:pt x="1118" y="889"/>
                    </a:cubicBezTo>
                    <a:cubicBezTo>
                      <a:pt x="999" y="829"/>
                      <a:pt x="939" y="829"/>
                      <a:pt x="820" y="770"/>
                    </a:cubicBezTo>
                    <a:cubicBezTo>
                      <a:pt x="745" y="710"/>
                      <a:pt x="686" y="636"/>
                      <a:pt x="567" y="576"/>
                    </a:cubicBezTo>
                    <a:cubicBezTo>
                      <a:pt x="447" y="457"/>
                      <a:pt x="373" y="338"/>
                      <a:pt x="313" y="204"/>
                    </a:cubicBezTo>
                    <a:lnTo>
                      <a:pt x="194" y="84"/>
                    </a:lnTo>
                    <a:cubicBezTo>
                      <a:pt x="194" y="42"/>
                      <a:pt x="164" y="0"/>
                      <a:pt x="126"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86"/>
              <p:cNvSpPr/>
              <p:nvPr/>
            </p:nvSpPr>
            <p:spPr>
              <a:xfrm>
                <a:off x="-840486" y="3678315"/>
                <a:ext cx="94578" cy="89204"/>
              </a:xfrm>
              <a:custGeom>
                <a:avLst/>
                <a:gdLst/>
                <a:ahLst/>
                <a:cxnLst/>
                <a:rect l="l" t="t" r="r" b="b"/>
                <a:pathLst>
                  <a:path w="2102" h="1982" extrusionOk="0">
                    <a:moveTo>
                      <a:pt x="299" y="373"/>
                    </a:moveTo>
                    <a:cubicBezTo>
                      <a:pt x="433" y="373"/>
                      <a:pt x="611" y="492"/>
                      <a:pt x="805" y="552"/>
                    </a:cubicBezTo>
                    <a:cubicBezTo>
                      <a:pt x="984" y="671"/>
                      <a:pt x="1237" y="864"/>
                      <a:pt x="1416" y="984"/>
                    </a:cubicBezTo>
                    <a:cubicBezTo>
                      <a:pt x="1490" y="1118"/>
                      <a:pt x="1610" y="1177"/>
                      <a:pt x="1610" y="1296"/>
                    </a:cubicBezTo>
                    <a:cubicBezTo>
                      <a:pt x="1669" y="1356"/>
                      <a:pt x="1669" y="1416"/>
                      <a:pt x="1610" y="1550"/>
                    </a:cubicBezTo>
                    <a:lnTo>
                      <a:pt x="1416" y="1550"/>
                    </a:lnTo>
                    <a:cubicBezTo>
                      <a:pt x="1297" y="1490"/>
                      <a:pt x="1178" y="1416"/>
                      <a:pt x="1044" y="1296"/>
                    </a:cubicBezTo>
                    <a:cubicBezTo>
                      <a:pt x="865" y="1177"/>
                      <a:pt x="671" y="924"/>
                      <a:pt x="552" y="745"/>
                    </a:cubicBezTo>
                    <a:cubicBezTo>
                      <a:pt x="433" y="611"/>
                      <a:pt x="373" y="432"/>
                      <a:pt x="299" y="373"/>
                    </a:cubicBezTo>
                    <a:close/>
                    <a:moveTo>
                      <a:pt x="179" y="0"/>
                    </a:moveTo>
                    <a:lnTo>
                      <a:pt x="1" y="119"/>
                    </a:lnTo>
                    <a:lnTo>
                      <a:pt x="1" y="179"/>
                    </a:lnTo>
                    <a:lnTo>
                      <a:pt x="1" y="373"/>
                    </a:lnTo>
                    <a:cubicBezTo>
                      <a:pt x="60" y="552"/>
                      <a:pt x="120" y="745"/>
                      <a:pt x="239" y="924"/>
                    </a:cubicBezTo>
                    <a:cubicBezTo>
                      <a:pt x="433" y="1177"/>
                      <a:pt x="552" y="1416"/>
                      <a:pt x="805" y="1609"/>
                    </a:cubicBezTo>
                    <a:cubicBezTo>
                      <a:pt x="924" y="1728"/>
                      <a:pt x="1044" y="1862"/>
                      <a:pt x="1237" y="1922"/>
                    </a:cubicBezTo>
                    <a:cubicBezTo>
                      <a:pt x="1356" y="1982"/>
                      <a:pt x="1416" y="1982"/>
                      <a:pt x="1610" y="1982"/>
                    </a:cubicBezTo>
                    <a:cubicBezTo>
                      <a:pt x="1669" y="1982"/>
                      <a:pt x="1729" y="1922"/>
                      <a:pt x="1788" y="1922"/>
                    </a:cubicBezTo>
                    <a:lnTo>
                      <a:pt x="1922" y="1788"/>
                    </a:lnTo>
                    <a:cubicBezTo>
                      <a:pt x="1982" y="1728"/>
                      <a:pt x="2042" y="1609"/>
                      <a:pt x="2042" y="1490"/>
                    </a:cubicBezTo>
                    <a:cubicBezTo>
                      <a:pt x="2101" y="1356"/>
                      <a:pt x="2042" y="1237"/>
                      <a:pt x="2042" y="1118"/>
                    </a:cubicBezTo>
                    <a:cubicBezTo>
                      <a:pt x="1922" y="924"/>
                      <a:pt x="1788" y="805"/>
                      <a:pt x="1669" y="671"/>
                    </a:cubicBezTo>
                    <a:cubicBezTo>
                      <a:pt x="1416" y="492"/>
                      <a:pt x="1178" y="373"/>
                      <a:pt x="924" y="239"/>
                    </a:cubicBezTo>
                    <a:cubicBezTo>
                      <a:pt x="492" y="60"/>
                      <a:pt x="179" y="0"/>
                      <a:pt x="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86"/>
              <p:cNvSpPr/>
              <p:nvPr/>
            </p:nvSpPr>
            <p:spPr>
              <a:xfrm>
                <a:off x="-924265" y="3678315"/>
                <a:ext cx="91878" cy="89204"/>
              </a:xfrm>
              <a:custGeom>
                <a:avLst/>
                <a:gdLst/>
                <a:ahLst/>
                <a:cxnLst/>
                <a:rect l="l" t="t" r="r" b="b"/>
                <a:pathLst>
                  <a:path w="2042" h="1982" extrusionOk="0">
                    <a:moveTo>
                      <a:pt x="1729" y="373"/>
                    </a:moveTo>
                    <a:cubicBezTo>
                      <a:pt x="1729" y="432"/>
                      <a:pt x="1609" y="611"/>
                      <a:pt x="1490" y="745"/>
                    </a:cubicBezTo>
                    <a:cubicBezTo>
                      <a:pt x="1356" y="924"/>
                      <a:pt x="1177" y="1177"/>
                      <a:pt x="984" y="1296"/>
                    </a:cubicBezTo>
                    <a:cubicBezTo>
                      <a:pt x="865" y="1416"/>
                      <a:pt x="745" y="1490"/>
                      <a:pt x="671" y="1550"/>
                    </a:cubicBezTo>
                    <a:lnTo>
                      <a:pt x="492" y="1550"/>
                    </a:lnTo>
                    <a:cubicBezTo>
                      <a:pt x="433" y="1416"/>
                      <a:pt x="373" y="1356"/>
                      <a:pt x="433" y="1296"/>
                    </a:cubicBezTo>
                    <a:cubicBezTo>
                      <a:pt x="433" y="1177"/>
                      <a:pt x="552" y="1118"/>
                      <a:pt x="611" y="984"/>
                    </a:cubicBezTo>
                    <a:cubicBezTo>
                      <a:pt x="865" y="864"/>
                      <a:pt x="1043" y="671"/>
                      <a:pt x="1297" y="552"/>
                    </a:cubicBezTo>
                    <a:cubicBezTo>
                      <a:pt x="1490" y="492"/>
                      <a:pt x="1609" y="373"/>
                      <a:pt x="1729" y="373"/>
                    </a:cubicBezTo>
                    <a:close/>
                    <a:moveTo>
                      <a:pt x="1922" y="0"/>
                    </a:moveTo>
                    <a:cubicBezTo>
                      <a:pt x="1922" y="0"/>
                      <a:pt x="1609" y="60"/>
                      <a:pt x="1118" y="239"/>
                    </a:cubicBezTo>
                    <a:cubicBezTo>
                      <a:pt x="924" y="373"/>
                      <a:pt x="611" y="492"/>
                      <a:pt x="373" y="671"/>
                    </a:cubicBezTo>
                    <a:cubicBezTo>
                      <a:pt x="239" y="805"/>
                      <a:pt x="120" y="924"/>
                      <a:pt x="60" y="1118"/>
                    </a:cubicBezTo>
                    <a:cubicBezTo>
                      <a:pt x="0" y="1237"/>
                      <a:pt x="0" y="1356"/>
                      <a:pt x="0" y="1490"/>
                    </a:cubicBezTo>
                    <a:cubicBezTo>
                      <a:pt x="0" y="1609"/>
                      <a:pt x="60" y="1728"/>
                      <a:pt x="120" y="1788"/>
                    </a:cubicBezTo>
                    <a:cubicBezTo>
                      <a:pt x="179" y="1788"/>
                      <a:pt x="239" y="1922"/>
                      <a:pt x="298" y="1922"/>
                    </a:cubicBezTo>
                    <a:cubicBezTo>
                      <a:pt x="373" y="1982"/>
                      <a:pt x="433" y="1982"/>
                      <a:pt x="492" y="1982"/>
                    </a:cubicBezTo>
                    <a:cubicBezTo>
                      <a:pt x="611" y="1982"/>
                      <a:pt x="745" y="1982"/>
                      <a:pt x="805" y="1922"/>
                    </a:cubicBezTo>
                    <a:cubicBezTo>
                      <a:pt x="984" y="1862"/>
                      <a:pt x="1118" y="1728"/>
                      <a:pt x="1237" y="1609"/>
                    </a:cubicBezTo>
                    <a:cubicBezTo>
                      <a:pt x="1490" y="1416"/>
                      <a:pt x="1669" y="1177"/>
                      <a:pt x="1788" y="924"/>
                    </a:cubicBezTo>
                    <a:cubicBezTo>
                      <a:pt x="1922" y="745"/>
                      <a:pt x="1982" y="552"/>
                      <a:pt x="2041" y="373"/>
                    </a:cubicBezTo>
                    <a:lnTo>
                      <a:pt x="2041" y="179"/>
                    </a:lnTo>
                    <a:lnTo>
                      <a:pt x="2041" y="119"/>
                    </a:lnTo>
                    <a:lnTo>
                      <a:pt x="192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86"/>
              <p:cNvSpPr/>
              <p:nvPr/>
            </p:nvSpPr>
            <p:spPr>
              <a:xfrm>
                <a:off x="-843815" y="3686372"/>
                <a:ext cx="83824" cy="122734"/>
              </a:xfrm>
              <a:custGeom>
                <a:avLst/>
                <a:gdLst/>
                <a:ahLst/>
                <a:cxnLst/>
                <a:rect l="l" t="t" r="r" b="b"/>
                <a:pathLst>
                  <a:path w="1863" h="2727" extrusionOk="0">
                    <a:moveTo>
                      <a:pt x="134" y="0"/>
                    </a:moveTo>
                    <a:cubicBezTo>
                      <a:pt x="75" y="0"/>
                      <a:pt x="0" y="60"/>
                      <a:pt x="0" y="119"/>
                    </a:cubicBezTo>
                    <a:lnTo>
                      <a:pt x="0" y="253"/>
                    </a:lnTo>
                    <a:cubicBezTo>
                      <a:pt x="0" y="313"/>
                      <a:pt x="0" y="432"/>
                      <a:pt x="75" y="626"/>
                    </a:cubicBezTo>
                    <a:lnTo>
                      <a:pt x="75" y="864"/>
                    </a:lnTo>
                    <a:cubicBezTo>
                      <a:pt x="134" y="939"/>
                      <a:pt x="134" y="1058"/>
                      <a:pt x="134" y="1117"/>
                    </a:cubicBezTo>
                    <a:cubicBezTo>
                      <a:pt x="194" y="1237"/>
                      <a:pt x="194" y="1311"/>
                      <a:pt x="253" y="1430"/>
                    </a:cubicBezTo>
                    <a:cubicBezTo>
                      <a:pt x="313" y="1549"/>
                      <a:pt x="313" y="1609"/>
                      <a:pt x="373" y="1743"/>
                    </a:cubicBezTo>
                    <a:cubicBezTo>
                      <a:pt x="447" y="1803"/>
                      <a:pt x="507" y="1922"/>
                      <a:pt x="566" y="1981"/>
                    </a:cubicBezTo>
                    <a:cubicBezTo>
                      <a:pt x="626" y="2116"/>
                      <a:pt x="685" y="2175"/>
                      <a:pt x="745" y="2235"/>
                    </a:cubicBezTo>
                    <a:cubicBezTo>
                      <a:pt x="820" y="2294"/>
                      <a:pt x="939" y="2354"/>
                      <a:pt x="998" y="2428"/>
                    </a:cubicBezTo>
                    <a:cubicBezTo>
                      <a:pt x="1058" y="2488"/>
                      <a:pt x="1118" y="2548"/>
                      <a:pt x="1252" y="2548"/>
                    </a:cubicBezTo>
                    <a:cubicBezTo>
                      <a:pt x="1371" y="2667"/>
                      <a:pt x="1490" y="2667"/>
                      <a:pt x="1624" y="2667"/>
                    </a:cubicBezTo>
                    <a:cubicBezTo>
                      <a:pt x="1684" y="2726"/>
                      <a:pt x="1743" y="2726"/>
                      <a:pt x="1743" y="2726"/>
                    </a:cubicBezTo>
                    <a:cubicBezTo>
                      <a:pt x="1803" y="2726"/>
                      <a:pt x="1862" y="2667"/>
                      <a:pt x="1862" y="2607"/>
                    </a:cubicBezTo>
                    <a:cubicBezTo>
                      <a:pt x="1862" y="2548"/>
                      <a:pt x="1862" y="2488"/>
                      <a:pt x="1803" y="2488"/>
                    </a:cubicBezTo>
                    <a:cubicBezTo>
                      <a:pt x="1803" y="2488"/>
                      <a:pt x="1743" y="2488"/>
                      <a:pt x="1684" y="2428"/>
                    </a:cubicBezTo>
                    <a:cubicBezTo>
                      <a:pt x="1624" y="2428"/>
                      <a:pt x="1624" y="2428"/>
                      <a:pt x="1564" y="2354"/>
                    </a:cubicBezTo>
                    <a:cubicBezTo>
                      <a:pt x="1490" y="2354"/>
                      <a:pt x="1430" y="2294"/>
                      <a:pt x="1371" y="2294"/>
                    </a:cubicBezTo>
                    <a:cubicBezTo>
                      <a:pt x="1371" y="2235"/>
                      <a:pt x="1311" y="2175"/>
                      <a:pt x="1252" y="2116"/>
                    </a:cubicBezTo>
                    <a:cubicBezTo>
                      <a:pt x="1192" y="2116"/>
                      <a:pt x="1118" y="1981"/>
                      <a:pt x="1058" y="1981"/>
                    </a:cubicBezTo>
                    <a:cubicBezTo>
                      <a:pt x="998" y="1862"/>
                      <a:pt x="939" y="1803"/>
                      <a:pt x="939" y="1743"/>
                    </a:cubicBezTo>
                    <a:cubicBezTo>
                      <a:pt x="879" y="1683"/>
                      <a:pt x="820" y="1609"/>
                      <a:pt x="745" y="1490"/>
                    </a:cubicBezTo>
                    <a:cubicBezTo>
                      <a:pt x="745" y="1430"/>
                      <a:pt x="685" y="1371"/>
                      <a:pt x="626" y="1237"/>
                    </a:cubicBezTo>
                    <a:cubicBezTo>
                      <a:pt x="626" y="1177"/>
                      <a:pt x="566" y="1117"/>
                      <a:pt x="566" y="998"/>
                    </a:cubicBezTo>
                    <a:cubicBezTo>
                      <a:pt x="507" y="939"/>
                      <a:pt x="507" y="864"/>
                      <a:pt x="447" y="745"/>
                    </a:cubicBezTo>
                    <a:cubicBezTo>
                      <a:pt x="447" y="685"/>
                      <a:pt x="373" y="626"/>
                      <a:pt x="373" y="566"/>
                    </a:cubicBezTo>
                    <a:cubicBezTo>
                      <a:pt x="313" y="432"/>
                      <a:pt x="313" y="313"/>
                      <a:pt x="313" y="194"/>
                    </a:cubicBezTo>
                    <a:cubicBezTo>
                      <a:pt x="253" y="119"/>
                      <a:pt x="253" y="60"/>
                      <a:pt x="253" y="60"/>
                    </a:cubicBezTo>
                    <a:cubicBezTo>
                      <a:pt x="253" y="0"/>
                      <a:pt x="194"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86"/>
              <p:cNvSpPr/>
              <p:nvPr/>
            </p:nvSpPr>
            <p:spPr>
              <a:xfrm>
                <a:off x="-899473" y="3691727"/>
                <a:ext cx="67087" cy="114003"/>
              </a:xfrm>
              <a:custGeom>
                <a:avLst/>
                <a:gdLst/>
                <a:ahLst/>
                <a:cxnLst/>
                <a:rect l="l" t="t" r="r" b="b"/>
                <a:pathLst>
                  <a:path w="1491" h="2533" extrusionOk="0">
                    <a:moveTo>
                      <a:pt x="1371" y="0"/>
                    </a:moveTo>
                    <a:cubicBezTo>
                      <a:pt x="1371" y="0"/>
                      <a:pt x="1312" y="0"/>
                      <a:pt x="1312" y="75"/>
                    </a:cubicBezTo>
                    <a:cubicBezTo>
                      <a:pt x="1312" y="75"/>
                      <a:pt x="1312" y="134"/>
                      <a:pt x="1237" y="194"/>
                    </a:cubicBezTo>
                    <a:lnTo>
                      <a:pt x="1237" y="313"/>
                    </a:lnTo>
                    <a:cubicBezTo>
                      <a:pt x="1178" y="373"/>
                      <a:pt x="1178" y="373"/>
                      <a:pt x="1178" y="447"/>
                    </a:cubicBezTo>
                    <a:cubicBezTo>
                      <a:pt x="1118" y="507"/>
                      <a:pt x="1118" y="566"/>
                      <a:pt x="1118" y="626"/>
                    </a:cubicBezTo>
                    <a:cubicBezTo>
                      <a:pt x="1058" y="686"/>
                      <a:pt x="1058" y="745"/>
                      <a:pt x="999" y="879"/>
                    </a:cubicBezTo>
                    <a:cubicBezTo>
                      <a:pt x="999" y="939"/>
                      <a:pt x="939" y="998"/>
                      <a:pt x="939" y="1058"/>
                    </a:cubicBezTo>
                    <a:cubicBezTo>
                      <a:pt x="865" y="1118"/>
                      <a:pt x="805" y="1192"/>
                      <a:pt x="805" y="1252"/>
                    </a:cubicBezTo>
                    <a:cubicBezTo>
                      <a:pt x="686" y="1430"/>
                      <a:pt x="626" y="1564"/>
                      <a:pt x="492" y="1684"/>
                    </a:cubicBezTo>
                    <a:cubicBezTo>
                      <a:pt x="433" y="1803"/>
                      <a:pt x="373" y="1937"/>
                      <a:pt x="254" y="1997"/>
                    </a:cubicBezTo>
                    <a:cubicBezTo>
                      <a:pt x="120" y="2175"/>
                      <a:pt x="1" y="2309"/>
                      <a:pt x="1" y="2309"/>
                    </a:cubicBezTo>
                    <a:cubicBezTo>
                      <a:pt x="1" y="2369"/>
                      <a:pt x="1" y="2429"/>
                      <a:pt x="60" y="2488"/>
                    </a:cubicBezTo>
                    <a:cubicBezTo>
                      <a:pt x="60" y="2518"/>
                      <a:pt x="75" y="2533"/>
                      <a:pt x="99" y="2533"/>
                    </a:cubicBezTo>
                    <a:cubicBezTo>
                      <a:pt x="124" y="2533"/>
                      <a:pt x="157" y="2518"/>
                      <a:pt x="194" y="2488"/>
                    </a:cubicBezTo>
                    <a:cubicBezTo>
                      <a:pt x="194" y="2488"/>
                      <a:pt x="314" y="2429"/>
                      <a:pt x="567" y="2235"/>
                    </a:cubicBezTo>
                    <a:cubicBezTo>
                      <a:pt x="626" y="2175"/>
                      <a:pt x="746" y="2056"/>
                      <a:pt x="865" y="1937"/>
                    </a:cubicBezTo>
                    <a:cubicBezTo>
                      <a:pt x="939" y="1862"/>
                      <a:pt x="939" y="1803"/>
                      <a:pt x="999" y="1684"/>
                    </a:cubicBezTo>
                    <a:lnTo>
                      <a:pt x="1178" y="1490"/>
                    </a:lnTo>
                    <a:cubicBezTo>
                      <a:pt x="1237" y="1311"/>
                      <a:pt x="1312" y="1192"/>
                      <a:pt x="1371" y="998"/>
                    </a:cubicBezTo>
                    <a:cubicBezTo>
                      <a:pt x="1431" y="939"/>
                      <a:pt x="1431" y="820"/>
                      <a:pt x="1431" y="745"/>
                    </a:cubicBezTo>
                    <a:cubicBezTo>
                      <a:pt x="1490" y="686"/>
                      <a:pt x="1490" y="626"/>
                      <a:pt x="1490" y="566"/>
                    </a:cubicBezTo>
                    <a:lnTo>
                      <a:pt x="1490" y="194"/>
                    </a:lnTo>
                    <a:lnTo>
                      <a:pt x="1490" y="75"/>
                    </a:lnTo>
                    <a:cubicBezTo>
                      <a:pt x="1490" y="0"/>
                      <a:pt x="1431" y="0"/>
                      <a:pt x="13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86"/>
              <p:cNvSpPr/>
              <p:nvPr/>
            </p:nvSpPr>
            <p:spPr>
              <a:xfrm>
                <a:off x="-1058348" y="3627997"/>
                <a:ext cx="429741" cy="69806"/>
              </a:xfrm>
              <a:custGeom>
                <a:avLst/>
                <a:gdLst/>
                <a:ahLst/>
                <a:cxnLst/>
                <a:rect l="l" t="t" r="r" b="b"/>
                <a:pathLst>
                  <a:path w="9551" h="1551" extrusionOk="0">
                    <a:moveTo>
                      <a:pt x="9431" y="1"/>
                    </a:moveTo>
                    <a:cubicBezTo>
                      <a:pt x="9431" y="1"/>
                      <a:pt x="9372" y="1"/>
                      <a:pt x="9312" y="61"/>
                    </a:cubicBezTo>
                    <a:cubicBezTo>
                      <a:pt x="9237" y="61"/>
                      <a:pt x="9178" y="120"/>
                      <a:pt x="9059" y="180"/>
                    </a:cubicBezTo>
                    <a:cubicBezTo>
                      <a:pt x="8805" y="299"/>
                      <a:pt x="8433" y="433"/>
                      <a:pt x="8001" y="552"/>
                    </a:cubicBezTo>
                    <a:cubicBezTo>
                      <a:pt x="7822" y="671"/>
                      <a:pt x="7569" y="746"/>
                      <a:pt x="7316" y="805"/>
                    </a:cubicBezTo>
                    <a:cubicBezTo>
                      <a:pt x="7077" y="805"/>
                      <a:pt x="6824" y="865"/>
                      <a:pt x="6511" y="925"/>
                    </a:cubicBezTo>
                    <a:cubicBezTo>
                      <a:pt x="6392" y="984"/>
                      <a:pt x="6258" y="984"/>
                      <a:pt x="6079" y="984"/>
                    </a:cubicBezTo>
                    <a:cubicBezTo>
                      <a:pt x="5960" y="984"/>
                      <a:pt x="5826" y="1044"/>
                      <a:pt x="5647" y="1044"/>
                    </a:cubicBezTo>
                    <a:cubicBezTo>
                      <a:pt x="5334" y="1044"/>
                      <a:pt x="5081" y="1044"/>
                      <a:pt x="4768" y="1118"/>
                    </a:cubicBezTo>
                    <a:lnTo>
                      <a:pt x="3845" y="1118"/>
                    </a:lnTo>
                    <a:cubicBezTo>
                      <a:pt x="3725" y="1044"/>
                      <a:pt x="3532" y="1044"/>
                      <a:pt x="3413" y="1044"/>
                    </a:cubicBezTo>
                    <a:cubicBezTo>
                      <a:pt x="3278" y="1044"/>
                      <a:pt x="3159" y="1044"/>
                      <a:pt x="2980" y="984"/>
                    </a:cubicBezTo>
                    <a:cubicBezTo>
                      <a:pt x="2727" y="984"/>
                      <a:pt x="2414" y="925"/>
                      <a:pt x="2161" y="865"/>
                    </a:cubicBezTo>
                    <a:cubicBezTo>
                      <a:pt x="1923" y="805"/>
                      <a:pt x="1669" y="746"/>
                      <a:pt x="1491" y="671"/>
                    </a:cubicBezTo>
                    <a:cubicBezTo>
                      <a:pt x="1237" y="612"/>
                      <a:pt x="1044" y="552"/>
                      <a:pt x="865" y="493"/>
                    </a:cubicBezTo>
                    <a:cubicBezTo>
                      <a:pt x="746" y="433"/>
                      <a:pt x="552" y="373"/>
                      <a:pt x="433" y="299"/>
                    </a:cubicBezTo>
                    <a:cubicBezTo>
                      <a:pt x="180" y="180"/>
                      <a:pt x="61" y="120"/>
                      <a:pt x="61" y="120"/>
                    </a:cubicBezTo>
                    <a:lnTo>
                      <a:pt x="1" y="120"/>
                    </a:lnTo>
                    <a:lnTo>
                      <a:pt x="1" y="180"/>
                    </a:lnTo>
                    <a:cubicBezTo>
                      <a:pt x="1" y="180"/>
                      <a:pt x="120" y="299"/>
                      <a:pt x="373" y="433"/>
                    </a:cubicBezTo>
                    <a:cubicBezTo>
                      <a:pt x="612" y="552"/>
                      <a:pt x="925" y="746"/>
                      <a:pt x="1357" y="925"/>
                    </a:cubicBezTo>
                    <a:cubicBezTo>
                      <a:pt x="1610" y="1044"/>
                      <a:pt x="1863" y="1118"/>
                      <a:pt x="2102" y="1178"/>
                    </a:cubicBezTo>
                    <a:cubicBezTo>
                      <a:pt x="2355" y="1237"/>
                      <a:pt x="2668" y="1357"/>
                      <a:pt x="2906" y="1357"/>
                    </a:cubicBezTo>
                    <a:cubicBezTo>
                      <a:pt x="3100" y="1416"/>
                      <a:pt x="3219" y="1416"/>
                      <a:pt x="3353" y="1416"/>
                    </a:cubicBezTo>
                    <a:cubicBezTo>
                      <a:pt x="3532" y="1491"/>
                      <a:pt x="3651" y="1491"/>
                      <a:pt x="3845" y="1491"/>
                    </a:cubicBezTo>
                    <a:lnTo>
                      <a:pt x="4098" y="1491"/>
                    </a:lnTo>
                    <a:lnTo>
                      <a:pt x="4277" y="1550"/>
                    </a:lnTo>
                    <a:lnTo>
                      <a:pt x="4768" y="1550"/>
                    </a:lnTo>
                    <a:cubicBezTo>
                      <a:pt x="5081" y="1491"/>
                      <a:pt x="5394" y="1491"/>
                      <a:pt x="5707" y="1491"/>
                    </a:cubicBezTo>
                    <a:cubicBezTo>
                      <a:pt x="5826" y="1491"/>
                      <a:pt x="6020" y="1416"/>
                      <a:pt x="6139" y="1416"/>
                    </a:cubicBezTo>
                    <a:cubicBezTo>
                      <a:pt x="6332" y="1357"/>
                      <a:pt x="6452" y="1357"/>
                      <a:pt x="6571" y="1357"/>
                    </a:cubicBezTo>
                    <a:cubicBezTo>
                      <a:pt x="6884" y="1297"/>
                      <a:pt x="7137" y="1237"/>
                      <a:pt x="7450" y="1118"/>
                    </a:cubicBezTo>
                    <a:cubicBezTo>
                      <a:pt x="7569" y="1118"/>
                      <a:pt x="7688" y="1044"/>
                      <a:pt x="7822" y="984"/>
                    </a:cubicBezTo>
                    <a:cubicBezTo>
                      <a:pt x="7941" y="984"/>
                      <a:pt x="8001" y="925"/>
                      <a:pt x="8120" y="865"/>
                    </a:cubicBezTo>
                    <a:cubicBezTo>
                      <a:pt x="8254" y="865"/>
                      <a:pt x="8373" y="805"/>
                      <a:pt x="8433" y="746"/>
                    </a:cubicBezTo>
                    <a:cubicBezTo>
                      <a:pt x="8567" y="671"/>
                      <a:pt x="8627" y="671"/>
                      <a:pt x="8746" y="612"/>
                    </a:cubicBezTo>
                    <a:cubicBezTo>
                      <a:pt x="8865" y="552"/>
                      <a:pt x="9059" y="433"/>
                      <a:pt x="9118" y="373"/>
                    </a:cubicBezTo>
                    <a:cubicBezTo>
                      <a:pt x="9237" y="299"/>
                      <a:pt x="9372" y="239"/>
                      <a:pt x="9431" y="180"/>
                    </a:cubicBezTo>
                    <a:lnTo>
                      <a:pt x="9491" y="120"/>
                    </a:lnTo>
                    <a:cubicBezTo>
                      <a:pt x="9550" y="61"/>
                      <a:pt x="9550" y="61"/>
                      <a:pt x="94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86"/>
              <p:cNvSpPr/>
              <p:nvPr/>
            </p:nvSpPr>
            <p:spPr>
              <a:xfrm>
                <a:off x="-969169" y="3049341"/>
                <a:ext cx="108346" cy="125615"/>
              </a:xfrm>
              <a:custGeom>
                <a:avLst/>
                <a:gdLst/>
                <a:ahLst/>
                <a:cxnLst/>
                <a:rect l="l" t="t" r="r" b="b"/>
                <a:pathLst>
                  <a:path w="2408" h="2791" extrusionOk="0">
                    <a:moveTo>
                      <a:pt x="1401" y="0"/>
                    </a:moveTo>
                    <a:cubicBezTo>
                      <a:pt x="1391" y="0"/>
                      <a:pt x="1381" y="1"/>
                      <a:pt x="1371" y="1"/>
                    </a:cubicBezTo>
                    <a:cubicBezTo>
                      <a:pt x="492" y="61"/>
                      <a:pt x="0" y="1864"/>
                      <a:pt x="0" y="1864"/>
                    </a:cubicBezTo>
                    <a:cubicBezTo>
                      <a:pt x="0" y="2296"/>
                      <a:pt x="60" y="2489"/>
                      <a:pt x="313" y="2609"/>
                    </a:cubicBezTo>
                    <a:cubicBezTo>
                      <a:pt x="313" y="2609"/>
                      <a:pt x="965" y="2791"/>
                      <a:pt x="1465" y="2791"/>
                    </a:cubicBezTo>
                    <a:cubicBezTo>
                      <a:pt x="1620" y="2791"/>
                      <a:pt x="1760" y="2773"/>
                      <a:pt x="1863" y="2728"/>
                    </a:cubicBezTo>
                    <a:cubicBezTo>
                      <a:pt x="2407" y="2492"/>
                      <a:pt x="2239" y="0"/>
                      <a:pt x="1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86"/>
              <p:cNvSpPr/>
              <p:nvPr/>
            </p:nvSpPr>
            <p:spPr>
              <a:xfrm>
                <a:off x="-1119991" y="3092278"/>
                <a:ext cx="136783" cy="124760"/>
              </a:xfrm>
              <a:custGeom>
                <a:avLst/>
                <a:gdLst/>
                <a:ahLst/>
                <a:cxnLst/>
                <a:rect l="l" t="t" r="r" b="b"/>
                <a:pathLst>
                  <a:path w="3040" h="2772" extrusionOk="0">
                    <a:moveTo>
                      <a:pt x="1069" y="1"/>
                    </a:moveTo>
                    <a:cubicBezTo>
                      <a:pt x="978" y="1"/>
                      <a:pt x="890" y="15"/>
                      <a:pt x="805" y="46"/>
                    </a:cubicBezTo>
                    <a:cubicBezTo>
                      <a:pt x="0" y="418"/>
                      <a:pt x="924" y="2772"/>
                      <a:pt x="1550" y="2772"/>
                    </a:cubicBezTo>
                    <a:cubicBezTo>
                      <a:pt x="2041" y="2772"/>
                      <a:pt x="2920" y="1908"/>
                      <a:pt x="2920" y="1908"/>
                    </a:cubicBezTo>
                    <a:cubicBezTo>
                      <a:pt x="3039" y="1655"/>
                      <a:pt x="3039" y="1535"/>
                      <a:pt x="2861" y="1163"/>
                    </a:cubicBezTo>
                    <a:cubicBezTo>
                      <a:pt x="2861" y="1163"/>
                      <a:pt x="1892" y="1"/>
                      <a:pt x="10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86"/>
              <p:cNvSpPr/>
              <p:nvPr/>
            </p:nvSpPr>
            <p:spPr>
              <a:xfrm>
                <a:off x="-1002690" y="3121172"/>
                <a:ext cx="58358" cy="57609"/>
              </a:xfrm>
              <a:custGeom>
                <a:avLst/>
                <a:gdLst/>
                <a:ahLst/>
                <a:cxnLst/>
                <a:rect l="l" t="t" r="r" b="b"/>
                <a:pathLst>
                  <a:path w="1297" h="1280" extrusionOk="0">
                    <a:moveTo>
                      <a:pt x="733" y="0"/>
                    </a:moveTo>
                    <a:cubicBezTo>
                      <a:pt x="488" y="0"/>
                      <a:pt x="160" y="118"/>
                      <a:pt x="60" y="268"/>
                    </a:cubicBezTo>
                    <a:cubicBezTo>
                      <a:pt x="0" y="387"/>
                      <a:pt x="60" y="1013"/>
                      <a:pt x="254" y="1206"/>
                    </a:cubicBezTo>
                    <a:cubicBezTo>
                      <a:pt x="288" y="1258"/>
                      <a:pt x="376" y="1280"/>
                      <a:pt x="485" y="1280"/>
                    </a:cubicBezTo>
                    <a:cubicBezTo>
                      <a:pt x="753" y="1280"/>
                      <a:pt x="1152" y="1150"/>
                      <a:pt x="1237" y="1013"/>
                    </a:cubicBezTo>
                    <a:cubicBezTo>
                      <a:pt x="1297" y="759"/>
                      <a:pt x="1118" y="89"/>
                      <a:pt x="865" y="14"/>
                    </a:cubicBezTo>
                    <a:cubicBezTo>
                      <a:pt x="825" y="5"/>
                      <a:pt x="781" y="0"/>
                      <a:pt x="7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86"/>
              <p:cNvSpPr/>
              <p:nvPr/>
            </p:nvSpPr>
            <p:spPr>
              <a:xfrm>
                <a:off x="-698393" y="3451660"/>
                <a:ext cx="343937" cy="30920"/>
              </a:xfrm>
              <a:custGeom>
                <a:avLst/>
                <a:gdLst/>
                <a:ahLst/>
                <a:cxnLst/>
                <a:rect l="l" t="t" r="r" b="b"/>
                <a:pathLst>
                  <a:path w="7644" h="687" extrusionOk="0">
                    <a:moveTo>
                      <a:pt x="1" y="1"/>
                    </a:moveTo>
                    <a:lnTo>
                      <a:pt x="1" y="61"/>
                    </a:lnTo>
                    <a:lnTo>
                      <a:pt x="1178" y="61"/>
                    </a:lnTo>
                    <a:cubicBezTo>
                      <a:pt x="1550" y="61"/>
                      <a:pt x="1982" y="61"/>
                      <a:pt x="2429" y="120"/>
                    </a:cubicBezTo>
                    <a:cubicBezTo>
                      <a:pt x="2861" y="120"/>
                      <a:pt x="3353" y="195"/>
                      <a:pt x="3785" y="195"/>
                    </a:cubicBezTo>
                    <a:cubicBezTo>
                      <a:pt x="4038" y="195"/>
                      <a:pt x="4291" y="254"/>
                      <a:pt x="4530" y="254"/>
                    </a:cubicBezTo>
                    <a:cubicBezTo>
                      <a:pt x="4783" y="254"/>
                      <a:pt x="4962" y="314"/>
                      <a:pt x="5215" y="314"/>
                    </a:cubicBezTo>
                    <a:cubicBezTo>
                      <a:pt x="5468" y="314"/>
                      <a:pt x="5647" y="373"/>
                      <a:pt x="5841" y="373"/>
                    </a:cubicBezTo>
                    <a:cubicBezTo>
                      <a:pt x="6079" y="433"/>
                      <a:pt x="6273" y="433"/>
                      <a:pt x="6452" y="493"/>
                    </a:cubicBezTo>
                    <a:cubicBezTo>
                      <a:pt x="6586" y="493"/>
                      <a:pt x="6764" y="567"/>
                      <a:pt x="6899" y="567"/>
                    </a:cubicBezTo>
                    <a:cubicBezTo>
                      <a:pt x="7077" y="627"/>
                      <a:pt x="7196" y="627"/>
                      <a:pt x="7271" y="627"/>
                    </a:cubicBezTo>
                    <a:cubicBezTo>
                      <a:pt x="7196" y="567"/>
                      <a:pt x="7077" y="567"/>
                      <a:pt x="6958" y="493"/>
                    </a:cubicBezTo>
                    <a:cubicBezTo>
                      <a:pt x="6764" y="493"/>
                      <a:pt x="6645" y="433"/>
                      <a:pt x="6452" y="373"/>
                    </a:cubicBezTo>
                    <a:cubicBezTo>
                      <a:pt x="6273" y="373"/>
                      <a:pt x="6079" y="373"/>
                      <a:pt x="5900" y="314"/>
                    </a:cubicBezTo>
                    <a:cubicBezTo>
                      <a:pt x="5647" y="314"/>
                      <a:pt x="5468" y="254"/>
                      <a:pt x="5215" y="254"/>
                    </a:cubicBezTo>
                    <a:cubicBezTo>
                      <a:pt x="5036" y="195"/>
                      <a:pt x="4783" y="195"/>
                      <a:pt x="4530" y="195"/>
                    </a:cubicBezTo>
                    <a:cubicBezTo>
                      <a:pt x="4291" y="120"/>
                      <a:pt x="4038" y="120"/>
                      <a:pt x="3845" y="61"/>
                    </a:cubicBezTo>
                    <a:cubicBezTo>
                      <a:pt x="3353" y="61"/>
                      <a:pt x="2861" y="1"/>
                      <a:pt x="2429" y="1"/>
                    </a:cubicBezTo>
                    <a:close/>
                    <a:moveTo>
                      <a:pt x="7271" y="627"/>
                    </a:moveTo>
                    <a:cubicBezTo>
                      <a:pt x="7509" y="686"/>
                      <a:pt x="7643" y="686"/>
                      <a:pt x="7643" y="686"/>
                    </a:cubicBezTo>
                    <a:cubicBezTo>
                      <a:pt x="7643" y="686"/>
                      <a:pt x="7509" y="627"/>
                      <a:pt x="7271" y="62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86"/>
              <p:cNvSpPr/>
              <p:nvPr/>
            </p:nvSpPr>
            <p:spPr>
              <a:xfrm>
                <a:off x="-703748" y="3473803"/>
                <a:ext cx="326479" cy="112023"/>
              </a:xfrm>
              <a:custGeom>
                <a:avLst/>
                <a:gdLst/>
                <a:ahLst/>
                <a:cxnLst/>
                <a:rect l="l" t="t" r="r" b="b"/>
                <a:pathLst>
                  <a:path w="7256" h="2489" extrusionOk="0">
                    <a:moveTo>
                      <a:pt x="1" y="1"/>
                    </a:moveTo>
                    <a:lnTo>
                      <a:pt x="1" y="75"/>
                    </a:lnTo>
                    <a:cubicBezTo>
                      <a:pt x="1" y="75"/>
                      <a:pt x="433" y="194"/>
                      <a:pt x="1118" y="373"/>
                    </a:cubicBezTo>
                    <a:cubicBezTo>
                      <a:pt x="1491" y="507"/>
                      <a:pt x="1863" y="626"/>
                      <a:pt x="2295" y="745"/>
                    </a:cubicBezTo>
                    <a:cubicBezTo>
                      <a:pt x="2727" y="880"/>
                      <a:pt x="3159" y="1058"/>
                      <a:pt x="3666" y="1192"/>
                    </a:cubicBezTo>
                    <a:cubicBezTo>
                      <a:pt x="4098" y="1371"/>
                      <a:pt x="4530" y="1490"/>
                      <a:pt x="4962" y="1624"/>
                    </a:cubicBezTo>
                    <a:cubicBezTo>
                      <a:pt x="5394" y="1803"/>
                      <a:pt x="5766" y="1937"/>
                      <a:pt x="6079" y="2056"/>
                    </a:cubicBezTo>
                    <a:cubicBezTo>
                      <a:pt x="6451" y="2176"/>
                      <a:pt x="6705" y="2310"/>
                      <a:pt x="6883" y="2369"/>
                    </a:cubicBezTo>
                    <a:cubicBezTo>
                      <a:pt x="7137" y="2429"/>
                      <a:pt x="7196" y="2488"/>
                      <a:pt x="7196" y="2488"/>
                    </a:cubicBezTo>
                    <a:lnTo>
                      <a:pt x="7256" y="2488"/>
                    </a:lnTo>
                    <a:cubicBezTo>
                      <a:pt x="7256" y="2488"/>
                      <a:pt x="7137" y="2429"/>
                      <a:pt x="6943" y="2369"/>
                    </a:cubicBezTo>
                    <a:cubicBezTo>
                      <a:pt x="6764" y="2235"/>
                      <a:pt x="6451" y="2176"/>
                      <a:pt x="6139" y="1997"/>
                    </a:cubicBezTo>
                    <a:cubicBezTo>
                      <a:pt x="5766" y="1863"/>
                      <a:pt x="5394" y="1744"/>
                      <a:pt x="4962" y="1565"/>
                    </a:cubicBezTo>
                    <a:cubicBezTo>
                      <a:pt x="4589" y="1431"/>
                      <a:pt x="4098" y="1252"/>
                      <a:pt x="3666" y="1118"/>
                    </a:cubicBezTo>
                    <a:cubicBezTo>
                      <a:pt x="3412" y="1058"/>
                      <a:pt x="3219" y="939"/>
                      <a:pt x="2980" y="880"/>
                    </a:cubicBezTo>
                    <a:cubicBezTo>
                      <a:pt x="2787" y="820"/>
                      <a:pt x="2548" y="745"/>
                      <a:pt x="2355" y="686"/>
                    </a:cubicBezTo>
                    <a:cubicBezTo>
                      <a:pt x="1923" y="567"/>
                      <a:pt x="1491" y="447"/>
                      <a:pt x="1178" y="313"/>
                    </a:cubicBezTo>
                    <a:cubicBezTo>
                      <a:pt x="805" y="254"/>
                      <a:pt x="492" y="135"/>
                      <a:pt x="314" y="75"/>
                    </a:cubicBezTo>
                    <a:cubicBezTo>
                      <a:pt x="120" y="75"/>
                      <a:pt x="1" y="1"/>
                      <a:pt x="1"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86"/>
              <p:cNvSpPr/>
              <p:nvPr/>
            </p:nvSpPr>
            <p:spPr>
              <a:xfrm>
                <a:off x="-1309687" y="3440273"/>
                <a:ext cx="343222" cy="33576"/>
              </a:xfrm>
              <a:custGeom>
                <a:avLst/>
                <a:gdLst/>
                <a:ahLst/>
                <a:cxnLst/>
                <a:rect l="l" t="t" r="r" b="b"/>
                <a:pathLst>
                  <a:path w="7628" h="746" extrusionOk="0">
                    <a:moveTo>
                      <a:pt x="6451" y="1"/>
                    </a:moveTo>
                    <a:cubicBezTo>
                      <a:pt x="6079" y="1"/>
                      <a:pt x="5647" y="1"/>
                      <a:pt x="5215" y="75"/>
                    </a:cubicBezTo>
                    <a:cubicBezTo>
                      <a:pt x="4768" y="75"/>
                      <a:pt x="4276" y="75"/>
                      <a:pt x="3784" y="135"/>
                    </a:cubicBezTo>
                    <a:cubicBezTo>
                      <a:pt x="3531" y="135"/>
                      <a:pt x="3278" y="194"/>
                      <a:pt x="3099" y="194"/>
                    </a:cubicBezTo>
                    <a:cubicBezTo>
                      <a:pt x="2846" y="194"/>
                      <a:pt x="2607" y="254"/>
                      <a:pt x="2414" y="254"/>
                    </a:cubicBezTo>
                    <a:cubicBezTo>
                      <a:pt x="2161" y="254"/>
                      <a:pt x="1982" y="314"/>
                      <a:pt x="1729" y="373"/>
                    </a:cubicBezTo>
                    <a:cubicBezTo>
                      <a:pt x="1550" y="373"/>
                      <a:pt x="1356" y="373"/>
                      <a:pt x="1177" y="448"/>
                    </a:cubicBezTo>
                    <a:cubicBezTo>
                      <a:pt x="984" y="448"/>
                      <a:pt x="864" y="507"/>
                      <a:pt x="671" y="567"/>
                    </a:cubicBezTo>
                    <a:cubicBezTo>
                      <a:pt x="864" y="567"/>
                      <a:pt x="984" y="507"/>
                      <a:pt x="1177" y="507"/>
                    </a:cubicBezTo>
                    <a:cubicBezTo>
                      <a:pt x="1356" y="507"/>
                      <a:pt x="1550" y="448"/>
                      <a:pt x="1729" y="448"/>
                    </a:cubicBezTo>
                    <a:cubicBezTo>
                      <a:pt x="1982" y="373"/>
                      <a:pt x="2161" y="373"/>
                      <a:pt x="2414" y="314"/>
                    </a:cubicBezTo>
                    <a:cubicBezTo>
                      <a:pt x="2607" y="314"/>
                      <a:pt x="2846" y="314"/>
                      <a:pt x="3099" y="254"/>
                    </a:cubicBezTo>
                    <a:lnTo>
                      <a:pt x="3784" y="254"/>
                    </a:lnTo>
                    <a:cubicBezTo>
                      <a:pt x="4276" y="194"/>
                      <a:pt x="4768" y="135"/>
                      <a:pt x="5215" y="135"/>
                    </a:cubicBezTo>
                    <a:cubicBezTo>
                      <a:pt x="5647" y="135"/>
                      <a:pt x="6079" y="135"/>
                      <a:pt x="6451" y="75"/>
                    </a:cubicBezTo>
                    <a:lnTo>
                      <a:pt x="7628" y="75"/>
                    </a:lnTo>
                    <a:lnTo>
                      <a:pt x="7628" y="1"/>
                    </a:lnTo>
                    <a:close/>
                    <a:moveTo>
                      <a:pt x="671" y="567"/>
                    </a:moveTo>
                    <a:cubicBezTo>
                      <a:pt x="552" y="567"/>
                      <a:pt x="432" y="626"/>
                      <a:pt x="298" y="626"/>
                    </a:cubicBezTo>
                    <a:cubicBezTo>
                      <a:pt x="120" y="686"/>
                      <a:pt x="0" y="686"/>
                      <a:pt x="0" y="686"/>
                    </a:cubicBezTo>
                    <a:lnTo>
                      <a:pt x="0" y="746"/>
                    </a:lnTo>
                    <a:cubicBezTo>
                      <a:pt x="0" y="746"/>
                      <a:pt x="120" y="686"/>
                      <a:pt x="298" y="686"/>
                    </a:cubicBezTo>
                    <a:cubicBezTo>
                      <a:pt x="432" y="626"/>
                      <a:pt x="552" y="626"/>
                      <a:pt x="671" y="567"/>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86"/>
              <p:cNvSpPr/>
              <p:nvPr/>
            </p:nvSpPr>
            <p:spPr>
              <a:xfrm>
                <a:off x="-1287550" y="3463091"/>
                <a:ext cx="326484" cy="111349"/>
              </a:xfrm>
              <a:custGeom>
                <a:avLst/>
                <a:gdLst/>
                <a:ahLst/>
                <a:cxnLst/>
                <a:rect l="l" t="t" r="r" b="b"/>
                <a:pathLst>
                  <a:path w="7256" h="2474" extrusionOk="0">
                    <a:moveTo>
                      <a:pt x="7255" y="0"/>
                    </a:moveTo>
                    <a:cubicBezTo>
                      <a:pt x="7255" y="0"/>
                      <a:pt x="7136" y="60"/>
                      <a:pt x="6957" y="119"/>
                    </a:cubicBezTo>
                    <a:cubicBezTo>
                      <a:pt x="6704" y="179"/>
                      <a:pt x="6451" y="239"/>
                      <a:pt x="6078" y="373"/>
                    </a:cubicBezTo>
                    <a:cubicBezTo>
                      <a:pt x="5765" y="432"/>
                      <a:pt x="5333" y="551"/>
                      <a:pt x="4901" y="685"/>
                    </a:cubicBezTo>
                    <a:cubicBezTo>
                      <a:pt x="4723" y="745"/>
                      <a:pt x="4469" y="805"/>
                      <a:pt x="4276" y="924"/>
                    </a:cubicBezTo>
                    <a:cubicBezTo>
                      <a:pt x="4037" y="983"/>
                      <a:pt x="3784" y="1058"/>
                      <a:pt x="3605" y="1118"/>
                    </a:cubicBezTo>
                    <a:cubicBezTo>
                      <a:pt x="3099" y="1296"/>
                      <a:pt x="2667" y="1430"/>
                      <a:pt x="2235" y="1609"/>
                    </a:cubicBezTo>
                    <a:cubicBezTo>
                      <a:pt x="1862" y="1728"/>
                      <a:pt x="1430" y="1922"/>
                      <a:pt x="1117" y="2041"/>
                    </a:cubicBezTo>
                    <a:cubicBezTo>
                      <a:pt x="804" y="2175"/>
                      <a:pt x="492" y="2294"/>
                      <a:pt x="313" y="2354"/>
                    </a:cubicBezTo>
                    <a:cubicBezTo>
                      <a:pt x="119" y="2414"/>
                      <a:pt x="0" y="2473"/>
                      <a:pt x="0" y="2473"/>
                    </a:cubicBezTo>
                    <a:cubicBezTo>
                      <a:pt x="0" y="2473"/>
                      <a:pt x="119" y="2473"/>
                      <a:pt x="313" y="2414"/>
                    </a:cubicBezTo>
                    <a:cubicBezTo>
                      <a:pt x="492" y="2294"/>
                      <a:pt x="804" y="2235"/>
                      <a:pt x="1117" y="2101"/>
                    </a:cubicBezTo>
                    <a:cubicBezTo>
                      <a:pt x="1490" y="1982"/>
                      <a:pt x="1862" y="1803"/>
                      <a:pt x="2294" y="1669"/>
                    </a:cubicBezTo>
                    <a:cubicBezTo>
                      <a:pt x="2726" y="1550"/>
                      <a:pt x="3158" y="1356"/>
                      <a:pt x="3605" y="1237"/>
                    </a:cubicBezTo>
                    <a:cubicBezTo>
                      <a:pt x="4097" y="1118"/>
                      <a:pt x="4529" y="924"/>
                      <a:pt x="4961" y="805"/>
                    </a:cubicBezTo>
                    <a:cubicBezTo>
                      <a:pt x="5393" y="685"/>
                      <a:pt x="5765" y="551"/>
                      <a:pt x="6078" y="432"/>
                    </a:cubicBezTo>
                    <a:cubicBezTo>
                      <a:pt x="6763" y="179"/>
                      <a:pt x="7255" y="60"/>
                      <a:pt x="7255" y="60"/>
                    </a:cubicBezTo>
                    <a:lnTo>
                      <a:pt x="7255" y="0"/>
                    </a:ln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895" name="Google Shape;13895;p86"/>
          <p:cNvSpPr/>
          <p:nvPr/>
        </p:nvSpPr>
        <p:spPr>
          <a:xfrm>
            <a:off x="1618398" y="3122950"/>
            <a:ext cx="6080726" cy="1450746"/>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ln/>
        </p:spPr>
        <p:style>
          <a:lnRef idx="1">
            <a:schemeClr val="dk1"/>
          </a:lnRef>
          <a:fillRef idx="2">
            <a:schemeClr val="dk1"/>
          </a:fillRef>
          <a:effectRef idx="1">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00"/>
              </a:solidFill>
            </a:endParaRPr>
          </a:p>
        </p:txBody>
      </p:sp>
      <p:grpSp>
        <p:nvGrpSpPr>
          <p:cNvPr id="13896" name="Google Shape;13896;p86"/>
          <p:cNvGrpSpPr/>
          <p:nvPr/>
        </p:nvGrpSpPr>
        <p:grpSpPr>
          <a:xfrm>
            <a:off x="885791" y="2731051"/>
            <a:ext cx="1212185" cy="1215889"/>
            <a:chOff x="1098138" y="2734330"/>
            <a:chExt cx="1212185" cy="1215889"/>
          </a:xfrm>
        </p:grpSpPr>
        <p:grpSp>
          <p:nvGrpSpPr>
            <p:cNvPr id="13897" name="Google Shape;13897;p86"/>
            <p:cNvGrpSpPr/>
            <p:nvPr/>
          </p:nvGrpSpPr>
          <p:grpSpPr>
            <a:xfrm rot="-1616117">
              <a:off x="1252919" y="2890247"/>
              <a:ext cx="902624" cy="904053"/>
              <a:chOff x="-2014183" y="3001939"/>
              <a:chExt cx="973278" cy="968805"/>
            </a:xfrm>
          </p:grpSpPr>
          <p:sp>
            <p:nvSpPr>
              <p:cNvPr id="13898" name="Google Shape;13898;p86"/>
              <p:cNvSpPr/>
              <p:nvPr/>
            </p:nvSpPr>
            <p:spPr>
              <a:xfrm>
                <a:off x="-1775472" y="3158464"/>
                <a:ext cx="468420" cy="434482"/>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86"/>
              <p:cNvSpPr/>
              <p:nvPr/>
            </p:nvSpPr>
            <p:spPr>
              <a:xfrm>
                <a:off x="-1329280" y="3133894"/>
                <a:ext cx="125290" cy="147725"/>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86"/>
              <p:cNvSpPr/>
              <p:nvPr/>
            </p:nvSpPr>
            <p:spPr>
              <a:xfrm>
                <a:off x="-1866772" y="3087463"/>
                <a:ext cx="130496" cy="161571"/>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86"/>
              <p:cNvSpPr/>
              <p:nvPr/>
            </p:nvSpPr>
            <p:spPr>
              <a:xfrm>
                <a:off x="-1938500" y="3001939"/>
                <a:ext cx="234861" cy="269268"/>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86"/>
              <p:cNvSpPr/>
              <p:nvPr/>
            </p:nvSpPr>
            <p:spPr>
              <a:xfrm>
                <a:off x="-1356660" y="3045768"/>
                <a:ext cx="250529" cy="258024"/>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86"/>
              <p:cNvSpPr/>
              <p:nvPr/>
            </p:nvSpPr>
            <p:spPr>
              <a:xfrm>
                <a:off x="-2014183" y="3238522"/>
                <a:ext cx="973278" cy="732223"/>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86"/>
              <p:cNvSpPr/>
              <p:nvPr/>
            </p:nvSpPr>
            <p:spPr>
              <a:xfrm>
                <a:off x="-1780677" y="3520339"/>
                <a:ext cx="77038" cy="70479"/>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86"/>
              <p:cNvSpPr/>
              <p:nvPr/>
            </p:nvSpPr>
            <p:spPr>
              <a:xfrm>
                <a:off x="-1410169" y="3552924"/>
                <a:ext cx="70479" cy="70531"/>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86"/>
              <p:cNvSpPr/>
              <p:nvPr/>
            </p:nvSpPr>
            <p:spPr>
              <a:xfrm>
                <a:off x="-1584961" y="3623405"/>
                <a:ext cx="27432" cy="92653"/>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86"/>
              <p:cNvSpPr/>
              <p:nvPr/>
            </p:nvSpPr>
            <p:spPr>
              <a:xfrm>
                <a:off x="-1628008" y="3705597"/>
                <a:ext cx="103064" cy="62203"/>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86"/>
              <p:cNvSpPr/>
              <p:nvPr/>
            </p:nvSpPr>
            <p:spPr>
              <a:xfrm>
                <a:off x="-1921583" y="3612942"/>
                <a:ext cx="206180" cy="201443"/>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86"/>
              <p:cNvSpPr/>
              <p:nvPr/>
            </p:nvSpPr>
            <p:spPr>
              <a:xfrm>
                <a:off x="-1410169" y="3661820"/>
                <a:ext cx="211385" cy="202068"/>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86"/>
              <p:cNvSpPr/>
              <p:nvPr/>
            </p:nvSpPr>
            <p:spPr>
              <a:xfrm>
                <a:off x="-1698487" y="3629911"/>
                <a:ext cx="271402" cy="97911"/>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86"/>
              <p:cNvSpPr/>
              <p:nvPr/>
            </p:nvSpPr>
            <p:spPr>
              <a:xfrm>
                <a:off x="-1633265" y="3564272"/>
                <a:ext cx="130287" cy="81722"/>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12" name="Google Shape;13912;p86"/>
            <p:cNvGrpSpPr/>
            <p:nvPr/>
          </p:nvGrpSpPr>
          <p:grpSpPr>
            <a:xfrm rot="-1644951">
              <a:off x="1297313" y="2954349"/>
              <a:ext cx="797316" cy="795097"/>
              <a:chOff x="-2014183" y="3001939"/>
              <a:chExt cx="973278" cy="968805"/>
            </a:xfrm>
          </p:grpSpPr>
          <p:sp>
            <p:nvSpPr>
              <p:cNvPr id="13913" name="Google Shape;13913;p86"/>
              <p:cNvSpPr/>
              <p:nvPr/>
            </p:nvSpPr>
            <p:spPr>
              <a:xfrm>
                <a:off x="-1775472" y="3158464"/>
                <a:ext cx="468420" cy="434482"/>
              </a:xfrm>
              <a:custGeom>
                <a:avLst/>
                <a:gdLst/>
                <a:ahLst/>
                <a:cxnLst/>
                <a:rect l="l" t="t" r="r" b="b"/>
                <a:pathLst>
                  <a:path w="8999" h="8347" extrusionOk="0">
                    <a:moveTo>
                      <a:pt x="4074" y="1"/>
                    </a:moveTo>
                    <a:cubicBezTo>
                      <a:pt x="3755" y="1"/>
                      <a:pt x="3441" y="21"/>
                      <a:pt x="3134" y="60"/>
                    </a:cubicBezTo>
                    <a:cubicBezTo>
                      <a:pt x="2507" y="160"/>
                      <a:pt x="1881" y="386"/>
                      <a:pt x="1379" y="586"/>
                    </a:cubicBezTo>
                    <a:cubicBezTo>
                      <a:pt x="1154" y="687"/>
                      <a:pt x="953" y="787"/>
                      <a:pt x="753" y="912"/>
                    </a:cubicBezTo>
                    <a:cubicBezTo>
                      <a:pt x="427" y="1113"/>
                      <a:pt x="227" y="1313"/>
                      <a:pt x="1" y="1539"/>
                    </a:cubicBezTo>
                    <a:cubicBezTo>
                      <a:pt x="126" y="1539"/>
                      <a:pt x="2106" y="2667"/>
                      <a:pt x="2733" y="4546"/>
                    </a:cubicBezTo>
                    <a:cubicBezTo>
                      <a:pt x="3359" y="6651"/>
                      <a:pt x="3560" y="8205"/>
                      <a:pt x="3560" y="8205"/>
                    </a:cubicBezTo>
                    <a:cubicBezTo>
                      <a:pt x="3560" y="8205"/>
                      <a:pt x="3876" y="8347"/>
                      <a:pt x="4163" y="8347"/>
                    </a:cubicBezTo>
                    <a:cubicBezTo>
                      <a:pt x="4375" y="8347"/>
                      <a:pt x="4570" y="8270"/>
                      <a:pt x="4613" y="8005"/>
                    </a:cubicBezTo>
                    <a:cubicBezTo>
                      <a:pt x="4713" y="6025"/>
                      <a:pt x="7019" y="2792"/>
                      <a:pt x="8998" y="1839"/>
                    </a:cubicBezTo>
                    <a:cubicBezTo>
                      <a:pt x="8773" y="1639"/>
                      <a:pt x="8673" y="1539"/>
                      <a:pt x="8572" y="1413"/>
                    </a:cubicBezTo>
                    <a:cubicBezTo>
                      <a:pt x="8372" y="1313"/>
                      <a:pt x="8272" y="1213"/>
                      <a:pt x="8046" y="1113"/>
                    </a:cubicBezTo>
                    <a:cubicBezTo>
                      <a:pt x="6794" y="345"/>
                      <a:pt x="5396" y="1"/>
                      <a:pt x="4074"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86"/>
              <p:cNvSpPr/>
              <p:nvPr/>
            </p:nvSpPr>
            <p:spPr>
              <a:xfrm>
                <a:off x="-1329280" y="3133894"/>
                <a:ext cx="125290" cy="147725"/>
              </a:xfrm>
              <a:custGeom>
                <a:avLst/>
                <a:gdLst/>
                <a:ahLst/>
                <a:cxnLst/>
                <a:rect l="l" t="t" r="r" b="b"/>
                <a:pathLst>
                  <a:path w="2407" h="2838" extrusionOk="0">
                    <a:moveTo>
                      <a:pt x="1900" y="1"/>
                    </a:moveTo>
                    <a:cubicBezTo>
                      <a:pt x="1760" y="1"/>
                      <a:pt x="1582" y="39"/>
                      <a:pt x="1354" y="131"/>
                    </a:cubicBezTo>
                    <a:cubicBezTo>
                      <a:pt x="201" y="532"/>
                      <a:pt x="0" y="1885"/>
                      <a:pt x="0" y="1885"/>
                    </a:cubicBezTo>
                    <a:cubicBezTo>
                      <a:pt x="101" y="2011"/>
                      <a:pt x="201" y="2111"/>
                      <a:pt x="426" y="2311"/>
                    </a:cubicBezTo>
                    <a:cubicBezTo>
                      <a:pt x="527" y="2412"/>
                      <a:pt x="727" y="2637"/>
                      <a:pt x="953" y="2838"/>
                    </a:cubicBezTo>
                    <a:cubicBezTo>
                      <a:pt x="1980" y="2512"/>
                      <a:pt x="2406" y="1058"/>
                      <a:pt x="2406" y="758"/>
                    </a:cubicBezTo>
                    <a:cubicBezTo>
                      <a:pt x="2406" y="502"/>
                      <a:pt x="2406" y="1"/>
                      <a:pt x="1900" y="1"/>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86"/>
              <p:cNvSpPr/>
              <p:nvPr/>
            </p:nvSpPr>
            <p:spPr>
              <a:xfrm>
                <a:off x="-1866772" y="3087463"/>
                <a:ext cx="130496" cy="161571"/>
              </a:xfrm>
              <a:custGeom>
                <a:avLst/>
                <a:gdLst/>
                <a:ahLst/>
                <a:cxnLst/>
                <a:rect l="l" t="t" r="r" b="b"/>
                <a:pathLst>
                  <a:path w="2507" h="3104" extrusionOk="0">
                    <a:moveTo>
                      <a:pt x="567" y="0"/>
                    </a:moveTo>
                    <a:cubicBezTo>
                      <a:pt x="141" y="0"/>
                      <a:pt x="1" y="342"/>
                      <a:pt x="1" y="497"/>
                    </a:cubicBezTo>
                    <a:cubicBezTo>
                      <a:pt x="1" y="697"/>
                      <a:pt x="1" y="2577"/>
                      <a:pt x="1454" y="3103"/>
                    </a:cubicBezTo>
                    <a:cubicBezTo>
                      <a:pt x="1554" y="3003"/>
                      <a:pt x="1655" y="2903"/>
                      <a:pt x="1755" y="2903"/>
                    </a:cubicBezTo>
                    <a:cubicBezTo>
                      <a:pt x="1981" y="2677"/>
                      <a:pt x="2181" y="2477"/>
                      <a:pt x="2507" y="2276"/>
                    </a:cubicBezTo>
                    <a:cubicBezTo>
                      <a:pt x="2507" y="2151"/>
                      <a:pt x="2181" y="898"/>
                      <a:pt x="1354" y="271"/>
                    </a:cubicBezTo>
                    <a:cubicBezTo>
                      <a:pt x="1021" y="73"/>
                      <a:pt x="764" y="0"/>
                      <a:pt x="567" y="0"/>
                    </a:cubicBezTo>
                    <a:close/>
                  </a:path>
                </a:pathLst>
              </a:custGeom>
              <a:solidFill>
                <a:srgbClr val="FFBC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86"/>
              <p:cNvSpPr/>
              <p:nvPr/>
            </p:nvSpPr>
            <p:spPr>
              <a:xfrm>
                <a:off x="-1938500" y="3001939"/>
                <a:ext cx="234861" cy="269268"/>
              </a:xfrm>
              <a:custGeom>
                <a:avLst/>
                <a:gdLst/>
                <a:ahLst/>
                <a:cxnLst/>
                <a:rect l="l" t="t" r="r" b="b"/>
                <a:pathLst>
                  <a:path w="4512" h="5173" extrusionOk="0">
                    <a:moveTo>
                      <a:pt x="1248" y="1"/>
                    </a:moveTo>
                    <a:cubicBezTo>
                      <a:pt x="796" y="1"/>
                      <a:pt x="463" y="185"/>
                      <a:pt x="326" y="561"/>
                    </a:cubicBezTo>
                    <a:cubicBezTo>
                      <a:pt x="0" y="1288"/>
                      <a:pt x="326" y="4947"/>
                      <a:pt x="2506" y="5172"/>
                    </a:cubicBezTo>
                    <a:cubicBezTo>
                      <a:pt x="2632" y="5047"/>
                      <a:pt x="2732" y="4846"/>
                      <a:pt x="2832" y="4746"/>
                    </a:cubicBezTo>
                    <a:cubicBezTo>
                      <a:pt x="1379" y="4220"/>
                      <a:pt x="1379" y="2340"/>
                      <a:pt x="1379" y="2140"/>
                    </a:cubicBezTo>
                    <a:cubicBezTo>
                      <a:pt x="1379" y="1985"/>
                      <a:pt x="1519" y="1643"/>
                      <a:pt x="1945" y="1643"/>
                    </a:cubicBezTo>
                    <a:cubicBezTo>
                      <a:pt x="2142" y="1643"/>
                      <a:pt x="2399" y="1716"/>
                      <a:pt x="2732" y="1914"/>
                    </a:cubicBezTo>
                    <a:cubicBezTo>
                      <a:pt x="3559" y="2541"/>
                      <a:pt x="3885" y="3794"/>
                      <a:pt x="3885" y="3919"/>
                    </a:cubicBezTo>
                    <a:cubicBezTo>
                      <a:pt x="4085" y="3794"/>
                      <a:pt x="4286" y="3694"/>
                      <a:pt x="4511" y="3593"/>
                    </a:cubicBezTo>
                    <a:cubicBezTo>
                      <a:pt x="4386" y="3067"/>
                      <a:pt x="4286" y="1613"/>
                      <a:pt x="3258" y="786"/>
                    </a:cubicBezTo>
                    <a:cubicBezTo>
                      <a:pt x="2506" y="267"/>
                      <a:pt x="1791" y="1"/>
                      <a:pt x="1248"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86"/>
              <p:cNvSpPr/>
              <p:nvPr/>
            </p:nvSpPr>
            <p:spPr>
              <a:xfrm>
                <a:off x="-1356660" y="3045768"/>
                <a:ext cx="250529" cy="258024"/>
              </a:xfrm>
              <a:custGeom>
                <a:avLst/>
                <a:gdLst/>
                <a:ahLst/>
                <a:cxnLst/>
                <a:rect l="l" t="t" r="r" b="b"/>
                <a:pathLst>
                  <a:path w="4813" h="4957" extrusionOk="0">
                    <a:moveTo>
                      <a:pt x="3458" y="0"/>
                    </a:moveTo>
                    <a:cubicBezTo>
                      <a:pt x="2977" y="0"/>
                      <a:pt x="2396" y="137"/>
                      <a:pt x="1780" y="446"/>
                    </a:cubicBezTo>
                    <a:cubicBezTo>
                      <a:pt x="526" y="1072"/>
                      <a:pt x="100" y="2852"/>
                      <a:pt x="0" y="3278"/>
                    </a:cubicBezTo>
                    <a:cubicBezTo>
                      <a:pt x="226" y="3378"/>
                      <a:pt x="326" y="3478"/>
                      <a:pt x="526" y="3578"/>
                    </a:cubicBezTo>
                    <a:cubicBezTo>
                      <a:pt x="526" y="3578"/>
                      <a:pt x="727" y="2225"/>
                      <a:pt x="1880" y="1824"/>
                    </a:cubicBezTo>
                    <a:cubicBezTo>
                      <a:pt x="2108" y="1732"/>
                      <a:pt x="2286" y="1694"/>
                      <a:pt x="2426" y="1694"/>
                    </a:cubicBezTo>
                    <a:cubicBezTo>
                      <a:pt x="2932" y="1694"/>
                      <a:pt x="2932" y="2195"/>
                      <a:pt x="2932" y="2451"/>
                    </a:cubicBezTo>
                    <a:cubicBezTo>
                      <a:pt x="2932" y="2751"/>
                      <a:pt x="2506" y="4205"/>
                      <a:pt x="1479" y="4531"/>
                    </a:cubicBezTo>
                    <a:cubicBezTo>
                      <a:pt x="1479" y="4631"/>
                      <a:pt x="1579" y="4631"/>
                      <a:pt x="1679" y="4731"/>
                    </a:cubicBezTo>
                    <a:cubicBezTo>
                      <a:pt x="1679" y="4832"/>
                      <a:pt x="1679" y="4832"/>
                      <a:pt x="1780" y="4957"/>
                    </a:cubicBezTo>
                    <a:cubicBezTo>
                      <a:pt x="3860" y="4957"/>
                      <a:pt x="4812" y="1498"/>
                      <a:pt x="4712" y="671"/>
                    </a:cubicBezTo>
                    <a:cubicBezTo>
                      <a:pt x="4582" y="253"/>
                      <a:pt x="4111" y="0"/>
                      <a:pt x="3458"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86"/>
              <p:cNvSpPr/>
              <p:nvPr/>
            </p:nvSpPr>
            <p:spPr>
              <a:xfrm>
                <a:off x="-2014183" y="3238522"/>
                <a:ext cx="973278" cy="732223"/>
              </a:xfrm>
              <a:custGeom>
                <a:avLst/>
                <a:gdLst/>
                <a:ahLst/>
                <a:cxnLst/>
                <a:rect l="l" t="t" r="r" b="b"/>
                <a:pathLst>
                  <a:path w="18698" h="14067" extrusionOk="0">
                    <a:moveTo>
                      <a:pt x="4587" y="1"/>
                    </a:moveTo>
                    <a:cubicBezTo>
                      <a:pt x="4487" y="1"/>
                      <a:pt x="4386" y="101"/>
                      <a:pt x="4286" y="201"/>
                    </a:cubicBezTo>
                    <a:cubicBezTo>
                      <a:pt x="4186" y="301"/>
                      <a:pt x="4086" y="502"/>
                      <a:pt x="3960" y="627"/>
                    </a:cubicBezTo>
                    <a:cubicBezTo>
                      <a:pt x="3033" y="1755"/>
                      <a:pt x="2406" y="3234"/>
                      <a:pt x="1780" y="5113"/>
                    </a:cubicBezTo>
                    <a:cubicBezTo>
                      <a:pt x="1780" y="5113"/>
                      <a:pt x="427" y="6567"/>
                      <a:pt x="326" y="8246"/>
                    </a:cubicBezTo>
                    <a:cubicBezTo>
                      <a:pt x="0" y="10953"/>
                      <a:pt x="1579" y="12407"/>
                      <a:pt x="1579" y="12407"/>
                    </a:cubicBezTo>
                    <a:cubicBezTo>
                      <a:pt x="1579" y="12407"/>
                      <a:pt x="2406" y="13259"/>
                      <a:pt x="6792" y="13885"/>
                    </a:cubicBezTo>
                    <a:cubicBezTo>
                      <a:pt x="7556" y="14014"/>
                      <a:pt x="8288" y="14066"/>
                      <a:pt x="8978" y="14066"/>
                    </a:cubicBezTo>
                    <a:cubicBezTo>
                      <a:pt x="11116" y="14066"/>
                      <a:pt x="12837" y="13562"/>
                      <a:pt x="13785" y="13259"/>
                    </a:cubicBezTo>
                    <a:lnTo>
                      <a:pt x="13785" y="13159"/>
                    </a:lnTo>
                    <a:cubicBezTo>
                      <a:pt x="14512" y="12733"/>
                      <a:pt x="15138" y="12407"/>
                      <a:pt x="15564" y="12006"/>
                    </a:cubicBezTo>
                    <a:cubicBezTo>
                      <a:pt x="18697" y="9274"/>
                      <a:pt x="15564" y="5740"/>
                      <a:pt x="15564" y="5740"/>
                    </a:cubicBezTo>
                    <a:cubicBezTo>
                      <a:pt x="15564" y="5740"/>
                      <a:pt x="15665" y="2908"/>
                      <a:pt x="14412" y="1254"/>
                    </a:cubicBezTo>
                    <a:cubicBezTo>
                      <a:pt x="14311" y="1129"/>
                      <a:pt x="14311" y="1129"/>
                      <a:pt x="14311" y="1028"/>
                    </a:cubicBezTo>
                    <a:cubicBezTo>
                      <a:pt x="14211" y="928"/>
                      <a:pt x="14111" y="928"/>
                      <a:pt x="14111" y="828"/>
                    </a:cubicBezTo>
                    <a:cubicBezTo>
                      <a:pt x="13885" y="627"/>
                      <a:pt x="13685" y="402"/>
                      <a:pt x="13584" y="301"/>
                    </a:cubicBezTo>
                    <a:cubicBezTo>
                      <a:pt x="11605" y="1254"/>
                      <a:pt x="9299" y="4487"/>
                      <a:pt x="9199" y="6467"/>
                    </a:cubicBezTo>
                    <a:cubicBezTo>
                      <a:pt x="9156" y="6732"/>
                      <a:pt x="8961" y="6809"/>
                      <a:pt x="8749" y="6809"/>
                    </a:cubicBezTo>
                    <a:cubicBezTo>
                      <a:pt x="8462" y="6809"/>
                      <a:pt x="8146" y="6667"/>
                      <a:pt x="8146" y="6667"/>
                    </a:cubicBezTo>
                    <a:cubicBezTo>
                      <a:pt x="8146" y="6667"/>
                      <a:pt x="7945" y="5113"/>
                      <a:pt x="7319" y="3008"/>
                    </a:cubicBezTo>
                    <a:cubicBezTo>
                      <a:pt x="6692" y="1129"/>
                      <a:pt x="4712" y="1"/>
                      <a:pt x="4587" y="1"/>
                    </a:cubicBezTo>
                    <a:close/>
                  </a:path>
                </a:pathLst>
              </a:custGeom>
              <a:solidFill>
                <a:srgbClr val="F6B8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86"/>
              <p:cNvSpPr/>
              <p:nvPr/>
            </p:nvSpPr>
            <p:spPr>
              <a:xfrm>
                <a:off x="-1780677" y="3520339"/>
                <a:ext cx="77038" cy="70479"/>
              </a:xfrm>
              <a:custGeom>
                <a:avLst/>
                <a:gdLst/>
                <a:ahLst/>
                <a:cxnLst/>
                <a:rect l="l" t="t" r="r" b="b"/>
                <a:pathLst>
                  <a:path w="1480" h="1354" extrusionOk="0">
                    <a:moveTo>
                      <a:pt x="853" y="0"/>
                    </a:moveTo>
                    <a:cubicBezTo>
                      <a:pt x="427" y="0"/>
                      <a:pt x="101" y="326"/>
                      <a:pt x="101" y="627"/>
                    </a:cubicBezTo>
                    <a:cubicBezTo>
                      <a:pt x="1" y="1053"/>
                      <a:pt x="327" y="1354"/>
                      <a:pt x="728" y="1354"/>
                    </a:cubicBezTo>
                    <a:cubicBezTo>
                      <a:pt x="1053" y="1354"/>
                      <a:pt x="1354" y="1153"/>
                      <a:pt x="1479" y="727"/>
                    </a:cubicBezTo>
                    <a:cubicBezTo>
                      <a:pt x="1479" y="426"/>
                      <a:pt x="1154" y="100"/>
                      <a:pt x="853" y="0"/>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86"/>
              <p:cNvSpPr/>
              <p:nvPr/>
            </p:nvSpPr>
            <p:spPr>
              <a:xfrm>
                <a:off x="-1410169" y="3552924"/>
                <a:ext cx="70479" cy="70531"/>
              </a:xfrm>
              <a:custGeom>
                <a:avLst/>
                <a:gdLst/>
                <a:ahLst/>
                <a:cxnLst/>
                <a:rect l="l" t="t" r="r" b="b"/>
                <a:pathLst>
                  <a:path w="1354" h="1355" extrusionOk="0">
                    <a:moveTo>
                      <a:pt x="727" y="1"/>
                    </a:moveTo>
                    <a:cubicBezTo>
                      <a:pt x="402" y="1"/>
                      <a:pt x="1" y="327"/>
                      <a:pt x="1" y="627"/>
                    </a:cubicBezTo>
                    <a:cubicBezTo>
                      <a:pt x="1" y="1053"/>
                      <a:pt x="201" y="1354"/>
                      <a:pt x="627" y="1354"/>
                    </a:cubicBezTo>
                    <a:cubicBezTo>
                      <a:pt x="1028" y="1354"/>
                      <a:pt x="1354" y="1154"/>
                      <a:pt x="1354" y="728"/>
                    </a:cubicBezTo>
                    <a:cubicBezTo>
                      <a:pt x="1354" y="427"/>
                      <a:pt x="1128" y="101"/>
                      <a:pt x="727" y="1"/>
                    </a:cubicBezTo>
                    <a:close/>
                  </a:path>
                </a:pathLst>
              </a:custGeom>
              <a:solidFill>
                <a:srgbClr val="2222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86"/>
              <p:cNvSpPr/>
              <p:nvPr/>
            </p:nvSpPr>
            <p:spPr>
              <a:xfrm>
                <a:off x="-1584961" y="3623405"/>
                <a:ext cx="27432" cy="92653"/>
              </a:xfrm>
              <a:custGeom>
                <a:avLst/>
                <a:gdLst/>
                <a:ahLst/>
                <a:cxnLst/>
                <a:rect l="l" t="t" r="r" b="b"/>
                <a:pathLst>
                  <a:path w="527" h="1780" extrusionOk="0">
                    <a:moveTo>
                      <a:pt x="326" y="0"/>
                    </a:moveTo>
                    <a:cubicBezTo>
                      <a:pt x="226" y="0"/>
                      <a:pt x="100" y="126"/>
                      <a:pt x="100" y="226"/>
                    </a:cubicBezTo>
                    <a:lnTo>
                      <a:pt x="0" y="1579"/>
                    </a:lnTo>
                    <a:cubicBezTo>
                      <a:pt x="0" y="1679"/>
                      <a:pt x="100" y="1780"/>
                      <a:pt x="226" y="1780"/>
                    </a:cubicBezTo>
                    <a:cubicBezTo>
                      <a:pt x="326" y="1780"/>
                      <a:pt x="426" y="1679"/>
                      <a:pt x="426" y="1579"/>
                    </a:cubicBezTo>
                    <a:lnTo>
                      <a:pt x="526" y="226"/>
                    </a:lnTo>
                    <a:cubicBezTo>
                      <a:pt x="526" y="126"/>
                      <a:pt x="426" y="0"/>
                      <a:pt x="326" y="0"/>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86"/>
              <p:cNvSpPr/>
              <p:nvPr/>
            </p:nvSpPr>
            <p:spPr>
              <a:xfrm>
                <a:off x="-1628008" y="3705597"/>
                <a:ext cx="103064" cy="62203"/>
              </a:xfrm>
              <a:custGeom>
                <a:avLst/>
                <a:gdLst/>
                <a:ahLst/>
                <a:cxnLst/>
                <a:rect l="l" t="t" r="r" b="b"/>
                <a:pathLst>
                  <a:path w="1980" h="1195" extrusionOk="0">
                    <a:moveTo>
                      <a:pt x="201" y="0"/>
                    </a:moveTo>
                    <a:cubicBezTo>
                      <a:pt x="201" y="0"/>
                      <a:pt x="0" y="927"/>
                      <a:pt x="100" y="1053"/>
                    </a:cubicBezTo>
                    <a:cubicBezTo>
                      <a:pt x="201" y="1103"/>
                      <a:pt x="382" y="1128"/>
                      <a:pt x="551" y="1128"/>
                    </a:cubicBezTo>
                    <a:cubicBezTo>
                      <a:pt x="721" y="1128"/>
                      <a:pt x="877" y="1103"/>
                      <a:pt x="927" y="1053"/>
                    </a:cubicBezTo>
                    <a:cubicBezTo>
                      <a:pt x="927" y="942"/>
                      <a:pt x="1025" y="364"/>
                      <a:pt x="1048" y="229"/>
                    </a:cubicBezTo>
                    <a:lnTo>
                      <a:pt x="1048" y="229"/>
                    </a:lnTo>
                    <a:cubicBezTo>
                      <a:pt x="1049" y="229"/>
                      <a:pt x="1051" y="229"/>
                      <a:pt x="1053" y="230"/>
                    </a:cubicBezTo>
                    <a:lnTo>
                      <a:pt x="1053" y="230"/>
                    </a:lnTo>
                    <a:lnTo>
                      <a:pt x="1053" y="201"/>
                    </a:lnTo>
                    <a:cubicBezTo>
                      <a:pt x="1053" y="201"/>
                      <a:pt x="1051" y="211"/>
                      <a:pt x="1048" y="229"/>
                    </a:cubicBezTo>
                    <a:lnTo>
                      <a:pt x="1048" y="229"/>
                    </a:lnTo>
                    <a:cubicBezTo>
                      <a:pt x="584" y="155"/>
                      <a:pt x="201" y="0"/>
                      <a:pt x="201" y="0"/>
                    </a:cubicBezTo>
                    <a:close/>
                    <a:moveTo>
                      <a:pt x="1980" y="201"/>
                    </a:moveTo>
                    <a:lnTo>
                      <a:pt x="1980" y="201"/>
                    </a:lnTo>
                    <a:cubicBezTo>
                      <a:pt x="1828" y="248"/>
                      <a:pt x="1661" y="267"/>
                      <a:pt x="1493" y="267"/>
                    </a:cubicBezTo>
                    <a:cubicBezTo>
                      <a:pt x="1345" y="267"/>
                      <a:pt x="1195" y="252"/>
                      <a:pt x="1053" y="230"/>
                    </a:cubicBezTo>
                    <a:lnTo>
                      <a:pt x="1053" y="230"/>
                    </a:lnTo>
                    <a:lnTo>
                      <a:pt x="1053" y="1053"/>
                    </a:lnTo>
                    <a:cubicBezTo>
                      <a:pt x="1053" y="1124"/>
                      <a:pt x="1366" y="1195"/>
                      <a:pt x="1585" y="1195"/>
                    </a:cubicBezTo>
                    <a:cubicBezTo>
                      <a:pt x="1676" y="1195"/>
                      <a:pt x="1750" y="1182"/>
                      <a:pt x="1780" y="1153"/>
                    </a:cubicBezTo>
                    <a:cubicBezTo>
                      <a:pt x="1980" y="1053"/>
                      <a:pt x="1980" y="201"/>
                      <a:pt x="1980" y="20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86"/>
              <p:cNvSpPr/>
              <p:nvPr/>
            </p:nvSpPr>
            <p:spPr>
              <a:xfrm>
                <a:off x="-1921583" y="3612942"/>
                <a:ext cx="206180" cy="201443"/>
              </a:xfrm>
              <a:custGeom>
                <a:avLst/>
                <a:gdLst/>
                <a:ahLst/>
                <a:cxnLst/>
                <a:rect l="l" t="t" r="r" b="b"/>
                <a:pathLst>
                  <a:path w="3961" h="3870" extrusionOk="0">
                    <a:moveTo>
                      <a:pt x="2181" y="1"/>
                    </a:moveTo>
                    <a:cubicBezTo>
                      <a:pt x="1054" y="1"/>
                      <a:pt x="101" y="728"/>
                      <a:pt x="1" y="1780"/>
                    </a:cubicBezTo>
                    <a:cubicBezTo>
                      <a:pt x="1" y="2833"/>
                      <a:pt x="728" y="3760"/>
                      <a:pt x="1780" y="3860"/>
                    </a:cubicBezTo>
                    <a:cubicBezTo>
                      <a:pt x="1844" y="3867"/>
                      <a:pt x="1907" y="3870"/>
                      <a:pt x="1970" y="3870"/>
                    </a:cubicBezTo>
                    <a:cubicBezTo>
                      <a:pt x="2922" y="3870"/>
                      <a:pt x="3767" y="3170"/>
                      <a:pt x="3861" y="2206"/>
                    </a:cubicBezTo>
                    <a:cubicBezTo>
                      <a:pt x="3961" y="1053"/>
                      <a:pt x="3234" y="101"/>
                      <a:pt x="2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86"/>
              <p:cNvSpPr/>
              <p:nvPr/>
            </p:nvSpPr>
            <p:spPr>
              <a:xfrm>
                <a:off x="-1410169" y="3661820"/>
                <a:ext cx="211385" cy="202068"/>
              </a:xfrm>
              <a:custGeom>
                <a:avLst/>
                <a:gdLst/>
                <a:ahLst/>
                <a:cxnLst/>
                <a:rect l="l" t="t" r="r" b="b"/>
                <a:pathLst>
                  <a:path w="4061" h="3882" extrusionOk="0">
                    <a:moveTo>
                      <a:pt x="1953" y="0"/>
                    </a:moveTo>
                    <a:cubicBezTo>
                      <a:pt x="997" y="0"/>
                      <a:pt x="194" y="723"/>
                      <a:pt x="101" y="1768"/>
                    </a:cubicBezTo>
                    <a:cubicBezTo>
                      <a:pt x="1" y="2821"/>
                      <a:pt x="828" y="3774"/>
                      <a:pt x="1880" y="3874"/>
                    </a:cubicBezTo>
                    <a:cubicBezTo>
                      <a:pt x="1937" y="3879"/>
                      <a:pt x="1993" y="3882"/>
                      <a:pt x="2050" y="3882"/>
                    </a:cubicBezTo>
                    <a:cubicBezTo>
                      <a:pt x="3010" y="3882"/>
                      <a:pt x="3866" y="3089"/>
                      <a:pt x="3960" y="2094"/>
                    </a:cubicBezTo>
                    <a:cubicBezTo>
                      <a:pt x="4061" y="1042"/>
                      <a:pt x="3234" y="114"/>
                      <a:pt x="2181" y="14"/>
                    </a:cubicBezTo>
                    <a:cubicBezTo>
                      <a:pt x="2104" y="5"/>
                      <a:pt x="2028" y="0"/>
                      <a:pt x="19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86"/>
              <p:cNvSpPr/>
              <p:nvPr/>
            </p:nvSpPr>
            <p:spPr>
              <a:xfrm>
                <a:off x="-1698487" y="3629911"/>
                <a:ext cx="271402" cy="97911"/>
              </a:xfrm>
              <a:custGeom>
                <a:avLst/>
                <a:gdLst/>
                <a:ahLst/>
                <a:cxnLst/>
                <a:rect l="l" t="t" r="r" b="b"/>
                <a:pathLst>
                  <a:path w="5214" h="1881" extrusionOk="0">
                    <a:moveTo>
                      <a:pt x="101" y="1"/>
                    </a:moveTo>
                    <a:lnTo>
                      <a:pt x="1" y="101"/>
                    </a:lnTo>
                    <a:cubicBezTo>
                      <a:pt x="1" y="101"/>
                      <a:pt x="1" y="201"/>
                      <a:pt x="101" y="402"/>
                    </a:cubicBezTo>
                    <a:cubicBezTo>
                      <a:pt x="201" y="502"/>
                      <a:pt x="301" y="828"/>
                      <a:pt x="527" y="1028"/>
                    </a:cubicBezTo>
                    <a:cubicBezTo>
                      <a:pt x="727" y="1254"/>
                      <a:pt x="1028" y="1454"/>
                      <a:pt x="1354" y="1554"/>
                    </a:cubicBezTo>
                    <a:cubicBezTo>
                      <a:pt x="1555" y="1655"/>
                      <a:pt x="1780" y="1755"/>
                      <a:pt x="1880" y="1755"/>
                    </a:cubicBezTo>
                    <a:cubicBezTo>
                      <a:pt x="1981" y="1755"/>
                      <a:pt x="2081" y="1755"/>
                      <a:pt x="2181" y="1880"/>
                    </a:cubicBezTo>
                    <a:lnTo>
                      <a:pt x="3134" y="1880"/>
                    </a:lnTo>
                    <a:cubicBezTo>
                      <a:pt x="3234" y="1880"/>
                      <a:pt x="3334" y="1755"/>
                      <a:pt x="3434" y="1755"/>
                    </a:cubicBezTo>
                    <a:cubicBezTo>
                      <a:pt x="3535" y="1755"/>
                      <a:pt x="3535" y="1755"/>
                      <a:pt x="3660" y="1655"/>
                    </a:cubicBezTo>
                    <a:cubicBezTo>
                      <a:pt x="4061" y="1554"/>
                      <a:pt x="4387" y="1454"/>
                      <a:pt x="4587" y="1254"/>
                    </a:cubicBezTo>
                    <a:cubicBezTo>
                      <a:pt x="5113" y="828"/>
                      <a:pt x="5214" y="402"/>
                      <a:pt x="5214" y="402"/>
                    </a:cubicBezTo>
                    <a:lnTo>
                      <a:pt x="5113" y="301"/>
                    </a:lnTo>
                    <a:lnTo>
                      <a:pt x="5013" y="301"/>
                    </a:lnTo>
                    <a:cubicBezTo>
                      <a:pt x="5013" y="301"/>
                      <a:pt x="5013" y="402"/>
                      <a:pt x="4913" y="502"/>
                    </a:cubicBezTo>
                    <a:cubicBezTo>
                      <a:pt x="4788" y="627"/>
                      <a:pt x="4587" y="828"/>
                      <a:pt x="4387" y="928"/>
                    </a:cubicBezTo>
                    <a:cubicBezTo>
                      <a:pt x="4161" y="1128"/>
                      <a:pt x="3860" y="1254"/>
                      <a:pt x="3535" y="1354"/>
                    </a:cubicBezTo>
                    <a:cubicBezTo>
                      <a:pt x="3434" y="1354"/>
                      <a:pt x="3234" y="1454"/>
                      <a:pt x="3033" y="1454"/>
                    </a:cubicBezTo>
                    <a:lnTo>
                      <a:pt x="2281" y="1454"/>
                    </a:lnTo>
                    <a:cubicBezTo>
                      <a:pt x="2181" y="1354"/>
                      <a:pt x="2081" y="1354"/>
                      <a:pt x="1981" y="1354"/>
                    </a:cubicBezTo>
                    <a:cubicBezTo>
                      <a:pt x="1880" y="1354"/>
                      <a:pt x="1655" y="1254"/>
                      <a:pt x="1454" y="1254"/>
                    </a:cubicBezTo>
                    <a:cubicBezTo>
                      <a:pt x="1354" y="1128"/>
                      <a:pt x="1154" y="1128"/>
                      <a:pt x="1028" y="1028"/>
                    </a:cubicBezTo>
                    <a:cubicBezTo>
                      <a:pt x="928" y="928"/>
                      <a:pt x="828" y="828"/>
                      <a:pt x="727" y="828"/>
                    </a:cubicBezTo>
                    <a:cubicBezTo>
                      <a:pt x="527" y="627"/>
                      <a:pt x="402" y="402"/>
                      <a:pt x="301" y="301"/>
                    </a:cubicBezTo>
                    <a:cubicBezTo>
                      <a:pt x="201" y="201"/>
                      <a:pt x="201" y="101"/>
                      <a:pt x="201" y="101"/>
                    </a:cubicBezTo>
                    <a:cubicBezTo>
                      <a:pt x="101" y="101"/>
                      <a:pt x="101" y="1"/>
                      <a:pt x="101" y="1"/>
                    </a:cubicBezTo>
                    <a:close/>
                  </a:path>
                </a:pathLst>
              </a:custGeom>
              <a:solidFill>
                <a:srgbClr val="5B3D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86"/>
              <p:cNvSpPr/>
              <p:nvPr/>
            </p:nvSpPr>
            <p:spPr>
              <a:xfrm>
                <a:off x="-1633265" y="3564272"/>
                <a:ext cx="130287" cy="81722"/>
              </a:xfrm>
              <a:custGeom>
                <a:avLst/>
                <a:gdLst/>
                <a:ahLst/>
                <a:cxnLst/>
                <a:rect l="l" t="t" r="r" b="b"/>
                <a:pathLst>
                  <a:path w="2503" h="1570" extrusionOk="0">
                    <a:moveTo>
                      <a:pt x="1032" y="0"/>
                    </a:moveTo>
                    <a:cubicBezTo>
                      <a:pt x="705" y="0"/>
                      <a:pt x="418" y="56"/>
                      <a:pt x="302" y="209"/>
                    </a:cubicBezTo>
                    <a:cubicBezTo>
                      <a:pt x="1" y="510"/>
                      <a:pt x="627" y="1562"/>
                      <a:pt x="1154" y="1562"/>
                    </a:cubicBezTo>
                    <a:cubicBezTo>
                      <a:pt x="1187" y="1567"/>
                      <a:pt x="1221" y="1569"/>
                      <a:pt x="1254" y="1569"/>
                    </a:cubicBezTo>
                    <a:cubicBezTo>
                      <a:pt x="1937" y="1569"/>
                      <a:pt x="2502" y="620"/>
                      <a:pt x="2407" y="309"/>
                    </a:cubicBezTo>
                    <a:cubicBezTo>
                      <a:pt x="2326" y="180"/>
                      <a:pt x="1616" y="0"/>
                      <a:pt x="1032" y="0"/>
                    </a:cubicBezTo>
                    <a:close/>
                  </a:path>
                </a:pathLst>
              </a:custGeom>
              <a:solidFill>
                <a:srgbClr val="331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928" name="Google Shape;13928;p86"/>
          <p:cNvGrpSpPr/>
          <p:nvPr/>
        </p:nvGrpSpPr>
        <p:grpSpPr>
          <a:xfrm>
            <a:off x="606735" y="811271"/>
            <a:ext cx="1203980" cy="1105374"/>
            <a:chOff x="1003871" y="1108289"/>
            <a:chExt cx="1365408" cy="1201672"/>
          </a:xfrm>
        </p:grpSpPr>
        <p:grpSp>
          <p:nvGrpSpPr>
            <p:cNvPr id="13929" name="Google Shape;13929;p86"/>
            <p:cNvGrpSpPr/>
            <p:nvPr/>
          </p:nvGrpSpPr>
          <p:grpSpPr>
            <a:xfrm rot="-1362587">
              <a:off x="1119815" y="1294987"/>
              <a:ext cx="1133520" cy="828276"/>
              <a:chOff x="-1677550" y="1957062"/>
              <a:chExt cx="1256780" cy="918343"/>
            </a:xfrm>
          </p:grpSpPr>
          <p:sp>
            <p:nvSpPr>
              <p:cNvPr id="13930" name="Google Shape;13930;p86"/>
              <p:cNvSpPr/>
              <p:nvPr/>
            </p:nvSpPr>
            <p:spPr>
              <a:xfrm>
                <a:off x="-832719" y="2015743"/>
                <a:ext cx="110394" cy="152362"/>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86"/>
              <p:cNvSpPr/>
              <p:nvPr/>
            </p:nvSpPr>
            <p:spPr>
              <a:xfrm>
                <a:off x="-1403182" y="2033353"/>
                <a:ext cx="114398" cy="155078"/>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86"/>
              <p:cNvSpPr/>
              <p:nvPr/>
            </p:nvSpPr>
            <p:spPr>
              <a:xfrm>
                <a:off x="-1677550" y="2077560"/>
                <a:ext cx="1256780" cy="797845"/>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86"/>
              <p:cNvSpPr/>
              <p:nvPr/>
            </p:nvSpPr>
            <p:spPr>
              <a:xfrm>
                <a:off x="-1449488" y="1974784"/>
                <a:ext cx="228068" cy="25155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86"/>
              <p:cNvSpPr/>
              <p:nvPr/>
            </p:nvSpPr>
            <p:spPr>
              <a:xfrm>
                <a:off x="-909207" y="1957062"/>
                <a:ext cx="237195" cy="251726"/>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86"/>
              <p:cNvSpPr/>
              <p:nvPr/>
            </p:nvSpPr>
            <p:spPr>
              <a:xfrm>
                <a:off x="-1253735" y="2053679"/>
                <a:ext cx="359292" cy="550347"/>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86"/>
              <p:cNvSpPr/>
              <p:nvPr/>
            </p:nvSpPr>
            <p:spPr>
              <a:xfrm>
                <a:off x="-972479" y="2398067"/>
                <a:ext cx="499055" cy="407168"/>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86"/>
              <p:cNvSpPr/>
              <p:nvPr/>
            </p:nvSpPr>
            <p:spPr>
              <a:xfrm>
                <a:off x="-1642442" y="2410973"/>
                <a:ext cx="496816" cy="408987"/>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86"/>
              <p:cNvSpPr/>
              <p:nvPr/>
            </p:nvSpPr>
            <p:spPr>
              <a:xfrm>
                <a:off x="-1253735" y="2506974"/>
                <a:ext cx="55463" cy="70190"/>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86"/>
              <p:cNvSpPr/>
              <p:nvPr/>
            </p:nvSpPr>
            <p:spPr>
              <a:xfrm>
                <a:off x="-909207" y="2506974"/>
                <a:ext cx="56163" cy="70190"/>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86"/>
              <p:cNvSpPr/>
              <p:nvPr/>
            </p:nvSpPr>
            <p:spPr>
              <a:xfrm>
                <a:off x="-879726" y="2582762"/>
                <a:ext cx="181060" cy="178960"/>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86"/>
              <p:cNvSpPr/>
              <p:nvPr/>
            </p:nvSpPr>
            <p:spPr>
              <a:xfrm>
                <a:off x="-1411609" y="2577134"/>
                <a:ext cx="181060" cy="178260"/>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86"/>
              <p:cNvSpPr/>
              <p:nvPr/>
            </p:nvSpPr>
            <p:spPr>
              <a:xfrm>
                <a:off x="-1125314" y="2559776"/>
                <a:ext cx="125625" cy="79149"/>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86"/>
              <p:cNvSpPr/>
              <p:nvPr/>
            </p:nvSpPr>
            <p:spPr>
              <a:xfrm>
                <a:off x="-1183547" y="2632568"/>
                <a:ext cx="242794" cy="73017"/>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44" name="Google Shape;13944;p86"/>
            <p:cNvGrpSpPr/>
            <p:nvPr/>
          </p:nvGrpSpPr>
          <p:grpSpPr>
            <a:xfrm rot="-1344917">
              <a:off x="1201990" y="1354960"/>
              <a:ext cx="969322" cy="708294"/>
              <a:chOff x="-1677550" y="1957062"/>
              <a:chExt cx="1256780" cy="918343"/>
            </a:xfrm>
          </p:grpSpPr>
          <p:sp>
            <p:nvSpPr>
              <p:cNvPr id="13945" name="Google Shape;13945;p86"/>
              <p:cNvSpPr/>
              <p:nvPr/>
            </p:nvSpPr>
            <p:spPr>
              <a:xfrm>
                <a:off x="-832719" y="2015743"/>
                <a:ext cx="110394" cy="152362"/>
              </a:xfrm>
              <a:custGeom>
                <a:avLst/>
                <a:gdLst/>
                <a:ahLst/>
                <a:cxnLst/>
                <a:rect l="l" t="t" r="r" b="b"/>
                <a:pathLst>
                  <a:path w="3943" h="5442" extrusionOk="0">
                    <a:moveTo>
                      <a:pt x="3356" y="0"/>
                    </a:moveTo>
                    <a:cubicBezTo>
                      <a:pt x="3349" y="0"/>
                      <a:pt x="3341" y="1"/>
                      <a:pt x="3334" y="3"/>
                    </a:cubicBezTo>
                    <a:cubicBezTo>
                      <a:pt x="2181" y="103"/>
                      <a:pt x="1" y="3135"/>
                      <a:pt x="1" y="3135"/>
                    </a:cubicBezTo>
                    <a:cubicBezTo>
                      <a:pt x="928" y="3762"/>
                      <a:pt x="1880" y="4489"/>
                      <a:pt x="2707" y="5441"/>
                    </a:cubicBezTo>
                    <a:cubicBezTo>
                      <a:pt x="3943" y="3366"/>
                      <a:pt x="3863" y="0"/>
                      <a:pt x="3356"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86"/>
              <p:cNvSpPr/>
              <p:nvPr/>
            </p:nvSpPr>
            <p:spPr>
              <a:xfrm>
                <a:off x="-1403182" y="2033353"/>
                <a:ext cx="114398" cy="155078"/>
              </a:xfrm>
              <a:custGeom>
                <a:avLst/>
                <a:gdLst/>
                <a:ahLst/>
                <a:cxnLst/>
                <a:rect l="l" t="t" r="r" b="b"/>
                <a:pathLst>
                  <a:path w="4086" h="5539" extrusionOk="0">
                    <a:moveTo>
                      <a:pt x="627" y="0"/>
                    </a:moveTo>
                    <a:cubicBezTo>
                      <a:pt x="101" y="0"/>
                      <a:pt x="0" y="3459"/>
                      <a:pt x="1254" y="5539"/>
                    </a:cubicBezTo>
                    <a:cubicBezTo>
                      <a:pt x="2106" y="4712"/>
                      <a:pt x="3033" y="3860"/>
                      <a:pt x="4086" y="3233"/>
                    </a:cubicBezTo>
                    <a:cubicBezTo>
                      <a:pt x="4086" y="3233"/>
                      <a:pt x="1780" y="201"/>
                      <a:pt x="627"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86"/>
              <p:cNvSpPr/>
              <p:nvPr/>
            </p:nvSpPr>
            <p:spPr>
              <a:xfrm>
                <a:off x="-1677550" y="2077560"/>
                <a:ext cx="1256780" cy="797845"/>
              </a:xfrm>
              <a:custGeom>
                <a:avLst/>
                <a:gdLst/>
                <a:ahLst/>
                <a:cxnLst/>
                <a:rect l="l" t="t" r="r" b="b"/>
                <a:pathLst>
                  <a:path w="44889" h="28497" extrusionOk="0">
                    <a:moveTo>
                      <a:pt x="27971" y="0"/>
                    </a:moveTo>
                    <a:cubicBezTo>
                      <a:pt x="23911" y="7293"/>
                      <a:pt x="23184" y="16917"/>
                      <a:pt x="23059" y="17318"/>
                    </a:cubicBezTo>
                    <a:cubicBezTo>
                      <a:pt x="23059" y="17727"/>
                      <a:pt x="22690" y="18803"/>
                      <a:pt x="22019" y="18803"/>
                    </a:cubicBezTo>
                    <a:cubicBezTo>
                      <a:pt x="21990" y="18803"/>
                      <a:pt x="21961" y="18801"/>
                      <a:pt x="21931" y="18797"/>
                    </a:cubicBezTo>
                    <a:cubicBezTo>
                      <a:pt x="21304" y="18572"/>
                      <a:pt x="21079" y="17845"/>
                      <a:pt x="21079" y="17845"/>
                    </a:cubicBezTo>
                    <a:cubicBezTo>
                      <a:pt x="19525" y="6667"/>
                      <a:pt x="15139" y="827"/>
                      <a:pt x="15139" y="827"/>
                    </a:cubicBezTo>
                    <a:cubicBezTo>
                      <a:pt x="14713" y="1128"/>
                      <a:pt x="14287" y="1353"/>
                      <a:pt x="13886" y="1654"/>
                    </a:cubicBezTo>
                    <a:cubicBezTo>
                      <a:pt x="12833" y="2281"/>
                      <a:pt x="11906" y="3133"/>
                      <a:pt x="11054" y="3960"/>
                    </a:cubicBezTo>
                    <a:cubicBezTo>
                      <a:pt x="10653" y="4386"/>
                      <a:pt x="10227" y="4787"/>
                      <a:pt x="9800" y="5313"/>
                    </a:cubicBezTo>
                    <a:cubicBezTo>
                      <a:pt x="7921" y="7394"/>
                      <a:pt x="6467" y="9699"/>
                      <a:pt x="5114" y="11278"/>
                    </a:cubicBezTo>
                    <a:cubicBezTo>
                      <a:pt x="1755" y="15339"/>
                      <a:pt x="1" y="16291"/>
                      <a:pt x="1" y="16291"/>
                    </a:cubicBezTo>
                    <a:cubicBezTo>
                      <a:pt x="1" y="16291"/>
                      <a:pt x="402" y="17018"/>
                      <a:pt x="1254" y="18271"/>
                    </a:cubicBezTo>
                    <a:lnTo>
                      <a:pt x="1354" y="18171"/>
                    </a:lnTo>
                    <a:cubicBezTo>
                      <a:pt x="1354" y="18171"/>
                      <a:pt x="6267" y="14186"/>
                      <a:pt x="11054" y="12531"/>
                    </a:cubicBezTo>
                    <a:cubicBezTo>
                      <a:pt x="12321" y="12093"/>
                      <a:pt x="13429" y="11910"/>
                      <a:pt x="14384" y="11910"/>
                    </a:cubicBezTo>
                    <a:cubicBezTo>
                      <a:pt x="17524" y="11910"/>
                      <a:pt x="18999" y="13897"/>
                      <a:pt x="18999" y="15339"/>
                    </a:cubicBezTo>
                    <a:cubicBezTo>
                      <a:pt x="18999" y="19298"/>
                      <a:pt x="12407" y="22857"/>
                      <a:pt x="11580" y="26517"/>
                    </a:cubicBezTo>
                    <a:cubicBezTo>
                      <a:pt x="11906" y="26717"/>
                      <a:pt x="12307" y="26943"/>
                      <a:pt x="12733" y="27043"/>
                    </a:cubicBezTo>
                    <a:cubicBezTo>
                      <a:pt x="15239" y="27870"/>
                      <a:pt x="18171" y="28496"/>
                      <a:pt x="21505" y="28496"/>
                    </a:cubicBezTo>
                    <a:cubicBezTo>
                      <a:pt x="25264" y="28496"/>
                      <a:pt x="28598" y="27770"/>
                      <a:pt x="31430" y="26617"/>
                    </a:cubicBezTo>
                    <a:cubicBezTo>
                      <a:pt x="31956" y="26416"/>
                      <a:pt x="32357" y="26191"/>
                      <a:pt x="32883" y="25990"/>
                    </a:cubicBezTo>
                    <a:cubicBezTo>
                      <a:pt x="32056" y="22231"/>
                      <a:pt x="25565" y="19198"/>
                      <a:pt x="25264" y="15664"/>
                    </a:cubicBezTo>
                    <a:cubicBezTo>
                      <a:pt x="25184" y="14483"/>
                      <a:pt x="25823" y="11448"/>
                      <a:pt x="29978" y="11448"/>
                    </a:cubicBezTo>
                    <a:cubicBezTo>
                      <a:pt x="31025" y="11448"/>
                      <a:pt x="32296" y="11641"/>
                      <a:pt x="33836" y="12105"/>
                    </a:cubicBezTo>
                    <a:cubicBezTo>
                      <a:pt x="38723" y="13559"/>
                      <a:pt x="42282" y="17218"/>
                      <a:pt x="43009" y="18045"/>
                    </a:cubicBezTo>
                    <a:cubicBezTo>
                      <a:pt x="44262" y="16491"/>
                      <a:pt x="44888" y="15439"/>
                      <a:pt x="44888" y="15439"/>
                    </a:cubicBezTo>
                    <a:cubicBezTo>
                      <a:pt x="44888" y="15439"/>
                      <a:pt x="42708" y="15138"/>
                      <a:pt x="37470" y="8872"/>
                    </a:cubicBezTo>
                    <a:cubicBezTo>
                      <a:pt x="36116" y="7293"/>
                      <a:pt x="35089" y="5840"/>
                      <a:pt x="34136" y="4687"/>
                    </a:cubicBezTo>
                    <a:cubicBezTo>
                      <a:pt x="33710" y="4161"/>
                      <a:pt x="33309" y="3634"/>
                      <a:pt x="32883" y="3233"/>
                    </a:cubicBezTo>
                    <a:cubicBezTo>
                      <a:pt x="32056" y="2281"/>
                      <a:pt x="31104" y="1554"/>
                      <a:pt x="30177" y="927"/>
                    </a:cubicBezTo>
                    <a:cubicBezTo>
                      <a:pt x="29550" y="501"/>
                      <a:pt x="28823" y="201"/>
                      <a:pt x="279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86"/>
              <p:cNvSpPr/>
              <p:nvPr/>
            </p:nvSpPr>
            <p:spPr>
              <a:xfrm>
                <a:off x="-1449488" y="1974784"/>
                <a:ext cx="228068" cy="251558"/>
              </a:xfrm>
              <a:custGeom>
                <a:avLst/>
                <a:gdLst/>
                <a:ahLst/>
                <a:cxnLst/>
                <a:rect l="l" t="t" r="r" b="b"/>
                <a:pathLst>
                  <a:path w="8146" h="8985" extrusionOk="0">
                    <a:moveTo>
                      <a:pt x="1807" y="1"/>
                    </a:moveTo>
                    <a:cubicBezTo>
                      <a:pt x="1722" y="1"/>
                      <a:pt x="1638" y="4"/>
                      <a:pt x="1554" y="12"/>
                    </a:cubicBezTo>
                    <a:cubicBezTo>
                      <a:pt x="301" y="212"/>
                      <a:pt x="0" y="6378"/>
                      <a:pt x="1654" y="8984"/>
                    </a:cubicBezTo>
                    <a:cubicBezTo>
                      <a:pt x="2081" y="8458"/>
                      <a:pt x="2507" y="8057"/>
                      <a:pt x="2908" y="7631"/>
                    </a:cubicBezTo>
                    <a:cubicBezTo>
                      <a:pt x="1654" y="5551"/>
                      <a:pt x="1755" y="2092"/>
                      <a:pt x="2281" y="2092"/>
                    </a:cubicBezTo>
                    <a:cubicBezTo>
                      <a:pt x="3434" y="2293"/>
                      <a:pt x="5740" y="5325"/>
                      <a:pt x="5740" y="5325"/>
                    </a:cubicBezTo>
                    <a:cubicBezTo>
                      <a:pt x="6141" y="5024"/>
                      <a:pt x="6567" y="4799"/>
                      <a:pt x="6993" y="4498"/>
                    </a:cubicBezTo>
                    <a:cubicBezTo>
                      <a:pt x="7394" y="4298"/>
                      <a:pt x="7820" y="4172"/>
                      <a:pt x="8146" y="3972"/>
                    </a:cubicBezTo>
                    <a:cubicBezTo>
                      <a:pt x="7322" y="3075"/>
                      <a:pt x="4273" y="1"/>
                      <a:pt x="1807" y="1"/>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86"/>
              <p:cNvSpPr/>
              <p:nvPr/>
            </p:nvSpPr>
            <p:spPr>
              <a:xfrm>
                <a:off x="-909207" y="1957062"/>
                <a:ext cx="237195" cy="251726"/>
              </a:xfrm>
              <a:custGeom>
                <a:avLst/>
                <a:gdLst/>
                <a:ahLst/>
                <a:cxnLst/>
                <a:rect l="l" t="t" r="r" b="b"/>
                <a:pathLst>
                  <a:path w="8472" h="8991" extrusionOk="0">
                    <a:moveTo>
                      <a:pt x="6474" y="0"/>
                    </a:moveTo>
                    <a:cubicBezTo>
                      <a:pt x="3709" y="0"/>
                      <a:pt x="218" y="3886"/>
                      <a:pt x="1" y="4079"/>
                    </a:cubicBezTo>
                    <a:cubicBezTo>
                      <a:pt x="226" y="4179"/>
                      <a:pt x="427" y="4179"/>
                      <a:pt x="527" y="4304"/>
                    </a:cubicBezTo>
                    <a:cubicBezTo>
                      <a:pt x="1379" y="4505"/>
                      <a:pt x="2106" y="4805"/>
                      <a:pt x="2733" y="5231"/>
                    </a:cubicBezTo>
                    <a:cubicBezTo>
                      <a:pt x="2733" y="5231"/>
                      <a:pt x="4913" y="2199"/>
                      <a:pt x="6066" y="2099"/>
                    </a:cubicBezTo>
                    <a:cubicBezTo>
                      <a:pt x="6073" y="2097"/>
                      <a:pt x="6081" y="2096"/>
                      <a:pt x="6088" y="2096"/>
                    </a:cubicBezTo>
                    <a:cubicBezTo>
                      <a:pt x="6595" y="2096"/>
                      <a:pt x="6675" y="5462"/>
                      <a:pt x="5439" y="7537"/>
                    </a:cubicBezTo>
                    <a:cubicBezTo>
                      <a:pt x="5865" y="7938"/>
                      <a:pt x="6266" y="8465"/>
                      <a:pt x="6692" y="8991"/>
                    </a:cubicBezTo>
                    <a:cubicBezTo>
                      <a:pt x="8472" y="6384"/>
                      <a:pt x="8046" y="119"/>
                      <a:pt x="6793" y="18"/>
                    </a:cubicBezTo>
                    <a:cubicBezTo>
                      <a:pt x="6688" y="6"/>
                      <a:pt x="6581" y="0"/>
                      <a:pt x="6474" y="0"/>
                    </a:cubicBezTo>
                    <a:close/>
                  </a:path>
                </a:pathLst>
              </a:custGeom>
              <a:solidFill>
                <a:srgbClr val="914A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0" name="Google Shape;13950;p86"/>
              <p:cNvSpPr/>
              <p:nvPr/>
            </p:nvSpPr>
            <p:spPr>
              <a:xfrm>
                <a:off x="-1253735" y="2053679"/>
                <a:ext cx="359292" cy="550347"/>
              </a:xfrm>
              <a:custGeom>
                <a:avLst/>
                <a:gdLst/>
                <a:ahLst/>
                <a:cxnLst/>
                <a:rect l="l" t="t" r="r" b="b"/>
                <a:pathLst>
                  <a:path w="12833" h="19657" extrusionOk="0">
                    <a:moveTo>
                      <a:pt x="6567" y="1"/>
                    </a:moveTo>
                    <a:cubicBezTo>
                      <a:pt x="4587" y="1"/>
                      <a:pt x="2808" y="427"/>
                      <a:pt x="1154" y="1154"/>
                    </a:cubicBezTo>
                    <a:cubicBezTo>
                      <a:pt x="828" y="1354"/>
                      <a:pt x="402" y="1480"/>
                      <a:pt x="1" y="1680"/>
                    </a:cubicBezTo>
                    <a:cubicBezTo>
                      <a:pt x="1" y="1680"/>
                      <a:pt x="4387" y="7520"/>
                      <a:pt x="5941" y="18698"/>
                    </a:cubicBezTo>
                    <a:cubicBezTo>
                      <a:pt x="5941" y="18698"/>
                      <a:pt x="6166" y="19425"/>
                      <a:pt x="6793" y="19650"/>
                    </a:cubicBezTo>
                    <a:cubicBezTo>
                      <a:pt x="6823" y="19654"/>
                      <a:pt x="6852" y="19656"/>
                      <a:pt x="6881" y="19656"/>
                    </a:cubicBezTo>
                    <a:cubicBezTo>
                      <a:pt x="7552" y="19656"/>
                      <a:pt x="7921" y="18580"/>
                      <a:pt x="7921" y="18171"/>
                    </a:cubicBezTo>
                    <a:cubicBezTo>
                      <a:pt x="8046" y="17770"/>
                      <a:pt x="8773" y="8146"/>
                      <a:pt x="12833" y="853"/>
                    </a:cubicBezTo>
                    <a:cubicBezTo>
                      <a:pt x="12733" y="728"/>
                      <a:pt x="12532" y="728"/>
                      <a:pt x="12307" y="628"/>
                    </a:cubicBezTo>
                    <a:cubicBezTo>
                      <a:pt x="10853" y="227"/>
                      <a:pt x="8973" y="1"/>
                      <a:pt x="6567"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1" name="Google Shape;13951;p86"/>
              <p:cNvSpPr/>
              <p:nvPr/>
            </p:nvSpPr>
            <p:spPr>
              <a:xfrm>
                <a:off x="-972479" y="2398067"/>
                <a:ext cx="499055" cy="407168"/>
              </a:xfrm>
              <a:custGeom>
                <a:avLst/>
                <a:gdLst/>
                <a:ahLst/>
                <a:cxnLst/>
                <a:rect l="l" t="t" r="r" b="b"/>
                <a:pathLst>
                  <a:path w="17825" h="14543" extrusionOk="0">
                    <a:moveTo>
                      <a:pt x="4794" y="0"/>
                    </a:moveTo>
                    <a:cubicBezTo>
                      <a:pt x="639" y="0"/>
                      <a:pt x="0" y="3035"/>
                      <a:pt x="80" y="4216"/>
                    </a:cubicBezTo>
                    <a:cubicBezTo>
                      <a:pt x="381" y="7750"/>
                      <a:pt x="6872" y="10783"/>
                      <a:pt x="7699" y="14542"/>
                    </a:cubicBezTo>
                    <a:cubicBezTo>
                      <a:pt x="12612" y="12236"/>
                      <a:pt x="15945" y="8903"/>
                      <a:pt x="17825" y="6597"/>
                    </a:cubicBezTo>
                    <a:cubicBezTo>
                      <a:pt x="17098" y="5770"/>
                      <a:pt x="13539" y="2111"/>
                      <a:pt x="8652" y="657"/>
                    </a:cubicBezTo>
                    <a:cubicBezTo>
                      <a:pt x="7112" y="193"/>
                      <a:pt x="5841" y="0"/>
                      <a:pt x="4794" y="0"/>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86"/>
              <p:cNvSpPr/>
              <p:nvPr/>
            </p:nvSpPr>
            <p:spPr>
              <a:xfrm>
                <a:off x="-1642442" y="2410973"/>
                <a:ext cx="496816" cy="408987"/>
              </a:xfrm>
              <a:custGeom>
                <a:avLst/>
                <a:gdLst/>
                <a:ahLst/>
                <a:cxnLst/>
                <a:rect l="l" t="t" r="r" b="b"/>
                <a:pathLst>
                  <a:path w="17745" h="14608" extrusionOk="0">
                    <a:moveTo>
                      <a:pt x="13130" y="1"/>
                    </a:moveTo>
                    <a:cubicBezTo>
                      <a:pt x="12175" y="1"/>
                      <a:pt x="11067" y="184"/>
                      <a:pt x="9800" y="622"/>
                    </a:cubicBezTo>
                    <a:cubicBezTo>
                      <a:pt x="5013" y="2277"/>
                      <a:pt x="100" y="6262"/>
                      <a:pt x="100" y="6262"/>
                    </a:cubicBezTo>
                    <a:lnTo>
                      <a:pt x="0" y="6362"/>
                    </a:lnTo>
                    <a:cubicBezTo>
                      <a:pt x="1554" y="8643"/>
                      <a:pt x="4887" y="12402"/>
                      <a:pt x="10326" y="14608"/>
                    </a:cubicBezTo>
                    <a:cubicBezTo>
                      <a:pt x="11153" y="10948"/>
                      <a:pt x="17745" y="7389"/>
                      <a:pt x="17745" y="3430"/>
                    </a:cubicBezTo>
                    <a:cubicBezTo>
                      <a:pt x="17745" y="1988"/>
                      <a:pt x="16270" y="1"/>
                      <a:pt x="13130" y="1"/>
                    </a:cubicBezTo>
                    <a:close/>
                  </a:path>
                </a:pathLst>
              </a:custGeom>
              <a:solidFill>
                <a:srgbClr val="914A31"/>
              </a:solidFill>
              <a:ln w="9525" cap="flat" cmpd="sng">
                <a:solidFill>
                  <a:srgbClr val="914A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86"/>
              <p:cNvSpPr/>
              <p:nvPr/>
            </p:nvSpPr>
            <p:spPr>
              <a:xfrm>
                <a:off x="-1253735" y="2506974"/>
                <a:ext cx="55463" cy="70190"/>
              </a:xfrm>
              <a:custGeom>
                <a:avLst/>
                <a:gdLst/>
                <a:ahLst/>
                <a:cxnLst/>
                <a:rect l="l" t="t" r="r" b="b"/>
                <a:pathLst>
                  <a:path w="1981" h="2507" extrusionOk="0">
                    <a:moveTo>
                      <a:pt x="1028" y="1"/>
                    </a:moveTo>
                    <a:cubicBezTo>
                      <a:pt x="527" y="1"/>
                      <a:pt x="1" y="627"/>
                      <a:pt x="1" y="1254"/>
                    </a:cubicBezTo>
                    <a:cubicBezTo>
                      <a:pt x="1" y="1880"/>
                      <a:pt x="527" y="2507"/>
                      <a:pt x="1028" y="2507"/>
                    </a:cubicBezTo>
                    <a:cubicBezTo>
                      <a:pt x="1555" y="2507"/>
                      <a:pt x="1981" y="1880"/>
                      <a:pt x="1981" y="1254"/>
                    </a:cubicBezTo>
                    <a:cubicBezTo>
                      <a:pt x="1981" y="627"/>
                      <a:pt x="1555" y="1"/>
                      <a:pt x="1028"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86"/>
              <p:cNvSpPr/>
              <p:nvPr/>
            </p:nvSpPr>
            <p:spPr>
              <a:xfrm>
                <a:off x="-909207" y="2506974"/>
                <a:ext cx="56163" cy="70190"/>
              </a:xfrm>
              <a:custGeom>
                <a:avLst/>
                <a:gdLst/>
                <a:ahLst/>
                <a:cxnLst/>
                <a:rect l="l" t="t" r="r" b="b"/>
                <a:pathLst>
                  <a:path w="2006" h="2507" extrusionOk="0">
                    <a:moveTo>
                      <a:pt x="1053" y="1"/>
                    </a:moveTo>
                    <a:cubicBezTo>
                      <a:pt x="427" y="1"/>
                      <a:pt x="1" y="627"/>
                      <a:pt x="1" y="1254"/>
                    </a:cubicBezTo>
                    <a:cubicBezTo>
                      <a:pt x="1" y="1880"/>
                      <a:pt x="427" y="2507"/>
                      <a:pt x="1053" y="2507"/>
                    </a:cubicBezTo>
                    <a:cubicBezTo>
                      <a:pt x="1580" y="2507"/>
                      <a:pt x="2006" y="1880"/>
                      <a:pt x="2006" y="1254"/>
                    </a:cubicBezTo>
                    <a:cubicBezTo>
                      <a:pt x="2006" y="627"/>
                      <a:pt x="1580" y="1"/>
                      <a:pt x="1053"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86"/>
              <p:cNvSpPr/>
              <p:nvPr/>
            </p:nvSpPr>
            <p:spPr>
              <a:xfrm>
                <a:off x="-879726" y="2582762"/>
                <a:ext cx="181060" cy="178960"/>
              </a:xfrm>
              <a:custGeom>
                <a:avLst/>
                <a:gdLst/>
                <a:ahLst/>
                <a:cxnLst/>
                <a:rect l="l" t="t" r="r" b="b"/>
                <a:pathLst>
                  <a:path w="6467" h="6392" extrusionOk="0">
                    <a:moveTo>
                      <a:pt x="3233" y="0"/>
                    </a:moveTo>
                    <a:cubicBezTo>
                      <a:pt x="1454" y="0"/>
                      <a:pt x="0" y="1479"/>
                      <a:pt x="0" y="3258"/>
                    </a:cubicBezTo>
                    <a:cubicBezTo>
                      <a:pt x="0" y="5013"/>
                      <a:pt x="1454" y="6391"/>
                      <a:pt x="3233" y="6391"/>
                    </a:cubicBezTo>
                    <a:cubicBezTo>
                      <a:pt x="5013" y="6391"/>
                      <a:pt x="6467" y="5013"/>
                      <a:pt x="6467" y="3258"/>
                    </a:cubicBezTo>
                    <a:cubicBezTo>
                      <a:pt x="6467" y="1479"/>
                      <a:pt x="5013" y="0"/>
                      <a:pt x="3233" y="0"/>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86"/>
              <p:cNvSpPr/>
              <p:nvPr/>
            </p:nvSpPr>
            <p:spPr>
              <a:xfrm>
                <a:off x="-1411609" y="2577134"/>
                <a:ext cx="181060" cy="178260"/>
              </a:xfrm>
              <a:custGeom>
                <a:avLst/>
                <a:gdLst/>
                <a:ahLst/>
                <a:cxnLst/>
                <a:rect l="l" t="t" r="r" b="b"/>
                <a:pathLst>
                  <a:path w="6467" h="6367" extrusionOk="0">
                    <a:moveTo>
                      <a:pt x="3234" y="1"/>
                    </a:moveTo>
                    <a:cubicBezTo>
                      <a:pt x="1454" y="1"/>
                      <a:pt x="1" y="1454"/>
                      <a:pt x="1" y="3134"/>
                    </a:cubicBezTo>
                    <a:cubicBezTo>
                      <a:pt x="1" y="4913"/>
                      <a:pt x="1454" y="6367"/>
                      <a:pt x="3234" y="6367"/>
                    </a:cubicBezTo>
                    <a:cubicBezTo>
                      <a:pt x="5114" y="6367"/>
                      <a:pt x="6467" y="4913"/>
                      <a:pt x="6467" y="3134"/>
                    </a:cubicBezTo>
                    <a:cubicBezTo>
                      <a:pt x="6467" y="1454"/>
                      <a:pt x="5114" y="1"/>
                      <a:pt x="3234" y="1"/>
                    </a:cubicBezTo>
                    <a:close/>
                  </a:path>
                </a:pathLst>
              </a:custGeom>
              <a:solidFill>
                <a:srgbClr val="F28F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86"/>
              <p:cNvSpPr/>
              <p:nvPr/>
            </p:nvSpPr>
            <p:spPr>
              <a:xfrm>
                <a:off x="-1125314" y="2559776"/>
                <a:ext cx="125625" cy="79149"/>
              </a:xfrm>
              <a:custGeom>
                <a:avLst/>
                <a:gdLst/>
                <a:ahLst/>
                <a:cxnLst/>
                <a:rect l="l" t="t" r="r" b="b"/>
                <a:pathLst>
                  <a:path w="4487" h="2827" extrusionOk="0">
                    <a:moveTo>
                      <a:pt x="2247" y="0"/>
                    </a:moveTo>
                    <a:cubicBezTo>
                      <a:pt x="1435" y="0"/>
                      <a:pt x="627" y="207"/>
                      <a:pt x="426" y="621"/>
                    </a:cubicBezTo>
                    <a:cubicBezTo>
                      <a:pt x="0" y="1348"/>
                      <a:pt x="1153" y="2826"/>
                      <a:pt x="2406" y="2826"/>
                    </a:cubicBezTo>
                    <a:cubicBezTo>
                      <a:pt x="3133" y="2826"/>
                      <a:pt x="4487" y="1448"/>
                      <a:pt x="4086" y="621"/>
                    </a:cubicBezTo>
                    <a:cubicBezTo>
                      <a:pt x="3873" y="207"/>
                      <a:pt x="3058" y="0"/>
                      <a:pt x="2247" y="0"/>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86"/>
              <p:cNvSpPr/>
              <p:nvPr/>
            </p:nvSpPr>
            <p:spPr>
              <a:xfrm>
                <a:off x="-1183547" y="2632568"/>
                <a:ext cx="242794" cy="73017"/>
              </a:xfrm>
              <a:custGeom>
                <a:avLst/>
                <a:gdLst/>
                <a:ahLst/>
                <a:cxnLst/>
                <a:rect l="l" t="t" r="r" b="b"/>
                <a:pathLst>
                  <a:path w="8672" h="2608" extrusionOk="0">
                    <a:moveTo>
                      <a:pt x="8446" y="1"/>
                    </a:moveTo>
                    <a:cubicBezTo>
                      <a:pt x="8346" y="1"/>
                      <a:pt x="8246" y="1"/>
                      <a:pt x="8146" y="101"/>
                    </a:cubicBezTo>
                    <a:cubicBezTo>
                      <a:pt x="8246" y="101"/>
                      <a:pt x="8146" y="226"/>
                      <a:pt x="7920" y="327"/>
                    </a:cubicBezTo>
                    <a:cubicBezTo>
                      <a:pt x="7820" y="527"/>
                      <a:pt x="7519" y="728"/>
                      <a:pt x="7193" y="953"/>
                    </a:cubicBezTo>
                    <a:cubicBezTo>
                      <a:pt x="6892" y="1154"/>
                      <a:pt x="6366" y="1354"/>
                      <a:pt x="5940" y="1580"/>
                    </a:cubicBezTo>
                    <a:cubicBezTo>
                      <a:pt x="5740" y="1680"/>
                      <a:pt x="5414" y="1680"/>
                      <a:pt x="5213" y="1680"/>
                    </a:cubicBezTo>
                    <a:cubicBezTo>
                      <a:pt x="5113" y="1780"/>
                      <a:pt x="4912" y="1780"/>
                      <a:pt x="4787" y="1780"/>
                    </a:cubicBezTo>
                    <a:lnTo>
                      <a:pt x="3534" y="1780"/>
                    </a:lnTo>
                    <a:cubicBezTo>
                      <a:pt x="3434" y="1780"/>
                      <a:pt x="3333" y="1680"/>
                      <a:pt x="3233" y="1680"/>
                    </a:cubicBezTo>
                    <a:cubicBezTo>
                      <a:pt x="3033" y="1680"/>
                      <a:pt x="2907" y="1680"/>
                      <a:pt x="2807" y="1580"/>
                    </a:cubicBezTo>
                    <a:cubicBezTo>
                      <a:pt x="2281" y="1479"/>
                      <a:pt x="1880" y="1354"/>
                      <a:pt x="1454" y="1154"/>
                    </a:cubicBezTo>
                    <a:cubicBezTo>
                      <a:pt x="1354" y="1053"/>
                      <a:pt x="1153" y="953"/>
                      <a:pt x="1028" y="853"/>
                    </a:cubicBezTo>
                    <a:cubicBezTo>
                      <a:pt x="927" y="728"/>
                      <a:pt x="727" y="728"/>
                      <a:pt x="727" y="627"/>
                    </a:cubicBezTo>
                    <a:cubicBezTo>
                      <a:pt x="627" y="527"/>
                      <a:pt x="526" y="527"/>
                      <a:pt x="526" y="427"/>
                    </a:cubicBezTo>
                    <a:lnTo>
                      <a:pt x="401" y="427"/>
                    </a:lnTo>
                    <a:cubicBezTo>
                      <a:pt x="301" y="327"/>
                      <a:pt x="201" y="327"/>
                      <a:pt x="201" y="327"/>
                    </a:cubicBezTo>
                    <a:cubicBezTo>
                      <a:pt x="100" y="427"/>
                      <a:pt x="0" y="527"/>
                      <a:pt x="100" y="627"/>
                    </a:cubicBezTo>
                    <a:lnTo>
                      <a:pt x="100" y="728"/>
                    </a:lnTo>
                    <a:cubicBezTo>
                      <a:pt x="201" y="728"/>
                      <a:pt x="201" y="853"/>
                      <a:pt x="301" y="953"/>
                    </a:cubicBezTo>
                    <a:cubicBezTo>
                      <a:pt x="401" y="1053"/>
                      <a:pt x="526" y="1154"/>
                      <a:pt x="627" y="1354"/>
                    </a:cubicBezTo>
                    <a:cubicBezTo>
                      <a:pt x="827" y="1479"/>
                      <a:pt x="927" y="1580"/>
                      <a:pt x="1153" y="1680"/>
                    </a:cubicBezTo>
                    <a:cubicBezTo>
                      <a:pt x="1354" y="1880"/>
                      <a:pt x="1554" y="1981"/>
                      <a:pt x="1780" y="2106"/>
                    </a:cubicBezTo>
                    <a:cubicBezTo>
                      <a:pt x="2080" y="2206"/>
                      <a:pt x="2281" y="2307"/>
                      <a:pt x="2607" y="2407"/>
                    </a:cubicBezTo>
                    <a:cubicBezTo>
                      <a:pt x="2707" y="2407"/>
                      <a:pt x="2907" y="2407"/>
                      <a:pt x="3033" y="2507"/>
                    </a:cubicBezTo>
                    <a:lnTo>
                      <a:pt x="3434" y="2507"/>
                    </a:lnTo>
                    <a:cubicBezTo>
                      <a:pt x="3760" y="2607"/>
                      <a:pt x="4060" y="2607"/>
                      <a:pt x="4386" y="2607"/>
                    </a:cubicBezTo>
                    <a:lnTo>
                      <a:pt x="4787" y="2607"/>
                    </a:lnTo>
                    <a:cubicBezTo>
                      <a:pt x="5013" y="2607"/>
                      <a:pt x="5113" y="2507"/>
                      <a:pt x="5313" y="2507"/>
                    </a:cubicBezTo>
                    <a:cubicBezTo>
                      <a:pt x="5639" y="2507"/>
                      <a:pt x="5940" y="2407"/>
                      <a:pt x="6166" y="2307"/>
                    </a:cubicBezTo>
                    <a:cubicBezTo>
                      <a:pt x="6792" y="2106"/>
                      <a:pt x="7193" y="1780"/>
                      <a:pt x="7619" y="1479"/>
                    </a:cubicBezTo>
                    <a:cubicBezTo>
                      <a:pt x="7920" y="1254"/>
                      <a:pt x="8146" y="953"/>
                      <a:pt x="8346" y="728"/>
                    </a:cubicBezTo>
                    <a:cubicBezTo>
                      <a:pt x="8446" y="427"/>
                      <a:pt x="8547" y="327"/>
                      <a:pt x="8547" y="327"/>
                    </a:cubicBezTo>
                    <a:cubicBezTo>
                      <a:pt x="8672" y="226"/>
                      <a:pt x="8547" y="101"/>
                      <a:pt x="8446" y="1"/>
                    </a:cubicBezTo>
                    <a:close/>
                  </a:path>
                </a:pathLst>
              </a:custGeom>
              <a:solidFill>
                <a:srgbClr val="2A0D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59" name="Google Shape;13959;p86"/>
          <p:cNvSpPr/>
          <p:nvPr/>
        </p:nvSpPr>
        <p:spPr>
          <a:xfrm>
            <a:off x="8271482" y="841800"/>
            <a:ext cx="654059" cy="565027"/>
          </a:xfrm>
          <a:custGeom>
            <a:avLst/>
            <a:gdLst/>
            <a:ahLst/>
            <a:cxnLst/>
            <a:rect l="l" t="t" r="r" b="b"/>
            <a:pathLst>
              <a:path w="18123" h="14875" extrusionOk="0">
                <a:moveTo>
                  <a:pt x="13360" y="1"/>
                </a:moveTo>
                <a:cubicBezTo>
                  <a:pt x="10125" y="1"/>
                  <a:pt x="5819" y="1242"/>
                  <a:pt x="3463" y="4440"/>
                </a:cubicBezTo>
                <a:cubicBezTo>
                  <a:pt x="1" y="8998"/>
                  <a:pt x="1539" y="14875"/>
                  <a:pt x="6518" y="14875"/>
                </a:cubicBezTo>
                <a:cubicBezTo>
                  <a:pt x="6616" y="14875"/>
                  <a:pt x="6715" y="14873"/>
                  <a:pt x="6815" y="14868"/>
                </a:cubicBezTo>
                <a:cubicBezTo>
                  <a:pt x="12104" y="14615"/>
                  <a:pt x="18122" y="1952"/>
                  <a:pt x="17243" y="1028"/>
                </a:cubicBezTo>
                <a:cubicBezTo>
                  <a:pt x="16626" y="384"/>
                  <a:pt x="15159" y="1"/>
                  <a:pt x="1336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86"/>
          <p:cNvSpPr txBox="1">
            <a:spLocks noGrp="1"/>
          </p:cNvSpPr>
          <p:nvPr>
            <p:ph type="title"/>
          </p:nvPr>
        </p:nvSpPr>
        <p:spPr>
          <a:xfrm>
            <a:off x="495500" y="849425"/>
            <a:ext cx="8153400" cy="54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600" dirty="0" smtClean="0"/>
              <a:t>G</a:t>
            </a:r>
            <a:r>
              <a:rPr lang="en" sz="3600" dirty="0" smtClean="0"/>
              <a:t>hi nhớ</a:t>
            </a:r>
            <a:endParaRPr sz="3600" dirty="0"/>
          </a:p>
        </p:txBody>
      </p:sp>
      <p:sp>
        <p:nvSpPr>
          <p:cNvPr id="13962" name="Google Shape;13962;p86"/>
          <p:cNvSpPr txBox="1">
            <a:spLocks noGrp="1"/>
          </p:cNvSpPr>
          <p:nvPr>
            <p:ph type="subTitle" idx="1"/>
          </p:nvPr>
        </p:nvSpPr>
        <p:spPr>
          <a:xfrm>
            <a:off x="1577058" y="1279281"/>
            <a:ext cx="6371964" cy="1398724"/>
          </a:xfrm>
          <a:prstGeom prst="rect">
            <a:avLst/>
          </a:prstGeom>
        </p:spPr>
        <p:txBody>
          <a:bodyPr spcFirstLastPara="1" wrap="square" lIns="91425" tIns="91425" rIns="91425" bIns="91425" anchor="t" anchorCtr="0">
            <a:noAutofit/>
          </a:bodyPr>
          <a:lstStyle/>
          <a:p>
            <a:pPr marL="0" indent="0" algn="l"/>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Chúng</a:t>
            </a:r>
            <a:r>
              <a:rPr lang="en-US" sz="2000" dirty="0">
                <a:solidFill>
                  <a:schemeClr val="tx2"/>
                </a:solidFill>
                <a:latin typeface="Calibri" panose="020F0502020204030204" pitchFamily="34" charset="0"/>
                <a:cs typeface="Calibri" panose="020F0502020204030204" pitchFamily="34" charset="0"/>
              </a:rPr>
              <a:t> ta </a:t>
            </a:r>
            <a:r>
              <a:rPr lang="en-US" sz="2000" dirty="0" err="1">
                <a:solidFill>
                  <a:schemeClr val="tx2"/>
                </a:solidFill>
                <a:latin typeface="Calibri" panose="020F0502020204030204" pitchFamily="34" charset="0"/>
                <a:cs typeface="Calibri" panose="020F0502020204030204" pitchFamily="34" charset="0"/>
              </a:rPr>
              <a:t>cần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ăn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phối</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hợp</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cả</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động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và</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thực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vì</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động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có</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nhiều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chất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bổ</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dưỡng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quý</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không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thể</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thay</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thế</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được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nhưng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thường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khó</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tiêu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thực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dễ</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tiêu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nhưng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thiếu</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một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số</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chất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bôr</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dưỡng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quý</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Vì</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vậy</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cần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ăn</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phối</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hợp</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động</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và</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đạm</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thực</a:t>
            </a:r>
            <a:r>
              <a:rPr lang="en-US" sz="2000" dirty="0">
                <a:solidFill>
                  <a:schemeClr val="tx2"/>
                </a:solidFill>
                <a:latin typeface="Calibri" panose="020F0502020204030204" pitchFamily="34" charset="0"/>
                <a:cs typeface="Calibri" panose="020F0502020204030204" pitchFamily="34" charset="0"/>
              </a:rPr>
              <a:t> </a:t>
            </a:r>
            <a:r>
              <a:rPr lang="en-US" sz="2000" dirty="0" err="1">
                <a:solidFill>
                  <a:schemeClr val="tx2"/>
                </a:solidFill>
                <a:latin typeface="Calibri" panose="020F0502020204030204" pitchFamily="34" charset="0"/>
                <a:cs typeface="Calibri" panose="020F0502020204030204" pitchFamily="34" charset="0"/>
              </a:rPr>
              <a:t>vật</a:t>
            </a:r>
            <a:r>
              <a:rPr lang="en-US" sz="2000" dirty="0">
                <a:solidFill>
                  <a:schemeClr val="tx2"/>
                </a:solidFill>
                <a:latin typeface="Calibri" panose="020F0502020204030204" pitchFamily="34" charset="0"/>
                <a:cs typeface="Calibri" panose="020F0502020204030204" pitchFamily="34" charset="0"/>
              </a:rPr>
              <a:t>.</a:t>
            </a:r>
          </a:p>
          <a:p>
            <a:pPr marL="0" lvl="0" indent="0" algn="l" rtl="0">
              <a:spcBef>
                <a:spcPts val="0"/>
              </a:spcBef>
              <a:spcAft>
                <a:spcPts val="0"/>
              </a:spcAft>
              <a:buNone/>
            </a:pPr>
            <a:endParaRPr sz="1800" dirty="0">
              <a:solidFill>
                <a:schemeClr val="tx2"/>
              </a:solidFill>
            </a:endParaRPr>
          </a:p>
        </p:txBody>
      </p:sp>
      <p:sp>
        <p:nvSpPr>
          <p:cNvPr id="13965" name="Google Shape;13965;p86"/>
          <p:cNvSpPr txBox="1">
            <a:spLocks noGrp="1"/>
          </p:cNvSpPr>
          <p:nvPr>
            <p:ph type="subTitle" idx="5"/>
          </p:nvPr>
        </p:nvSpPr>
        <p:spPr>
          <a:xfrm>
            <a:off x="1722908" y="3263539"/>
            <a:ext cx="5613407" cy="1098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1800" dirty="0" smtClean="0">
                <a:solidFill>
                  <a:schemeClr val="tx2">
                    <a:lumMod val="95000"/>
                    <a:lumOff val="5000"/>
                  </a:schemeClr>
                </a:solidFill>
                <a:latin typeface="Arial"/>
                <a:ea typeface="Arial"/>
                <a:cs typeface="Arial"/>
                <a:sym typeface="Arial"/>
              </a:rPr>
              <a:t>  </a:t>
            </a:r>
            <a:r>
              <a:rPr lang="vi-VN" sz="2000" dirty="0" smtClean="0">
                <a:solidFill>
                  <a:schemeClr val="tx2">
                    <a:lumMod val="95000"/>
                    <a:lumOff val="5000"/>
                  </a:schemeClr>
                </a:solidFill>
                <a:latin typeface="Calibri" panose="020F0502020204030204" pitchFamily="34" charset="0"/>
                <a:ea typeface="Arial"/>
                <a:cs typeface="Calibri" panose="020F0502020204030204" pitchFamily="34" charset="0"/>
                <a:sym typeface="Arial"/>
              </a:rPr>
              <a:t>-  Trong nguồn đạm động vật, chất đạm do thịt cá các loại gia cầm và gia súc cung cấp thường khó tiêu hơn chất đạm và do các loài cá cung cấp. Vì vậy, nên ăn cá.</a:t>
            </a:r>
            <a:endParaRPr sz="2000" dirty="0">
              <a:solidFill>
                <a:schemeClr val="tx2">
                  <a:lumMod val="95000"/>
                  <a:lumOff val="5000"/>
                </a:schemeClr>
              </a:solidFill>
              <a:latin typeface="Calibri" panose="020F0502020204030204" pitchFamily="34" charset="0"/>
              <a:ea typeface="Arial"/>
              <a:cs typeface="Calibri" panose="020F0502020204030204" pitchFamily="34" charset="0"/>
              <a:sym typeface="Arial"/>
            </a:endParaRPr>
          </a:p>
          <a:p>
            <a:pPr marL="0" lvl="0" indent="0" algn="r" rtl="0">
              <a:spcBef>
                <a:spcPts val="0"/>
              </a:spcBef>
              <a:spcAft>
                <a:spcPts val="0"/>
              </a:spcAft>
              <a:buNone/>
            </a:pPr>
            <a:endParaRPr sz="1800" dirty="0">
              <a:solidFill>
                <a:schemeClr val="lt1"/>
              </a:solidFill>
            </a:endParaRPr>
          </a:p>
        </p:txBody>
      </p:sp>
      <p:sp>
        <p:nvSpPr>
          <p:cNvPr id="13969" name="Google Shape;13969;p86">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3970" name="Google Shape;13970;p86">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3971" name="Google Shape;13971;p86">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3972" name="Google Shape;13972;p86">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3973" name="Google Shape;13973;p86">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3974" name="Google Shape;13974;p86">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3975" name="Google Shape;13975;p86"/>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86"/>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86"/>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86"/>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86"/>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86"/>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86"/>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86"/>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86"/>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86"/>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86"/>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86"/>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86"/>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86"/>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86"/>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86"/>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86"/>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86"/>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86"/>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86"/>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5" name="Google Shape;13995;p86"/>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6" name="Google Shape;13996;p86"/>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86"/>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86"/>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86">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000" name="Google Shape;14000;p86"/>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001" name="Google Shape;14001;p86"/>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002" name="Google Shape;14002;p86"/>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003" name="Google Shape;14003;p86"/>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004" name="Google Shape;14004;p86"/>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005" name="Google Shape;14005;p86"/>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006" name="Google Shape;14006;p86"/>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007" name="Google Shape;14007;p86"/>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008" name="Google Shape;14008;p86"/>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009" name="Google Shape;14009;p86"/>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010" name="Google Shape;14010;p86"/>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011" name="Google Shape;14011;p86">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86">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86">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86">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86">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86">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86">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86">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86">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86">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86">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86">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86">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64" name="Google Shape;13864;p86"/>
          <p:cNvGrpSpPr/>
          <p:nvPr/>
        </p:nvGrpSpPr>
        <p:grpSpPr>
          <a:xfrm>
            <a:off x="6948381" y="2612542"/>
            <a:ext cx="1138678" cy="1160397"/>
            <a:chOff x="6928414" y="2745109"/>
            <a:chExt cx="1138678" cy="1160397"/>
          </a:xfrm>
        </p:grpSpPr>
        <p:grpSp>
          <p:nvGrpSpPr>
            <p:cNvPr id="13865" name="Google Shape;13865;p86"/>
            <p:cNvGrpSpPr/>
            <p:nvPr/>
          </p:nvGrpSpPr>
          <p:grpSpPr>
            <a:xfrm flipH="1">
              <a:off x="6928414" y="2745109"/>
              <a:ext cx="1138678" cy="1160397"/>
              <a:chOff x="-1581839" y="2617635"/>
              <a:chExt cx="1060320" cy="1080545"/>
            </a:xfrm>
          </p:grpSpPr>
          <p:sp>
            <p:nvSpPr>
              <p:cNvPr id="13866" name="Google Shape;13866;p86"/>
              <p:cNvSpPr/>
              <p:nvPr/>
            </p:nvSpPr>
            <p:spPr>
              <a:xfrm rot="-1602141">
                <a:off x="-1393413" y="2974371"/>
                <a:ext cx="783789" cy="578517"/>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86"/>
              <p:cNvSpPr/>
              <p:nvPr/>
            </p:nvSpPr>
            <p:spPr>
              <a:xfrm rot="-1548245">
                <a:off x="-1052398" y="2747063"/>
                <a:ext cx="159770" cy="126123"/>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86"/>
              <p:cNvSpPr/>
              <p:nvPr/>
            </p:nvSpPr>
            <p:spPr>
              <a:xfrm rot="-1548245">
                <a:off x="-1473791" y="2986521"/>
                <a:ext cx="149175" cy="128100"/>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86"/>
              <p:cNvSpPr/>
              <p:nvPr/>
            </p:nvSpPr>
            <p:spPr>
              <a:xfrm rot="-1548245">
                <a:off x="-1119892" y="2663363"/>
                <a:ext cx="262668" cy="229482"/>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86"/>
              <p:cNvSpPr/>
              <p:nvPr/>
            </p:nvSpPr>
            <p:spPr>
              <a:xfrm rot="-1548245">
                <a:off x="-1543644" y="2907307"/>
                <a:ext cx="251209" cy="233033"/>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86"/>
              <p:cNvSpPr/>
              <p:nvPr/>
            </p:nvSpPr>
            <p:spPr>
              <a:xfrm rot="-1548245">
                <a:off x="-1462990" y="2874196"/>
                <a:ext cx="797601" cy="549367"/>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86"/>
              <p:cNvSpPr/>
              <p:nvPr/>
            </p:nvSpPr>
            <p:spPr>
              <a:xfrm rot="-1548245">
                <a:off x="-1228073" y="3202721"/>
                <a:ext cx="41881" cy="42591"/>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86"/>
              <p:cNvSpPr/>
              <p:nvPr/>
            </p:nvSpPr>
            <p:spPr>
              <a:xfrm rot="-1548245">
                <a:off x="-949320" y="3056168"/>
                <a:ext cx="44261" cy="42572"/>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4" name="Google Shape;13874;p86"/>
              <p:cNvSpPr/>
              <p:nvPr/>
            </p:nvSpPr>
            <p:spPr>
              <a:xfrm rot="-1548245">
                <a:off x="-1166103" y="3097964"/>
                <a:ext cx="270864" cy="254818"/>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5" name="Google Shape;13875;p86"/>
              <p:cNvSpPr/>
              <p:nvPr/>
            </p:nvSpPr>
            <p:spPr>
              <a:xfrm rot="-1548245">
                <a:off x="-1030910" y="3208098"/>
                <a:ext cx="10115" cy="7216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86"/>
              <p:cNvSpPr/>
              <p:nvPr/>
            </p:nvSpPr>
            <p:spPr>
              <a:xfrm rot="-1548245">
                <a:off x="-1122088" y="3226287"/>
                <a:ext cx="202553" cy="56660"/>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86"/>
              <p:cNvSpPr/>
              <p:nvPr/>
            </p:nvSpPr>
            <p:spPr>
              <a:xfrm rot="-1548245">
                <a:off x="-1312668" y="3287203"/>
                <a:ext cx="164050" cy="158752"/>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86"/>
              <p:cNvSpPr/>
              <p:nvPr/>
            </p:nvSpPr>
            <p:spPr>
              <a:xfrm rot="-1548245">
                <a:off x="-860595" y="3066274"/>
                <a:ext cx="164069" cy="158656"/>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86"/>
              <p:cNvSpPr/>
              <p:nvPr/>
            </p:nvSpPr>
            <p:spPr>
              <a:xfrm rot="-1548245">
                <a:off x="-1124045" y="3148632"/>
                <a:ext cx="131785" cy="71996"/>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80" name="Google Shape;13880;p86"/>
            <p:cNvGrpSpPr/>
            <p:nvPr/>
          </p:nvGrpSpPr>
          <p:grpSpPr>
            <a:xfrm flipH="1">
              <a:off x="7020651" y="2841473"/>
              <a:ext cx="973268" cy="991832"/>
              <a:chOff x="-1581839" y="2617635"/>
              <a:chExt cx="1060320" cy="1080545"/>
            </a:xfrm>
          </p:grpSpPr>
          <p:sp>
            <p:nvSpPr>
              <p:cNvPr id="13881" name="Google Shape;13881;p86"/>
              <p:cNvSpPr/>
              <p:nvPr/>
            </p:nvSpPr>
            <p:spPr>
              <a:xfrm rot="-1602141">
                <a:off x="-1393413" y="2974371"/>
                <a:ext cx="783789" cy="578517"/>
              </a:xfrm>
              <a:prstGeom prst="ellipse">
                <a:avLst/>
              </a:pr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86"/>
              <p:cNvSpPr/>
              <p:nvPr/>
            </p:nvSpPr>
            <p:spPr>
              <a:xfrm rot="-1548245">
                <a:off x="-1052398" y="2747063"/>
                <a:ext cx="159770" cy="126123"/>
              </a:xfrm>
              <a:custGeom>
                <a:avLst/>
                <a:gdLst/>
                <a:ahLst/>
                <a:cxnLst/>
                <a:rect l="l" t="t" r="r" b="b"/>
                <a:pathLst>
                  <a:path w="8324" h="6571" extrusionOk="0">
                    <a:moveTo>
                      <a:pt x="3956" y="0"/>
                    </a:moveTo>
                    <a:cubicBezTo>
                      <a:pt x="3733" y="0"/>
                      <a:pt x="3501" y="26"/>
                      <a:pt x="3259" y="79"/>
                    </a:cubicBezTo>
                    <a:cubicBezTo>
                      <a:pt x="0" y="705"/>
                      <a:pt x="1053" y="4590"/>
                      <a:pt x="1053" y="4590"/>
                    </a:cubicBezTo>
                    <a:lnTo>
                      <a:pt x="1053" y="4690"/>
                    </a:lnTo>
                    <a:cubicBezTo>
                      <a:pt x="2306" y="5091"/>
                      <a:pt x="3559" y="5718"/>
                      <a:pt x="4712" y="6570"/>
                    </a:cubicBezTo>
                    <a:cubicBezTo>
                      <a:pt x="8323" y="5304"/>
                      <a:pt x="7196" y="0"/>
                      <a:pt x="3956"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86"/>
              <p:cNvSpPr/>
              <p:nvPr/>
            </p:nvSpPr>
            <p:spPr>
              <a:xfrm rot="-1548245">
                <a:off x="-1473791" y="2986521"/>
                <a:ext cx="149175" cy="128100"/>
              </a:xfrm>
              <a:custGeom>
                <a:avLst/>
                <a:gdLst/>
                <a:ahLst/>
                <a:cxnLst/>
                <a:rect l="l" t="t" r="r" b="b"/>
                <a:pathLst>
                  <a:path w="7772" h="6674" extrusionOk="0">
                    <a:moveTo>
                      <a:pt x="4304" y="0"/>
                    </a:moveTo>
                    <a:cubicBezTo>
                      <a:pt x="533" y="0"/>
                      <a:pt x="0" y="5959"/>
                      <a:pt x="4012" y="6673"/>
                    </a:cubicBezTo>
                    <a:cubicBezTo>
                      <a:pt x="5040" y="5646"/>
                      <a:pt x="6193" y="4919"/>
                      <a:pt x="7346" y="4167"/>
                    </a:cubicBezTo>
                    <a:cubicBezTo>
                      <a:pt x="7346" y="4167"/>
                      <a:pt x="7772" y="207"/>
                      <a:pt x="4514" y="6"/>
                    </a:cubicBezTo>
                    <a:cubicBezTo>
                      <a:pt x="4443" y="2"/>
                      <a:pt x="4373" y="0"/>
                      <a:pt x="4304" y="0"/>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86"/>
              <p:cNvSpPr/>
              <p:nvPr/>
            </p:nvSpPr>
            <p:spPr>
              <a:xfrm rot="-1548245">
                <a:off x="-1119892" y="2663363"/>
                <a:ext cx="262668" cy="229482"/>
              </a:xfrm>
              <a:custGeom>
                <a:avLst/>
                <a:gdLst/>
                <a:ahLst/>
                <a:cxnLst/>
                <a:rect l="l" t="t" r="r" b="b"/>
                <a:pathLst>
                  <a:path w="13685" h="11956" extrusionOk="0">
                    <a:moveTo>
                      <a:pt x="7233" y="0"/>
                    </a:moveTo>
                    <a:cubicBezTo>
                      <a:pt x="5927" y="0"/>
                      <a:pt x="4522" y="399"/>
                      <a:pt x="3133" y="1303"/>
                    </a:cubicBezTo>
                    <a:cubicBezTo>
                      <a:pt x="1" y="3384"/>
                      <a:pt x="1454" y="8396"/>
                      <a:pt x="1454" y="8396"/>
                    </a:cubicBezTo>
                    <a:lnTo>
                      <a:pt x="1454" y="8522"/>
                    </a:lnTo>
                    <a:cubicBezTo>
                      <a:pt x="2206" y="8722"/>
                      <a:pt x="2933" y="8923"/>
                      <a:pt x="3760" y="9248"/>
                    </a:cubicBezTo>
                    <a:lnTo>
                      <a:pt x="3760" y="9148"/>
                    </a:lnTo>
                    <a:cubicBezTo>
                      <a:pt x="3760" y="9148"/>
                      <a:pt x="2707" y="5263"/>
                      <a:pt x="5966" y="4637"/>
                    </a:cubicBezTo>
                    <a:cubicBezTo>
                      <a:pt x="6208" y="4584"/>
                      <a:pt x="6440" y="4558"/>
                      <a:pt x="6663" y="4558"/>
                    </a:cubicBezTo>
                    <a:cubicBezTo>
                      <a:pt x="9903" y="4558"/>
                      <a:pt x="11030" y="9862"/>
                      <a:pt x="7419" y="11128"/>
                    </a:cubicBezTo>
                    <a:cubicBezTo>
                      <a:pt x="7845" y="11329"/>
                      <a:pt x="8246" y="11654"/>
                      <a:pt x="8672" y="11955"/>
                    </a:cubicBezTo>
                    <a:cubicBezTo>
                      <a:pt x="9499" y="11755"/>
                      <a:pt x="13685" y="10276"/>
                      <a:pt x="13359" y="5689"/>
                    </a:cubicBezTo>
                    <a:cubicBezTo>
                      <a:pt x="13074" y="2426"/>
                      <a:pt x="10454" y="0"/>
                      <a:pt x="7233"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86"/>
              <p:cNvSpPr/>
              <p:nvPr/>
            </p:nvSpPr>
            <p:spPr>
              <a:xfrm rot="-1548245">
                <a:off x="-1543644" y="2907307"/>
                <a:ext cx="251209" cy="233033"/>
              </a:xfrm>
              <a:custGeom>
                <a:avLst/>
                <a:gdLst/>
                <a:ahLst/>
                <a:cxnLst/>
                <a:rect l="l" t="t" r="r" b="b"/>
                <a:pathLst>
                  <a:path w="13088" h="12141" extrusionOk="0">
                    <a:moveTo>
                      <a:pt x="6467" y="0"/>
                    </a:moveTo>
                    <a:cubicBezTo>
                      <a:pt x="2761" y="0"/>
                      <a:pt x="1" y="3018"/>
                      <a:pt x="256" y="6602"/>
                    </a:cubicBezTo>
                    <a:cubicBezTo>
                      <a:pt x="556" y="11840"/>
                      <a:pt x="5995" y="12141"/>
                      <a:pt x="5995" y="12141"/>
                    </a:cubicBezTo>
                    <a:cubicBezTo>
                      <a:pt x="6321" y="11840"/>
                      <a:pt x="6622" y="11414"/>
                      <a:pt x="6947" y="11088"/>
                    </a:cubicBezTo>
                    <a:cubicBezTo>
                      <a:pt x="2935" y="10374"/>
                      <a:pt x="3468" y="4415"/>
                      <a:pt x="7239" y="4415"/>
                    </a:cubicBezTo>
                    <a:cubicBezTo>
                      <a:pt x="7308" y="4415"/>
                      <a:pt x="7378" y="4417"/>
                      <a:pt x="7449" y="4421"/>
                    </a:cubicBezTo>
                    <a:cubicBezTo>
                      <a:pt x="10707" y="4622"/>
                      <a:pt x="10281" y="8582"/>
                      <a:pt x="10281" y="8582"/>
                    </a:cubicBezTo>
                    <a:cubicBezTo>
                      <a:pt x="10907" y="8181"/>
                      <a:pt x="11634" y="7855"/>
                      <a:pt x="12361" y="7554"/>
                    </a:cubicBezTo>
                    <a:cubicBezTo>
                      <a:pt x="12361" y="7554"/>
                      <a:pt x="13088" y="2442"/>
                      <a:pt x="9754" y="762"/>
                    </a:cubicBezTo>
                    <a:cubicBezTo>
                      <a:pt x="8615" y="236"/>
                      <a:pt x="7504" y="0"/>
                      <a:pt x="6467"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86"/>
              <p:cNvSpPr/>
              <p:nvPr/>
            </p:nvSpPr>
            <p:spPr>
              <a:xfrm rot="-1548245">
                <a:off x="-1462990" y="2874196"/>
                <a:ext cx="797601" cy="549367"/>
              </a:xfrm>
              <a:custGeom>
                <a:avLst/>
                <a:gdLst/>
                <a:ahLst/>
                <a:cxnLst/>
                <a:rect l="l" t="t" r="r" b="b"/>
                <a:pathLst>
                  <a:path w="41555" h="28622" extrusionOk="0">
                    <a:moveTo>
                      <a:pt x="21548" y="0"/>
                    </a:moveTo>
                    <a:cubicBezTo>
                      <a:pt x="21205" y="0"/>
                      <a:pt x="20880" y="8"/>
                      <a:pt x="20577" y="25"/>
                    </a:cubicBezTo>
                    <a:cubicBezTo>
                      <a:pt x="18272" y="25"/>
                      <a:pt x="15139" y="325"/>
                      <a:pt x="12006" y="1579"/>
                    </a:cubicBezTo>
                    <a:cubicBezTo>
                      <a:pt x="11279" y="1904"/>
                      <a:pt x="10552" y="2305"/>
                      <a:pt x="9800" y="2731"/>
                    </a:cubicBezTo>
                    <a:cubicBezTo>
                      <a:pt x="8672" y="3358"/>
                      <a:pt x="7620" y="4185"/>
                      <a:pt x="6567" y="5238"/>
                    </a:cubicBezTo>
                    <a:cubicBezTo>
                      <a:pt x="6266" y="5564"/>
                      <a:pt x="5840" y="5864"/>
                      <a:pt x="5540" y="6290"/>
                    </a:cubicBezTo>
                    <a:cubicBezTo>
                      <a:pt x="4788" y="7117"/>
                      <a:pt x="4161" y="8170"/>
                      <a:pt x="3535" y="9323"/>
                    </a:cubicBezTo>
                    <a:cubicBezTo>
                      <a:pt x="1" y="15789"/>
                      <a:pt x="728" y="21629"/>
                      <a:pt x="1454" y="24862"/>
                    </a:cubicBezTo>
                    <a:cubicBezTo>
                      <a:pt x="1880" y="26341"/>
                      <a:pt x="2281" y="27168"/>
                      <a:pt x="2281" y="27168"/>
                    </a:cubicBezTo>
                    <a:cubicBezTo>
                      <a:pt x="2908" y="27268"/>
                      <a:pt x="3660" y="27493"/>
                      <a:pt x="4487" y="27594"/>
                    </a:cubicBezTo>
                    <a:cubicBezTo>
                      <a:pt x="6467" y="27995"/>
                      <a:pt x="9174" y="28321"/>
                      <a:pt x="12632" y="28521"/>
                    </a:cubicBezTo>
                    <a:cubicBezTo>
                      <a:pt x="13459" y="28521"/>
                      <a:pt x="14312" y="28621"/>
                      <a:pt x="15139" y="28621"/>
                    </a:cubicBezTo>
                    <a:lnTo>
                      <a:pt x="21404" y="28621"/>
                    </a:lnTo>
                    <a:cubicBezTo>
                      <a:pt x="22557" y="28521"/>
                      <a:pt x="23810" y="28521"/>
                      <a:pt x="24838" y="28421"/>
                    </a:cubicBezTo>
                    <a:cubicBezTo>
                      <a:pt x="28196" y="28321"/>
                      <a:pt x="30903" y="27995"/>
                      <a:pt x="33209" y="27794"/>
                    </a:cubicBezTo>
                    <a:cubicBezTo>
                      <a:pt x="36016" y="27493"/>
                      <a:pt x="38121" y="27067"/>
                      <a:pt x="39475" y="26742"/>
                    </a:cubicBezTo>
                    <a:cubicBezTo>
                      <a:pt x="39876" y="26240"/>
                      <a:pt x="40302" y="25288"/>
                      <a:pt x="40728" y="24135"/>
                    </a:cubicBezTo>
                    <a:cubicBezTo>
                      <a:pt x="41129" y="22681"/>
                      <a:pt x="41455" y="20902"/>
                      <a:pt x="41455" y="19022"/>
                    </a:cubicBezTo>
                    <a:cubicBezTo>
                      <a:pt x="41555" y="15889"/>
                      <a:pt x="40928" y="12330"/>
                      <a:pt x="39149" y="9097"/>
                    </a:cubicBezTo>
                    <a:cubicBezTo>
                      <a:pt x="38121" y="7117"/>
                      <a:pt x="36643" y="5438"/>
                      <a:pt x="35189" y="4310"/>
                    </a:cubicBezTo>
                    <a:cubicBezTo>
                      <a:pt x="34763" y="3985"/>
                      <a:pt x="34362" y="3684"/>
                      <a:pt x="33936" y="3358"/>
                    </a:cubicBezTo>
                    <a:cubicBezTo>
                      <a:pt x="32783" y="2631"/>
                      <a:pt x="31530" y="2005"/>
                      <a:pt x="30176" y="1478"/>
                    </a:cubicBezTo>
                    <a:cubicBezTo>
                      <a:pt x="29450" y="1178"/>
                      <a:pt x="28723" y="952"/>
                      <a:pt x="27971" y="751"/>
                    </a:cubicBezTo>
                    <a:cubicBezTo>
                      <a:pt x="25616" y="226"/>
                      <a:pt x="23333" y="0"/>
                      <a:pt x="21548"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86"/>
              <p:cNvSpPr/>
              <p:nvPr/>
            </p:nvSpPr>
            <p:spPr>
              <a:xfrm rot="-1548245">
                <a:off x="-1228073" y="3202721"/>
                <a:ext cx="41881" cy="42591"/>
              </a:xfrm>
              <a:custGeom>
                <a:avLst/>
                <a:gdLst/>
                <a:ahLst/>
                <a:cxnLst/>
                <a:rect l="l" t="t" r="r" b="b"/>
                <a:pathLst>
                  <a:path w="2182" h="2219" extrusionOk="0">
                    <a:moveTo>
                      <a:pt x="1154" y="0"/>
                    </a:moveTo>
                    <a:cubicBezTo>
                      <a:pt x="527" y="0"/>
                      <a:pt x="1" y="426"/>
                      <a:pt x="1" y="1053"/>
                    </a:cubicBezTo>
                    <a:cubicBezTo>
                      <a:pt x="1" y="1680"/>
                      <a:pt x="402" y="2206"/>
                      <a:pt x="1029" y="2206"/>
                    </a:cubicBezTo>
                    <a:cubicBezTo>
                      <a:pt x="1080" y="2214"/>
                      <a:pt x="1132" y="2218"/>
                      <a:pt x="1182" y="2218"/>
                    </a:cubicBezTo>
                    <a:cubicBezTo>
                      <a:pt x="1739" y="2218"/>
                      <a:pt x="2181" y="1728"/>
                      <a:pt x="2181" y="1153"/>
                    </a:cubicBezTo>
                    <a:cubicBezTo>
                      <a:pt x="2181" y="627"/>
                      <a:pt x="1780" y="101"/>
                      <a:pt x="1154"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86"/>
              <p:cNvSpPr/>
              <p:nvPr/>
            </p:nvSpPr>
            <p:spPr>
              <a:xfrm rot="-1548245">
                <a:off x="-949320" y="3056168"/>
                <a:ext cx="44261" cy="42572"/>
              </a:xfrm>
              <a:custGeom>
                <a:avLst/>
                <a:gdLst/>
                <a:ahLst/>
                <a:cxnLst/>
                <a:rect l="l" t="t" r="r" b="b"/>
                <a:pathLst>
                  <a:path w="2306" h="2218" extrusionOk="0">
                    <a:moveTo>
                      <a:pt x="1253" y="0"/>
                    </a:moveTo>
                    <a:cubicBezTo>
                      <a:pt x="627" y="0"/>
                      <a:pt x="100" y="426"/>
                      <a:pt x="100" y="1053"/>
                    </a:cubicBezTo>
                    <a:cubicBezTo>
                      <a:pt x="0" y="1679"/>
                      <a:pt x="526" y="2206"/>
                      <a:pt x="1053" y="2206"/>
                    </a:cubicBezTo>
                    <a:cubicBezTo>
                      <a:pt x="1105" y="2214"/>
                      <a:pt x="1156" y="2218"/>
                      <a:pt x="1206" y="2218"/>
                    </a:cubicBezTo>
                    <a:cubicBezTo>
                      <a:pt x="1759" y="2218"/>
                      <a:pt x="2181" y="1728"/>
                      <a:pt x="2181" y="1153"/>
                    </a:cubicBezTo>
                    <a:cubicBezTo>
                      <a:pt x="2306" y="627"/>
                      <a:pt x="1780" y="125"/>
                      <a:pt x="1253" y="0"/>
                    </a:cubicBezTo>
                    <a:close/>
                  </a:path>
                </a:pathLst>
              </a:custGeom>
              <a:solidFill>
                <a:srgbClr val="18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86"/>
              <p:cNvSpPr/>
              <p:nvPr/>
            </p:nvSpPr>
            <p:spPr>
              <a:xfrm rot="-1548245">
                <a:off x="-1166103" y="3097964"/>
                <a:ext cx="270864" cy="254818"/>
              </a:xfrm>
              <a:custGeom>
                <a:avLst/>
                <a:gdLst/>
                <a:ahLst/>
                <a:cxnLst/>
                <a:rect l="l" t="t" r="r" b="b"/>
                <a:pathLst>
                  <a:path w="14112" h="13276" extrusionOk="0">
                    <a:moveTo>
                      <a:pt x="7248" y="1"/>
                    </a:moveTo>
                    <a:cubicBezTo>
                      <a:pt x="7130" y="1"/>
                      <a:pt x="7011" y="4"/>
                      <a:pt x="6893" y="10"/>
                    </a:cubicBezTo>
                    <a:cubicBezTo>
                      <a:pt x="4086" y="10"/>
                      <a:pt x="1680" y="1363"/>
                      <a:pt x="853" y="4922"/>
                    </a:cubicBezTo>
                    <a:cubicBezTo>
                      <a:pt x="1" y="8456"/>
                      <a:pt x="226" y="11488"/>
                      <a:pt x="3134" y="12541"/>
                    </a:cubicBezTo>
                    <a:cubicBezTo>
                      <a:pt x="4466" y="13010"/>
                      <a:pt x="5942" y="13276"/>
                      <a:pt x="7345" y="13276"/>
                    </a:cubicBezTo>
                    <a:cubicBezTo>
                      <a:pt x="9690" y="13276"/>
                      <a:pt x="11832" y="12534"/>
                      <a:pt x="12758" y="10762"/>
                    </a:cubicBezTo>
                    <a:cubicBezTo>
                      <a:pt x="14111" y="8456"/>
                      <a:pt x="13484" y="5323"/>
                      <a:pt x="12131" y="2942"/>
                    </a:cubicBezTo>
                    <a:cubicBezTo>
                      <a:pt x="10952" y="772"/>
                      <a:pt x="9129" y="1"/>
                      <a:pt x="7248" y="1"/>
                    </a:cubicBezTo>
                    <a:close/>
                  </a:path>
                </a:pathLst>
              </a:custGeom>
              <a:solidFill>
                <a:srgbClr val="D59A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86"/>
              <p:cNvSpPr/>
              <p:nvPr/>
            </p:nvSpPr>
            <p:spPr>
              <a:xfrm rot="-1548245">
                <a:off x="-1030910" y="3208098"/>
                <a:ext cx="10115" cy="72169"/>
              </a:xfrm>
              <a:custGeom>
                <a:avLst/>
                <a:gdLst/>
                <a:ahLst/>
                <a:cxnLst/>
                <a:rect l="l" t="t" r="r" b="b"/>
                <a:pathLst>
                  <a:path w="527" h="3760" extrusionOk="0">
                    <a:moveTo>
                      <a:pt x="301" y="0"/>
                    </a:moveTo>
                    <a:cubicBezTo>
                      <a:pt x="201" y="0"/>
                      <a:pt x="100" y="100"/>
                      <a:pt x="100" y="201"/>
                    </a:cubicBezTo>
                    <a:lnTo>
                      <a:pt x="0" y="3559"/>
                    </a:lnTo>
                    <a:cubicBezTo>
                      <a:pt x="0" y="3659"/>
                      <a:pt x="100" y="3760"/>
                      <a:pt x="201" y="3760"/>
                    </a:cubicBezTo>
                    <a:cubicBezTo>
                      <a:pt x="301" y="3760"/>
                      <a:pt x="426" y="3659"/>
                      <a:pt x="426" y="3559"/>
                    </a:cubicBezTo>
                    <a:lnTo>
                      <a:pt x="527" y="201"/>
                    </a:lnTo>
                    <a:cubicBezTo>
                      <a:pt x="527" y="100"/>
                      <a:pt x="426" y="0"/>
                      <a:pt x="301"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86"/>
              <p:cNvSpPr/>
              <p:nvPr/>
            </p:nvSpPr>
            <p:spPr>
              <a:xfrm rot="-1548245">
                <a:off x="-1122088" y="3226287"/>
                <a:ext cx="202553" cy="56660"/>
              </a:xfrm>
              <a:custGeom>
                <a:avLst/>
                <a:gdLst/>
                <a:ahLst/>
                <a:cxnLst/>
                <a:rect l="l" t="t" r="r" b="b"/>
                <a:pathLst>
                  <a:path w="10553" h="2952" extrusionOk="0">
                    <a:moveTo>
                      <a:pt x="10334" y="0"/>
                    </a:moveTo>
                    <a:cubicBezTo>
                      <a:pt x="10260" y="0"/>
                      <a:pt x="10193" y="45"/>
                      <a:pt x="10126" y="45"/>
                    </a:cubicBezTo>
                    <a:lnTo>
                      <a:pt x="10126" y="145"/>
                    </a:lnTo>
                    <a:lnTo>
                      <a:pt x="10026" y="245"/>
                    </a:lnTo>
                    <a:cubicBezTo>
                      <a:pt x="10026" y="245"/>
                      <a:pt x="9926" y="345"/>
                      <a:pt x="9926" y="446"/>
                    </a:cubicBezTo>
                    <a:cubicBezTo>
                      <a:pt x="9825" y="571"/>
                      <a:pt x="9700" y="772"/>
                      <a:pt x="9499" y="872"/>
                    </a:cubicBezTo>
                    <a:lnTo>
                      <a:pt x="9299" y="1072"/>
                    </a:lnTo>
                    <a:cubicBezTo>
                      <a:pt x="9199" y="1198"/>
                      <a:pt x="9073" y="1198"/>
                      <a:pt x="8973" y="1298"/>
                    </a:cubicBezTo>
                    <a:cubicBezTo>
                      <a:pt x="8773" y="1398"/>
                      <a:pt x="8572" y="1498"/>
                      <a:pt x="8246" y="1599"/>
                    </a:cubicBezTo>
                    <a:cubicBezTo>
                      <a:pt x="8146" y="1699"/>
                      <a:pt x="8046" y="1699"/>
                      <a:pt x="7820" y="1824"/>
                    </a:cubicBezTo>
                    <a:cubicBezTo>
                      <a:pt x="7720" y="1824"/>
                      <a:pt x="7519" y="1924"/>
                      <a:pt x="7419" y="1924"/>
                    </a:cubicBezTo>
                    <a:cubicBezTo>
                      <a:pt x="7194" y="1924"/>
                      <a:pt x="7093" y="2025"/>
                      <a:pt x="6893" y="2025"/>
                    </a:cubicBezTo>
                    <a:cubicBezTo>
                      <a:pt x="6793" y="2025"/>
                      <a:pt x="6567" y="2025"/>
                      <a:pt x="6467" y="2125"/>
                    </a:cubicBezTo>
                    <a:lnTo>
                      <a:pt x="4913" y="2125"/>
                    </a:lnTo>
                    <a:cubicBezTo>
                      <a:pt x="4687" y="2125"/>
                      <a:pt x="4587" y="2125"/>
                      <a:pt x="4387" y="2025"/>
                    </a:cubicBezTo>
                    <a:cubicBezTo>
                      <a:pt x="4061" y="2025"/>
                      <a:pt x="3760" y="2025"/>
                      <a:pt x="3434" y="1924"/>
                    </a:cubicBezTo>
                    <a:cubicBezTo>
                      <a:pt x="3234" y="1924"/>
                      <a:pt x="3134" y="1824"/>
                      <a:pt x="2933" y="1824"/>
                    </a:cubicBezTo>
                    <a:cubicBezTo>
                      <a:pt x="2808" y="1824"/>
                      <a:pt x="2607" y="1699"/>
                      <a:pt x="2507" y="1699"/>
                    </a:cubicBezTo>
                    <a:cubicBezTo>
                      <a:pt x="2407" y="1599"/>
                      <a:pt x="2306" y="1599"/>
                      <a:pt x="2081" y="1498"/>
                    </a:cubicBezTo>
                    <a:cubicBezTo>
                      <a:pt x="1981" y="1498"/>
                      <a:pt x="1880" y="1398"/>
                      <a:pt x="1780" y="1398"/>
                    </a:cubicBezTo>
                    <a:cubicBezTo>
                      <a:pt x="1555" y="1298"/>
                      <a:pt x="1354" y="1198"/>
                      <a:pt x="1154" y="1072"/>
                    </a:cubicBezTo>
                    <a:cubicBezTo>
                      <a:pt x="928" y="972"/>
                      <a:pt x="828" y="872"/>
                      <a:pt x="727" y="772"/>
                    </a:cubicBezTo>
                    <a:cubicBezTo>
                      <a:pt x="627" y="671"/>
                      <a:pt x="527" y="571"/>
                      <a:pt x="527" y="446"/>
                    </a:cubicBezTo>
                    <a:lnTo>
                      <a:pt x="427" y="446"/>
                    </a:lnTo>
                    <a:cubicBezTo>
                      <a:pt x="301" y="345"/>
                      <a:pt x="201" y="345"/>
                      <a:pt x="101" y="345"/>
                    </a:cubicBezTo>
                    <a:cubicBezTo>
                      <a:pt x="1" y="446"/>
                      <a:pt x="1" y="571"/>
                      <a:pt x="1" y="671"/>
                    </a:cubicBezTo>
                    <a:cubicBezTo>
                      <a:pt x="1" y="671"/>
                      <a:pt x="101" y="671"/>
                      <a:pt x="101" y="772"/>
                    </a:cubicBezTo>
                    <a:cubicBezTo>
                      <a:pt x="201" y="872"/>
                      <a:pt x="201" y="972"/>
                      <a:pt x="427" y="1072"/>
                    </a:cubicBezTo>
                    <a:cubicBezTo>
                      <a:pt x="627" y="1298"/>
                      <a:pt x="928" y="1699"/>
                      <a:pt x="1454" y="1924"/>
                    </a:cubicBezTo>
                    <a:cubicBezTo>
                      <a:pt x="1555" y="2025"/>
                      <a:pt x="1680" y="2125"/>
                      <a:pt x="1880" y="2125"/>
                    </a:cubicBezTo>
                    <a:cubicBezTo>
                      <a:pt x="1981" y="2225"/>
                      <a:pt x="2081" y="2325"/>
                      <a:pt x="2306" y="2325"/>
                    </a:cubicBezTo>
                    <a:cubicBezTo>
                      <a:pt x="2407" y="2451"/>
                      <a:pt x="2607" y="2451"/>
                      <a:pt x="2707" y="2551"/>
                    </a:cubicBezTo>
                    <a:cubicBezTo>
                      <a:pt x="2933" y="2551"/>
                      <a:pt x="3033" y="2651"/>
                      <a:pt x="3234" y="2651"/>
                    </a:cubicBezTo>
                    <a:cubicBezTo>
                      <a:pt x="3560" y="2752"/>
                      <a:pt x="3961" y="2852"/>
                      <a:pt x="4286" y="2852"/>
                    </a:cubicBezTo>
                    <a:cubicBezTo>
                      <a:pt x="4487" y="2852"/>
                      <a:pt x="4687" y="2952"/>
                      <a:pt x="4813" y="2952"/>
                    </a:cubicBezTo>
                    <a:lnTo>
                      <a:pt x="5941" y="2952"/>
                    </a:lnTo>
                    <a:cubicBezTo>
                      <a:pt x="6166" y="2952"/>
                      <a:pt x="6367" y="2952"/>
                      <a:pt x="6567" y="2852"/>
                    </a:cubicBezTo>
                    <a:lnTo>
                      <a:pt x="7093" y="2852"/>
                    </a:lnTo>
                    <a:cubicBezTo>
                      <a:pt x="7319" y="2752"/>
                      <a:pt x="7419" y="2752"/>
                      <a:pt x="7620" y="2651"/>
                    </a:cubicBezTo>
                    <a:cubicBezTo>
                      <a:pt x="7946" y="2551"/>
                      <a:pt x="8246" y="2451"/>
                      <a:pt x="8572" y="2325"/>
                    </a:cubicBezTo>
                    <a:cubicBezTo>
                      <a:pt x="8873" y="2125"/>
                      <a:pt x="9073" y="2025"/>
                      <a:pt x="9399" y="1824"/>
                    </a:cubicBezTo>
                    <a:cubicBezTo>
                      <a:pt x="9600" y="1599"/>
                      <a:pt x="9825" y="1398"/>
                      <a:pt x="9926" y="1298"/>
                    </a:cubicBezTo>
                    <a:cubicBezTo>
                      <a:pt x="10126" y="1072"/>
                      <a:pt x="10226" y="872"/>
                      <a:pt x="10327" y="772"/>
                    </a:cubicBezTo>
                    <a:cubicBezTo>
                      <a:pt x="10327" y="671"/>
                      <a:pt x="10452" y="446"/>
                      <a:pt x="10452" y="446"/>
                    </a:cubicBezTo>
                    <a:cubicBezTo>
                      <a:pt x="10552" y="345"/>
                      <a:pt x="10552" y="245"/>
                      <a:pt x="10552" y="245"/>
                    </a:cubicBezTo>
                    <a:cubicBezTo>
                      <a:pt x="10552" y="145"/>
                      <a:pt x="10552" y="45"/>
                      <a:pt x="10452" y="45"/>
                    </a:cubicBezTo>
                    <a:cubicBezTo>
                      <a:pt x="10410" y="11"/>
                      <a:pt x="10371" y="0"/>
                      <a:pt x="10334" y="0"/>
                    </a:cubicBezTo>
                    <a:close/>
                  </a:path>
                </a:pathLst>
              </a:custGeom>
              <a:solidFill>
                <a:srgbClr val="422A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86"/>
              <p:cNvSpPr/>
              <p:nvPr/>
            </p:nvSpPr>
            <p:spPr>
              <a:xfrm rot="-1548245">
                <a:off x="-1312668" y="3287203"/>
                <a:ext cx="164050" cy="158752"/>
              </a:xfrm>
              <a:custGeom>
                <a:avLst/>
                <a:gdLst/>
                <a:ahLst/>
                <a:cxnLst/>
                <a:rect l="l" t="t" r="r" b="b"/>
                <a:pathLst>
                  <a:path w="8547" h="8271" extrusionOk="0">
                    <a:moveTo>
                      <a:pt x="4391" y="1"/>
                    </a:moveTo>
                    <a:cubicBezTo>
                      <a:pt x="2170" y="1"/>
                      <a:pt x="298" y="1649"/>
                      <a:pt x="201" y="3865"/>
                    </a:cubicBezTo>
                    <a:cubicBezTo>
                      <a:pt x="0" y="6171"/>
                      <a:pt x="1780" y="8151"/>
                      <a:pt x="4060" y="8251"/>
                    </a:cubicBezTo>
                    <a:cubicBezTo>
                      <a:pt x="4193" y="8264"/>
                      <a:pt x="4324" y="8270"/>
                      <a:pt x="4454" y="8270"/>
                    </a:cubicBezTo>
                    <a:cubicBezTo>
                      <a:pt x="6587" y="8270"/>
                      <a:pt x="8352" y="6564"/>
                      <a:pt x="8446" y="4391"/>
                    </a:cubicBezTo>
                    <a:cubicBezTo>
                      <a:pt x="8547" y="2110"/>
                      <a:pt x="6892" y="105"/>
                      <a:pt x="4587" y="5"/>
                    </a:cubicBezTo>
                    <a:cubicBezTo>
                      <a:pt x="4521" y="2"/>
                      <a:pt x="4456" y="1"/>
                      <a:pt x="43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86"/>
              <p:cNvSpPr/>
              <p:nvPr/>
            </p:nvSpPr>
            <p:spPr>
              <a:xfrm rot="-1548245">
                <a:off x="-860595" y="3066274"/>
                <a:ext cx="164069" cy="158656"/>
              </a:xfrm>
              <a:custGeom>
                <a:avLst/>
                <a:gdLst/>
                <a:ahLst/>
                <a:cxnLst/>
                <a:rect l="l" t="t" r="r" b="b"/>
                <a:pathLst>
                  <a:path w="8548" h="8266" extrusionOk="0">
                    <a:moveTo>
                      <a:pt x="4133" y="1"/>
                    </a:moveTo>
                    <a:cubicBezTo>
                      <a:pt x="1982" y="1"/>
                      <a:pt x="196" y="1713"/>
                      <a:pt x="101" y="3876"/>
                    </a:cubicBezTo>
                    <a:cubicBezTo>
                      <a:pt x="1" y="6181"/>
                      <a:pt x="1655" y="8061"/>
                      <a:pt x="3961" y="8262"/>
                    </a:cubicBezTo>
                    <a:cubicBezTo>
                      <a:pt x="4027" y="8265"/>
                      <a:pt x="4093" y="8266"/>
                      <a:pt x="4159" y="8266"/>
                    </a:cubicBezTo>
                    <a:cubicBezTo>
                      <a:pt x="6379" y="8266"/>
                      <a:pt x="8249" y="6641"/>
                      <a:pt x="8347" y="4402"/>
                    </a:cubicBezTo>
                    <a:cubicBezTo>
                      <a:pt x="8547" y="2096"/>
                      <a:pt x="6768" y="116"/>
                      <a:pt x="4487" y="16"/>
                    </a:cubicBezTo>
                    <a:cubicBezTo>
                      <a:pt x="4368" y="6"/>
                      <a:pt x="4250" y="1"/>
                      <a:pt x="41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86"/>
              <p:cNvSpPr/>
              <p:nvPr/>
            </p:nvSpPr>
            <p:spPr>
              <a:xfrm rot="-1548245">
                <a:off x="-1124045" y="3148632"/>
                <a:ext cx="131785" cy="71996"/>
              </a:xfrm>
              <a:custGeom>
                <a:avLst/>
                <a:gdLst/>
                <a:ahLst/>
                <a:cxnLst/>
                <a:rect l="l" t="t" r="r" b="b"/>
                <a:pathLst>
                  <a:path w="6866" h="3751" extrusionOk="0">
                    <a:moveTo>
                      <a:pt x="3247" y="1"/>
                    </a:moveTo>
                    <a:cubicBezTo>
                      <a:pt x="2064" y="1"/>
                      <a:pt x="925" y="381"/>
                      <a:pt x="502" y="1215"/>
                    </a:cubicBezTo>
                    <a:cubicBezTo>
                      <a:pt x="1" y="2368"/>
                      <a:pt x="1655" y="3421"/>
                      <a:pt x="3334" y="3722"/>
                    </a:cubicBezTo>
                    <a:cubicBezTo>
                      <a:pt x="3478" y="3741"/>
                      <a:pt x="3623" y="3750"/>
                      <a:pt x="3768" y="3750"/>
                    </a:cubicBezTo>
                    <a:cubicBezTo>
                      <a:pt x="5319" y="3750"/>
                      <a:pt x="6865" y="2696"/>
                      <a:pt x="6567" y="1641"/>
                    </a:cubicBezTo>
                    <a:cubicBezTo>
                      <a:pt x="6275" y="596"/>
                      <a:pt x="4727" y="1"/>
                      <a:pt x="3247" y="1"/>
                    </a:cubicBezTo>
                    <a:close/>
                  </a:path>
                </a:pathLst>
              </a:custGeom>
              <a:solidFill>
                <a:srgbClr val="2A0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813"/>
                                        </p:tgtEl>
                                        <p:attrNameLst>
                                          <p:attrName>style.visibility</p:attrName>
                                        </p:attrNameLst>
                                      </p:cBhvr>
                                      <p:to>
                                        <p:strVal val="visible"/>
                                      </p:to>
                                    </p:set>
                                    <p:animEffect transition="in" filter="fade">
                                      <p:cBhvr>
                                        <p:cTn id="7" dur="1000"/>
                                        <p:tgtEl>
                                          <p:spTgt spid="13813"/>
                                        </p:tgtEl>
                                      </p:cBhvr>
                                    </p:animEffect>
                                    <p:anim calcmode="lin" valueType="num">
                                      <p:cBhvr>
                                        <p:cTn id="8" dur="1000" fill="hold"/>
                                        <p:tgtEl>
                                          <p:spTgt spid="13813"/>
                                        </p:tgtEl>
                                        <p:attrNameLst>
                                          <p:attrName>ppt_x</p:attrName>
                                        </p:attrNameLst>
                                      </p:cBhvr>
                                      <p:tavLst>
                                        <p:tav tm="0">
                                          <p:val>
                                            <p:strVal val="#ppt_x"/>
                                          </p:val>
                                        </p:tav>
                                        <p:tav tm="100000">
                                          <p:val>
                                            <p:strVal val="#ppt_x"/>
                                          </p:val>
                                        </p:tav>
                                      </p:tavLst>
                                    </p:anim>
                                    <p:anim calcmode="lin" valueType="num">
                                      <p:cBhvr>
                                        <p:cTn id="9" dur="1000" fill="hold"/>
                                        <p:tgtEl>
                                          <p:spTgt spid="13813"/>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3962">
                                            <p:txEl>
                                              <p:pRg st="0" end="0"/>
                                            </p:txEl>
                                          </p:spTgt>
                                        </p:tgtEl>
                                        <p:attrNameLst>
                                          <p:attrName>style.visibility</p:attrName>
                                        </p:attrNameLst>
                                      </p:cBhvr>
                                      <p:to>
                                        <p:strVal val="visible"/>
                                      </p:to>
                                    </p:set>
                                    <p:anim calcmode="lin" valueType="num">
                                      <p:cBhvr additive="base">
                                        <p:cTn id="12" dur="500" fill="hold"/>
                                        <p:tgtEl>
                                          <p:spTgt spid="1396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9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895"/>
                                        </p:tgtEl>
                                        <p:attrNameLst>
                                          <p:attrName>style.visibility</p:attrName>
                                        </p:attrNameLst>
                                      </p:cBhvr>
                                      <p:to>
                                        <p:strVal val="visible"/>
                                      </p:to>
                                    </p:set>
                                    <p:animEffect transition="in" filter="fade">
                                      <p:cBhvr>
                                        <p:cTn id="18" dur="1000"/>
                                        <p:tgtEl>
                                          <p:spTgt spid="13895"/>
                                        </p:tgtEl>
                                      </p:cBhvr>
                                    </p:animEffect>
                                    <p:anim calcmode="lin" valueType="num">
                                      <p:cBhvr>
                                        <p:cTn id="19" dur="1000" fill="hold"/>
                                        <p:tgtEl>
                                          <p:spTgt spid="13895"/>
                                        </p:tgtEl>
                                        <p:attrNameLst>
                                          <p:attrName>ppt_x</p:attrName>
                                        </p:attrNameLst>
                                      </p:cBhvr>
                                      <p:tavLst>
                                        <p:tav tm="0">
                                          <p:val>
                                            <p:strVal val="#ppt_x"/>
                                          </p:val>
                                        </p:tav>
                                        <p:tav tm="100000">
                                          <p:val>
                                            <p:strVal val="#ppt_x"/>
                                          </p:val>
                                        </p:tav>
                                      </p:tavLst>
                                    </p:anim>
                                    <p:anim calcmode="lin" valueType="num">
                                      <p:cBhvr>
                                        <p:cTn id="20" dur="1000" fill="hold"/>
                                        <p:tgtEl>
                                          <p:spTgt spid="13895"/>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965">
                                            <p:txEl>
                                              <p:pRg st="0" end="0"/>
                                            </p:txEl>
                                          </p:spTgt>
                                        </p:tgtEl>
                                        <p:attrNameLst>
                                          <p:attrName>style.visibility</p:attrName>
                                        </p:attrNameLst>
                                      </p:cBhvr>
                                      <p:to>
                                        <p:strVal val="visible"/>
                                      </p:to>
                                    </p:set>
                                    <p:anim calcmode="lin" valueType="num">
                                      <p:cBhvr additive="base">
                                        <p:cTn id="23" dur="500" fill="hold"/>
                                        <p:tgtEl>
                                          <p:spTgt spid="1396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9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960"/>
                                        </p:tgtEl>
                                        <p:attrNameLst>
                                          <p:attrName>style.visibility</p:attrName>
                                        </p:attrNameLst>
                                      </p:cBhvr>
                                      <p:to>
                                        <p:strVal val="visible"/>
                                      </p:to>
                                    </p:set>
                                    <p:anim calcmode="lin" valueType="num">
                                      <p:cBhvr additive="base">
                                        <p:cTn id="29" dur="500" fill="hold"/>
                                        <p:tgtEl>
                                          <p:spTgt spid="13960"/>
                                        </p:tgtEl>
                                        <p:attrNameLst>
                                          <p:attrName>ppt_x</p:attrName>
                                        </p:attrNameLst>
                                      </p:cBhvr>
                                      <p:tavLst>
                                        <p:tav tm="0">
                                          <p:val>
                                            <p:strVal val="#ppt_x"/>
                                          </p:val>
                                        </p:tav>
                                        <p:tav tm="100000">
                                          <p:val>
                                            <p:strVal val="#ppt_x"/>
                                          </p:val>
                                        </p:tav>
                                      </p:tavLst>
                                    </p:anim>
                                    <p:anim calcmode="lin" valueType="num">
                                      <p:cBhvr additive="base">
                                        <p:cTn id="30" dur="500" fill="hold"/>
                                        <p:tgtEl>
                                          <p:spTgt spid="139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3" grpId="0" animBg="1"/>
      <p:bldP spid="13895" grpId="0" animBg="1"/>
      <p:bldP spid="13960" grpId="0"/>
      <p:bldP spid="13962" grpId="0" build="p"/>
      <p:bldP spid="1396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027"/>
        <p:cNvGrpSpPr/>
        <p:nvPr/>
      </p:nvGrpSpPr>
      <p:grpSpPr>
        <a:xfrm>
          <a:off x="0" y="0"/>
          <a:ext cx="0" cy="0"/>
          <a:chOff x="0" y="0"/>
          <a:chExt cx="0" cy="0"/>
        </a:xfrm>
      </p:grpSpPr>
      <p:sp>
        <p:nvSpPr>
          <p:cNvPr id="14028" name="Google Shape;14028;p87"/>
          <p:cNvSpPr/>
          <p:nvPr/>
        </p:nvSpPr>
        <p:spPr>
          <a:xfrm>
            <a:off x="8272197" y="1487910"/>
            <a:ext cx="653337" cy="563962"/>
          </a:xfrm>
          <a:custGeom>
            <a:avLst/>
            <a:gdLst/>
            <a:ahLst/>
            <a:cxnLst/>
            <a:rect l="l" t="t" r="r" b="b"/>
            <a:pathLst>
              <a:path w="18103" h="14846" extrusionOk="0">
                <a:moveTo>
                  <a:pt x="13340" y="1"/>
                </a:moveTo>
                <a:cubicBezTo>
                  <a:pt x="10105" y="1"/>
                  <a:pt x="5799" y="1255"/>
                  <a:pt x="3443" y="4406"/>
                </a:cubicBezTo>
                <a:cubicBezTo>
                  <a:pt x="0" y="8953"/>
                  <a:pt x="1501" y="14845"/>
                  <a:pt x="6413" y="14845"/>
                </a:cubicBezTo>
                <a:cubicBezTo>
                  <a:pt x="6538" y="14845"/>
                  <a:pt x="6666" y="14842"/>
                  <a:pt x="6795" y="14834"/>
                </a:cubicBezTo>
                <a:cubicBezTo>
                  <a:pt x="12084" y="14581"/>
                  <a:pt x="18102" y="1992"/>
                  <a:pt x="17223" y="1054"/>
                </a:cubicBezTo>
                <a:cubicBezTo>
                  <a:pt x="16606" y="388"/>
                  <a:pt x="15139" y="1"/>
                  <a:pt x="1334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87"/>
          <p:cNvSpPr txBox="1">
            <a:spLocks noGrp="1"/>
          </p:cNvSpPr>
          <p:nvPr>
            <p:ph type="body" idx="2"/>
          </p:nvPr>
        </p:nvSpPr>
        <p:spPr>
          <a:xfrm>
            <a:off x="2210425" y="2205175"/>
            <a:ext cx="4891500" cy="2394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lt1"/>
              </a:buClr>
              <a:buSzPts val="1400"/>
              <a:buChar char="●"/>
            </a:pPr>
            <a:r>
              <a:rPr lang="en" dirty="0">
                <a:solidFill>
                  <a:schemeClr val="lt1"/>
                </a:solidFill>
              </a:rPr>
              <a:t>Saturn is composed of hydrogen and helium</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Jupiter is the biggest planet of them all</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Despite being red, Mars is a cold place</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Mercury is the closest planet to the Sun</a:t>
            </a:r>
            <a:endParaRPr dirty="0">
              <a:solidFill>
                <a:schemeClr val="lt1"/>
              </a:solidFill>
            </a:endParaRPr>
          </a:p>
          <a:p>
            <a:pPr marL="457200" lvl="0" indent="-317500" algn="l" rtl="0">
              <a:spcBef>
                <a:spcPts val="1000"/>
              </a:spcBef>
              <a:spcAft>
                <a:spcPts val="0"/>
              </a:spcAft>
              <a:buClr>
                <a:schemeClr val="lt1"/>
              </a:buClr>
              <a:buSzPts val="1400"/>
              <a:buChar char="●"/>
            </a:pPr>
            <a:r>
              <a:rPr lang="en" dirty="0">
                <a:solidFill>
                  <a:schemeClr val="lt1"/>
                </a:solidFill>
              </a:rPr>
              <a:t>Venus is the second planet from the Sun</a:t>
            </a:r>
            <a:endParaRPr dirty="0">
              <a:solidFill>
                <a:schemeClr val="lt1"/>
              </a:solidFill>
            </a:endParaRPr>
          </a:p>
          <a:p>
            <a:pPr marL="0" lvl="0" indent="0" algn="l" rtl="0">
              <a:spcBef>
                <a:spcPts val="1000"/>
              </a:spcBef>
              <a:spcAft>
                <a:spcPts val="1600"/>
              </a:spcAft>
              <a:buNone/>
            </a:pPr>
            <a:endParaRPr dirty="0">
              <a:solidFill>
                <a:schemeClr val="lt1"/>
              </a:solidFill>
            </a:endParaRPr>
          </a:p>
        </p:txBody>
      </p:sp>
      <p:sp>
        <p:nvSpPr>
          <p:cNvPr id="14031" name="Google Shape;14031;p87"/>
          <p:cNvSpPr txBox="1">
            <a:spLocks noGrp="1"/>
          </p:cNvSpPr>
          <p:nvPr>
            <p:ph type="subTitle" idx="1"/>
          </p:nvPr>
        </p:nvSpPr>
        <p:spPr>
          <a:xfrm>
            <a:off x="2653107" y="1707338"/>
            <a:ext cx="2873400" cy="50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Priorities</a:t>
            </a:r>
            <a:endParaRPr/>
          </a:p>
        </p:txBody>
      </p:sp>
      <p:sp>
        <p:nvSpPr>
          <p:cNvPr id="14032" name="Google Shape;14032;p87"/>
          <p:cNvSpPr txBox="1">
            <a:spLocks noGrp="1"/>
          </p:cNvSpPr>
          <p:nvPr>
            <p:ph type="title"/>
          </p:nvPr>
        </p:nvSpPr>
        <p:spPr>
          <a:xfrm>
            <a:off x="1979079" y="1139319"/>
            <a:ext cx="5185722" cy="3033233"/>
          </a:xfrm>
          <a:prstGeom prst="rect">
            <a:avLst/>
          </a:prstGeom>
        </p:spPr>
        <p:txBody>
          <a:bodyPr spcFirstLastPara="1" wrap="square" lIns="91425" tIns="91425" rIns="91425" bIns="91425" anchor="b" anchorCtr="0">
            <a:prstTxWarp prst="textCanUp">
              <a:avLst/>
            </a:prstTxWarp>
            <a:noAutofit/>
          </a:bodyPr>
          <a:lstStyle/>
          <a:p>
            <a:pPr marL="0" lvl="0" indent="0" algn="ctr" rtl="0">
              <a:spcBef>
                <a:spcPts val="0"/>
              </a:spcBef>
              <a:spcAft>
                <a:spcPts val="0"/>
              </a:spcAft>
              <a:buNone/>
            </a:pPr>
            <a:r>
              <a:rPr lang="vi-VN" dirty="0" smtClean="0">
                <a:solidFill>
                  <a:schemeClr val="accent1">
                    <a:lumMod val="50000"/>
                  </a:schemeClr>
                </a:solidFill>
              </a:rPr>
              <a:t>C</a:t>
            </a:r>
            <a:r>
              <a:rPr lang="en" dirty="0" smtClean="0">
                <a:solidFill>
                  <a:schemeClr val="accent1">
                    <a:lumMod val="50000"/>
                  </a:schemeClr>
                </a:solidFill>
              </a:rPr>
              <a:t>húc các con </a:t>
            </a:r>
            <a:br>
              <a:rPr lang="en" dirty="0" smtClean="0">
                <a:solidFill>
                  <a:schemeClr val="accent1">
                    <a:lumMod val="50000"/>
                  </a:schemeClr>
                </a:solidFill>
              </a:rPr>
            </a:br>
            <a:r>
              <a:rPr lang="en" dirty="0" smtClean="0">
                <a:solidFill>
                  <a:schemeClr val="accent1">
                    <a:lumMod val="50000"/>
                  </a:schemeClr>
                </a:solidFill>
              </a:rPr>
              <a:t>chăm ngoan , học tốt!</a:t>
            </a:r>
            <a:endParaRPr dirty="0">
              <a:solidFill>
                <a:schemeClr val="accent1">
                  <a:lumMod val="50000"/>
                </a:schemeClr>
              </a:solidFill>
            </a:endParaRPr>
          </a:p>
        </p:txBody>
      </p:sp>
      <p:grpSp>
        <p:nvGrpSpPr>
          <p:cNvPr id="14033" name="Google Shape;14033;p87"/>
          <p:cNvGrpSpPr/>
          <p:nvPr/>
        </p:nvGrpSpPr>
        <p:grpSpPr>
          <a:xfrm>
            <a:off x="2741671" y="2522950"/>
            <a:ext cx="4133842" cy="1396592"/>
            <a:chOff x="2359350" y="3563775"/>
            <a:chExt cx="2209075" cy="848425"/>
          </a:xfrm>
        </p:grpSpPr>
        <p:sp>
          <p:nvSpPr>
            <p:cNvPr id="14034" name="Google Shape;14034;p87"/>
            <p:cNvSpPr/>
            <p:nvPr/>
          </p:nvSpPr>
          <p:spPr>
            <a:xfrm>
              <a:off x="2359350" y="3563775"/>
              <a:ext cx="2209075" cy="15525"/>
            </a:xfrm>
            <a:custGeom>
              <a:avLst/>
              <a:gdLst/>
              <a:ahLst/>
              <a:cxnLst/>
              <a:rect l="l" t="t" r="r" b="b"/>
              <a:pathLst>
                <a:path w="88363" h="621" extrusionOk="0">
                  <a:moveTo>
                    <a:pt x="301" y="1"/>
                  </a:moveTo>
                  <a:cubicBezTo>
                    <a:pt x="76" y="1"/>
                    <a:pt x="1" y="151"/>
                    <a:pt x="1" y="320"/>
                  </a:cubicBezTo>
                  <a:cubicBezTo>
                    <a:pt x="1" y="470"/>
                    <a:pt x="76" y="621"/>
                    <a:pt x="301" y="621"/>
                  </a:cubicBezTo>
                  <a:lnTo>
                    <a:pt x="88044" y="621"/>
                  </a:lnTo>
                  <a:cubicBezTo>
                    <a:pt x="88213" y="621"/>
                    <a:pt x="88363" y="470"/>
                    <a:pt x="88363" y="320"/>
                  </a:cubicBezTo>
                  <a:cubicBezTo>
                    <a:pt x="88363" y="151"/>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87"/>
            <p:cNvSpPr/>
            <p:nvPr/>
          </p:nvSpPr>
          <p:spPr>
            <a:xfrm>
              <a:off x="2359350" y="3771900"/>
              <a:ext cx="2209075" cy="15525"/>
            </a:xfrm>
            <a:custGeom>
              <a:avLst/>
              <a:gdLst/>
              <a:ahLst/>
              <a:cxnLst/>
              <a:rect l="l" t="t" r="r" b="b"/>
              <a:pathLst>
                <a:path w="88363" h="621" extrusionOk="0">
                  <a:moveTo>
                    <a:pt x="301" y="0"/>
                  </a:moveTo>
                  <a:cubicBezTo>
                    <a:pt x="76" y="0"/>
                    <a:pt x="1" y="150"/>
                    <a:pt x="1" y="320"/>
                  </a:cubicBezTo>
                  <a:cubicBezTo>
                    <a:pt x="1" y="470"/>
                    <a:pt x="76" y="620"/>
                    <a:pt x="301" y="620"/>
                  </a:cubicBezTo>
                  <a:lnTo>
                    <a:pt x="88044" y="620"/>
                  </a:lnTo>
                  <a:cubicBezTo>
                    <a:pt x="88213" y="620"/>
                    <a:pt x="88363" y="470"/>
                    <a:pt x="88363" y="320"/>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87"/>
            <p:cNvSpPr/>
            <p:nvPr/>
          </p:nvSpPr>
          <p:spPr>
            <a:xfrm>
              <a:off x="2359350" y="3984763"/>
              <a:ext cx="2209075" cy="16000"/>
            </a:xfrm>
            <a:custGeom>
              <a:avLst/>
              <a:gdLst/>
              <a:ahLst/>
              <a:cxnLst/>
              <a:rect l="l" t="t" r="r" b="b"/>
              <a:pathLst>
                <a:path w="88363" h="640" extrusionOk="0">
                  <a:moveTo>
                    <a:pt x="301" y="1"/>
                  </a:moveTo>
                  <a:cubicBezTo>
                    <a:pt x="76" y="1"/>
                    <a:pt x="1" y="170"/>
                    <a:pt x="1" y="320"/>
                  </a:cubicBezTo>
                  <a:cubicBezTo>
                    <a:pt x="1" y="470"/>
                    <a:pt x="76" y="639"/>
                    <a:pt x="301" y="639"/>
                  </a:cubicBezTo>
                  <a:lnTo>
                    <a:pt x="88044" y="639"/>
                  </a:lnTo>
                  <a:cubicBezTo>
                    <a:pt x="88213" y="639"/>
                    <a:pt x="88363" y="470"/>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87"/>
            <p:cNvSpPr/>
            <p:nvPr/>
          </p:nvSpPr>
          <p:spPr>
            <a:xfrm>
              <a:off x="2359350" y="4192863"/>
              <a:ext cx="2209075" cy="16000"/>
            </a:xfrm>
            <a:custGeom>
              <a:avLst/>
              <a:gdLst/>
              <a:ahLst/>
              <a:cxnLst/>
              <a:rect l="l" t="t" r="r" b="b"/>
              <a:pathLst>
                <a:path w="88363" h="640" extrusionOk="0">
                  <a:moveTo>
                    <a:pt x="301" y="1"/>
                  </a:moveTo>
                  <a:cubicBezTo>
                    <a:pt x="76" y="1"/>
                    <a:pt x="1" y="170"/>
                    <a:pt x="1" y="320"/>
                  </a:cubicBezTo>
                  <a:cubicBezTo>
                    <a:pt x="1" y="471"/>
                    <a:pt x="76" y="640"/>
                    <a:pt x="301" y="640"/>
                  </a:cubicBezTo>
                  <a:lnTo>
                    <a:pt x="88044" y="640"/>
                  </a:lnTo>
                  <a:cubicBezTo>
                    <a:pt x="88213" y="640"/>
                    <a:pt x="88363" y="471"/>
                    <a:pt x="88363" y="320"/>
                  </a:cubicBezTo>
                  <a:cubicBezTo>
                    <a:pt x="88363" y="170"/>
                    <a:pt x="88213" y="1"/>
                    <a:pt x="880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87"/>
            <p:cNvSpPr/>
            <p:nvPr/>
          </p:nvSpPr>
          <p:spPr>
            <a:xfrm>
              <a:off x="2359350" y="4396700"/>
              <a:ext cx="2209075" cy="15500"/>
            </a:xfrm>
            <a:custGeom>
              <a:avLst/>
              <a:gdLst/>
              <a:ahLst/>
              <a:cxnLst/>
              <a:rect l="l" t="t" r="r" b="b"/>
              <a:pathLst>
                <a:path w="88363" h="620" extrusionOk="0">
                  <a:moveTo>
                    <a:pt x="301" y="0"/>
                  </a:moveTo>
                  <a:cubicBezTo>
                    <a:pt x="76" y="0"/>
                    <a:pt x="1" y="150"/>
                    <a:pt x="1" y="301"/>
                  </a:cubicBezTo>
                  <a:cubicBezTo>
                    <a:pt x="1" y="545"/>
                    <a:pt x="76" y="620"/>
                    <a:pt x="301" y="620"/>
                  </a:cubicBezTo>
                  <a:lnTo>
                    <a:pt x="88044" y="620"/>
                  </a:lnTo>
                  <a:cubicBezTo>
                    <a:pt x="88213" y="620"/>
                    <a:pt x="88363" y="545"/>
                    <a:pt x="88363" y="301"/>
                  </a:cubicBezTo>
                  <a:cubicBezTo>
                    <a:pt x="88363" y="150"/>
                    <a:pt x="88213" y="0"/>
                    <a:pt x="880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5" name="Google Shape;14075;p87"/>
          <p:cNvGrpSpPr/>
          <p:nvPr/>
        </p:nvGrpSpPr>
        <p:grpSpPr>
          <a:xfrm>
            <a:off x="7083572" y="950184"/>
            <a:ext cx="820983" cy="781852"/>
            <a:chOff x="6542750" y="1157100"/>
            <a:chExt cx="637508" cy="607122"/>
          </a:xfrm>
        </p:grpSpPr>
        <p:sp>
          <p:nvSpPr>
            <p:cNvPr id="14076" name="Google Shape;14076;p87"/>
            <p:cNvSpPr/>
            <p:nvPr/>
          </p:nvSpPr>
          <p:spPr>
            <a:xfrm>
              <a:off x="6781892" y="1588101"/>
              <a:ext cx="48948" cy="156697"/>
            </a:xfrm>
            <a:custGeom>
              <a:avLst/>
              <a:gdLst/>
              <a:ahLst/>
              <a:cxnLst/>
              <a:rect l="l" t="t" r="r" b="b"/>
              <a:pathLst>
                <a:path w="1580" h="5058" extrusionOk="0">
                  <a:moveTo>
                    <a:pt x="1347" y="1"/>
                  </a:moveTo>
                  <a:cubicBezTo>
                    <a:pt x="1310" y="1"/>
                    <a:pt x="1254" y="45"/>
                    <a:pt x="1254" y="45"/>
                  </a:cubicBezTo>
                  <a:lnTo>
                    <a:pt x="1254" y="672"/>
                  </a:lnTo>
                  <a:cubicBezTo>
                    <a:pt x="1254" y="772"/>
                    <a:pt x="1154" y="973"/>
                    <a:pt x="1154" y="1198"/>
                  </a:cubicBezTo>
                  <a:lnTo>
                    <a:pt x="1154" y="1825"/>
                  </a:lnTo>
                  <a:cubicBezTo>
                    <a:pt x="1154" y="2226"/>
                    <a:pt x="1154" y="2652"/>
                    <a:pt x="1254" y="2978"/>
                  </a:cubicBezTo>
                  <a:lnTo>
                    <a:pt x="1254" y="3479"/>
                  </a:lnTo>
                  <a:cubicBezTo>
                    <a:pt x="1053" y="3604"/>
                    <a:pt x="853" y="3704"/>
                    <a:pt x="753" y="3805"/>
                  </a:cubicBezTo>
                  <a:cubicBezTo>
                    <a:pt x="527" y="3905"/>
                    <a:pt x="327" y="4005"/>
                    <a:pt x="126" y="4105"/>
                  </a:cubicBezTo>
                  <a:cubicBezTo>
                    <a:pt x="1" y="4105"/>
                    <a:pt x="1" y="4231"/>
                    <a:pt x="1" y="4231"/>
                  </a:cubicBezTo>
                  <a:cubicBezTo>
                    <a:pt x="1" y="4331"/>
                    <a:pt x="126" y="4331"/>
                    <a:pt x="226" y="4331"/>
                  </a:cubicBezTo>
                  <a:cubicBezTo>
                    <a:pt x="327" y="4331"/>
                    <a:pt x="527" y="4231"/>
                    <a:pt x="753" y="4231"/>
                  </a:cubicBezTo>
                  <a:lnTo>
                    <a:pt x="627" y="4331"/>
                  </a:lnTo>
                  <a:lnTo>
                    <a:pt x="527" y="4431"/>
                  </a:lnTo>
                  <a:cubicBezTo>
                    <a:pt x="427" y="4531"/>
                    <a:pt x="427" y="4632"/>
                    <a:pt x="427" y="4632"/>
                  </a:cubicBezTo>
                  <a:lnTo>
                    <a:pt x="427" y="4732"/>
                  </a:lnTo>
                  <a:cubicBezTo>
                    <a:pt x="427" y="4795"/>
                    <a:pt x="452" y="4826"/>
                    <a:pt x="490" y="4826"/>
                  </a:cubicBezTo>
                  <a:cubicBezTo>
                    <a:pt x="527" y="4826"/>
                    <a:pt x="577" y="4795"/>
                    <a:pt x="627" y="4732"/>
                  </a:cubicBezTo>
                  <a:lnTo>
                    <a:pt x="753" y="4632"/>
                  </a:lnTo>
                  <a:cubicBezTo>
                    <a:pt x="853" y="4632"/>
                    <a:pt x="853" y="4632"/>
                    <a:pt x="953" y="4531"/>
                  </a:cubicBezTo>
                  <a:cubicBezTo>
                    <a:pt x="953" y="4431"/>
                    <a:pt x="1053" y="4431"/>
                    <a:pt x="1154" y="4331"/>
                  </a:cubicBezTo>
                  <a:lnTo>
                    <a:pt x="1154" y="4958"/>
                  </a:lnTo>
                  <a:cubicBezTo>
                    <a:pt x="1154" y="4958"/>
                    <a:pt x="1154" y="5058"/>
                    <a:pt x="1254" y="5058"/>
                  </a:cubicBezTo>
                  <a:cubicBezTo>
                    <a:pt x="1254" y="5058"/>
                    <a:pt x="1379" y="5058"/>
                    <a:pt x="1379" y="4958"/>
                  </a:cubicBezTo>
                  <a:cubicBezTo>
                    <a:pt x="1480" y="4531"/>
                    <a:pt x="1580" y="4105"/>
                    <a:pt x="1580" y="3704"/>
                  </a:cubicBezTo>
                  <a:lnTo>
                    <a:pt x="1580" y="3604"/>
                  </a:lnTo>
                  <a:lnTo>
                    <a:pt x="1480" y="3479"/>
                  </a:lnTo>
                  <a:cubicBezTo>
                    <a:pt x="1480" y="3479"/>
                    <a:pt x="1580" y="3278"/>
                    <a:pt x="1580" y="2978"/>
                  </a:cubicBezTo>
                  <a:lnTo>
                    <a:pt x="1580" y="1825"/>
                  </a:lnTo>
                  <a:lnTo>
                    <a:pt x="1580" y="1198"/>
                  </a:lnTo>
                  <a:lnTo>
                    <a:pt x="1580" y="672"/>
                  </a:lnTo>
                  <a:cubicBezTo>
                    <a:pt x="1580" y="246"/>
                    <a:pt x="1480" y="45"/>
                    <a:pt x="1480" y="45"/>
                  </a:cubicBezTo>
                  <a:lnTo>
                    <a:pt x="1379" y="45"/>
                  </a:lnTo>
                  <a:cubicBezTo>
                    <a:pt x="1379" y="12"/>
                    <a:pt x="1365"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87"/>
            <p:cNvSpPr/>
            <p:nvPr/>
          </p:nvSpPr>
          <p:spPr>
            <a:xfrm>
              <a:off x="6607190" y="1157100"/>
              <a:ext cx="573068" cy="475109"/>
            </a:xfrm>
            <a:custGeom>
              <a:avLst/>
              <a:gdLst/>
              <a:ahLst/>
              <a:cxnLst/>
              <a:rect l="l" t="t" r="r" b="b"/>
              <a:pathLst>
                <a:path w="18498" h="15336" extrusionOk="0">
                  <a:moveTo>
                    <a:pt x="6838" y="0"/>
                  </a:moveTo>
                  <a:cubicBezTo>
                    <a:pt x="5916" y="0"/>
                    <a:pt x="4928" y="269"/>
                    <a:pt x="3885" y="900"/>
                  </a:cubicBezTo>
                  <a:cubicBezTo>
                    <a:pt x="627" y="2779"/>
                    <a:pt x="1" y="7692"/>
                    <a:pt x="1580" y="10925"/>
                  </a:cubicBezTo>
                  <a:cubicBezTo>
                    <a:pt x="2752" y="13637"/>
                    <a:pt x="6122" y="15335"/>
                    <a:pt x="10047" y="15335"/>
                  </a:cubicBezTo>
                  <a:cubicBezTo>
                    <a:pt x="10655" y="15335"/>
                    <a:pt x="11277" y="15294"/>
                    <a:pt x="11906" y="15210"/>
                  </a:cubicBezTo>
                  <a:cubicBezTo>
                    <a:pt x="16517" y="14484"/>
                    <a:pt x="18497" y="10824"/>
                    <a:pt x="18397" y="9997"/>
                  </a:cubicBezTo>
                  <a:cubicBezTo>
                    <a:pt x="18397" y="9997"/>
                    <a:pt x="14938" y="9471"/>
                    <a:pt x="13911" y="6539"/>
                  </a:cubicBezTo>
                  <a:cubicBezTo>
                    <a:pt x="12918" y="3898"/>
                    <a:pt x="10353" y="0"/>
                    <a:pt x="68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87"/>
            <p:cNvSpPr/>
            <p:nvPr/>
          </p:nvSpPr>
          <p:spPr>
            <a:xfrm>
              <a:off x="6542750" y="1294437"/>
              <a:ext cx="122712" cy="49072"/>
            </a:xfrm>
            <a:custGeom>
              <a:avLst/>
              <a:gdLst/>
              <a:ahLst/>
              <a:cxnLst/>
              <a:rect l="l" t="t" r="r" b="b"/>
              <a:pathLst>
                <a:path w="3961" h="1584" extrusionOk="0">
                  <a:moveTo>
                    <a:pt x="1830" y="0"/>
                  </a:moveTo>
                  <a:cubicBezTo>
                    <a:pt x="890" y="0"/>
                    <a:pt x="1" y="25"/>
                    <a:pt x="1" y="25"/>
                  </a:cubicBezTo>
                  <a:cubicBezTo>
                    <a:pt x="1" y="25"/>
                    <a:pt x="2607" y="1579"/>
                    <a:pt x="3334" y="1579"/>
                  </a:cubicBezTo>
                  <a:cubicBezTo>
                    <a:pt x="3353" y="1582"/>
                    <a:pt x="3372" y="1584"/>
                    <a:pt x="3391" y="1584"/>
                  </a:cubicBezTo>
                  <a:cubicBezTo>
                    <a:pt x="3960" y="1584"/>
                    <a:pt x="3960" y="126"/>
                    <a:pt x="3960" y="126"/>
                  </a:cubicBezTo>
                  <a:cubicBezTo>
                    <a:pt x="3760" y="25"/>
                    <a:pt x="2770" y="0"/>
                    <a:pt x="1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87"/>
            <p:cNvSpPr/>
            <p:nvPr/>
          </p:nvSpPr>
          <p:spPr>
            <a:xfrm>
              <a:off x="6691830" y="1268816"/>
              <a:ext cx="31878" cy="32622"/>
            </a:xfrm>
            <a:custGeom>
              <a:avLst/>
              <a:gdLst/>
              <a:ahLst/>
              <a:cxnLst/>
              <a:rect l="l" t="t" r="r" b="b"/>
              <a:pathLst>
                <a:path w="1029" h="1053" extrusionOk="0">
                  <a:moveTo>
                    <a:pt x="527" y="0"/>
                  </a:moveTo>
                  <a:cubicBezTo>
                    <a:pt x="201" y="0"/>
                    <a:pt x="1" y="226"/>
                    <a:pt x="1" y="527"/>
                  </a:cubicBezTo>
                  <a:cubicBezTo>
                    <a:pt x="1" y="852"/>
                    <a:pt x="201" y="1053"/>
                    <a:pt x="527" y="1053"/>
                  </a:cubicBezTo>
                  <a:cubicBezTo>
                    <a:pt x="828" y="1053"/>
                    <a:pt x="1028" y="852"/>
                    <a:pt x="1028" y="527"/>
                  </a:cubicBezTo>
                  <a:cubicBezTo>
                    <a:pt x="1028" y="226"/>
                    <a:pt x="828" y="0"/>
                    <a:pt x="5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87"/>
            <p:cNvSpPr/>
            <p:nvPr/>
          </p:nvSpPr>
          <p:spPr>
            <a:xfrm>
              <a:off x="6678632" y="1314605"/>
              <a:ext cx="107191" cy="103318"/>
            </a:xfrm>
            <a:custGeom>
              <a:avLst/>
              <a:gdLst/>
              <a:ahLst/>
              <a:cxnLst/>
              <a:rect l="l" t="t" r="r" b="b"/>
              <a:pathLst>
                <a:path w="3460" h="3335" extrusionOk="0">
                  <a:moveTo>
                    <a:pt x="1680" y="1"/>
                  </a:moveTo>
                  <a:cubicBezTo>
                    <a:pt x="727" y="1"/>
                    <a:pt x="1" y="728"/>
                    <a:pt x="1" y="1655"/>
                  </a:cubicBezTo>
                  <a:cubicBezTo>
                    <a:pt x="1" y="2608"/>
                    <a:pt x="727" y="3334"/>
                    <a:pt x="1680" y="3334"/>
                  </a:cubicBezTo>
                  <a:cubicBezTo>
                    <a:pt x="2607" y="3334"/>
                    <a:pt x="3459" y="2608"/>
                    <a:pt x="3459" y="1655"/>
                  </a:cubicBezTo>
                  <a:cubicBezTo>
                    <a:pt x="3459" y="728"/>
                    <a:pt x="2607" y="1"/>
                    <a:pt x="168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87"/>
            <p:cNvSpPr/>
            <p:nvPr/>
          </p:nvSpPr>
          <p:spPr>
            <a:xfrm>
              <a:off x="6818232" y="1319965"/>
              <a:ext cx="309986" cy="185818"/>
            </a:xfrm>
            <a:custGeom>
              <a:avLst/>
              <a:gdLst/>
              <a:ahLst/>
              <a:cxnLst/>
              <a:rect l="l" t="t" r="r" b="b"/>
              <a:pathLst>
                <a:path w="10006" h="5998" extrusionOk="0">
                  <a:moveTo>
                    <a:pt x="3313" y="0"/>
                  </a:moveTo>
                  <a:cubicBezTo>
                    <a:pt x="2027" y="0"/>
                    <a:pt x="976" y="815"/>
                    <a:pt x="708" y="1808"/>
                  </a:cubicBezTo>
                  <a:cubicBezTo>
                    <a:pt x="0" y="4247"/>
                    <a:pt x="1975" y="5997"/>
                    <a:pt x="4391" y="5997"/>
                  </a:cubicBezTo>
                  <a:cubicBezTo>
                    <a:pt x="4458" y="5997"/>
                    <a:pt x="4525" y="5996"/>
                    <a:pt x="4592" y="5993"/>
                  </a:cubicBezTo>
                  <a:cubicBezTo>
                    <a:pt x="7926" y="5768"/>
                    <a:pt x="10006" y="3487"/>
                    <a:pt x="10006" y="3487"/>
                  </a:cubicBezTo>
                  <a:cubicBezTo>
                    <a:pt x="10006" y="3487"/>
                    <a:pt x="8026" y="2961"/>
                    <a:pt x="5720" y="981"/>
                  </a:cubicBezTo>
                  <a:cubicBezTo>
                    <a:pt x="4911" y="284"/>
                    <a:pt x="4071" y="0"/>
                    <a:pt x="33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2" name="Google Shape;14082;p87"/>
            <p:cNvSpPr/>
            <p:nvPr/>
          </p:nvSpPr>
          <p:spPr>
            <a:xfrm>
              <a:off x="6908480" y="1608889"/>
              <a:ext cx="52046" cy="155334"/>
            </a:xfrm>
            <a:custGeom>
              <a:avLst/>
              <a:gdLst/>
              <a:ahLst/>
              <a:cxnLst/>
              <a:rect l="l" t="t" r="r" b="b"/>
              <a:pathLst>
                <a:path w="1680" h="5014" extrusionOk="0">
                  <a:moveTo>
                    <a:pt x="1153" y="1"/>
                  </a:moveTo>
                  <a:cubicBezTo>
                    <a:pt x="1053" y="1"/>
                    <a:pt x="1053" y="101"/>
                    <a:pt x="1053" y="101"/>
                  </a:cubicBezTo>
                  <a:lnTo>
                    <a:pt x="1053" y="627"/>
                  </a:lnTo>
                  <a:lnTo>
                    <a:pt x="1053" y="1254"/>
                  </a:lnTo>
                  <a:lnTo>
                    <a:pt x="1053" y="1881"/>
                  </a:lnTo>
                  <a:cubicBezTo>
                    <a:pt x="1153" y="2307"/>
                    <a:pt x="1153" y="2708"/>
                    <a:pt x="1253" y="3033"/>
                  </a:cubicBezTo>
                  <a:cubicBezTo>
                    <a:pt x="1253" y="3334"/>
                    <a:pt x="1353" y="3560"/>
                    <a:pt x="1353" y="3560"/>
                  </a:cubicBezTo>
                  <a:cubicBezTo>
                    <a:pt x="1153" y="3660"/>
                    <a:pt x="927" y="3660"/>
                    <a:pt x="727" y="3760"/>
                  </a:cubicBezTo>
                  <a:cubicBezTo>
                    <a:pt x="526" y="3860"/>
                    <a:pt x="301" y="3961"/>
                    <a:pt x="100" y="4061"/>
                  </a:cubicBezTo>
                  <a:lnTo>
                    <a:pt x="0" y="4186"/>
                  </a:lnTo>
                  <a:cubicBezTo>
                    <a:pt x="0" y="4287"/>
                    <a:pt x="100" y="4287"/>
                    <a:pt x="201" y="4287"/>
                  </a:cubicBezTo>
                  <a:cubicBezTo>
                    <a:pt x="301" y="4287"/>
                    <a:pt x="526" y="4186"/>
                    <a:pt x="727" y="4186"/>
                  </a:cubicBezTo>
                  <a:cubicBezTo>
                    <a:pt x="627" y="4186"/>
                    <a:pt x="627" y="4287"/>
                    <a:pt x="526" y="4287"/>
                  </a:cubicBezTo>
                  <a:cubicBezTo>
                    <a:pt x="526" y="4387"/>
                    <a:pt x="426" y="4487"/>
                    <a:pt x="426" y="4487"/>
                  </a:cubicBezTo>
                  <a:cubicBezTo>
                    <a:pt x="301" y="4587"/>
                    <a:pt x="301" y="4688"/>
                    <a:pt x="301" y="4688"/>
                  </a:cubicBezTo>
                  <a:lnTo>
                    <a:pt x="201" y="4813"/>
                  </a:lnTo>
                  <a:cubicBezTo>
                    <a:pt x="301" y="4913"/>
                    <a:pt x="301" y="4913"/>
                    <a:pt x="426" y="4913"/>
                  </a:cubicBezTo>
                  <a:cubicBezTo>
                    <a:pt x="426" y="4913"/>
                    <a:pt x="526" y="4813"/>
                    <a:pt x="627" y="4813"/>
                  </a:cubicBezTo>
                  <a:cubicBezTo>
                    <a:pt x="727" y="4688"/>
                    <a:pt x="727" y="4688"/>
                    <a:pt x="827" y="4587"/>
                  </a:cubicBezTo>
                  <a:cubicBezTo>
                    <a:pt x="927" y="4587"/>
                    <a:pt x="927" y="4487"/>
                    <a:pt x="1053" y="4387"/>
                  </a:cubicBezTo>
                  <a:lnTo>
                    <a:pt x="1153" y="4387"/>
                  </a:lnTo>
                  <a:cubicBezTo>
                    <a:pt x="1053" y="4487"/>
                    <a:pt x="1053" y="4688"/>
                    <a:pt x="1053" y="4913"/>
                  </a:cubicBezTo>
                  <a:lnTo>
                    <a:pt x="1053" y="5013"/>
                  </a:lnTo>
                  <a:lnTo>
                    <a:pt x="1253" y="5013"/>
                  </a:lnTo>
                  <a:cubicBezTo>
                    <a:pt x="1454" y="4587"/>
                    <a:pt x="1554" y="4186"/>
                    <a:pt x="1679" y="3760"/>
                  </a:cubicBezTo>
                  <a:lnTo>
                    <a:pt x="1679" y="3660"/>
                  </a:lnTo>
                  <a:cubicBezTo>
                    <a:pt x="1679" y="3560"/>
                    <a:pt x="1554" y="3560"/>
                    <a:pt x="1554" y="3560"/>
                  </a:cubicBezTo>
                  <a:lnTo>
                    <a:pt x="1554" y="3033"/>
                  </a:lnTo>
                  <a:cubicBezTo>
                    <a:pt x="1554" y="2607"/>
                    <a:pt x="1554" y="2181"/>
                    <a:pt x="1454" y="1780"/>
                  </a:cubicBezTo>
                  <a:lnTo>
                    <a:pt x="1454" y="1154"/>
                  </a:lnTo>
                  <a:cubicBezTo>
                    <a:pt x="1353" y="928"/>
                    <a:pt x="1353" y="828"/>
                    <a:pt x="1353" y="627"/>
                  </a:cubicBezTo>
                  <a:cubicBezTo>
                    <a:pt x="1253" y="302"/>
                    <a:pt x="1253" y="101"/>
                    <a:pt x="1253" y="101"/>
                  </a:cubicBezTo>
                  <a:lnTo>
                    <a:pt x="11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3" name="Google Shape;14083;p87">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14084" name="Google Shape;14084;p87">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14085" name="Google Shape;14085;p8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14086" name="Google Shape;14086;p8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14087" name="Google Shape;14087;p8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14088" name="Google Shape;14088;p8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14089" name="Google Shape;14089;p8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8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8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8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8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8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8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8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8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8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8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8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8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8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8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8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8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8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8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8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8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8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1" name="Google Shape;14111;p8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2" name="Google Shape;14112;p8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87">
            <a:hlinkClick r:id="rId5" action="ppaction://hlinksldjump"/>
          </p:cNvPr>
          <p:cNvSpPr txBox="1"/>
          <p:nvPr/>
        </p:nvSpPr>
        <p:spPr>
          <a:xfrm>
            <a:off x="771250"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14114" name="Google Shape;14114;p8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14115" name="Google Shape;14115;p8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14116" name="Google Shape;14116;p8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14117" name="Google Shape;14117;p8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14118" name="Google Shape;14118;p8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14119" name="Google Shape;14119;p8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14120" name="Google Shape;14120;p8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14121" name="Google Shape;14121;p8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14122" name="Google Shape;14122;p8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14123" name="Google Shape;14123;p8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14124" name="Google Shape;14124;p8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14125" name="Google Shape;14125;p87">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87">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87">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8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87">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87">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8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87">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87">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87">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8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8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87">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87"/>
          <p:cNvSpPr/>
          <p:nvPr/>
        </p:nvSpPr>
        <p:spPr>
          <a:xfrm flipH="1">
            <a:off x="1121437" y="2786780"/>
            <a:ext cx="239887" cy="233249"/>
          </a:xfrm>
          <a:custGeom>
            <a:avLst/>
            <a:gdLst/>
            <a:ahLst/>
            <a:cxnLst/>
            <a:rect l="l" t="t" r="r" b="b"/>
            <a:pathLst>
              <a:path w="10878" h="10577" extrusionOk="0">
                <a:moveTo>
                  <a:pt x="5865" y="2857"/>
                </a:moveTo>
                <a:lnTo>
                  <a:pt x="5865" y="2857"/>
                </a:lnTo>
                <a:cubicBezTo>
                  <a:pt x="6266" y="3483"/>
                  <a:pt x="6692" y="4311"/>
                  <a:pt x="6792" y="5163"/>
                </a:cubicBezTo>
                <a:cubicBezTo>
                  <a:pt x="6892" y="5463"/>
                  <a:pt x="6892" y="5689"/>
                  <a:pt x="6892" y="5789"/>
                </a:cubicBezTo>
                <a:cubicBezTo>
                  <a:pt x="6592" y="5263"/>
                  <a:pt x="6065" y="4210"/>
                  <a:pt x="5965" y="3383"/>
                </a:cubicBezTo>
                <a:cubicBezTo>
                  <a:pt x="5865" y="3283"/>
                  <a:pt x="5865" y="3057"/>
                  <a:pt x="5865" y="2857"/>
                </a:cubicBezTo>
                <a:close/>
                <a:moveTo>
                  <a:pt x="2932" y="4210"/>
                </a:moveTo>
                <a:cubicBezTo>
                  <a:pt x="3033" y="4210"/>
                  <a:pt x="3133" y="4311"/>
                  <a:pt x="3233" y="4311"/>
                </a:cubicBezTo>
                <a:cubicBezTo>
                  <a:pt x="4712" y="5463"/>
                  <a:pt x="5338" y="6416"/>
                  <a:pt x="5439" y="6717"/>
                </a:cubicBezTo>
                <a:cubicBezTo>
                  <a:pt x="5013" y="6516"/>
                  <a:pt x="3759" y="5363"/>
                  <a:pt x="2932" y="4210"/>
                </a:cubicBezTo>
                <a:close/>
                <a:moveTo>
                  <a:pt x="6369" y="650"/>
                </a:moveTo>
                <a:cubicBezTo>
                  <a:pt x="6604" y="650"/>
                  <a:pt x="6965" y="991"/>
                  <a:pt x="7419" y="1704"/>
                </a:cubicBezTo>
                <a:cubicBezTo>
                  <a:pt x="8371" y="3584"/>
                  <a:pt x="8246" y="5062"/>
                  <a:pt x="8045" y="6416"/>
                </a:cubicBezTo>
                <a:cubicBezTo>
                  <a:pt x="8045" y="7143"/>
                  <a:pt x="7945" y="7869"/>
                  <a:pt x="8145" y="8496"/>
                </a:cubicBezTo>
                <a:cubicBezTo>
                  <a:pt x="8371" y="9022"/>
                  <a:pt x="8672" y="9448"/>
                  <a:pt x="8998" y="9749"/>
                </a:cubicBezTo>
                <a:cubicBezTo>
                  <a:pt x="7519" y="9549"/>
                  <a:pt x="5338" y="8822"/>
                  <a:pt x="3133" y="6942"/>
                </a:cubicBezTo>
                <a:cubicBezTo>
                  <a:pt x="1153" y="5263"/>
                  <a:pt x="952" y="4210"/>
                  <a:pt x="1153" y="4010"/>
                </a:cubicBezTo>
                <a:cubicBezTo>
                  <a:pt x="1253" y="3910"/>
                  <a:pt x="1479" y="3809"/>
                  <a:pt x="1780" y="3809"/>
                </a:cubicBezTo>
                <a:lnTo>
                  <a:pt x="1980" y="3809"/>
                </a:lnTo>
                <a:cubicBezTo>
                  <a:pt x="2932" y="5363"/>
                  <a:pt x="4912" y="7443"/>
                  <a:pt x="5639" y="7443"/>
                </a:cubicBezTo>
                <a:cubicBezTo>
                  <a:pt x="5865" y="7343"/>
                  <a:pt x="6065" y="7243"/>
                  <a:pt x="6065" y="7042"/>
                </a:cubicBezTo>
                <a:cubicBezTo>
                  <a:pt x="6266" y="6416"/>
                  <a:pt x="5238" y="5062"/>
                  <a:pt x="3559" y="3910"/>
                </a:cubicBezTo>
                <a:cubicBezTo>
                  <a:pt x="3133" y="3584"/>
                  <a:pt x="2732" y="3383"/>
                  <a:pt x="2406" y="3283"/>
                </a:cubicBezTo>
                <a:cubicBezTo>
                  <a:pt x="2306" y="3057"/>
                  <a:pt x="2206" y="2957"/>
                  <a:pt x="2206" y="2857"/>
                </a:cubicBezTo>
                <a:cubicBezTo>
                  <a:pt x="1980" y="2331"/>
                  <a:pt x="1780" y="1704"/>
                  <a:pt x="1980" y="1303"/>
                </a:cubicBezTo>
                <a:cubicBezTo>
                  <a:pt x="2267" y="1016"/>
                  <a:pt x="2599" y="922"/>
                  <a:pt x="2916" y="922"/>
                </a:cubicBezTo>
                <a:cubicBezTo>
                  <a:pt x="3069" y="922"/>
                  <a:pt x="3219" y="944"/>
                  <a:pt x="3358" y="977"/>
                </a:cubicBezTo>
                <a:cubicBezTo>
                  <a:pt x="3860" y="1077"/>
                  <a:pt x="4612" y="1504"/>
                  <a:pt x="5113" y="2030"/>
                </a:cubicBezTo>
                <a:cubicBezTo>
                  <a:pt x="5113" y="2556"/>
                  <a:pt x="5238" y="2957"/>
                  <a:pt x="5338" y="3584"/>
                </a:cubicBezTo>
                <a:cubicBezTo>
                  <a:pt x="5439" y="4110"/>
                  <a:pt x="5739" y="4837"/>
                  <a:pt x="6065" y="5564"/>
                </a:cubicBezTo>
                <a:cubicBezTo>
                  <a:pt x="6692" y="6817"/>
                  <a:pt x="6993" y="6817"/>
                  <a:pt x="7218" y="6817"/>
                </a:cubicBezTo>
                <a:cubicBezTo>
                  <a:pt x="7619" y="6717"/>
                  <a:pt x="7619" y="6190"/>
                  <a:pt x="7419" y="5062"/>
                </a:cubicBezTo>
                <a:cubicBezTo>
                  <a:pt x="7218" y="3809"/>
                  <a:pt x="6592" y="2656"/>
                  <a:pt x="5739" y="1804"/>
                </a:cubicBezTo>
                <a:cubicBezTo>
                  <a:pt x="5865" y="1077"/>
                  <a:pt x="6065" y="676"/>
                  <a:pt x="6266" y="676"/>
                </a:cubicBezTo>
                <a:cubicBezTo>
                  <a:pt x="6297" y="659"/>
                  <a:pt x="6331" y="650"/>
                  <a:pt x="6369" y="650"/>
                </a:cubicBezTo>
                <a:close/>
                <a:moveTo>
                  <a:pt x="6325" y="1"/>
                </a:moveTo>
                <a:cubicBezTo>
                  <a:pt x="6219" y="1"/>
                  <a:pt x="6131" y="22"/>
                  <a:pt x="6065" y="50"/>
                </a:cubicBezTo>
                <a:cubicBezTo>
                  <a:pt x="5639" y="150"/>
                  <a:pt x="5338" y="676"/>
                  <a:pt x="5238" y="1303"/>
                </a:cubicBezTo>
                <a:cubicBezTo>
                  <a:pt x="4612" y="777"/>
                  <a:pt x="4085" y="451"/>
                  <a:pt x="3459" y="351"/>
                </a:cubicBezTo>
                <a:cubicBezTo>
                  <a:pt x="3240" y="299"/>
                  <a:pt x="3037" y="274"/>
                  <a:pt x="2848" y="274"/>
                </a:cubicBezTo>
                <a:cubicBezTo>
                  <a:pt x="2300" y="274"/>
                  <a:pt x="1877" y="485"/>
                  <a:pt x="1579" y="877"/>
                </a:cubicBezTo>
                <a:cubicBezTo>
                  <a:pt x="1153" y="1403"/>
                  <a:pt x="1153" y="2230"/>
                  <a:pt x="1579" y="3183"/>
                </a:cubicBezTo>
                <a:cubicBezTo>
                  <a:pt x="1253" y="3183"/>
                  <a:pt x="952" y="3283"/>
                  <a:pt x="727" y="3584"/>
                </a:cubicBezTo>
                <a:cubicBezTo>
                  <a:pt x="426" y="4010"/>
                  <a:pt x="0" y="5163"/>
                  <a:pt x="2732" y="7343"/>
                </a:cubicBezTo>
                <a:cubicBezTo>
                  <a:pt x="6366" y="10476"/>
                  <a:pt x="9925" y="10576"/>
                  <a:pt x="10551" y="10576"/>
                </a:cubicBezTo>
                <a:cubicBezTo>
                  <a:pt x="10752" y="10576"/>
                  <a:pt x="10877" y="10476"/>
                  <a:pt x="10877" y="10275"/>
                </a:cubicBezTo>
                <a:cubicBezTo>
                  <a:pt x="10877" y="10175"/>
                  <a:pt x="10752" y="10075"/>
                  <a:pt x="10652" y="9950"/>
                </a:cubicBezTo>
                <a:cubicBezTo>
                  <a:pt x="10652" y="9950"/>
                  <a:pt x="9198" y="9649"/>
                  <a:pt x="8772" y="8296"/>
                </a:cubicBezTo>
                <a:cubicBezTo>
                  <a:pt x="8572" y="7769"/>
                  <a:pt x="8672" y="7143"/>
                  <a:pt x="8672" y="6416"/>
                </a:cubicBezTo>
                <a:cubicBezTo>
                  <a:pt x="8872" y="5062"/>
                  <a:pt x="8998" y="3383"/>
                  <a:pt x="7945" y="1504"/>
                </a:cubicBezTo>
                <a:cubicBezTo>
                  <a:pt x="7300" y="272"/>
                  <a:pt x="6700" y="1"/>
                  <a:pt x="63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4211;p88"/>
          <p:cNvGrpSpPr/>
          <p:nvPr/>
        </p:nvGrpSpPr>
        <p:grpSpPr>
          <a:xfrm>
            <a:off x="1047674" y="3623930"/>
            <a:ext cx="897128" cy="920589"/>
            <a:chOff x="1768410" y="2029587"/>
            <a:chExt cx="897128" cy="920589"/>
          </a:xfrm>
        </p:grpSpPr>
        <p:grpSp>
          <p:nvGrpSpPr>
            <p:cNvPr id="116" name="Google Shape;14212;p88"/>
            <p:cNvGrpSpPr/>
            <p:nvPr/>
          </p:nvGrpSpPr>
          <p:grpSpPr>
            <a:xfrm>
              <a:off x="1768410" y="2029587"/>
              <a:ext cx="897128" cy="920589"/>
              <a:chOff x="1829200" y="2124438"/>
              <a:chExt cx="689250" cy="707275"/>
            </a:xfrm>
          </p:grpSpPr>
          <p:sp>
            <p:nvSpPr>
              <p:cNvPr id="131" name="Google Shape;14213;p88"/>
              <p:cNvSpPr/>
              <p:nvPr/>
            </p:nvSpPr>
            <p:spPr>
              <a:xfrm>
                <a:off x="2006525" y="2124438"/>
                <a:ext cx="208675" cy="103700"/>
              </a:xfrm>
              <a:custGeom>
                <a:avLst/>
                <a:gdLst/>
                <a:ahLst/>
                <a:cxnLst/>
                <a:rect l="l" t="t" r="r" b="b"/>
                <a:pathLst>
                  <a:path w="8347" h="4148" extrusionOk="0">
                    <a:moveTo>
                      <a:pt x="7624" y="0"/>
                    </a:moveTo>
                    <a:cubicBezTo>
                      <a:pt x="5760" y="0"/>
                      <a:pt x="3810" y="350"/>
                      <a:pt x="1880" y="1170"/>
                    </a:cubicBezTo>
                    <a:cubicBezTo>
                      <a:pt x="1254" y="1371"/>
                      <a:pt x="627" y="1697"/>
                      <a:pt x="1" y="1997"/>
                    </a:cubicBezTo>
                    <a:cubicBezTo>
                      <a:pt x="585" y="3348"/>
                      <a:pt x="2046" y="4148"/>
                      <a:pt x="3691" y="4148"/>
                    </a:cubicBezTo>
                    <a:cubicBezTo>
                      <a:pt x="4090" y="4148"/>
                      <a:pt x="4501" y="4100"/>
                      <a:pt x="4913" y="4002"/>
                    </a:cubicBezTo>
                    <a:cubicBezTo>
                      <a:pt x="6993" y="3476"/>
                      <a:pt x="8346" y="1797"/>
                      <a:pt x="8346" y="17"/>
                    </a:cubicBezTo>
                    <a:cubicBezTo>
                      <a:pt x="8107" y="6"/>
                      <a:pt x="7867" y="0"/>
                      <a:pt x="76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4214;p88"/>
              <p:cNvSpPr/>
              <p:nvPr/>
            </p:nvSpPr>
            <p:spPr>
              <a:xfrm>
                <a:off x="1829200" y="2427638"/>
                <a:ext cx="143525" cy="185350"/>
              </a:xfrm>
              <a:custGeom>
                <a:avLst/>
                <a:gdLst/>
                <a:ahLst/>
                <a:cxnLst/>
                <a:rect l="l" t="t" r="r" b="b"/>
                <a:pathLst>
                  <a:path w="5741" h="7414" extrusionOk="0">
                    <a:moveTo>
                      <a:pt x="1645" y="0"/>
                    </a:moveTo>
                    <a:cubicBezTo>
                      <a:pt x="1341" y="0"/>
                      <a:pt x="1033" y="39"/>
                      <a:pt x="728" y="120"/>
                    </a:cubicBezTo>
                    <a:cubicBezTo>
                      <a:pt x="502" y="120"/>
                      <a:pt x="301" y="220"/>
                      <a:pt x="101" y="220"/>
                    </a:cubicBezTo>
                    <a:cubicBezTo>
                      <a:pt x="1" y="1574"/>
                      <a:pt x="1" y="2827"/>
                      <a:pt x="301" y="3980"/>
                    </a:cubicBezTo>
                    <a:cubicBezTo>
                      <a:pt x="728" y="5534"/>
                      <a:pt x="1655" y="6787"/>
                      <a:pt x="3134" y="7413"/>
                    </a:cubicBezTo>
                    <a:cubicBezTo>
                      <a:pt x="4788" y="6787"/>
                      <a:pt x="5740" y="4807"/>
                      <a:pt x="5314" y="2927"/>
                    </a:cubicBezTo>
                    <a:cubicBezTo>
                      <a:pt x="4869" y="1168"/>
                      <a:pt x="3312" y="0"/>
                      <a:pt x="16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4215;p88"/>
              <p:cNvSpPr/>
              <p:nvPr/>
            </p:nvSpPr>
            <p:spPr>
              <a:xfrm>
                <a:off x="2244000" y="2425238"/>
                <a:ext cx="196025" cy="109425"/>
              </a:xfrm>
              <a:custGeom>
                <a:avLst/>
                <a:gdLst/>
                <a:ahLst/>
                <a:cxnLst/>
                <a:rect l="l" t="t" r="r" b="b"/>
                <a:pathLst>
                  <a:path w="7841" h="4377" extrusionOk="0">
                    <a:moveTo>
                      <a:pt x="5149" y="0"/>
                    </a:moveTo>
                    <a:cubicBezTo>
                      <a:pt x="3737" y="0"/>
                      <a:pt x="1893" y="309"/>
                      <a:pt x="0" y="843"/>
                    </a:cubicBezTo>
                    <a:lnTo>
                      <a:pt x="0" y="943"/>
                    </a:lnTo>
                    <a:cubicBezTo>
                      <a:pt x="953" y="1996"/>
                      <a:pt x="1680" y="3123"/>
                      <a:pt x="2306" y="4377"/>
                    </a:cubicBezTo>
                    <a:cubicBezTo>
                      <a:pt x="4812" y="3449"/>
                      <a:pt x="6592" y="2397"/>
                      <a:pt x="7720" y="1369"/>
                    </a:cubicBezTo>
                    <a:cubicBezTo>
                      <a:pt x="7841" y="414"/>
                      <a:pt x="6785" y="0"/>
                      <a:pt x="5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4216;p88"/>
              <p:cNvSpPr/>
              <p:nvPr/>
            </p:nvSpPr>
            <p:spPr>
              <a:xfrm>
                <a:off x="1964550" y="2482638"/>
                <a:ext cx="224950" cy="152100"/>
              </a:xfrm>
              <a:custGeom>
                <a:avLst/>
                <a:gdLst/>
                <a:ahLst/>
                <a:cxnLst/>
                <a:rect l="l" t="t" r="r" b="b"/>
                <a:pathLst>
                  <a:path w="8998" h="6084" extrusionOk="0">
                    <a:moveTo>
                      <a:pt x="7319" y="0"/>
                    </a:moveTo>
                    <a:cubicBezTo>
                      <a:pt x="1253" y="2832"/>
                      <a:pt x="0" y="5965"/>
                      <a:pt x="0" y="5965"/>
                    </a:cubicBezTo>
                    <a:cubicBezTo>
                      <a:pt x="494" y="6044"/>
                      <a:pt x="1012" y="6083"/>
                      <a:pt x="1552" y="6083"/>
                    </a:cubicBezTo>
                    <a:cubicBezTo>
                      <a:pt x="3750" y="6083"/>
                      <a:pt x="6301" y="5434"/>
                      <a:pt x="8998" y="4186"/>
                    </a:cubicBezTo>
                    <a:cubicBezTo>
                      <a:pt x="8246" y="1880"/>
                      <a:pt x="7419" y="101"/>
                      <a:pt x="7419" y="101"/>
                    </a:cubicBezTo>
                    <a:lnTo>
                      <a:pt x="73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4217;p88"/>
              <p:cNvSpPr/>
              <p:nvPr/>
            </p:nvSpPr>
            <p:spPr>
              <a:xfrm>
                <a:off x="2147500" y="2446288"/>
                <a:ext cx="232475" cy="385425"/>
              </a:xfrm>
              <a:custGeom>
                <a:avLst/>
                <a:gdLst/>
                <a:ahLst/>
                <a:cxnLst/>
                <a:rect l="l" t="t" r="r" b="b"/>
                <a:pathLst>
                  <a:path w="9299" h="15417" extrusionOk="0">
                    <a:moveTo>
                      <a:pt x="3860" y="1"/>
                    </a:moveTo>
                    <a:cubicBezTo>
                      <a:pt x="3334" y="201"/>
                      <a:pt x="2808" y="301"/>
                      <a:pt x="2306" y="527"/>
                    </a:cubicBezTo>
                    <a:cubicBezTo>
                      <a:pt x="1454" y="828"/>
                      <a:pt x="727" y="1154"/>
                      <a:pt x="1" y="1454"/>
                    </a:cubicBezTo>
                    <a:lnTo>
                      <a:pt x="101" y="1555"/>
                    </a:lnTo>
                    <a:cubicBezTo>
                      <a:pt x="101" y="1555"/>
                      <a:pt x="928" y="3334"/>
                      <a:pt x="1680" y="5640"/>
                    </a:cubicBezTo>
                    <a:cubicBezTo>
                      <a:pt x="1880" y="6567"/>
                      <a:pt x="2181" y="7820"/>
                      <a:pt x="2306" y="8973"/>
                    </a:cubicBezTo>
                    <a:cubicBezTo>
                      <a:pt x="2507" y="12733"/>
                      <a:pt x="1680" y="14512"/>
                      <a:pt x="2407" y="15139"/>
                    </a:cubicBezTo>
                    <a:cubicBezTo>
                      <a:pt x="2591" y="15323"/>
                      <a:pt x="3056" y="15416"/>
                      <a:pt x="3655" y="15416"/>
                    </a:cubicBezTo>
                    <a:cubicBezTo>
                      <a:pt x="5089" y="15416"/>
                      <a:pt x="7292" y="14881"/>
                      <a:pt x="8246" y="13785"/>
                    </a:cubicBezTo>
                    <a:cubicBezTo>
                      <a:pt x="9299" y="12532"/>
                      <a:pt x="8572" y="7820"/>
                      <a:pt x="6166" y="3535"/>
                    </a:cubicBezTo>
                    <a:cubicBezTo>
                      <a:pt x="5540" y="2281"/>
                      <a:pt x="4813" y="1154"/>
                      <a:pt x="3860" y="101"/>
                    </a:cubicBezTo>
                    <a:lnTo>
                      <a:pt x="386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4218;p88"/>
              <p:cNvSpPr/>
              <p:nvPr/>
            </p:nvSpPr>
            <p:spPr>
              <a:xfrm>
                <a:off x="1831700" y="2124863"/>
                <a:ext cx="686750" cy="506925"/>
              </a:xfrm>
              <a:custGeom>
                <a:avLst/>
                <a:gdLst/>
                <a:ahLst/>
                <a:cxnLst/>
                <a:rect l="l" t="t" r="r" b="b"/>
                <a:pathLst>
                  <a:path w="27470" h="20277" extrusionOk="0">
                    <a:moveTo>
                      <a:pt x="15339" y="0"/>
                    </a:moveTo>
                    <a:cubicBezTo>
                      <a:pt x="15339" y="1780"/>
                      <a:pt x="13986" y="3459"/>
                      <a:pt x="11906" y="3985"/>
                    </a:cubicBezTo>
                    <a:cubicBezTo>
                      <a:pt x="11494" y="4083"/>
                      <a:pt x="11083" y="4131"/>
                      <a:pt x="10684" y="4131"/>
                    </a:cubicBezTo>
                    <a:cubicBezTo>
                      <a:pt x="9039" y="4131"/>
                      <a:pt x="7578" y="3331"/>
                      <a:pt x="6994" y="1980"/>
                    </a:cubicBezTo>
                    <a:cubicBezTo>
                      <a:pt x="2808" y="4386"/>
                      <a:pt x="527" y="8572"/>
                      <a:pt x="1" y="12331"/>
                    </a:cubicBezTo>
                    <a:cubicBezTo>
                      <a:pt x="201" y="12331"/>
                      <a:pt x="402" y="12231"/>
                      <a:pt x="628" y="12231"/>
                    </a:cubicBezTo>
                    <a:cubicBezTo>
                      <a:pt x="933" y="12150"/>
                      <a:pt x="1241" y="12111"/>
                      <a:pt x="1545" y="12111"/>
                    </a:cubicBezTo>
                    <a:cubicBezTo>
                      <a:pt x="3212" y="12111"/>
                      <a:pt x="4769" y="13279"/>
                      <a:pt x="5214" y="15038"/>
                    </a:cubicBezTo>
                    <a:cubicBezTo>
                      <a:pt x="5640" y="16918"/>
                      <a:pt x="4688" y="18898"/>
                      <a:pt x="3034" y="19524"/>
                    </a:cubicBezTo>
                    <a:cubicBezTo>
                      <a:pt x="3660" y="19950"/>
                      <a:pt x="4487" y="20151"/>
                      <a:pt x="5314" y="20276"/>
                    </a:cubicBezTo>
                    <a:cubicBezTo>
                      <a:pt x="5314" y="20276"/>
                      <a:pt x="6567" y="17143"/>
                      <a:pt x="12633" y="14311"/>
                    </a:cubicBezTo>
                    <a:cubicBezTo>
                      <a:pt x="13359" y="14011"/>
                      <a:pt x="14086" y="13685"/>
                      <a:pt x="14938" y="13384"/>
                    </a:cubicBezTo>
                    <a:cubicBezTo>
                      <a:pt x="15440" y="13158"/>
                      <a:pt x="15966" y="13058"/>
                      <a:pt x="16492" y="12858"/>
                    </a:cubicBezTo>
                    <a:cubicBezTo>
                      <a:pt x="18385" y="12324"/>
                      <a:pt x="20229" y="12015"/>
                      <a:pt x="21641" y="12015"/>
                    </a:cubicBezTo>
                    <a:cubicBezTo>
                      <a:pt x="23277" y="12015"/>
                      <a:pt x="24333" y="12429"/>
                      <a:pt x="24212" y="13384"/>
                    </a:cubicBezTo>
                    <a:cubicBezTo>
                      <a:pt x="27470" y="10552"/>
                      <a:pt x="26517" y="7419"/>
                      <a:pt x="25365" y="4913"/>
                    </a:cubicBezTo>
                    <a:cubicBezTo>
                      <a:pt x="24212" y="2507"/>
                      <a:pt x="20151" y="101"/>
                      <a:pt x="15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4219;p88"/>
              <p:cNvSpPr/>
              <p:nvPr/>
            </p:nvSpPr>
            <p:spPr>
              <a:xfrm>
                <a:off x="2252150" y="2208138"/>
                <a:ext cx="213675" cy="183725"/>
              </a:xfrm>
              <a:custGeom>
                <a:avLst/>
                <a:gdLst/>
                <a:ahLst/>
                <a:cxnLst/>
                <a:rect l="l" t="t" r="r" b="b"/>
                <a:pathLst>
                  <a:path w="8547" h="7349" extrusionOk="0">
                    <a:moveTo>
                      <a:pt x="4349" y="1"/>
                    </a:moveTo>
                    <a:cubicBezTo>
                      <a:pt x="4014" y="1"/>
                      <a:pt x="3674" y="42"/>
                      <a:pt x="3333" y="128"/>
                    </a:cubicBezTo>
                    <a:cubicBezTo>
                      <a:pt x="1253" y="654"/>
                      <a:pt x="0" y="2634"/>
                      <a:pt x="501" y="4614"/>
                    </a:cubicBezTo>
                    <a:cubicBezTo>
                      <a:pt x="942" y="6271"/>
                      <a:pt x="2487" y="7348"/>
                      <a:pt x="4198" y="7348"/>
                    </a:cubicBezTo>
                    <a:cubicBezTo>
                      <a:pt x="4532" y="7348"/>
                      <a:pt x="4873" y="7307"/>
                      <a:pt x="5213" y="7221"/>
                    </a:cubicBezTo>
                    <a:cubicBezTo>
                      <a:pt x="7193" y="6695"/>
                      <a:pt x="8547" y="4614"/>
                      <a:pt x="8020" y="2735"/>
                    </a:cubicBezTo>
                    <a:cubicBezTo>
                      <a:pt x="7601" y="1078"/>
                      <a:pt x="6059" y="1"/>
                      <a:pt x="43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4220;p88"/>
              <p:cNvSpPr/>
              <p:nvPr/>
            </p:nvSpPr>
            <p:spPr>
              <a:xfrm>
                <a:off x="1904400" y="2253863"/>
                <a:ext cx="115300" cy="105625"/>
              </a:xfrm>
              <a:custGeom>
                <a:avLst/>
                <a:gdLst/>
                <a:ahLst/>
                <a:cxnLst/>
                <a:rect l="l" t="t" r="r" b="b"/>
                <a:pathLst>
                  <a:path w="4612" h="4225" extrusionOk="0">
                    <a:moveTo>
                      <a:pt x="2339" y="0"/>
                    </a:moveTo>
                    <a:cubicBezTo>
                      <a:pt x="2155" y="0"/>
                      <a:pt x="1967" y="26"/>
                      <a:pt x="1780" y="79"/>
                    </a:cubicBezTo>
                    <a:cubicBezTo>
                      <a:pt x="627" y="379"/>
                      <a:pt x="0" y="1532"/>
                      <a:pt x="226" y="2685"/>
                    </a:cubicBezTo>
                    <a:cubicBezTo>
                      <a:pt x="473" y="3633"/>
                      <a:pt x="1296" y="4225"/>
                      <a:pt x="2221" y="4225"/>
                    </a:cubicBezTo>
                    <a:cubicBezTo>
                      <a:pt x="2422" y="4225"/>
                      <a:pt x="2627" y="4197"/>
                      <a:pt x="2832" y="4139"/>
                    </a:cubicBezTo>
                    <a:cubicBezTo>
                      <a:pt x="3985" y="3938"/>
                      <a:pt x="4612" y="2785"/>
                      <a:pt x="4386" y="1633"/>
                    </a:cubicBezTo>
                    <a:cubicBezTo>
                      <a:pt x="4134" y="667"/>
                      <a:pt x="3285" y="0"/>
                      <a:pt x="2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4221;p88"/>
              <p:cNvSpPr/>
              <p:nvPr/>
            </p:nvSpPr>
            <p:spPr>
              <a:xfrm>
                <a:off x="2042875" y="2302813"/>
                <a:ext cx="26325" cy="23875"/>
              </a:xfrm>
              <a:custGeom>
                <a:avLst/>
                <a:gdLst/>
                <a:ahLst/>
                <a:cxnLst/>
                <a:rect l="l" t="t" r="r" b="b"/>
                <a:pathLst>
                  <a:path w="1053" h="955" extrusionOk="0">
                    <a:moveTo>
                      <a:pt x="426" y="0"/>
                    </a:moveTo>
                    <a:cubicBezTo>
                      <a:pt x="100" y="101"/>
                      <a:pt x="0" y="301"/>
                      <a:pt x="0" y="627"/>
                    </a:cubicBezTo>
                    <a:cubicBezTo>
                      <a:pt x="82" y="791"/>
                      <a:pt x="247" y="954"/>
                      <a:pt x="469" y="954"/>
                    </a:cubicBezTo>
                    <a:cubicBezTo>
                      <a:pt x="519" y="954"/>
                      <a:pt x="572" y="946"/>
                      <a:pt x="627" y="928"/>
                    </a:cubicBezTo>
                    <a:cubicBezTo>
                      <a:pt x="852" y="928"/>
                      <a:pt x="1053" y="627"/>
                      <a:pt x="953" y="401"/>
                    </a:cubicBezTo>
                    <a:cubicBezTo>
                      <a:pt x="953" y="101"/>
                      <a:pt x="627" y="0"/>
                      <a:pt x="4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222;p88"/>
              <p:cNvSpPr/>
              <p:nvPr/>
            </p:nvSpPr>
            <p:spPr>
              <a:xfrm>
                <a:off x="2158150" y="2260163"/>
                <a:ext cx="25725" cy="24775"/>
              </a:xfrm>
              <a:custGeom>
                <a:avLst/>
                <a:gdLst/>
                <a:ahLst/>
                <a:cxnLst/>
                <a:rect l="l" t="t" r="r" b="b"/>
                <a:pathLst>
                  <a:path w="1029" h="991" extrusionOk="0">
                    <a:moveTo>
                      <a:pt x="532" y="0"/>
                    </a:moveTo>
                    <a:cubicBezTo>
                      <a:pt x="487" y="0"/>
                      <a:pt x="443" y="9"/>
                      <a:pt x="402" y="27"/>
                    </a:cubicBezTo>
                    <a:cubicBezTo>
                      <a:pt x="101" y="127"/>
                      <a:pt x="1" y="328"/>
                      <a:pt x="101" y="654"/>
                    </a:cubicBezTo>
                    <a:cubicBezTo>
                      <a:pt x="101" y="814"/>
                      <a:pt x="293" y="991"/>
                      <a:pt x="486" y="991"/>
                    </a:cubicBezTo>
                    <a:cubicBezTo>
                      <a:pt x="534" y="991"/>
                      <a:pt x="582" y="980"/>
                      <a:pt x="627" y="954"/>
                    </a:cubicBezTo>
                    <a:cubicBezTo>
                      <a:pt x="928" y="954"/>
                      <a:pt x="1028" y="654"/>
                      <a:pt x="1028" y="328"/>
                    </a:cubicBezTo>
                    <a:cubicBezTo>
                      <a:pt x="946" y="164"/>
                      <a:pt x="731" y="0"/>
                      <a:pt x="5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223;p88"/>
              <p:cNvSpPr/>
              <p:nvPr/>
            </p:nvSpPr>
            <p:spPr>
              <a:xfrm>
                <a:off x="2076700" y="2289663"/>
                <a:ext cx="86500" cy="52025"/>
              </a:xfrm>
              <a:custGeom>
                <a:avLst/>
                <a:gdLst/>
                <a:ahLst/>
                <a:cxnLst/>
                <a:rect l="l" t="t" r="r" b="b"/>
                <a:pathLst>
                  <a:path w="3460" h="2081" extrusionOk="0">
                    <a:moveTo>
                      <a:pt x="3259" y="0"/>
                    </a:moveTo>
                    <a:cubicBezTo>
                      <a:pt x="3133" y="0"/>
                      <a:pt x="3133" y="100"/>
                      <a:pt x="3133" y="201"/>
                    </a:cubicBezTo>
                    <a:cubicBezTo>
                      <a:pt x="3133" y="201"/>
                      <a:pt x="3033" y="401"/>
                      <a:pt x="2933" y="627"/>
                    </a:cubicBezTo>
                    <a:cubicBezTo>
                      <a:pt x="2833" y="827"/>
                      <a:pt x="2732" y="927"/>
                      <a:pt x="2507" y="1028"/>
                    </a:cubicBezTo>
                    <a:cubicBezTo>
                      <a:pt x="2407" y="1028"/>
                      <a:pt x="2306" y="1153"/>
                      <a:pt x="2306" y="1153"/>
                    </a:cubicBezTo>
                    <a:cubicBezTo>
                      <a:pt x="2206" y="1253"/>
                      <a:pt x="2106" y="1253"/>
                      <a:pt x="2006" y="1353"/>
                    </a:cubicBezTo>
                    <a:cubicBezTo>
                      <a:pt x="1880" y="1353"/>
                      <a:pt x="1780" y="1454"/>
                      <a:pt x="1680" y="1454"/>
                    </a:cubicBezTo>
                    <a:lnTo>
                      <a:pt x="853" y="1454"/>
                    </a:lnTo>
                    <a:cubicBezTo>
                      <a:pt x="627" y="1454"/>
                      <a:pt x="527" y="1353"/>
                      <a:pt x="427" y="1353"/>
                    </a:cubicBezTo>
                    <a:lnTo>
                      <a:pt x="126" y="1353"/>
                    </a:lnTo>
                    <a:cubicBezTo>
                      <a:pt x="1" y="1454"/>
                      <a:pt x="126" y="1554"/>
                      <a:pt x="126" y="1554"/>
                    </a:cubicBezTo>
                    <a:cubicBezTo>
                      <a:pt x="126" y="1554"/>
                      <a:pt x="226" y="1654"/>
                      <a:pt x="326" y="1654"/>
                    </a:cubicBezTo>
                    <a:cubicBezTo>
                      <a:pt x="427" y="1779"/>
                      <a:pt x="527" y="1880"/>
                      <a:pt x="752" y="1980"/>
                    </a:cubicBezTo>
                    <a:cubicBezTo>
                      <a:pt x="953" y="1980"/>
                      <a:pt x="1153" y="2080"/>
                      <a:pt x="1379" y="2080"/>
                    </a:cubicBezTo>
                    <a:cubicBezTo>
                      <a:pt x="1579" y="2080"/>
                      <a:pt x="1680" y="2080"/>
                      <a:pt x="1780" y="1980"/>
                    </a:cubicBezTo>
                    <a:cubicBezTo>
                      <a:pt x="2006" y="1980"/>
                      <a:pt x="2106" y="1980"/>
                      <a:pt x="2206" y="1880"/>
                    </a:cubicBezTo>
                    <a:cubicBezTo>
                      <a:pt x="2306" y="1880"/>
                      <a:pt x="2407" y="1779"/>
                      <a:pt x="2632" y="1779"/>
                    </a:cubicBezTo>
                    <a:lnTo>
                      <a:pt x="2933" y="1454"/>
                    </a:lnTo>
                    <a:cubicBezTo>
                      <a:pt x="3133" y="1353"/>
                      <a:pt x="3259" y="1153"/>
                      <a:pt x="3359" y="927"/>
                    </a:cubicBezTo>
                    <a:cubicBezTo>
                      <a:pt x="3459" y="727"/>
                      <a:pt x="3459" y="526"/>
                      <a:pt x="3459" y="401"/>
                    </a:cubicBezTo>
                    <a:lnTo>
                      <a:pt x="3459" y="201"/>
                    </a:lnTo>
                    <a:cubicBezTo>
                      <a:pt x="3459" y="100"/>
                      <a:pt x="3359" y="0"/>
                      <a:pt x="32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24;p88"/>
              <p:cNvSpPr/>
              <p:nvPr/>
            </p:nvSpPr>
            <p:spPr>
              <a:xfrm>
                <a:off x="1977700" y="2347638"/>
                <a:ext cx="109675" cy="98050"/>
              </a:xfrm>
              <a:custGeom>
                <a:avLst/>
                <a:gdLst/>
                <a:ahLst/>
                <a:cxnLst/>
                <a:rect l="l" t="t" r="r" b="b"/>
                <a:pathLst>
                  <a:path w="4387" h="3922" extrusionOk="0">
                    <a:moveTo>
                      <a:pt x="2241" y="1"/>
                    </a:moveTo>
                    <a:cubicBezTo>
                      <a:pt x="2054" y="1"/>
                      <a:pt x="1865" y="28"/>
                      <a:pt x="1680" y="87"/>
                    </a:cubicBezTo>
                    <a:cubicBezTo>
                      <a:pt x="627" y="288"/>
                      <a:pt x="1" y="1340"/>
                      <a:pt x="326" y="2368"/>
                    </a:cubicBezTo>
                    <a:cubicBezTo>
                      <a:pt x="493" y="3327"/>
                      <a:pt x="1319" y="3921"/>
                      <a:pt x="2183" y="3921"/>
                    </a:cubicBezTo>
                    <a:cubicBezTo>
                      <a:pt x="2358" y="3921"/>
                      <a:pt x="2534" y="3897"/>
                      <a:pt x="2707" y="3846"/>
                    </a:cubicBezTo>
                    <a:cubicBezTo>
                      <a:pt x="3760" y="3521"/>
                      <a:pt x="4387" y="2468"/>
                      <a:pt x="4086" y="1440"/>
                    </a:cubicBezTo>
                    <a:cubicBezTo>
                      <a:pt x="3901" y="577"/>
                      <a:pt x="3092" y="1"/>
                      <a:pt x="2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225;p88"/>
              <p:cNvSpPr/>
              <p:nvPr/>
            </p:nvSpPr>
            <p:spPr>
              <a:xfrm>
                <a:off x="2197000" y="2258913"/>
                <a:ext cx="109675" cy="99275"/>
              </a:xfrm>
              <a:custGeom>
                <a:avLst/>
                <a:gdLst/>
                <a:ahLst/>
                <a:cxnLst/>
                <a:rect l="l" t="t" r="r" b="b"/>
                <a:pathLst>
                  <a:path w="4387" h="3971" extrusionOk="0">
                    <a:moveTo>
                      <a:pt x="2283" y="0"/>
                    </a:moveTo>
                    <a:cubicBezTo>
                      <a:pt x="2118" y="0"/>
                      <a:pt x="1949" y="25"/>
                      <a:pt x="1780" y="77"/>
                    </a:cubicBezTo>
                    <a:cubicBezTo>
                      <a:pt x="727" y="278"/>
                      <a:pt x="1" y="1330"/>
                      <a:pt x="326" y="2383"/>
                    </a:cubicBezTo>
                    <a:cubicBezTo>
                      <a:pt x="504" y="3295"/>
                      <a:pt x="1354" y="3970"/>
                      <a:pt x="2261" y="3970"/>
                    </a:cubicBezTo>
                    <a:cubicBezTo>
                      <a:pt x="2376" y="3970"/>
                      <a:pt x="2492" y="3959"/>
                      <a:pt x="2607" y="3937"/>
                    </a:cubicBezTo>
                    <a:cubicBezTo>
                      <a:pt x="3660" y="3636"/>
                      <a:pt x="4387" y="2583"/>
                      <a:pt x="4086" y="1531"/>
                    </a:cubicBezTo>
                    <a:cubicBezTo>
                      <a:pt x="3897" y="668"/>
                      <a:pt x="3142" y="0"/>
                      <a:pt x="22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 name="Google Shape;14226;p88"/>
            <p:cNvGrpSpPr/>
            <p:nvPr/>
          </p:nvGrpSpPr>
          <p:grpSpPr>
            <a:xfrm>
              <a:off x="1828340" y="2077789"/>
              <a:ext cx="777267" cy="797594"/>
              <a:chOff x="1829200" y="2124438"/>
              <a:chExt cx="689250" cy="707275"/>
            </a:xfrm>
          </p:grpSpPr>
          <p:sp>
            <p:nvSpPr>
              <p:cNvPr id="118" name="Google Shape;14227;p88"/>
              <p:cNvSpPr/>
              <p:nvPr/>
            </p:nvSpPr>
            <p:spPr>
              <a:xfrm>
                <a:off x="2006525" y="2124438"/>
                <a:ext cx="208675" cy="103700"/>
              </a:xfrm>
              <a:custGeom>
                <a:avLst/>
                <a:gdLst/>
                <a:ahLst/>
                <a:cxnLst/>
                <a:rect l="l" t="t" r="r" b="b"/>
                <a:pathLst>
                  <a:path w="8347" h="4148" extrusionOk="0">
                    <a:moveTo>
                      <a:pt x="7624" y="0"/>
                    </a:moveTo>
                    <a:cubicBezTo>
                      <a:pt x="5760" y="0"/>
                      <a:pt x="3810" y="350"/>
                      <a:pt x="1880" y="1170"/>
                    </a:cubicBezTo>
                    <a:cubicBezTo>
                      <a:pt x="1254" y="1371"/>
                      <a:pt x="627" y="1697"/>
                      <a:pt x="1" y="1997"/>
                    </a:cubicBezTo>
                    <a:cubicBezTo>
                      <a:pt x="585" y="3348"/>
                      <a:pt x="2046" y="4148"/>
                      <a:pt x="3691" y="4148"/>
                    </a:cubicBezTo>
                    <a:cubicBezTo>
                      <a:pt x="4090" y="4148"/>
                      <a:pt x="4501" y="4100"/>
                      <a:pt x="4913" y="4002"/>
                    </a:cubicBezTo>
                    <a:cubicBezTo>
                      <a:pt x="6993" y="3476"/>
                      <a:pt x="8346" y="1797"/>
                      <a:pt x="8346" y="17"/>
                    </a:cubicBezTo>
                    <a:cubicBezTo>
                      <a:pt x="8107" y="6"/>
                      <a:pt x="7867" y="0"/>
                      <a:pt x="76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4228;p88"/>
              <p:cNvSpPr/>
              <p:nvPr/>
            </p:nvSpPr>
            <p:spPr>
              <a:xfrm>
                <a:off x="1829200" y="2427638"/>
                <a:ext cx="143525" cy="185350"/>
              </a:xfrm>
              <a:custGeom>
                <a:avLst/>
                <a:gdLst/>
                <a:ahLst/>
                <a:cxnLst/>
                <a:rect l="l" t="t" r="r" b="b"/>
                <a:pathLst>
                  <a:path w="5741" h="7414" extrusionOk="0">
                    <a:moveTo>
                      <a:pt x="1645" y="0"/>
                    </a:moveTo>
                    <a:cubicBezTo>
                      <a:pt x="1341" y="0"/>
                      <a:pt x="1033" y="39"/>
                      <a:pt x="728" y="120"/>
                    </a:cubicBezTo>
                    <a:cubicBezTo>
                      <a:pt x="502" y="120"/>
                      <a:pt x="301" y="220"/>
                      <a:pt x="101" y="220"/>
                    </a:cubicBezTo>
                    <a:cubicBezTo>
                      <a:pt x="1" y="1574"/>
                      <a:pt x="1" y="2827"/>
                      <a:pt x="301" y="3980"/>
                    </a:cubicBezTo>
                    <a:cubicBezTo>
                      <a:pt x="728" y="5534"/>
                      <a:pt x="1655" y="6787"/>
                      <a:pt x="3134" y="7413"/>
                    </a:cubicBezTo>
                    <a:cubicBezTo>
                      <a:pt x="4788" y="6787"/>
                      <a:pt x="5740" y="4807"/>
                      <a:pt x="5314" y="2927"/>
                    </a:cubicBezTo>
                    <a:cubicBezTo>
                      <a:pt x="4869" y="1168"/>
                      <a:pt x="3312" y="0"/>
                      <a:pt x="1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4229;p88"/>
              <p:cNvSpPr/>
              <p:nvPr/>
            </p:nvSpPr>
            <p:spPr>
              <a:xfrm>
                <a:off x="2244000" y="2425238"/>
                <a:ext cx="196025" cy="109425"/>
              </a:xfrm>
              <a:custGeom>
                <a:avLst/>
                <a:gdLst/>
                <a:ahLst/>
                <a:cxnLst/>
                <a:rect l="l" t="t" r="r" b="b"/>
                <a:pathLst>
                  <a:path w="7841" h="4377" extrusionOk="0">
                    <a:moveTo>
                      <a:pt x="5149" y="0"/>
                    </a:moveTo>
                    <a:cubicBezTo>
                      <a:pt x="3737" y="0"/>
                      <a:pt x="1893" y="309"/>
                      <a:pt x="0" y="843"/>
                    </a:cubicBezTo>
                    <a:lnTo>
                      <a:pt x="0" y="943"/>
                    </a:lnTo>
                    <a:cubicBezTo>
                      <a:pt x="953" y="1996"/>
                      <a:pt x="1680" y="3123"/>
                      <a:pt x="2306" y="4377"/>
                    </a:cubicBezTo>
                    <a:cubicBezTo>
                      <a:pt x="4812" y="3449"/>
                      <a:pt x="6592" y="2397"/>
                      <a:pt x="7720" y="1369"/>
                    </a:cubicBezTo>
                    <a:cubicBezTo>
                      <a:pt x="7841" y="414"/>
                      <a:pt x="6785" y="0"/>
                      <a:pt x="5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4230;p88"/>
              <p:cNvSpPr/>
              <p:nvPr/>
            </p:nvSpPr>
            <p:spPr>
              <a:xfrm>
                <a:off x="1964550" y="2482638"/>
                <a:ext cx="224950" cy="152100"/>
              </a:xfrm>
              <a:custGeom>
                <a:avLst/>
                <a:gdLst/>
                <a:ahLst/>
                <a:cxnLst/>
                <a:rect l="l" t="t" r="r" b="b"/>
                <a:pathLst>
                  <a:path w="8998" h="6084" extrusionOk="0">
                    <a:moveTo>
                      <a:pt x="7319" y="0"/>
                    </a:moveTo>
                    <a:cubicBezTo>
                      <a:pt x="1253" y="2832"/>
                      <a:pt x="0" y="5965"/>
                      <a:pt x="0" y="5965"/>
                    </a:cubicBezTo>
                    <a:cubicBezTo>
                      <a:pt x="494" y="6044"/>
                      <a:pt x="1012" y="6083"/>
                      <a:pt x="1552" y="6083"/>
                    </a:cubicBezTo>
                    <a:cubicBezTo>
                      <a:pt x="3750" y="6083"/>
                      <a:pt x="6301" y="5434"/>
                      <a:pt x="8998" y="4186"/>
                    </a:cubicBezTo>
                    <a:cubicBezTo>
                      <a:pt x="8246" y="1880"/>
                      <a:pt x="7419" y="101"/>
                      <a:pt x="7419" y="101"/>
                    </a:cubicBezTo>
                    <a:lnTo>
                      <a:pt x="7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4231;p88"/>
              <p:cNvSpPr/>
              <p:nvPr/>
            </p:nvSpPr>
            <p:spPr>
              <a:xfrm>
                <a:off x="2147500" y="2446288"/>
                <a:ext cx="232475" cy="385425"/>
              </a:xfrm>
              <a:custGeom>
                <a:avLst/>
                <a:gdLst/>
                <a:ahLst/>
                <a:cxnLst/>
                <a:rect l="l" t="t" r="r" b="b"/>
                <a:pathLst>
                  <a:path w="9299" h="15417" extrusionOk="0">
                    <a:moveTo>
                      <a:pt x="3860" y="1"/>
                    </a:moveTo>
                    <a:cubicBezTo>
                      <a:pt x="3334" y="201"/>
                      <a:pt x="2808" y="301"/>
                      <a:pt x="2306" y="527"/>
                    </a:cubicBezTo>
                    <a:cubicBezTo>
                      <a:pt x="1454" y="828"/>
                      <a:pt x="727" y="1154"/>
                      <a:pt x="1" y="1454"/>
                    </a:cubicBezTo>
                    <a:lnTo>
                      <a:pt x="101" y="1555"/>
                    </a:lnTo>
                    <a:cubicBezTo>
                      <a:pt x="101" y="1555"/>
                      <a:pt x="928" y="3334"/>
                      <a:pt x="1680" y="5640"/>
                    </a:cubicBezTo>
                    <a:cubicBezTo>
                      <a:pt x="1880" y="6567"/>
                      <a:pt x="2181" y="7820"/>
                      <a:pt x="2306" y="8973"/>
                    </a:cubicBezTo>
                    <a:cubicBezTo>
                      <a:pt x="2507" y="12733"/>
                      <a:pt x="1680" y="14512"/>
                      <a:pt x="2407" y="15139"/>
                    </a:cubicBezTo>
                    <a:cubicBezTo>
                      <a:pt x="2591" y="15323"/>
                      <a:pt x="3056" y="15416"/>
                      <a:pt x="3655" y="15416"/>
                    </a:cubicBezTo>
                    <a:cubicBezTo>
                      <a:pt x="5089" y="15416"/>
                      <a:pt x="7292" y="14881"/>
                      <a:pt x="8246" y="13785"/>
                    </a:cubicBezTo>
                    <a:cubicBezTo>
                      <a:pt x="9299" y="12532"/>
                      <a:pt x="8572" y="7820"/>
                      <a:pt x="6166" y="3535"/>
                    </a:cubicBezTo>
                    <a:cubicBezTo>
                      <a:pt x="5540" y="2281"/>
                      <a:pt x="4813" y="1154"/>
                      <a:pt x="3860" y="101"/>
                    </a:cubicBezTo>
                    <a:lnTo>
                      <a:pt x="3860" y="1"/>
                    </a:ln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4232;p88"/>
              <p:cNvSpPr/>
              <p:nvPr/>
            </p:nvSpPr>
            <p:spPr>
              <a:xfrm>
                <a:off x="1831700" y="2124863"/>
                <a:ext cx="686750" cy="506925"/>
              </a:xfrm>
              <a:custGeom>
                <a:avLst/>
                <a:gdLst/>
                <a:ahLst/>
                <a:cxnLst/>
                <a:rect l="l" t="t" r="r" b="b"/>
                <a:pathLst>
                  <a:path w="27470" h="20277" extrusionOk="0">
                    <a:moveTo>
                      <a:pt x="15339" y="0"/>
                    </a:moveTo>
                    <a:cubicBezTo>
                      <a:pt x="15339" y="1780"/>
                      <a:pt x="13986" y="3459"/>
                      <a:pt x="11906" y="3985"/>
                    </a:cubicBezTo>
                    <a:cubicBezTo>
                      <a:pt x="11494" y="4083"/>
                      <a:pt x="11083" y="4131"/>
                      <a:pt x="10684" y="4131"/>
                    </a:cubicBezTo>
                    <a:cubicBezTo>
                      <a:pt x="9039" y="4131"/>
                      <a:pt x="7578" y="3331"/>
                      <a:pt x="6994" y="1980"/>
                    </a:cubicBezTo>
                    <a:cubicBezTo>
                      <a:pt x="2808" y="4386"/>
                      <a:pt x="527" y="8572"/>
                      <a:pt x="1" y="12331"/>
                    </a:cubicBezTo>
                    <a:cubicBezTo>
                      <a:pt x="201" y="12331"/>
                      <a:pt x="402" y="12231"/>
                      <a:pt x="628" y="12231"/>
                    </a:cubicBezTo>
                    <a:cubicBezTo>
                      <a:pt x="933" y="12150"/>
                      <a:pt x="1241" y="12111"/>
                      <a:pt x="1545" y="12111"/>
                    </a:cubicBezTo>
                    <a:cubicBezTo>
                      <a:pt x="3212" y="12111"/>
                      <a:pt x="4769" y="13279"/>
                      <a:pt x="5214" y="15038"/>
                    </a:cubicBezTo>
                    <a:cubicBezTo>
                      <a:pt x="5640" y="16918"/>
                      <a:pt x="4688" y="18898"/>
                      <a:pt x="3034" y="19524"/>
                    </a:cubicBezTo>
                    <a:cubicBezTo>
                      <a:pt x="3660" y="19950"/>
                      <a:pt x="4487" y="20151"/>
                      <a:pt x="5314" y="20276"/>
                    </a:cubicBezTo>
                    <a:cubicBezTo>
                      <a:pt x="5314" y="20276"/>
                      <a:pt x="6567" y="17143"/>
                      <a:pt x="12633" y="14311"/>
                    </a:cubicBezTo>
                    <a:cubicBezTo>
                      <a:pt x="13359" y="14011"/>
                      <a:pt x="14086" y="13685"/>
                      <a:pt x="14938" y="13384"/>
                    </a:cubicBezTo>
                    <a:cubicBezTo>
                      <a:pt x="15440" y="13158"/>
                      <a:pt x="15966" y="13058"/>
                      <a:pt x="16492" y="12858"/>
                    </a:cubicBezTo>
                    <a:cubicBezTo>
                      <a:pt x="18385" y="12324"/>
                      <a:pt x="20229" y="12015"/>
                      <a:pt x="21641" y="12015"/>
                    </a:cubicBezTo>
                    <a:cubicBezTo>
                      <a:pt x="23277" y="12015"/>
                      <a:pt x="24333" y="12429"/>
                      <a:pt x="24212" y="13384"/>
                    </a:cubicBezTo>
                    <a:cubicBezTo>
                      <a:pt x="27470" y="10552"/>
                      <a:pt x="26517" y="7419"/>
                      <a:pt x="25365" y="4913"/>
                    </a:cubicBezTo>
                    <a:cubicBezTo>
                      <a:pt x="24212" y="2507"/>
                      <a:pt x="20151" y="101"/>
                      <a:pt x="15339" y="0"/>
                    </a:cubicBezTo>
                    <a:close/>
                  </a:path>
                </a:pathLst>
              </a:custGeom>
              <a:solidFill>
                <a:srgbClr val="AB6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4233;p88"/>
              <p:cNvSpPr/>
              <p:nvPr/>
            </p:nvSpPr>
            <p:spPr>
              <a:xfrm>
                <a:off x="2252150" y="2208138"/>
                <a:ext cx="213675" cy="183725"/>
              </a:xfrm>
              <a:custGeom>
                <a:avLst/>
                <a:gdLst/>
                <a:ahLst/>
                <a:cxnLst/>
                <a:rect l="l" t="t" r="r" b="b"/>
                <a:pathLst>
                  <a:path w="8547" h="7349" extrusionOk="0">
                    <a:moveTo>
                      <a:pt x="4349" y="1"/>
                    </a:moveTo>
                    <a:cubicBezTo>
                      <a:pt x="4014" y="1"/>
                      <a:pt x="3674" y="42"/>
                      <a:pt x="3333" y="128"/>
                    </a:cubicBezTo>
                    <a:cubicBezTo>
                      <a:pt x="1253" y="654"/>
                      <a:pt x="0" y="2634"/>
                      <a:pt x="501" y="4614"/>
                    </a:cubicBezTo>
                    <a:cubicBezTo>
                      <a:pt x="942" y="6271"/>
                      <a:pt x="2487" y="7348"/>
                      <a:pt x="4198" y="7348"/>
                    </a:cubicBezTo>
                    <a:cubicBezTo>
                      <a:pt x="4532" y="7348"/>
                      <a:pt x="4873" y="7307"/>
                      <a:pt x="5213" y="7221"/>
                    </a:cubicBezTo>
                    <a:cubicBezTo>
                      <a:pt x="7193" y="6695"/>
                      <a:pt x="8547" y="4614"/>
                      <a:pt x="8020" y="2735"/>
                    </a:cubicBezTo>
                    <a:cubicBezTo>
                      <a:pt x="7601" y="1078"/>
                      <a:pt x="6059" y="1"/>
                      <a:pt x="43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4234;p88"/>
              <p:cNvSpPr/>
              <p:nvPr/>
            </p:nvSpPr>
            <p:spPr>
              <a:xfrm>
                <a:off x="1904400" y="2253863"/>
                <a:ext cx="115300" cy="105625"/>
              </a:xfrm>
              <a:custGeom>
                <a:avLst/>
                <a:gdLst/>
                <a:ahLst/>
                <a:cxnLst/>
                <a:rect l="l" t="t" r="r" b="b"/>
                <a:pathLst>
                  <a:path w="4612" h="4225" extrusionOk="0">
                    <a:moveTo>
                      <a:pt x="2339" y="0"/>
                    </a:moveTo>
                    <a:cubicBezTo>
                      <a:pt x="2155" y="0"/>
                      <a:pt x="1967" y="26"/>
                      <a:pt x="1780" y="79"/>
                    </a:cubicBezTo>
                    <a:cubicBezTo>
                      <a:pt x="627" y="379"/>
                      <a:pt x="0" y="1532"/>
                      <a:pt x="226" y="2685"/>
                    </a:cubicBezTo>
                    <a:cubicBezTo>
                      <a:pt x="473" y="3633"/>
                      <a:pt x="1296" y="4225"/>
                      <a:pt x="2221" y="4225"/>
                    </a:cubicBezTo>
                    <a:cubicBezTo>
                      <a:pt x="2422" y="4225"/>
                      <a:pt x="2627" y="4197"/>
                      <a:pt x="2832" y="4139"/>
                    </a:cubicBezTo>
                    <a:cubicBezTo>
                      <a:pt x="3985" y="3938"/>
                      <a:pt x="4612" y="2785"/>
                      <a:pt x="4386" y="1633"/>
                    </a:cubicBezTo>
                    <a:cubicBezTo>
                      <a:pt x="4134" y="667"/>
                      <a:pt x="3285" y="0"/>
                      <a:pt x="2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4235;p88"/>
              <p:cNvSpPr/>
              <p:nvPr/>
            </p:nvSpPr>
            <p:spPr>
              <a:xfrm>
                <a:off x="2042875" y="2302813"/>
                <a:ext cx="26325" cy="23875"/>
              </a:xfrm>
              <a:custGeom>
                <a:avLst/>
                <a:gdLst/>
                <a:ahLst/>
                <a:cxnLst/>
                <a:rect l="l" t="t" r="r" b="b"/>
                <a:pathLst>
                  <a:path w="1053" h="955" extrusionOk="0">
                    <a:moveTo>
                      <a:pt x="426" y="0"/>
                    </a:moveTo>
                    <a:cubicBezTo>
                      <a:pt x="100" y="101"/>
                      <a:pt x="0" y="301"/>
                      <a:pt x="0" y="627"/>
                    </a:cubicBezTo>
                    <a:cubicBezTo>
                      <a:pt x="82" y="791"/>
                      <a:pt x="247" y="954"/>
                      <a:pt x="469" y="954"/>
                    </a:cubicBezTo>
                    <a:cubicBezTo>
                      <a:pt x="519" y="954"/>
                      <a:pt x="572" y="946"/>
                      <a:pt x="627" y="928"/>
                    </a:cubicBezTo>
                    <a:cubicBezTo>
                      <a:pt x="852" y="928"/>
                      <a:pt x="1053" y="627"/>
                      <a:pt x="953" y="401"/>
                    </a:cubicBezTo>
                    <a:cubicBezTo>
                      <a:pt x="953" y="101"/>
                      <a:pt x="627" y="0"/>
                      <a:pt x="4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4236;p88"/>
              <p:cNvSpPr/>
              <p:nvPr/>
            </p:nvSpPr>
            <p:spPr>
              <a:xfrm>
                <a:off x="2158150" y="2260163"/>
                <a:ext cx="25725" cy="24775"/>
              </a:xfrm>
              <a:custGeom>
                <a:avLst/>
                <a:gdLst/>
                <a:ahLst/>
                <a:cxnLst/>
                <a:rect l="l" t="t" r="r" b="b"/>
                <a:pathLst>
                  <a:path w="1029" h="991" extrusionOk="0">
                    <a:moveTo>
                      <a:pt x="532" y="0"/>
                    </a:moveTo>
                    <a:cubicBezTo>
                      <a:pt x="487" y="0"/>
                      <a:pt x="443" y="9"/>
                      <a:pt x="402" y="27"/>
                    </a:cubicBezTo>
                    <a:cubicBezTo>
                      <a:pt x="101" y="127"/>
                      <a:pt x="1" y="328"/>
                      <a:pt x="101" y="654"/>
                    </a:cubicBezTo>
                    <a:cubicBezTo>
                      <a:pt x="101" y="814"/>
                      <a:pt x="293" y="991"/>
                      <a:pt x="486" y="991"/>
                    </a:cubicBezTo>
                    <a:cubicBezTo>
                      <a:pt x="534" y="991"/>
                      <a:pt x="582" y="980"/>
                      <a:pt x="627" y="954"/>
                    </a:cubicBezTo>
                    <a:cubicBezTo>
                      <a:pt x="928" y="954"/>
                      <a:pt x="1028" y="654"/>
                      <a:pt x="1028" y="328"/>
                    </a:cubicBezTo>
                    <a:cubicBezTo>
                      <a:pt x="946" y="164"/>
                      <a:pt x="731" y="0"/>
                      <a:pt x="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4237;p88"/>
              <p:cNvSpPr/>
              <p:nvPr/>
            </p:nvSpPr>
            <p:spPr>
              <a:xfrm>
                <a:off x="2076700" y="2289663"/>
                <a:ext cx="86500" cy="52025"/>
              </a:xfrm>
              <a:custGeom>
                <a:avLst/>
                <a:gdLst/>
                <a:ahLst/>
                <a:cxnLst/>
                <a:rect l="l" t="t" r="r" b="b"/>
                <a:pathLst>
                  <a:path w="3460" h="2081" extrusionOk="0">
                    <a:moveTo>
                      <a:pt x="3259" y="0"/>
                    </a:moveTo>
                    <a:cubicBezTo>
                      <a:pt x="3133" y="0"/>
                      <a:pt x="3133" y="100"/>
                      <a:pt x="3133" y="201"/>
                    </a:cubicBezTo>
                    <a:cubicBezTo>
                      <a:pt x="3133" y="201"/>
                      <a:pt x="3033" y="401"/>
                      <a:pt x="2933" y="627"/>
                    </a:cubicBezTo>
                    <a:cubicBezTo>
                      <a:pt x="2833" y="827"/>
                      <a:pt x="2732" y="927"/>
                      <a:pt x="2507" y="1028"/>
                    </a:cubicBezTo>
                    <a:cubicBezTo>
                      <a:pt x="2407" y="1028"/>
                      <a:pt x="2306" y="1153"/>
                      <a:pt x="2306" y="1153"/>
                    </a:cubicBezTo>
                    <a:cubicBezTo>
                      <a:pt x="2206" y="1253"/>
                      <a:pt x="2106" y="1253"/>
                      <a:pt x="2006" y="1353"/>
                    </a:cubicBezTo>
                    <a:cubicBezTo>
                      <a:pt x="1880" y="1353"/>
                      <a:pt x="1780" y="1454"/>
                      <a:pt x="1680" y="1454"/>
                    </a:cubicBezTo>
                    <a:lnTo>
                      <a:pt x="853" y="1454"/>
                    </a:lnTo>
                    <a:cubicBezTo>
                      <a:pt x="627" y="1454"/>
                      <a:pt x="527" y="1353"/>
                      <a:pt x="427" y="1353"/>
                    </a:cubicBezTo>
                    <a:lnTo>
                      <a:pt x="126" y="1353"/>
                    </a:lnTo>
                    <a:cubicBezTo>
                      <a:pt x="1" y="1454"/>
                      <a:pt x="126" y="1554"/>
                      <a:pt x="126" y="1554"/>
                    </a:cubicBezTo>
                    <a:cubicBezTo>
                      <a:pt x="126" y="1554"/>
                      <a:pt x="226" y="1654"/>
                      <a:pt x="326" y="1654"/>
                    </a:cubicBezTo>
                    <a:cubicBezTo>
                      <a:pt x="427" y="1779"/>
                      <a:pt x="527" y="1880"/>
                      <a:pt x="752" y="1980"/>
                    </a:cubicBezTo>
                    <a:cubicBezTo>
                      <a:pt x="953" y="1980"/>
                      <a:pt x="1153" y="2080"/>
                      <a:pt x="1379" y="2080"/>
                    </a:cubicBezTo>
                    <a:cubicBezTo>
                      <a:pt x="1579" y="2080"/>
                      <a:pt x="1680" y="2080"/>
                      <a:pt x="1780" y="1980"/>
                    </a:cubicBezTo>
                    <a:cubicBezTo>
                      <a:pt x="2006" y="1980"/>
                      <a:pt x="2106" y="1980"/>
                      <a:pt x="2206" y="1880"/>
                    </a:cubicBezTo>
                    <a:cubicBezTo>
                      <a:pt x="2306" y="1880"/>
                      <a:pt x="2407" y="1779"/>
                      <a:pt x="2632" y="1779"/>
                    </a:cubicBezTo>
                    <a:lnTo>
                      <a:pt x="2933" y="1454"/>
                    </a:lnTo>
                    <a:cubicBezTo>
                      <a:pt x="3133" y="1353"/>
                      <a:pt x="3259" y="1153"/>
                      <a:pt x="3359" y="927"/>
                    </a:cubicBezTo>
                    <a:cubicBezTo>
                      <a:pt x="3459" y="727"/>
                      <a:pt x="3459" y="526"/>
                      <a:pt x="3459" y="401"/>
                    </a:cubicBezTo>
                    <a:lnTo>
                      <a:pt x="3459" y="201"/>
                    </a:lnTo>
                    <a:cubicBezTo>
                      <a:pt x="3459" y="100"/>
                      <a:pt x="3359" y="0"/>
                      <a:pt x="32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4238;p88"/>
              <p:cNvSpPr/>
              <p:nvPr/>
            </p:nvSpPr>
            <p:spPr>
              <a:xfrm>
                <a:off x="1977700" y="2347638"/>
                <a:ext cx="109675" cy="98050"/>
              </a:xfrm>
              <a:custGeom>
                <a:avLst/>
                <a:gdLst/>
                <a:ahLst/>
                <a:cxnLst/>
                <a:rect l="l" t="t" r="r" b="b"/>
                <a:pathLst>
                  <a:path w="4387" h="3922" extrusionOk="0">
                    <a:moveTo>
                      <a:pt x="2241" y="1"/>
                    </a:moveTo>
                    <a:cubicBezTo>
                      <a:pt x="2054" y="1"/>
                      <a:pt x="1865" y="28"/>
                      <a:pt x="1680" y="87"/>
                    </a:cubicBezTo>
                    <a:cubicBezTo>
                      <a:pt x="627" y="288"/>
                      <a:pt x="1" y="1340"/>
                      <a:pt x="326" y="2368"/>
                    </a:cubicBezTo>
                    <a:cubicBezTo>
                      <a:pt x="493" y="3327"/>
                      <a:pt x="1319" y="3921"/>
                      <a:pt x="2183" y="3921"/>
                    </a:cubicBezTo>
                    <a:cubicBezTo>
                      <a:pt x="2358" y="3921"/>
                      <a:pt x="2534" y="3897"/>
                      <a:pt x="2707" y="3846"/>
                    </a:cubicBezTo>
                    <a:cubicBezTo>
                      <a:pt x="3760" y="3521"/>
                      <a:pt x="4387" y="2468"/>
                      <a:pt x="4086" y="1440"/>
                    </a:cubicBezTo>
                    <a:cubicBezTo>
                      <a:pt x="3901" y="577"/>
                      <a:pt x="3092" y="1"/>
                      <a:pt x="22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4239;p88"/>
              <p:cNvSpPr/>
              <p:nvPr/>
            </p:nvSpPr>
            <p:spPr>
              <a:xfrm>
                <a:off x="2197000" y="2258913"/>
                <a:ext cx="109675" cy="99275"/>
              </a:xfrm>
              <a:custGeom>
                <a:avLst/>
                <a:gdLst/>
                <a:ahLst/>
                <a:cxnLst/>
                <a:rect l="l" t="t" r="r" b="b"/>
                <a:pathLst>
                  <a:path w="4387" h="3971" extrusionOk="0">
                    <a:moveTo>
                      <a:pt x="2283" y="0"/>
                    </a:moveTo>
                    <a:cubicBezTo>
                      <a:pt x="2118" y="0"/>
                      <a:pt x="1949" y="25"/>
                      <a:pt x="1780" y="77"/>
                    </a:cubicBezTo>
                    <a:cubicBezTo>
                      <a:pt x="727" y="278"/>
                      <a:pt x="1" y="1330"/>
                      <a:pt x="326" y="2383"/>
                    </a:cubicBezTo>
                    <a:cubicBezTo>
                      <a:pt x="504" y="3295"/>
                      <a:pt x="1354" y="3970"/>
                      <a:pt x="2261" y="3970"/>
                    </a:cubicBezTo>
                    <a:cubicBezTo>
                      <a:pt x="2376" y="3970"/>
                      <a:pt x="2492" y="3959"/>
                      <a:pt x="2607" y="3937"/>
                    </a:cubicBezTo>
                    <a:cubicBezTo>
                      <a:pt x="3660" y="3636"/>
                      <a:pt x="4387" y="2583"/>
                      <a:pt x="4086" y="1531"/>
                    </a:cubicBezTo>
                    <a:cubicBezTo>
                      <a:pt x="3897" y="668"/>
                      <a:pt x="3142" y="0"/>
                      <a:pt x="22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6" name="Google Shape;14145;p88"/>
          <p:cNvGrpSpPr/>
          <p:nvPr/>
        </p:nvGrpSpPr>
        <p:grpSpPr>
          <a:xfrm>
            <a:off x="7260780" y="3431376"/>
            <a:ext cx="882083" cy="925609"/>
            <a:chOff x="6640528" y="1982522"/>
            <a:chExt cx="882083" cy="925609"/>
          </a:xfrm>
        </p:grpSpPr>
        <p:grpSp>
          <p:nvGrpSpPr>
            <p:cNvPr id="217" name="Google Shape;14146;p88"/>
            <p:cNvGrpSpPr/>
            <p:nvPr/>
          </p:nvGrpSpPr>
          <p:grpSpPr>
            <a:xfrm>
              <a:off x="6640528" y="1982522"/>
              <a:ext cx="882083" cy="925609"/>
              <a:chOff x="7058075" y="2077784"/>
              <a:chExt cx="754304" cy="791322"/>
            </a:xfrm>
          </p:grpSpPr>
          <p:sp>
            <p:nvSpPr>
              <p:cNvPr id="238" name="Google Shape;14147;p88"/>
              <p:cNvSpPr/>
              <p:nvPr/>
            </p:nvSpPr>
            <p:spPr>
              <a:xfrm>
                <a:off x="7097585" y="2165963"/>
                <a:ext cx="714793" cy="461009"/>
              </a:xfrm>
              <a:custGeom>
                <a:avLst/>
                <a:gdLst/>
                <a:ahLst/>
                <a:cxnLst/>
                <a:rect l="l" t="t" r="r" b="b"/>
                <a:pathLst>
                  <a:path w="16626" h="10723" extrusionOk="0">
                    <a:moveTo>
                      <a:pt x="6590" y="0"/>
                    </a:moveTo>
                    <a:cubicBezTo>
                      <a:pt x="2181" y="0"/>
                      <a:pt x="1" y="4011"/>
                      <a:pt x="661" y="4751"/>
                    </a:cubicBezTo>
                    <a:cubicBezTo>
                      <a:pt x="661" y="4851"/>
                      <a:pt x="761" y="4976"/>
                      <a:pt x="961" y="5077"/>
                    </a:cubicBezTo>
                    <a:cubicBezTo>
                      <a:pt x="2604" y="6401"/>
                      <a:pt x="9835" y="10722"/>
                      <a:pt x="13574" y="10722"/>
                    </a:cubicBezTo>
                    <a:cubicBezTo>
                      <a:pt x="13657" y="10722"/>
                      <a:pt x="13739" y="10720"/>
                      <a:pt x="13819" y="10716"/>
                    </a:cubicBezTo>
                    <a:cubicBezTo>
                      <a:pt x="14019" y="10716"/>
                      <a:pt x="14245" y="10716"/>
                      <a:pt x="14445" y="10616"/>
                    </a:cubicBezTo>
                    <a:cubicBezTo>
                      <a:pt x="15498" y="10290"/>
                      <a:pt x="16626" y="3723"/>
                      <a:pt x="10360" y="891"/>
                    </a:cubicBezTo>
                    <a:cubicBezTo>
                      <a:pt x="8967" y="258"/>
                      <a:pt x="7707" y="0"/>
                      <a:pt x="6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4148;p88"/>
              <p:cNvSpPr/>
              <p:nvPr/>
            </p:nvSpPr>
            <p:spPr>
              <a:xfrm>
                <a:off x="7058075" y="2384194"/>
                <a:ext cx="633623" cy="484912"/>
              </a:xfrm>
              <a:custGeom>
                <a:avLst/>
                <a:gdLst/>
                <a:ahLst/>
                <a:cxnLst/>
                <a:rect l="l" t="t" r="r" b="b"/>
                <a:pathLst>
                  <a:path w="14738" h="11279" extrusionOk="0">
                    <a:moveTo>
                      <a:pt x="1880" y="1"/>
                    </a:moveTo>
                    <a:lnTo>
                      <a:pt x="1680" y="101"/>
                    </a:lnTo>
                    <a:cubicBezTo>
                      <a:pt x="1680" y="101"/>
                      <a:pt x="1" y="2808"/>
                      <a:pt x="427" y="4913"/>
                    </a:cubicBezTo>
                    <a:cubicBezTo>
                      <a:pt x="953" y="6993"/>
                      <a:pt x="3033" y="9499"/>
                      <a:pt x="3560" y="10026"/>
                    </a:cubicBezTo>
                    <a:cubicBezTo>
                      <a:pt x="3885" y="10226"/>
                      <a:pt x="3459" y="11053"/>
                      <a:pt x="3760" y="11279"/>
                    </a:cubicBezTo>
                    <a:cubicBezTo>
                      <a:pt x="3885" y="11279"/>
                      <a:pt x="4186" y="11053"/>
                      <a:pt x="4512" y="10953"/>
                    </a:cubicBezTo>
                    <a:cubicBezTo>
                      <a:pt x="4712" y="10753"/>
                      <a:pt x="5139" y="10552"/>
                      <a:pt x="5439" y="10552"/>
                    </a:cubicBezTo>
                    <a:cubicBezTo>
                      <a:pt x="5993" y="10693"/>
                      <a:pt x="6816" y="10812"/>
                      <a:pt x="7741" y="10812"/>
                    </a:cubicBezTo>
                    <a:cubicBezTo>
                      <a:pt x="9450" y="10812"/>
                      <a:pt x="11508" y="10405"/>
                      <a:pt x="12858" y="8973"/>
                    </a:cubicBezTo>
                    <a:cubicBezTo>
                      <a:pt x="14412" y="7419"/>
                      <a:pt x="14738" y="5640"/>
                      <a:pt x="14738" y="5640"/>
                    </a:cubicBezTo>
                    <a:lnTo>
                      <a:pt x="14738" y="5640"/>
                    </a:lnTo>
                    <a:cubicBezTo>
                      <a:pt x="14658" y="5644"/>
                      <a:pt x="14576" y="5646"/>
                      <a:pt x="14493" y="5646"/>
                    </a:cubicBezTo>
                    <a:cubicBezTo>
                      <a:pt x="10754" y="5646"/>
                      <a:pt x="3523" y="1325"/>
                      <a:pt x="18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4149;p88"/>
              <p:cNvSpPr/>
              <p:nvPr/>
            </p:nvSpPr>
            <p:spPr>
              <a:xfrm>
                <a:off x="7511735" y="2077784"/>
                <a:ext cx="148453" cy="164618"/>
              </a:xfrm>
              <a:custGeom>
                <a:avLst/>
                <a:gdLst/>
                <a:ahLst/>
                <a:cxnLst/>
                <a:rect l="l" t="t" r="r" b="b"/>
                <a:pathLst>
                  <a:path w="3453" h="3829" extrusionOk="0">
                    <a:moveTo>
                      <a:pt x="2490" y="0"/>
                    </a:moveTo>
                    <a:cubicBezTo>
                      <a:pt x="2461" y="0"/>
                      <a:pt x="2433" y="3"/>
                      <a:pt x="2406" y="10"/>
                    </a:cubicBezTo>
                    <a:cubicBezTo>
                      <a:pt x="0" y="962"/>
                      <a:pt x="326" y="3569"/>
                      <a:pt x="326" y="3569"/>
                    </a:cubicBezTo>
                    <a:cubicBezTo>
                      <a:pt x="375" y="3776"/>
                      <a:pt x="500" y="3829"/>
                      <a:pt x="616" y="3829"/>
                    </a:cubicBezTo>
                    <a:cubicBezTo>
                      <a:pt x="740" y="3829"/>
                      <a:pt x="852" y="3769"/>
                      <a:pt x="852" y="3769"/>
                    </a:cubicBezTo>
                    <a:cubicBezTo>
                      <a:pt x="852" y="3769"/>
                      <a:pt x="952" y="3143"/>
                      <a:pt x="1579" y="2215"/>
                    </a:cubicBezTo>
                    <a:cubicBezTo>
                      <a:pt x="2406" y="1063"/>
                      <a:pt x="3133" y="1063"/>
                      <a:pt x="3359" y="862"/>
                    </a:cubicBezTo>
                    <a:cubicBezTo>
                      <a:pt x="3452" y="651"/>
                      <a:pt x="2909" y="0"/>
                      <a:pt x="2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14150;p88"/>
              <p:cNvSpPr/>
              <p:nvPr/>
            </p:nvSpPr>
            <p:spPr>
              <a:xfrm>
                <a:off x="7256358" y="2734413"/>
                <a:ext cx="116381" cy="85168"/>
              </a:xfrm>
              <a:custGeom>
                <a:avLst/>
                <a:gdLst/>
                <a:ahLst/>
                <a:cxnLst/>
                <a:rect l="l" t="t" r="r" b="b"/>
                <a:pathLst>
                  <a:path w="2707" h="1981" extrusionOk="0">
                    <a:moveTo>
                      <a:pt x="301" y="0"/>
                    </a:moveTo>
                    <a:cubicBezTo>
                      <a:pt x="100" y="0"/>
                      <a:pt x="0" y="100"/>
                      <a:pt x="0" y="301"/>
                    </a:cubicBezTo>
                    <a:cubicBezTo>
                      <a:pt x="100" y="827"/>
                      <a:pt x="527" y="1153"/>
                      <a:pt x="928" y="1454"/>
                    </a:cubicBezTo>
                    <a:cubicBezTo>
                      <a:pt x="1153" y="1554"/>
                      <a:pt x="1253" y="1780"/>
                      <a:pt x="1554" y="1880"/>
                    </a:cubicBezTo>
                    <a:cubicBezTo>
                      <a:pt x="1667" y="1930"/>
                      <a:pt x="1798" y="1930"/>
                      <a:pt x="1943" y="1930"/>
                    </a:cubicBezTo>
                    <a:cubicBezTo>
                      <a:pt x="2087" y="1930"/>
                      <a:pt x="2243" y="1930"/>
                      <a:pt x="2406" y="1980"/>
                    </a:cubicBezTo>
                    <a:cubicBezTo>
                      <a:pt x="2507" y="1980"/>
                      <a:pt x="2707" y="1780"/>
                      <a:pt x="2507" y="1654"/>
                    </a:cubicBezTo>
                    <a:cubicBezTo>
                      <a:pt x="2406" y="1554"/>
                      <a:pt x="2181" y="1353"/>
                      <a:pt x="2080" y="1153"/>
                    </a:cubicBezTo>
                    <a:cubicBezTo>
                      <a:pt x="1880" y="927"/>
                      <a:pt x="1654" y="827"/>
                      <a:pt x="1454" y="727"/>
                    </a:cubicBezTo>
                    <a:cubicBezTo>
                      <a:pt x="1153" y="526"/>
                      <a:pt x="727" y="100"/>
                      <a:pt x="3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14151;p88"/>
              <p:cNvSpPr/>
              <p:nvPr/>
            </p:nvSpPr>
            <p:spPr>
              <a:xfrm>
                <a:off x="7391054" y="2823838"/>
                <a:ext cx="8641" cy="4342"/>
              </a:xfrm>
              <a:custGeom>
                <a:avLst/>
                <a:gdLst/>
                <a:ahLst/>
                <a:cxnLst/>
                <a:rect l="l" t="t" r="r" b="b"/>
                <a:pathLst>
                  <a:path w="201" h="101" extrusionOk="0">
                    <a:moveTo>
                      <a:pt x="0" y="0"/>
                    </a:moveTo>
                    <a:lnTo>
                      <a:pt x="0" y="101"/>
                    </a:lnTo>
                    <a:lnTo>
                      <a:pt x="201" y="101"/>
                    </a:lnTo>
                    <a:cubicBezTo>
                      <a:pt x="100" y="101"/>
                      <a:pt x="100" y="101"/>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14152;p88"/>
              <p:cNvSpPr/>
              <p:nvPr/>
            </p:nvSpPr>
            <p:spPr>
              <a:xfrm>
                <a:off x="7417968" y="2832437"/>
                <a:ext cx="43" cy="5460"/>
              </a:xfrm>
              <a:custGeom>
                <a:avLst/>
                <a:gdLst/>
                <a:ahLst/>
                <a:cxnLst/>
                <a:rect l="l" t="t" r="r" b="b"/>
                <a:pathLst>
                  <a:path w="1" h="127" extrusionOk="0">
                    <a:moveTo>
                      <a:pt x="1" y="1"/>
                    </a:moveTo>
                    <a:lnTo>
                      <a:pt x="1" y="126"/>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14153;p88"/>
              <p:cNvSpPr/>
              <p:nvPr/>
            </p:nvSpPr>
            <p:spPr>
              <a:xfrm>
                <a:off x="7337141" y="2724697"/>
                <a:ext cx="106836" cy="68573"/>
              </a:xfrm>
              <a:custGeom>
                <a:avLst/>
                <a:gdLst/>
                <a:ahLst/>
                <a:cxnLst/>
                <a:rect l="l" t="t" r="r" b="b"/>
                <a:pathLst>
                  <a:path w="2485" h="1595" extrusionOk="0">
                    <a:moveTo>
                      <a:pt x="201" y="1"/>
                    </a:moveTo>
                    <a:cubicBezTo>
                      <a:pt x="101" y="1"/>
                      <a:pt x="1" y="126"/>
                      <a:pt x="1" y="226"/>
                    </a:cubicBezTo>
                    <a:cubicBezTo>
                      <a:pt x="201" y="627"/>
                      <a:pt x="527" y="953"/>
                      <a:pt x="828" y="1153"/>
                    </a:cubicBezTo>
                    <a:cubicBezTo>
                      <a:pt x="1029" y="1379"/>
                      <a:pt x="1254" y="1479"/>
                      <a:pt x="1455" y="1579"/>
                    </a:cubicBezTo>
                    <a:lnTo>
                      <a:pt x="2081" y="1579"/>
                    </a:lnTo>
                    <a:cubicBezTo>
                      <a:pt x="2115" y="1590"/>
                      <a:pt x="2146" y="1595"/>
                      <a:pt x="2174" y="1595"/>
                    </a:cubicBezTo>
                    <a:cubicBezTo>
                      <a:pt x="2424" y="1595"/>
                      <a:pt x="2484" y="1233"/>
                      <a:pt x="2282" y="1053"/>
                    </a:cubicBezTo>
                    <a:cubicBezTo>
                      <a:pt x="2081" y="953"/>
                      <a:pt x="1981" y="853"/>
                      <a:pt x="1780" y="752"/>
                    </a:cubicBezTo>
                    <a:cubicBezTo>
                      <a:pt x="1555" y="627"/>
                      <a:pt x="1455" y="527"/>
                      <a:pt x="1254" y="427"/>
                    </a:cubicBezTo>
                    <a:cubicBezTo>
                      <a:pt x="928" y="326"/>
                      <a:pt x="527" y="126"/>
                      <a:pt x="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14154;p88"/>
              <p:cNvSpPr/>
              <p:nvPr/>
            </p:nvSpPr>
            <p:spPr>
              <a:xfrm>
                <a:off x="7401028" y="2701954"/>
                <a:ext cx="131256" cy="78289"/>
              </a:xfrm>
              <a:custGeom>
                <a:avLst/>
                <a:gdLst/>
                <a:ahLst/>
                <a:cxnLst/>
                <a:rect l="l" t="t" r="r" b="b"/>
                <a:pathLst>
                  <a:path w="3053" h="1821" extrusionOk="0">
                    <a:moveTo>
                      <a:pt x="291" y="0"/>
                    </a:moveTo>
                    <a:cubicBezTo>
                      <a:pt x="116" y="0"/>
                      <a:pt x="0" y="245"/>
                      <a:pt x="169" y="329"/>
                    </a:cubicBezTo>
                    <a:cubicBezTo>
                      <a:pt x="796" y="956"/>
                      <a:pt x="1422" y="1582"/>
                      <a:pt x="2274" y="1783"/>
                    </a:cubicBezTo>
                    <a:cubicBezTo>
                      <a:pt x="2335" y="1809"/>
                      <a:pt x="2393" y="1820"/>
                      <a:pt x="2447" y="1820"/>
                    </a:cubicBezTo>
                    <a:cubicBezTo>
                      <a:pt x="2860" y="1820"/>
                      <a:pt x="3052" y="1133"/>
                      <a:pt x="2675" y="956"/>
                    </a:cubicBezTo>
                    <a:cubicBezTo>
                      <a:pt x="1949" y="530"/>
                      <a:pt x="1222" y="329"/>
                      <a:pt x="395" y="28"/>
                    </a:cubicBezTo>
                    <a:cubicBezTo>
                      <a:pt x="359" y="9"/>
                      <a:pt x="324" y="0"/>
                      <a:pt x="2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14155;p88"/>
              <p:cNvSpPr/>
              <p:nvPr/>
            </p:nvSpPr>
            <p:spPr>
              <a:xfrm>
                <a:off x="7468656" y="2670010"/>
                <a:ext cx="115306" cy="60104"/>
              </a:xfrm>
              <a:custGeom>
                <a:avLst/>
                <a:gdLst/>
                <a:ahLst/>
                <a:cxnLst/>
                <a:rect l="l" t="t" r="r" b="b"/>
                <a:pathLst>
                  <a:path w="2682" h="1398" extrusionOk="0">
                    <a:moveTo>
                      <a:pt x="202" y="0"/>
                    </a:moveTo>
                    <a:cubicBezTo>
                      <a:pt x="54" y="0"/>
                      <a:pt x="1" y="258"/>
                      <a:pt x="175" y="345"/>
                    </a:cubicBezTo>
                    <a:cubicBezTo>
                      <a:pt x="701" y="546"/>
                      <a:pt x="902" y="872"/>
                      <a:pt x="1328" y="1172"/>
                    </a:cubicBezTo>
                    <a:cubicBezTo>
                      <a:pt x="1729" y="1398"/>
                      <a:pt x="2055" y="1398"/>
                      <a:pt x="2481" y="1398"/>
                    </a:cubicBezTo>
                    <a:cubicBezTo>
                      <a:pt x="2581" y="1398"/>
                      <a:pt x="2681" y="1172"/>
                      <a:pt x="2681" y="1072"/>
                    </a:cubicBezTo>
                    <a:cubicBezTo>
                      <a:pt x="2481" y="546"/>
                      <a:pt x="2255" y="345"/>
                      <a:pt x="1729" y="245"/>
                    </a:cubicBezTo>
                    <a:cubicBezTo>
                      <a:pt x="1328" y="19"/>
                      <a:pt x="802" y="145"/>
                      <a:pt x="275" y="19"/>
                    </a:cubicBezTo>
                    <a:cubicBezTo>
                      <a:pt x="249" y="6"/>
                      <a:pt x="225" y="0"/>
                      <a:pt x="2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14156;p88"/>
              <p:cNvSpPr/>
              <p:nvPr/>
            </p:nvSpPr>
            <p:spPr>
              <a:xfrm>
                <a:off x="7184173" y="2212868"/>
                <a:ext cx="246777" cy="167069"/>
              </a:xfrm>
              <a:custGeom>
                <a:avLst/>
                <a:gdLst/>
                <a:ahLst/>
                <a:cxnLst/>
                <a:rect l="l" t="t" r="r" b="b"/>
                <a:pathLst>
                  <a:path w="5740" h="3886" extrusionOk="0">
                    <a:moveTo>
                      <a:pt x="5439" y="1"/>
                    </a:moveTo>
                    <a:cubicBezTo>
                      <a:pt x="4186" y="126"/>
                      <a:pt x="3133" y="427"/>
                      <a:pt x="2080" y="1154"/>
                    </a:cubicBezTo>
                    <a:cubicBezTo>
                      <a:pt x="1253" y="1680"/>
                      <a:pt x="201" y="2507"/>
                      <a:pt x="100" y="3560"/>
                    </a:cubicBezTo>
                    <a:cubicBezTo>
                      <a:pt x="0" y="3760"/>
                      <a:pt x="326" y="3885"/>
                      <a:pt x="526" y="3885"/>
                    </a:cubicBezTo>
                    <a:cubicBezTo>
                      <a:pt x="1353" y="3760"/>
                      <a:pt x="1980" y="2833"/>
                      <a:pt x="2506" y="2306"/>
                    </a:cubicBezTo>
                    <a:cubicBezTo>
                      <a:pt x="3333" y="1479"/>
                      <a:pt x="4386" y="753"/>
                      <a:pt x="5439" y="427"/>
                    </a:cubicBezTo>
                    <a:cubicBezTo>
                      <a:pt x="5739" y="427"/>
                      <a:pt x="5639" y="1"/>
                      <a:pt x="54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14157;p88"/>
              <p:cNvSpPr/>
              <p:nvPr/>
            </p:nvSpPr>
            <p:spPr>
              <a:xfrm>
                <a:off x="7314527" y="2262438"/>
                <a:ext cx="192907" cy="229537"/>
              </a:xfrm>
              <a:custGeom>
                <a:avLst/>
                <a:gdLst/>
                <a:ahLst/>
                <a:cxnLst/>
                <a:rect l="l" t="t" r="r" b="b"/>
                <a:pathLst>
                  <a:path w="4487" h="5339" extrusionOk="0">
                    <a:moveTo>
                      <a:pt x="4186" y="1"/>
                    </a:moveTo>
                    <a:cubicBezTo>
                      <a:pt x="4186" y="1"/>
                      <a:pt x="4061" y="1"/>
                      <a:pt x="4061" y="101"/>
                    </a:cubicBezTo>
                    <a:cubicBezTo>
                      <a:pt x="2933" y="727"/>
                      <a:pt x="1981" y="1153"/>
                      <a:pt x="1254" y="2306"/>
                    </a:cubicBezTo>
                    <a:cubicBezTo>
                      <a:pt x="727" y="3033"/>
                      <a:pt x="1" y="4286"/>
                      <a:pt x="427" y="5239"/>
                    </a:cubicBezTo>
                    <a:cubicBezTo>
                      <a:pt x="527" y="5239"/>
                      <a:pt x="527" y="5339"/>
                      <a:pt x="627" y="5339"/>
                    </a:cubicBezTo>
                    <a:lnTo>
                      <a:pt x="727" y="5239"/>
                    </a:lnTo>
                    <a:cubicBezTo>
                      <a:pt x="1454" y="4913"/>
                      <a:pt x="1880" y="3760"/>
                      <a:pt x="2407" y="3133"/>
                    </a:cubicBezTo>
                    <a:cubicBezTo>
                      <a:pt x="2933" y="2206"/>
                      <a:pt x="3560" y="1153"/>
                      <a:pt x="4387" y="427"/>
                    </a:cubicBezTo>
                    <a:cubicBezTo>
                      <a:pt x="4487" y="326"/>
                      <a:pt x="4387" y="1"/>
                      <a:pt x="41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14158;p88"/>
              <p:cNvSpPr/>
              <p:nvPr/>
            </p:nvSpPr>
            <p:spPr>
              <a:xfrm>
                <a:off x="7471837" y="2293694"/>
                <a:ext cx="103483" cy="265092"/>
              </a:xfrm>
              <a:custGeom>
                <a:avLst/>
                <a:gdLst/>
                <a:ahLst/>
                <a:cxnLst/>
                <a:rect l="l" t="t" r="r" b="b"/>
                <a:pathLst>
                  <a:path w="2407" h="6166" extrusionOk="0">
                    <a:moveTo>
                      <a:pt x="2181" y="0"/>
                    </a:moveTo>
                    <a:cubicBezTo>
                      <a:pt x="2081" y="0"/>
                      <a:pt x="2081" y="0"/>
                      <a:pt x="1981" y="126"/>
                    </a:cubicBezTo>
                    <a:cubicBezTo>
                      <a:pt x="1154" y="2106"/>
                      <a:pt x="1" y="3885"/>
                      <a:pt x="201" y="6066"/>
                    </a:cubicBezTo>
                    <a:cubicBezTo>
                      <a:pt x="201" y="6166"/>
                      <a:pt x="302" y="6166"/>
                      <a:pt x="302" y="6166"/>
                    </a:cubicBezTo>
                    <a:lnTo>
                      <a:pt x="402" y="6166"/>
                    </a:lnTo>
                    <a:cubicBezTo>
                      <a:pt x="1880" y="4386"/>
                      <a:pt x="1981" y="2306"/>
                      <a:pt x="2407" y="226"/>
                    </a:cubicBezTo>
                    <a:cubicBezTo>
                      <a:pt x="2407" y="126"/>
                      <a:pt x="2282" y="0"/>
                      <a:pt x="21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14159;p88"/>
              <p:cNvSpPr/>
              <p:nvPr/>
            </p:nvSpPr>
            <p:spPr>
              <a:xfrm>
                <a:off x="7623774" y="2320608"/>
                <a:ext cx="59330" cy="283450"/>
              </a:xfrm>
              <a:custGeom>
                <a:avLst/>
                <a:gdLst/>
                <a:ahLst/>
                <a:cxnLst/>
                <a:rect l="l" t="t" r="r" b="b"/>
                <a:pathLst>
                  <a:path w="1380" h="6593" extrusionOk="0">
                    <a:moveTo>
                      <a:pt x="226" y="1"/>
                    </a:moveTo>
                    <a:cubicBezTo>
                      <a:pt x="126" y="1"/>
                      <a:pt x="1" y="126"/>
                      <a:pt x="1" y="227"/>
                    </a:cubicBezTo>
                    <a:cubicBezTo>
                      <a:pt x="226" y="1379"/>
                      <a:pt x="326" y="2507"/>
                      <a:pt x="427" y="3660"/>
                    </a:cubicBezTo>
                    <a:cubicBezTo>
                      <a:pt x="427" y="4613"/>
                      <a:pt x="126" y="5540"/>
                      <a:pt x="427" y="6392"/>
                    </a:cubicBezTo>
                    <a:cubicBezTo>
                      <a:pt x="427" y="6492"/>
                      <a:pt x="527" y="6593"/>
                      <a:pt x="627" y="6593"/>
                    </a:cubicBezTo>
                    <a:cubicBezTo>
                      <a:pt x="753" y="6593"/>
                      <a:pt x="753" y="6492"/>
                      <a:pt x="853" y="6492"/>
                    </a:cubicBezTo>
                    <a:cubicBezTo>
                      <a:pt x="1379" y="5640"/>
                      <a:pt x="1154" y="4387"/>
                      <a:pt x="1154" y="3460"/>
                    </a:cubicBezTo>
                    <a:cubicBezTo>
                      <a:pt x="1053" y="2307"/>
                      <a:pt x="753" y="1254"/>
                      <a:pt x="326" y="227"/>
                    </a:cubicBezTo>
                    <a:cubicBezTo>
                      <a:pt x="326" y="126"/>
                      <a:pt x="226" y="1"/>
                      <a:pt x="2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14160;p88"/>
              <p:cNvGrpSpPr/>
              <p:nvPr/>
            </p:nvGrpSpPr>
            <p:grpSpPr>
              <a:xfrm rot="1636033">
                <a:off x="7150169" y="2560437"/>
                <a:ext cx="370942" cy="156636"/>
                <a:chOff x="6136063" y="2480375"/>
                <a:chExt cx="370975" cy="156650"/>
              </a:xfrm>
            </p:grpSpPr>
            <p:sp>
              <p:nvSpPr>
                <p:cNvPr id="252" name="Google Shape;14161;p88"/>
                <p:cNvSpPr/>
                <p:nvPr/>
              </p:nvSpPr>
              <p:spPr>
                <a:xfrm>
                  <a:off x="6219413"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14162;p88"/>
                <p:cNvSpPr/>
                <p:nvPr/>
              </p:nvSpPr>
              <p:spPr>
                <a:xfrm>
                  <a:off x="6407388"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14163;p88"/>
                <p:cNvSpPr/>
                <p:nvPr/>
              </p:nvSpPr>
              <p:spPr>
                <a:xfrm>
                  <a:off x="6136063" y="2538025"/>
                  <a:ext cx="99025" cy="99000"/>
                </a:xfrm>
                <a:custGeom>
                  <a:avLst/>
                  <a:gdLst/>
                  <a:ahLst/>
                  <a:cxnLst/>
                  <a:rect l="l" t="t" r="r" b="b"/>
                  <a:pathLst>
                    <a:path w="3961" h="3960" extrusionOk="0">
                      <a:moveTo>
                        <a:pt x="1981" y="0"/>
                      </a:moveTo>
                      <a:cubicBezTo>
                        <a:pt x="828" y="0"/>
                        <a:pt x="1" y="827"/>
                        <a:pt x="1" y="1980"/>
                      </a:cubicBezTo>
                      <a:cubicBezTo>
                        <a:pt x="1" y="3133"/>
                        <a:pt x="828" y="3960"/>
                        <a:pt x="1981" y="3960"/>
                      </a:cubicBezTo>
                      <a:cubicBezTo>
                        <a:pt x="3134" y="3960"/>
                        <a:pt x="3961" y="3133"/>
                        <a:pt x="3961" y="1980"/>
                      </a:cubicBezTo>
                      <a:cubicBezTo>
                        <a:pt x="3961" y="827"/>
                        <a:pt x="3134" y="0"/>
                        <a:pt x="19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14164;p88"/>
                <p:cNvSpPr/>
                <p:nvPr/>
              </p:nvSpPr>
              <p:spPr>
                <a:xfrm>
                  <a:off x="6407388" y="2538025"/>
                  <a:ext cx="99650" cy="99000"/>
                </a:xfrm>
                <a:custGeom>
                  <a:avLst/>
                  <a:gdLst/>
                  <a:ahLst/>
                  <a:cxnLst/>
                  <a:rect l="l" t="t" r="r" b="b"/>
                  <a:pathLst>
                    <a:path w="3986" h="3960" extrusionOk="0">
                      <a:moveTo>
                        <a:pt x="1980" y="0"/>
                      </a:moveTo>
                      <a:cubicBezTo>
                        <a:pt x="852" y="0"/>
                        <a:pt x="0" y="827"/>
                        <a:pt x="0" y="1980"/>
                      </a:cubicBezTo>
                      <a:cubicBezTo>
                        <a:pt x="0" y="3133"/>
                        <a:pt x="852" y="3960"/>
                        <a:pt x="1980" y="3960"/>
                      </a:cubicBezTo>
                      <a:cubicBezTo>
                        <a:pt x="3133" y="3960"/>
                        <a:pt x="3985" y="3133"/>
                        <a:pt x="3985" y="1980"/>
                      </a:cubicBezTo>
                      <a:cubicBezTo>
                        <a:pt x="3985" y="827"/>
                        <a:pt x="3133" y="0"/>
                        <a:pt x="19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14165;p88"/>
                <p:cNvSpPr/>
                <p:nvPr/>
              </p:nvSpPr>
              <p:spPr>
                <a:xfrm>
                  <a:off x="6268913" y="2522350"/>
                  <a:ext cx="115300" cy="52025"/>
                </a:xfrm>
                <a:custGeom>
                  <a:avLst/>
                  <a:gdLst/>
                  <a:ahLst/>
                  <a:cxnLst/>
                  <a:rect l="l" t="t" r="r" b="b"/>
                  <a:pathLst>
                    <a:path w="4612" h="2081" extrusionOk="0">
                      <a:moveTo>
                        <a:pt x="126" y="0"/>
                      </a:moveTo>
                      <a:cubicBezTo>
                        <a:pt x="0" y="0"/>
                        <a:pt x="0" y="101"/>
                        <a:pt x="0" y="201"/>
                      </a:cubicBezTo>
                      <a:lnTo>
                        <a:pt x="0" y="301"/>
                      </a:lnTo>
                      <a:cubicBezTo>
                        <a:pt x="0" y="301"/>
                        <a:pt x="126" y="427"/>
                        <a:pt x="126" y="527"/>
                      </a:cubicBezTo>
                      <a:cubicBezTo>
                        <a:pt x="226" y="627"/>
                        <a:pt x="326" y="828"/>
                        <a:pt x="426" y="1053"/>
                      </a:cubicBezTo>
                      <a:cubicBezTo>
                        <a:pt x="627" y="1354"/>
                        <a:pt x="852" y="1554"/>
                        <a:pt x="1253" y="1780"/>
                      </a:cubicBezTo>
                      <a:cubicBezTo>
                        <a:pt x="1379" y="1880"/>
                        <a:pt x="1579" y="1980"/>
                        <a:pt x="1780" y="1980"/>
                      </a:cubicBezTo>
                      <a:cubicBezTo>
                        <a:pt x="1880" y="2081"/>
                        <a:pt x="2106" y="2081"/>
                        <a:pt x="2306" y="2081"/>
                      </a:cubicBezTo>
                      <a:lnTo>
                        <a:pt x="2933" y="2081"/>
                      </a:lnTo>
                      <a:cubicBezTo>
                        <a:pt x="3033" y="2081"/>
                        <a:pt x="3133" y="1980"/>
                        <a:pt x="3258" y="1980"/>
                      </a:cubicBezTo>
                      <a:cubicBezTo>
                        <a:pt x="3359" y="1980"/>
                        <a:pt x="3459" y="1880"/>
                        <a:pt x="3559" y="1880"/>
                      </a:cubicBezTo>
                      <a:cubicBezTo>
                        <a:pt x="3885" y="1680"/>
                        <a:pt x="4086" y="1354"/>
                        <a:pt x="4286" y="1153"/>
                      </a:cubicBezTo>
                      <a:cubicBezTo>
                        <a:pt x="4386" y="828"/>
                        <a:pt x="4512" y="627"/>
                        <a:pt x="4512" y="427"/>
                      </a:cubicBezTo>
                      <a:cubicBezTo>
                        <a:pt x="4612" y="301"/>
                        <a:pt x="4612" y="201"/>
                        <a:pt x="4612" y="201"/>
                      </a:cubicBezTo>
                      <a:cubicBezTo>
                        <a:pt x="4612" y="101"/>
                        <a:pt x="4512" y="0"/>
                        <a:pt x="4512" y="0"/>
                      </a:cubicBezTo>
                      <a:cubicBezTo>
                        <a:pt x="4386" y="0"/>
                        <a:pt x="4286" y="0"/>
                        <a:pt x="4286" y="101"/>
                      </a:cubicBezTo>
                      <a:cubicBezTo>
                        <a:pt x="4286" y="101"/>
                        <a:pt x="4286" y="201"/>
                        <a:pt x="4186" y="301"/>
                      </a:cubicBezTo>
                      <a:cubicBezTo>
                        <a:pt x="4086" y="427"/>
                        <a:pt x="3985" y="627"/>
                        <a:pt x="3885" y="828"/>
                      </a:cubicBezTo>
                      <a:cubicBezTo>
                        <a:pt x="3659" y="1053"/>
                        <a:pt x="3459" y="1153"/>
                        <a:pt x="3258" y="1354"/>
                      </a:cubicBezTo>
                      <a:lnTo>
                        <a:pt x="3033" y="1354"/>
                      </a:lnTo>
                      <a:cubicBezTo>
                        <a:pt x="2933" y="1454"/>
                        <a:pt x="2933" y="1454"/>
                        <a:pt x="2832" y="1454"/>
                      </a:cubicBezTo>
                      <a:lnTo>
                        <a:pt x="2406" y="1454"/>
                      </a:lnTo>
                      <a:cubicBezTo>
                        <a:pt x="2206" y="1454"/>
                        <a:pt x="2106" y="1454"/>
                        <a:pt x="1880" y="1354"/>
                      </a:cubicBezTo>
                      <a:cubicBezTo>
                        <a:pt x="1780" y="1354"/>
                        <a:pt x="1579" y="1354"/>
                        <a:pt x="1479" y="1254"/>
                      </a:cubicBezTo>
                      <a:cubicBezTo>
                        <a:pt x="1253" y="1153"/>
                        <a:pt x="1053" y="928"/>
                        <a:pt x="852" y="727"/>
                      </a:cubicBezTo>
                      <a:cubicBezTo>
                        <a:pt x="627" y="627"/>
                        <a:pt x="527" y="427"/>
                        <a:pt x="426" y="301"/>
                      </a:cubicBezTo>
                      <a:cubicBezTo>
                        <a:pt x="426" y="201"/>
                        <a:pt x="326" y="201"/>
                        <a:pt x="326" y="201"/>
                      </a:cubicBezTo>
                      <a:lnTo>
                        <a:pt x="326" y="101"/>
                      </a:lnTo>
                      <a:cubicBezTo>
                        <a:pt x="326" y="0"/>
                        <a:pt x="226"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 name="Google Shape;14166;p88"/>
            <p:cNvGrpSpPr/>
            <p:nvPr/>
          </p:nvGrpSpPr>
          <p:grpSpPr>
            <a:xfrm>
              <a:off x="6704418" y="2077784"/>
              <a:ext cx="754304" cy="791322"/>
              <a:chOff x="7058075" y="2077784"/>
              <a:chExt cx="754304" cy="791322"/>
            </a:xfrm>
          </p:grpSpPr>
          <p:sp>
            <p:nvSpPr>
              <p:cNvPr id="219" name="Google Shape;14167;p88"/>
              <p:cNvSpPr/>
              <p:nvPr/>
            </p:nvSpPr>
            <p:spPr>
              <a:xfrm>
                <a:off x="7097585" y="2165963"/>
                <a:ext cx="714793" cy="461009"/>
              </a:xfrm>
              <a:custGeom>
                <a:avLst/>
                <a:gdLst/>
                <a:ahLst/>
                <a:cxnLst/>
                <a:rect l="l" t="t" r="r" b="b"/>
                <a:pathLst>
                  <a:path w="16626" h="10723" extrusionOk="0">
                    <a:moveTo>
                      <a:pt x="6590" y="0"/>
                    </a:moveTo>
                    <a:cubicBezTo>
                      <a:pt x="2181" y="0"/>
                      <a:pt x="1" y="4011"/>
                      <a:pt x="661" y="4751"/>
                    </a:cubicBezTo>
                    <a:cubicBezTo>
                      <a:pt x="661" y="4851"/>
                      <a:pt x="761" y="4976"/>
                      <a:pt x="961" y="5077"/>
                    </a:cubicBezTo>
                    <a:cubicBezTo>
                      <a:pt x="2604" y="6401"/>
                      <a:pt x="9835" y="10722"/>
                      <a:pt x="13574" y="10722"/>
                    </a:cubicBezTo>
                    <a:cubicBezTo>
                      <a:pt x="13657" y="10722"/>
                      <a:pt x="13739" y="10720"/>
                      <a:pt x="13819" y="10716"/>
                    </a:cubicBezTo>
                    <a:cubicBezTo>
                      <a:pt x="14019" y="10716"/>
                      <a:pt x="14245" y="10716"/>
                      <a:pt x="14445" y="10616"/>
                    </a:cubicBezTo>
                    <a:cubicBezTo>
                      <a:pt x="15498" y="10290"/>
                      <a:pt x="16626" y="3723"/>
                      <a:pt x="10360" y="891"/>
                    </a:cubicBezTo>
                    <a:cubicBezTo>
                      <a:pt x="8967" y="258"/>
                      <a:pt x="7707" y="0"/>
                      <a:pt x="659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4168;p88"/>
              <p:cNvSpPr/>
              <p:nvPr/>
            </p:nvSpPr>
            <p:spPr>
              <a:xfrm>
                <a:off x="7058075" y="2384194"/>
                <a:ext cx="633623" cy="484912"/>
              </a:xfrm>
              <a:custGeom>
                <a:avLst/>
                <a:gdLst/>
                <a:ahLst/>
                <a:cxnLst/>
                <a:rect l="l" t="t" r="r" b="b"/>
                <a:pathLst>
                  <a:path w="14738" h="11279" extrusionOk="0">
                    <a:moveTo>
                      <a:pt x="1880" y="1"/>
                    </a:moveTo>
                    <a:lnTo>
                      <a:pt x="1680" y="101"/>
                    </a:lnTo>
                    <a:cubicBezTo>
                      <a:pt x="1680" y="101"/>
                      <a:pt x="1" y="2808"/>
                      <a:pt x="427" y="4913"/>
                    </a:cubicBezTo>
                    <a:cubicBezTo>
                      <a:pt x="953" y="6993"/>
                      <a:pt x="3033" y="9499"/>
                      <a:pt x="3560" y="10026"/>
                    </a:cubicBezTo>
                    <a:cubicBezTo>
                      <a:pt x="3885" y="10226"/>
                      <a:pt x="3459" y="11053"/>
                      <a:pt x="3760" y="11279"/>
                    </a:cubicBezTo>
                    <a:cubicBezTo>
                      <a:pt x="3885" y="11279"/>
                      <a:pt x="4186" y="11053"/>
                      <a:pt x="4512" y="10953"/>
                    </a:cubicBezTo>
                    <a:cubicBezTo>
                      <a:pt x="4712" y="10753"/>
                      <a:pt x="5139" y="10552"/>
                      <a:pt x="5439" y="10552"/>
                    </a:cubicBezTo>
                    <a:cubicBezTo>
                      <a:pt x="5993" y="10693"/>
                      <a:pt x="6816" y="10812"/>
                      <a:pt x="7741" y="10812"/>
                    </a:cubicBezTo>
                    <a:cubicBezTo>
                      <a:pt x="9450" y="10812"/>
                      <a:pt x="11508" y="10405"/>
                      <a:pt x="12858" y="8973"/>
                    </a:cubicBezTo>
                    <a:cubicBezTo>
                      <a:pt x="14412" y="7419"/>
                      <a:pt x="14738" y="5640"/>
                      <a:pt x="14738" y="5640"/>
                    </a:cubicBezTo>
                    <a:lnTo>
                      <a:pt x="14738" y="5640"/>
                    </a:lnTo>
                    <a:cubicBezTo>
                      <a:pt x="14658" y="5644"/>
                      <a:pt x="14576" y="5646"/>
                      <a:pt x="14493" y="5646"/>
                    </a:cubicBezTo>
                    <a:cubicBezTo>
                      <a:pt x="10754" y="5646"/>
                      <a:pt x="3523" y="1325"/>
                      <a:pt x="1880" y="1"/>
                    </a:cubicBezTo>
                    <a:close/>
                  </a:path>
                </a:pathLst>
              </a:custGeom>
              <a:solidFill>
                <a:srgbClr val="D39A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4169;p88"/>
              <p:cNvSpPr/>
              <p:nvPr/>
            </p:nvSpPr>
            <p:spPr>
              <a:xfrm>
                <a:off x="7511735" y="2077784"/>
                <a:ext cx="148453" cy="164618"/>
              </a:xfrm>
              <a:custGeom>
                <a:avLst/>
                <a:gdLst/>
                <a:ahLst/>
                <a:cxnLst/>
                <a:rect l="l" t="t" r="r" b="b"/>
                <a:pathLst>
                  <a:path w="3453" h="3829" extrusionOk="0">
                    <a:moveTo>
                      <a:pt x="2490" y="0"/>
                    </a:moveTo>
                    <a:cubicBezTo>
                      <a:pt x="2461" y="0"/>
                      <a:pt x="2433" y="3"/>
                      <a:pt x="2406" y="10"/>
                    </a:cubicBezTo>
                    <a:cubicBezTo>
                      <a:pt x="0" y="962"/>
                      <a:pt x="326" y="3569"/>
                      <a:pt x="326" y="3569"/>
                    </a:cubicBezTo>
                    <a:cubicBezTo>
                      <a:pt x="375" y="3776"/>
                      <a:pt x="500" y="3829"/>
                      <a:pt x="616" y="3829"/>
                    </a:cubicBezTo>
                    <a:cubicBezTo>
                      <a:pt x="740" y="3829"/>
                      <a:pt x="852" y="3769"/>
                      <a:pt x="852" y="3769"/>
                    </a:cubicBezTo>
                    <a:cubicBezTo>
                      <a:pt x="852" y="3769"/>
                      <a:pt x="952" y="3143"/>
                      <a:pt x="1579" y="2215"/>
                    </a:cubicBezTo>
                    <a:cubicBezTo>
                      <a:pt x="2406" y="1063"/>
                      <a:pt x="3133" y="1063"/>
                      <a:pt x="3359" y="862"/>
                    </a:cubicBezTo>
                    <a:cubicBezTo>
                      <a:pt x="3452" y="651"/>
                      <a:pt x="2909" y="0"/>
                      <a:pt x="2490" y="0"/>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4170;p88"/>
              <p:cNvSpPr/>
              <p:nvPr/>
            </p:nvSpPr>
            <p:spPr>
              <a:xfrm>
                <a:off x="7256358" y="2734413"/>
                <a:ext cx="116381" cy="85168"/>
              </a:xfrm>
              <a:custGeom>
                <a:avLst/>
                <a:gdLst/>
                <a:ahLst/>
                <a:cxnLst/>
                <a:rect l="l" t="t" r="r" b="b"/>
                <a:pathLst>
                  <a:path w="2707" h="1981" extrusionOk="0">
                    <a:moveTo>
                      <a:pt x="301" y="0"/>
                    </a:moveTo>
                    <a:cubicBezTo>
                      <a:pt x="100" y="0"/>
                      <a:pt x="0" y="100"/>
                      <a:pt x="0" y="301"/>
                    </a:cubicBezTo>
                    <a:cubicBezTo>
                      <a:pt x="100" y="827"/>
                      <a:pt x="527" y="1153"/>
                      <a:pt x="928" y="1454"/>
                    </a:cubicBezTo>
                    <a:cubicBezTo>
                      <a:pt x="1153" y="1554"/>
                      <a:pt x="1253" y="1780"/>
                      <a:pt x="1554" y="1880"/>
                    </a:cubicBezTo>
                    <a:cubicBezTo>
                      <a:pt x="1667" y="1930"/>
                      <a:pt x="1798" y="1930"/>
                      <a:pt x="1943" y="1930"/>
                    </a:cubicBezTo>
                    <a:cubicBezTo>
                      <a:pt x="2087" y="1930"/>
                      <a:pt x="2243" y="1930"/>
                      <a:pt x="2406" y="1980"/>
                    </a:cubicBezTo>
                    <a:cubicBezTo>
                      <a:pt x="2507" y="1980"/>
                      <a:pt x="2707" y="1780"/>
                      <a:pt x="2507" y="1654"/>
                    </a:cubicBezTo>
                    <a:cubicBezTo>
                      <a:pt x="2406" y="1554"/>
                      <a:pt x="2181" y="1353"/>
                      <a:pt x="2080" y="1153"/>
                    </a:cubicBezTo>
                    <a:cubicBezTo>
                      <a:pt x="1880" y="927"/>
                      <a:pt x="1654" y="827"/>
                      <a:pt x="1454" y="727"/>
                    </a:cubicBezTo>
                    <a:cubicBezTo>
                      <a:pt x="1153" y="526"/>
                      <a:pt x="727" y="100"/>
                      <a:pt x="301"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4171;p88"/>
              <p:cNvSpPr/>
              <p:nvPr/>
            </p:nvSpPr>
            <p:spPr>
              <a:xfrm>
                <a:off x="7391054" y="2823838"/>
                <a:ext cx="8641" cy="4342"/>
              </a:xfrm>
              <a:custGeom>
                <a:avLst/>
                <a:gdLst/>
                <a:ahLst/>
                <a:cxnLst/>
                <a:rect l="l" t="t" r="r" b="b"/>
                <a:pathLst>
                  <a:path w="201" h="101" extrusionOk="0">
                    <a:moveTo>
                      <a:pt x="0" y="0"/>
                    </a:moveTo>
                    <a:lnTo>
                      <a:pt x="0" y="101"/>
                    </a:lnTo>
                    <a:lnTo>
                      <a:pt x="201" y="101"/>
                    </a:lnTo>
                    <a:cubicBezTo>
                      <a:pt x="100" y="101"/>
                      <a:pt x="100" y="101"/>
                      <a:pt x="0"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4172;p88"/>
              <p:cNvSpPr/>
              <p:nvPr/>
            </p:nvSpPr>
            <p:spPr>
              <a:xfrm>
                <a:off x="7417968" y="2832437"/>
                <a:ext cx="43" cy="5460"/>
              </a:xfrm>
              <a:custGeom>
                <a:avLst/>
                <a:gdLst/>
                <a:ahLst/>
                <a:cxnLst/>
                <a:rect l="l" t="t" r="r" b="b"/>
                <a:pathLst>
                  <a:path w="1" h="127" extrusionOk="0">
                    <a:moveTo>
                      <a:pt x="1" y="1"/>
                    </a:moveTo>
                    <a:lnTo>
                      <a:pt x="1" y="126"/>
                    </a:ln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14173;p88"/>
              <p:cNvSpPr/>
              <p:nvPr/>
            </p:nvSpPr>
            <p:spPr>
              <a:xfrm>
                <a:off x="7337141" y="2724697"/>
                <a:ext cx="106836" cy="68573"/>
              </a:xfrm>
              <a:custGeom>
                <a:avLst/>
                <a:gdLst/>
                <a:ahLst/>
                <a:cxnLst/>
                <a:rect l="l" t="t" r="r" b="b"/>
                <a:pathLst>
                  <a:path w="2485" h="1595" extrusionOk="0">
                    <a:moveTo>
                      <a:pt x="201" y="1"/>
                    </a:moveTo>
                    <a:cubicBezTo>
                      <a:pt x="101" y="1"/>
                      <a:pt x="1" y="126"/>
                      <a:pt x="1" y="226"/>
                    </a:cubicBezTo>
                    <a:cubicBezTo>
                      <a:pt x="201" y="627"/>
                      <a:pt x="527" y="953"/>
                      <a:pt x="828" y="1153"/>
                    </a:cubicBezTo>
                    <a:cubicBezTo>
                      <a:pt x="1029" y="1379"/>
                      <a:pt x="1254" y="1479"/>
                      <a:pt x="1455" y="1579"/>
                    </a:cubicBezTo>
                    <a:lnTo>
                      <a:pt x="2081" y="1579"/>
                    </a:lnTo>
                    <a:cubicBezTo>
                      <a:pt x="2115" y="1590"/>
                      <a:pt x="2146" y="1595"/>
                      <a:pt x="2174" y="1595"/>
                    </a:cubicBezTo>
                    <a:cubicBezTo>
                      <a:pt x="2424" y="1595"/>
                      <a:pt x="2484" y="1233"/>
                      <a:pt x="2282" y="1053"/>
                    </a:cubicBezTo>
                    <a:cubicBezTo>
                      <a:pt x="2081" y="953"/>
                      <a:pt x="1981" y="853"/>
                      <a:pt x="1780" y="752"/>
                    </a:cubicBezTo>
                    <a:cubicBezTo>
                      <a:pt x="1555" y="627"/>
                      <a:pt x="1455" y="527"/>
                      <a:pt x="1254" y="427"/>
                    </a:cubicBezTo>
                    <a:cubicBezTo>
                      <a:pt x="928" y="326"/>
                      <a:pt x="527" y="126"/>
                      <a:pt x="201" y="1"/>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14174;p88"/>
              <p:cNvSpPr/>
              <p:nvPr/>
            </p:nvSpPr>
            <p:spPr>
              <a:xfrm>
                <a:off x="7401028" y="2701954"/>
                <a:ext cx="131256" cy="78289"/>
              </a:xfrm>
              <a:custGeom>
                <a:avLst/>
                <a:gdLst/>
                <a:ahLst/>
                <a:cxnLst/>
                <a:rect l="l" t="t" r="r" b="b"/>
                <a:pathLst>
                  <a:path w="3053" h="1821" extrusionOk="0">
                    <a:moveTo>
                      <a:pt x="291" y="0"/>
                    </a:moveTo>
                    <a:cubicBezTo>
                      <a:pt x="116" y="0"/>
                      <a:pt x="0" y="245"/>
                      <a:pt x="169" y="329"/>
                    </a:cubicBezTo>
                    <a:cubicBezTo>
                      <a:pt x="796" y="956"/>
                      <a:pt x="1422" y="1582"/>
                      <a:pt x="2274" y="1783"/>
                    </a:cubicBezTo>
                    <a:cubicBezTo>
                      <a:pt x="2335" y="1809"/>
                      <a:pt x="2393" y="1820"/>
                      <a:pt x="2447" y="1820"/>
                    </a:cubicBezTo>
                    <a:cubicBezTo>
                      <a:pt x="2860" y="1820"/>
                      <a:pt x="3052" y="1133"/>
                      <a:pt x="2675" y="956"/>
                    </a:cubicBezTo>
                    <a:cubicBezTo>
                      <a:pt x="1949" y="530"/>
                      <a:pt x="1222" y="329"/>
                      <a:pt x="395" y="28"/>
                    </a:cubicBezTo>
                    <a:cubicBezTo>
                      <a:pt x="359" y="9"/>
                      <a:pt x="324" y="0"/>
                      <a:pt x="291"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4175;p88"/>
              <p:cNvSpPr/>
              <p:nvPr/>
            </p:nvSpPr>
            <p:spPr>
              <a:xfrm>
                <a:off x="7468656" y="2670010"/>
                <a:ext cx="115306" cy="60104"/>
              </a:xfrm>
              <a:custGeom>
                <a:avLst/>
                <a:gdLst/>
                <a:ahLst/>
                <a:cxnLst/>
                <a:rect l="l" t="t" r="r" b="b"/>
                <a:pathLst>
                  <a:path w="2682" h="1398" extrusionOk="0">
                    <a:moveTo>
                      <a:pt x="202" y="0"/>
                    </a:moveTo>
                    <a:cubicBezTo>
                      <a:pt x="54" y="0"/>
                      <a:pt x="1" y="258"/>
                      <a:pt x="175" y="345"/>
                    </a:cubicBezTo>
                    <a:cubicBezTo>
                      <a:pt x="701" y="546"/>
                      <a:pt x="902" y="872"/>
                      <a:pt x="1328" y="1172"/>
                    </a:cubicBezTo>
                    <a:cubicBezTo>
                      <a:pt x="1729" y="1398"/>
                      <a:pt x="2055" y="1398"/>
                      <a:pt x="2481" y="1398"/>
                    </a:cubicBezTo>
                    <a:cubicBezTo>
                      <a:pt x="2581" y="1398"/>
                      <a:pt x="2681" y="1172"/>
                      <a:pt x="2681" y="1072"/>
                    </a:cubicBezTo>
                    <a:cubicBezTo>
                      <a:pt x="2481" y="546"/>
                      <a:pt x="2255" y="345"/>
                      <a:pt x="1729" y="245"/>
                    </a:cubicBezTo>
                    <a:cubicBezTo>
                      <a:pt x="1328" y="19"/>
                      <a:pt x="802" y="145"/>
                      <a:pt x="275" y="19"/>
                    </a:cubicBezTo>
                    <a:cubicBezTo>
                      <a:pt x="249" y="6"/>
                      <a:pt x="225" y="0"/>
                      <a:pt x="202" y="0"/>
                    </a:cubicBezTo>
                    <a:close/>
                  </a:path>
                </a:pathLst>
              </a:custGeom>
              <a:solidFill>
                <a:srgbClr val="B77B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4176;p88"/>
              <p:cNvSpPr/>
              <p:nvPr/>
            </p:nvSpPr>
            <p:spPr>
              <a:xfrm>
                <a:off x="7184173" y="2212868"/>
                <a:ext cx="246777" cy="167069"/>
              </a:xfrm>
              <a:custGeom>
                <a:avLst/>
                <a:gdLst/>
                <a:ahLst/>
                <a:cxnLst/>
                <a:rect l="l" t="t" r="r" b="b"/>
                <a:pathLst>
                  <a:path w="5740" h="3886" extrusionOk="0">
                    <a:moveTo>
                      <a:pt x="5439" y="1"/>
                    </a:moveTo>
                    <a:cubicBezTo>
                      <a:pt x="4186" y="126"/>
                      <a:pt x="3133" y="427"/>
                      <a:pt x="2080" y="1154"/>
                    </a:cubicBezTo>
                    <a:cubicBezTo>
                      <a:pt x="1253" y="1680"/>
                      <a:pt x="201" y="2507"/>
                      <a:pt x="100" y="3560"/>
                    </a:cubicBezTo>
                    <a:cubicBezTo>
                      <a:pt x="0" y="3760"/>
                      <a:pt x="326" y="3885"/>
                      <a:pt x="526" y="3885"/>
                    </a:cubicBezTo>
                    <a:cubicBezTo>
                      <a:pt x="1353" y="3760"/>
                      <a:pt x="1980" y="2833"/>
                      <a:pt x="2506" y="2306"/>
                    </a:cubicBezTo>
                    <a:cubicBezTo>
                      <a:pt x="3333" y="1479"/>
                      <a:pt x="4386" y="753"/>
                      <a:pt x="5439" y="427"/>
                    </a:cubicBezTo>
                    <a:cubicBezTo>
                      <a:pt x="5739" y="427"/>
                      <a:pt x="5639" y="1"/>
                      <a:pt x="5439" y="1"/>
                    </a:cubicBezTo>
                    <a:close/>
                  </a:path>
                </a:pathLst>
              </a:custGeom>
              <a:solidFill>
                <a:srgbClr val="5223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4177;p88"/>
              <p:cNvSpPr/>
              <p:nvPr/>
            </p:nvSpPr>
            <p:spPr>
              <a:xfrm>
                <a:off x="7314527" y="2262438"/>
                <a:ext cx="192907" cy="229537"/>
              </a:xfrm>
              <a:custGeom>
                <a:avLst/>
                <a:gdLst/>
                <a:ahLst/>
                <a:cxnLst/>
                <a:rect l="l" t="t" r="r" b="b"/>
                <a:pathLst>
                  <a:path w="4487" h="5339" extrusionOk="0">
                    <a:moveTo>
                      <a:pt x="4186" y="1"/>
                    </a:moveTo>
                    <a:cubicBezTo>
                      <a:pt x="4186" y="1"/>
                      <a:pt x="4061" y="1"/>
                      <a:pt x="4061" y="101"/>
                    </a:cubicBezTo>
                    <a:cubicBezTo>
                      <a:pt x="2933" y="727"/>
                      <a:pt x="1981" y="1153"/>
                      <a:pt x="1254" y="2306"/>
                    </a:cubicBezTo>
                    <a:cubicBezTo>
                      <a:pt x="727" y="3033"/>
                      <a:pt x="1" y="4286"/>
                      <a:pt x="427" y="5239"/>
                    </a:cubicBezTo>
                    <a:cubicBezTo>
                      <a:pt x="527" y="5239"/>
                      <a:pt x="527" y="5339"/>
                      <a:pt x="627" y="5339"/>
                    </a:cubicBezTo>
                    <a:lnTo>
                      <a:pt x="727" y="5239"/>
                    </a:lnTo>
                    <a:cubicBezTo>
                      <a:pt x="1454" y="4913"/>
                      <a:pt x="1880" y="3760"/>
                      <a:pt x="2407" y="3133"/>
                    </a:cubicBezTo>
                    <a:cubicBezTo>
                      <a:pt x="2933" y="2206"/>
                      <a:pt x="3560" y="1153"/>
                      <a:pt x="4387" y="427"/>
                    </a:cubicBezTo>
                    <a:cubicBezTo>
                      <a:pt x="4487" y="326"/>
                      <a:pt x="4387" y="1"/>
                      <a:pt x="4186" y="1"/>
                    </a:cubicBezTo>
                    <a:close/>
                  </a:path>
                </a:pathLst>
              </a:custGeom>
              <a:solidFill>
                <a:srgbClr val="5223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4178;p88"/>
              <p:cNvSpPr/>
              <p:nvPr/>
            </p:nvSpPr>
            <p:spPr>
              <a:xfrm>
                <a:off x="7471837" y="2293694"/>
                <a:ext cx="103483" cy="265092"/>
              </a:xfrm>
              <a:custGeom>
                <a:avLst/>
                <a:gdLst/>
                <a:ahLst/>
                <a:cxnLst/>
                <a:rect l="l" t="t" r="r" b="b"/>
                <a:pathLst>
                  <a:path w="2407" h="6166" extrusionOk="0">
                    <a:moveTo>
                      <a:pt x="2181" y="0"/>
                    </a:moveTo>
                    <a:cubicBezTo>
                      <a:pt x="2081" y="0"/>
                      <a:pt x="2081" y="0"/>
                      <a:pt x="1981" y="126"/>
                    </a:cubicBezTo>
                    <a:cubicBezTo>
                      <a:pt x="1154" y="2106"/>
                      <a:pt x="1" y="3885"/>
                      <a:pt x="201" y="6066"/>
                    </a:cubicBezTo>
                    <a:cubicBezTo>
                      <a:pt x="201" y="6166"/>
                      <a:pt x="302" y="6166"/>
                      <a:pt x="302" y="6166"/>
                    </a:cubicBezTo>
                    <a:lnTo>
                      <a:pt x="402" y="6166"/>
                    </a:lnTo>
                    <a:cubicBezTo>
                      <a:pt x="1880" y="4386"/>
                      <a:pt x="1981" y="2306"/>
                      <a:pt x="2407" y="226"/>
                    </a:cubicBezTo>
                    <a:cubicBezTo>
                      <a:pt x="2407" y="126"/>
                      <a:pt x="2282" y="0"/>
                      <a:pt x="2181" y="0"/>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4179;p88"/>
              <p:cNvSpPr/>
              <p:nvPr/>
            </p:nvSpPr>
            <p:spPr>
              <a:xfrm>
                <a:off x="7623774" y="2320608"/>
                <a:ext cx="59330" cy="283450"/>
              </a:xfrm>
              <a:custGeom>
                <a:avLst/>
                <a:gdLst/>
                <a:ahLst/>
                <a:cxnLst/>
                <a:rect l="l" t="t" r="r" b="b"/>
                <a:pathLst>
                  <a:path w="1380" h="6593" extrusionOk="0">
                    <a:moveTo>
                      <a:pt x="226" y="1"/>
                    </a:moveTo>
                    <a:cubicBezTo>
                      <a:pt x="126" y="1"/>
                      <a:pt x="1" y="126"/>
                      <a:pt x="1" y="227"/>
                    </a:cubicBezTo>
                    <a:cubicBezTo>
                      <a:pt x="226" y="1379"/>
                      <a:pt x="326" y="2507"/>
                      <a:pt x="427" y="3660"/>
                    </a:cubicBezTo>
                    <a:cubicBezTo>
                      <a:pt x="427" y="4613"/>
                      <a:pt x="126" y="5540"/>
                      <a:pt x="427" y="6392"/>
                    </a:cubicBezTo>
                    <a:cubicBezTo>
                      <a:pt x="427" y="6492"/>
                      <a:pt x="527" y="6593"/>
                      <a:pt x="627" y="6593"/>
                    </a:cubicBezTo>
                    <a:cubicBezTo>
                      <a:pt x="753" y="6593"/>
                      <a:pt x="753" y="6492"/>
                      <a:pt x="853" y="6492"/>
                    </a:cubicBezTo>
                    <a:cubicBezTo>
                      <a:pt x="1379" y="5640"/>
                      <a:pt x="1154" y="4387"/>
                      <a:pt x="1154" y="3460"/>
                    </a:cubicBezTo>
                    <a:cubicBezTo>
                      <a:pt x="1053" y="2307"/>
                      <a:pt x="753" y="1254"/>
                      <a:pt x="326" y="227"/>
                    </a:cubicBezTo>
                    <a:cubicBezTo>
                      <a:pt x="326" y="126"/>
                      <a:pt x="226" y="1"/>
                      <a:pt x="226" y="1"/>
                    </a:cubicBezTo>
                    <a:close/>
                  </a:path>
                </a:pathLst>
              </a:custGeom>
              <a:solidFill>
                <a:srgbClr val="522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14180;p88"/>
              <p:cNvGrpSpPr/>
              <p:nvPr/>
            </p:nvGrpSpPr>
            <p:grpSpPr>
              <a:xfrm rot="1636033">
                <a:off x="7150169" y="2560437"/>
                <a:ext cx="370942" cy="156636"/>
                <a:chOff x="6136063" y="2480375"/>
                <a:chExt cx="370975" cy="156650"/>
              </a:xfrm>
            </p:grpSpPr>
            <p:sp>
              <p:nvSpPr>
                <p:cNvPr id="233" name="Google Shape;14181;p88"/>
                <p:cNvSpPr/>
                <p:nvPr/>
              </p:nvSpPr>
              <p:spPr>
                <a:xfrm>
                  <a:off x="6219413"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4182;p88"/>
                <p:cNvSpPr/>
                <p:nvPr/>
              </p:nvSpPr>
              <p:spPr>
                <a:xfrm>
                  <a:off x="6407388" y="2480375"/>
                  <a:ext cx="33850" cy="39500"/>
                </a:xfrm>
                <a:custGeom>
                  <a:avLst/>
                  <a:gdLst/>
                  <a:ahLst/>
                  <a:cxnLst/>
                  <a:rect l="l" t="t" r="r" b="b"/>
                  <a:pathLst>
                    <a:path w="1354" h="1580" extrusionOk="0">
                      <a:moveTo>
                        <a:pt x="627" y="0"/>
                      </a:moveTo>
                      <a:cubicBezTo>
                        <a:pt x="326" y="0"/>
                        <a:pt x="0" y="426"/>
                        <a:pt x="0" y="852"/>
                      </a:cubicBezTo>
                      <a:cubicBezTo>
                        <a:pt x="0" y="1253"/>
                        <a:pt x="326" y="1579"/>
                        <a:pt x="627" y="1579"/>
                      </a:cubicBezTo>
                      <a:cubicBezTo>
                        <a:pt x="1053" y="1579"/>
                        <a:pt x="1354" y="1253"/>
                        <a:pt x="1354" y="852"/>
                      </a:cubicBezTo>
                      <a:cubicBezTo>
                        <a:pt x="1354" y="426"/>
                        <a:pt x="1053" y="0"/>
                        <a:pt x="6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4183;p88"/>
                <p:cNvSpPr/>
                <p:nvPr/>
              </p:nvSpPr>
              <p:spPr>
                <a:xfrm>
                  <a:off x="6136063" y="2538025"/>
                  <a:ext cx="99025" cy="99000"/>
                </a:xfrm>
                <a:custGeom>
                  <a:avLst/>
                  <a:gdLst/>
                  <a:ahLst/>
                  <a:cxnLst/>
                  <a:rect l="l" t="t" r="r" b="b"/>
                  <a:pathLst>
                    <a:path w="3961" h="3960" extrusionOk="0">
                      <a:moveTo>
                        <a:pt x="1981" y="0"/>
                      </a:moveTo>
                      <a:cubicBezTo>
                        <a:pt x="828" y="0"/>
                        <a:pt x="1" y="827"/>
                        <a:pt x="1" y="1980"/>
                      </a:cubicBezTo>
                      <a:cubicBezTo>
                        <a:pt x="1" y="3133"/>
                        <a:pt x="828" y="3960"/>
                        <a:pt x="1981" y="3960"/>
                      </a:cubicBezTo>
                      <a:cubicBezTo>
                        <a:pt x="3134" y="3960"/>
                        <a:pt x="3961" y="3133"/>
                        <a:pt x="3961" y="1980"/>
                      </a:cubicBezTo>
                      <a:cubicBezTo>
                        <a:pt x="3961" y="827"/>
                        <a:pt x="3134" y="0"/>
                        <a:pt x="19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4184;p88"/>
                <p:cNvSpPr/>
                <p:nvPr/>
              </p:nvSpPr>
              <p:spPr>
                <a:xfrm>
                  <a:off x="6407388" y="2538025"/>
                  <a:ext cx="99650" cy="99000"/>
                </a:xfrm>
                <a:custGeom>
                  <a:avLst/>
                  <a:gdLst/>
                  <a:ahLst/>
                  <a:cxnLst/>
                  <a:rect l="l" t="t" r="r" b="b"/>
                  <a:pathLst>
                    <a:path w="3986" h="3960" extrusionOk="0">
                      <a:moveTo>
                        <a:pt x="1980" y="0"/>
                      </a:moveTo>
                      <a:cubicBezTo>
                        <a:pt x="852" y="0"/>
                        <a:pt x="0" y="827"/>
                        <a:pt x="0" y="1980"/>
                      </a:cubicBezTo>
                      <a:cubicBezTo>
                        <a:pt x="0" y="3133"/>
                        <a:pt x="852" y="3960"/>
                        <a:pt x="1980" y="3960"/>
                      </a:cubicBezTo>
                      <a:cubicBezTo>
                        <a:pt x="3133" y="3960"/>
                        <a:pt x="3985" y="3133"/>
                        <a:pt x="3985" y="1980"/>
                      </a:cubicBezTo>
                      <a:cubicBezTo>
                        <a:pt x="3985" y="827"/>
                        <a:pt x="3133" y="0"/>
                        <a:pt x="19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4185;p88"/>
                <p:cNvSpPr/>
                <p:nvPr/>
              </p:nvSpPr>
              <p:spPr>
                <a:xfrm>
                  <a:off x="6268913" y="2522350"/>
                  <a:ext cx="115300" cy="52025"/>
                </a:xfrm>
                <a:custGeom>
                  <a:avLst/>
                  <a:gdLst/>
                  <a:ahLst/>
                  <a:cxnLst/>
                  <a:rect l="l" t="t" r="r" b="b"/>
                  <a:pathLst>
                    <a:path w="4612" h="2081" extrusionOk="0">
                      <a:moveTo>
                        <a:pt x="126" y="0"/>
                      </a:moveTo>
                      <a:cubicBezTo>
                        <a:pt x="0" y="0"/>
                        <a:pt x="0" y="101"/>
                        <a:pt x="0" y="201"/>
                      </a:cubicBezTo>
                      <a:lnTo>
                        <a:pt x="0" y="301"/>
                      </a:lnTo>
                      <a:cubicBezTo>
                        <a:pt x="0" y="301"/>
                        <a:pt x="126" y="427"/>
                        <a:pt x="126" y="527"/>
                      </a:cubicBezTo>
                      <a:cubicBezTo>
                        <a:pt x="226" y="627"/>
                        <a:pt x="326" y="828"/>
                        <a:pt x="426" y="1053"/>
                      </a:cubicBezTo>
                      <a:cubicBezTo>
                        <a:pt x="627" y="1354"/>
                        <a:pt x="852" y="1554"/>
                        <a:pt x="1253" y="1780"/>
                      </a:cubicBezTo>
                      <a:cubicBezTo>
                        <a:pt x="1379" y="1880"/>
                        <a:pt x="1579" y="1980"/>
                        <a:pt x="1780" y="1980"/>
                      </a:cubicBezTo>
                      <a:cubicBezTo>
                        <a:pt x="1880" y="2081"/>
                        <a:pt x="2106" y="2081"/>
                        <a:pt x="2306" y="2081"/>
                      </a:cubicBezTo>
                      <a:lnTo>
                        <a:pt x="2933" y="2081"/>
                      </a:lnTo>
                      <a:cubicBezTo>
                        <a:pt x="3033" y="2081"/>
                        <a:pt x="3133" y="1980"/>
                        <a:pt x="3258" y="1980"/>
                      </a:cubicBezTo>
                      <a:cubicBezTo>
                        <a:pt x="3359" y="1980"/>
                        <a:pt x="3459" y="1880"/>
                        <a:pt x="3559" y="1880"/>
                      </a:cubicBezTo>
                      <a:cubicBezTo>
                        <a:pt x="3885" y="1680"/>
                        <a:pt x="4086" y="1354"/>
                        <a:pt x="4286" y="1153"/>
                      </a:cubicBezTo>
                      <a:cubicBezTo>
                        <a:pt x="4386" y="828"/>
                        <a:pt x="4512" y="627"/>
                        <a:pt x="4512" y="427"/>
                      </a:cubicBezTo>
                      <a:cubicBezTo>
                        <a:pt x="4612" y="301"/>
                        <a:pt x="4612" y="201"/>
                        <a:pt x="4612" y="201"/>
                      </a:cubicBezTo>
                      <a:cubicBezTo>
                        <a:pt x="4612" y="101"/>
                        <a:pt x="4512" y="0"/>
                        <a:pt x="4512" y="0"/>
                      </a:cubicBezTo>
                      <a:cubicBezTo>
                        <a:pt x="4386" y="0"/>
                        <a:pt x="4286" y="0"/>
                        <a:pt x="4286" y="101"/>
                      </a:cubicBezTo>
                      <a:cubicBezTo>
                        <a:pt x="4286" y="101"/>
                        <a:pt x="4286" y="201"/>
                        <a:pt x="4186" y="301"/>
                      </a:cubicBezTo>
                      <a:cubicBezTo>
                        <a:pt x="4086" y="427"/>
                        <a:pt x="3985" y="627"/>
                        <a:pt x="3885" y="828"/>
                      </a:cubicBezTo>
                      <a:cubicBezTo>
                        <a:pt x="3659" y="1053"/>
                        <a:pt x="3459" y="1153"/>
                        <a:pt x="3258" y="1354"/>
                      </a:cubicBezTo>
                      <a:lnTo>
                        <a:pt x="3033" y="1354"/>
                      </a:lnTo>
                      <a:cubicBezTo>
                        <a:pt x="2933" y="1454"/>
                        <a:pt x="2933" y="1454"/>
                        <a:pt x="2832" y="1454"/>
                      </a:cubicBezTo>
                      <a:lnTo>
                        <a:pt x="2406" y="1454"/>
                      </a:lnTo>
                      <a:cubicBezTo>
                        <a:pt x="2206" y="1454"/>
                        <a:pt x="2106" y="1454"/>
                        <a:pt x="1880" y="1354"/>
                      </a:cubicBezTo>
                      <a:cubicBezTo>
                        <a:pt x="1780" y="1354"/>
                        <a:pt x="1579" y="1354"/>
                        <a:pt x="1479" y="1254"/>
                      </a:cubicBezTo>
                      <a:cubicBezTo>
                        <a:pt x="1253" y="1153"/>
                        <a:pt x="1053" y="928"/>
                        <a:pt x="852" y="727"/>
                      </a:cubicBezTo>
                      <a:cubicBezTo>
                        <a:pt x="627" y="627"/>
                        <a:pt x="527" y="427"/>
                        <a:pt x="426" y="301"/>
                      </a:cubicBezTo>
                      <a:cubicBezTo>
                        <a:pt x="426" y="201"/>
                        <a:pt x="326" y="201"/>
                        <a:pt x="326" y="201"/>
                      </a:cubicBezTo>
                      <a:lnTo>
                        <a:pt x="326" y="101"/>
                      </a:lnTo>
                      <a:cubicBezTo>
                        <a:pt x="326" y="0"/>
                        <a:pt x="226" y="0"/>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57" name="Google Shape;9330;p58"/>
          <p:cNvGrpSpPr/>
          <p:nvPr/>
        </p:nvGrpSpPr>
        <p:grpSpPr>
          <a:xfrm>
            <a:off x="751902" y="770035"/>
            <a:ext cx="1269436" cy="1275223"/>
            <a:chOff x="2261471" y="2757943"/>
            <a:chExt cx="1950932" cy="1908256"/>
          </a:xfrm>
        </p:grpSpPr>
        <p:grpSp>
          <p:nvGrpSpPr>
            <p:cNvPr id="258" name="Google Shape;9331;p58"/>
            <p:cNvGrpSpPr/>
            <p:nvPr/>
          </p:nvGrpSpPr>
          <p:grpSpPr>
            <a:xfrm flipH="1">
              <a:off x="2374340" y="2931468"/>
              <a:ext cx="1382273" cy="1722631"/>
              <a:chOff x="7445826" y="3496299"/>
              <a:chExt cx="1036653" cy="1291909"/>
            </a:xfrm>
          </p:grpSpPr>
          <p:sp>
            <p:nvSpPr>
              <p:cNvPr id="265" name="Google Shape;9332;p58"/>
              <p:cNvSpPr/>
              <p:nvPr/>
            </p:nvSpPr>
            <p:spPr>
              <a:xfrm>
                <a:off x="7621179" y="4674938"/>
                <a:ext cx="144036" cy="113064"/>
              </a:xfrm>
              <a:custGeom>
                <a:avLst/>
                <a:gdLst/>
                <a:ahLst/>
                <a:cxnLst/>
                <a:rect l="l" t="t" r="r" b="b"/>
                <a:pathLst>
                  <a:path w="7720" h="6060" extrusionOk="0">
                    <a:moveTo>
                      <a:pt x="3880" y="0"/>
                    </a:moveTo>
                    <a:cubicBezTo>
                      <a:pt x="3806" y="0"/>
                      <a:pt x="3733" y="3"/>
                      <a:pt x="3659" y="9"/>
                    </a:cubicBezTo>
                    <a:cubicBezTo>
                      <a:pt x="2607" y="9"/>
                      <a:pt x="0" y="3142"/>
                      <a:pt x="301" y="3769"/>
                    </a:cubicBezTo>
                    <a:cubicBezTo>
                      <a:pt x="431" y="4003"/>
                      <a:pt x="614" y="4100"/>
                      <a:pt x="827" y="4100"/>
                    </a:cubicBezTo>
                    <a:cubicBezTo>
                      <a:pt x="1845" y="4100"/>
                      <a:pt x="3558" y="1889"/>
                      <a:pt x="3559" y="1889"/>
                    </a:cubicBezTo>
                    <a:lnTo>
                      <a:pt x="3559" y="1889"/>
                    </a:lnTo>
                    <a:cubicBezTo>
                      <a:pt x="3558" y="1890"/>
                      <a:pt x="1554" y="5122"/>
                      <a:pt x="2707" y="5523"/>
                    </a:cubicBezTo>
                    <a:cubicBezTo>
                      <a:pt x="2818" y="5563"/>
                      <a:pt x="2926" y="5581"/>
                      <a:pt x="3030" y="5581"/>
                    </a:cubicBezTo>
                    <a:cubicBezTo>
                      <a:pt x="4305" y="5581"/>
                      <a:pt x="5012" y="2817"/>
                      <a:pt x="5013" y="2816"/>
                    </a:cubicBezTo>
                    <a:lnTo>
                      <a:pt x="5013" y="2816"/>
                    </a:lnTo>
                    <a:cubicBezTo>
                      <a:pt x="5013" y="2817"/>
                      <a:pt x="4919" y="6060"/>
                      <a:pt x="5664" y="6060"/>
                    </a:cubicBezTo>
                    <a:cubicBezTo>
                      <a:pt x="5688" y="6060"/>
                      <a:pt x="5713" y="6056"/>
                      <a:pt x="5739" y="6049"/>
                    </a:cubicBezTo>
                    <a:cubicBezTo>
                      <a:pt x="7093" y="5849"/>
                      <a:pt x="7719" y="1989"/>
                      <a:pt x="7318" y="1563"/>
                    </a:cubicBezTo>
                    <a:cubicBezTo>
                      <a:pt x="6912" y="1157"/>
                      <a:pt x="5369" y="0"/>
                      <a:pt x="3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9333;p58"/>
              <p:cNvSpPr/>
              <p:nvPr/>
            </p:nvSpPr>
            <p:spPr>
              <a:xfrm>
                <a:off x="7956437" y="4679696"/>
                <a:ext cx="142170" cy="108512"/>
              </a:xfrm>
              <a:custGeom>
                <a:avLst/>
                <a:gdLst/>
                <a:ahLst/>
                <a:cxnLst/>
                <a:rect l="l" t="t" r="r" b="b"/>
                <a:pathLst>
                  <a:path w="7620" h="5816" extrusionOk="0">
                    <a:moveTo>
                      <a:pt x="3670" y="0"/>
                    </a:moveTo>
                    <a:cubicBezTo>
                      <a:pt x="2283" y="0"/>
                      <a:pt x="874" y="822"/>
                      <a:pt x="501" y="1107"/>
                    </a:cubicBezTo>
                    <a:cubicBezTo>
                      <a:pt x="0" y="1508"/>
                      <a:pt x="201" y="5393"/>
                      <a:pt x="1554" y="5794"/>
                    </a:cubicBezTo>
                    <a:cubicBezTo>
                      <a:pt x="1591" y="5809"/>
                      <a:pt x="1627" y="5816"/>
                      <a:pt x="1662" y="5816"/>
                    </a:cubicBezTo>
                    <a:cubicBezTo>
                      <a:pt x="2401" y="5816"/>
                      <a:pt x="2607" y="2661"/>
                      <a:pt x="2607" y="2661"/>
                    </a:cubicBezTo>
                    <a:cubicBezTo>
                      <a:pt x="2607" y="2661"/>
                      <a:pt x="2961" y="5631"/>
                      <a:pt x="4316" y="5631"/>
                    </a:cubicBezTo>
                    <a:cubicBezTo>
                      <a:pt x="4402" y="5631"/>
                      <a:pt x="4492" y="5619"/>
                      <a:pt x="4587" y="5594"/>
                    </a:cubicBezTo>
                    <a:cubicBezTo>
                      <a:pt x="5739" y="5268"/>
                      <a:pt x="4261" y="1935"/>
                      <a:pt x="4261" y="1935"/>
                    </a:cubicBezTo>
                    <a:lnTo>
                      <a:pt x="4261" y="1935"/>
                    </a:lnTo>
                    <a:cubicBezTo>
                      <a:pt x="4261" y="1935"/>
                      <a:pt x="5808" y="4476"/>
                      <a:pt x="6770" y="4476"/>
                    </a:cubicBezTo>
                    <a:cubicBezTo>
                      <a:pt x="6931" y="4476"/>
                      <a:pt x="7075" y="4405"/>
                      <a:pt x="7193" y="4240"/>
                    </a:cubicBezTo>
                    <a:cubicBezTo>
                      <a:pt x="7619" y="3614"/>
                      <a:pt x="5313" y="155"/>
                      <a:pt x="4261" y="55"/>
                    </a:cubicBezTo>
                    <a:cubicBezTo>
                      <a:pt x="4066" y="17"/>
                      <a:pt x="3868" y="0"/>
                      <a:pt x="36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9334;p58"/>
              <p:cNvSpPr/>
              <p:nvPr/>
            </p:nvSpPr>
            <p:spPr>
              <a:xfrm>
                <a:off x="7500527" y="3696896"/>
                <a:ext cx="802440" cy="1020845"/>
              </a:xfrm>
              <a:custGeom>
                <a:avLst/>
                <a:gdLst/>
                <a:ahLst/>
                <a:cxnLst/>
                <a:rect l="l" t="t" r="r" b="b"/>
                <a:pathLst>
                  <a:path w="43009" h="54715" extrusionOk="0">
                    <a:moveTo>
                      <a:pt x="14412" y="1"/>
                    </a:moveTo>
                    <a:cubicBezTo>
                      <a:pt x="14412" y="1"/>
                      <a:pt x="13034" y="201"/>
                      <a:pt x="11580" y="427"/>
                    </a:cubicBezTo>
                    <a:cubicBezTo>
                      <a:pt x="2181" y="7194"/>
                      <a:pt x="5414" y="19625"/>
                      <a:pt x="5414" y="19625"/>
                    </a:cubicBezTo>
                    <a:cubicBezTo>
                      <a:pt x="5414" y="19625"/>
                      <a:pt x="1" y="23810"/>
                      <a:pt x="627" y="36242"/>
                    </a:cubicBezTo>
                    <a:cubicBezTo>
                      <a:pt x="1354" y="48447"/>
                      <a:pt x="10527" y="54713"/>
                      <a:pt x="18798" y="54713"/>
                    </a:cubicBezTo>
                    <a:cubicBezTo>
                      <a:pt x="18943" y="54714"/>
                      <a:pt x="19089" y="54715"/>
                      <a:pt x="19235" y="54715"/>
                    </a:cubicBezTo>
                    <a:cubicBezTo>
                      <a:pt x="29563" y="54715"/>
                      <a:pt x="41468" y="51158"/>
                      <a:pt x="42382" y="35515"/>
                    </a:cubicBezTo>
                    <a:cubicBezTo>
                      <a:pt x="43009" y="25991"/>
                      <a:pt x="38723" y="19951"/>
                      <a:pt x="38723" y="19951"/>
                    </a:cubicBezTo>
                    <a:cubicBezTo>
                      <a:pt x="42382" y="11179"/>
                      <a:pt x="37996" y="3860"/>
                      <a:pt x="35289" y="1981"/>
                    </a:cubicBezTo>
                    <a:cubicBezTo>
                      <a:pt x="34663" y="1680"/>
                      <a:pt x="34237" y="1354"/>
                      <a:pt x="33936" y="1053"/>
                    </a:cubicBezTo>
                    <a:cubicBezTo>
                      <a:pt x="33936" y="1053"/>
                      <a:pt x="33889" y="1050"/>
                      <a:pt x="33801" y="1050"/>
                    </a:cubicBezTo>
                    <a:cubicBezTo>
                      <a:pt x="32727" y="1050"/>
                      <a:pt x="25521" y="1500"/>
                      <a:pt x="22232" y="13359"/>
                    </a:cubicBezTo>
                    <a:cubicBezTo>
                      <a:pt x="22232" y="13359"/>
                      <a:pt x="21705" y="13685"/>
                      <a:pt x="21179" y="13685"/>
                    </a:cubicBezTo>
                    <a:cubicBezTo>
                      <a:pt x="20678" y="13685"/>
                      <a:pt x="20452" y="13058"/>
                      <a:pt x="20452" y="13058"/>
                    </a:cubicBezTo>
                    <a:cubicBezTo>
                      <a:pt x="20252" y="2808"/>
                      <a:pt x="15440" y="201"/>
                      <a:pt x="14412" y="1"/>
                    </a:cubicBezTo>
                    <a:close/>
                  </a:path>
                </a:pathLst>
              </a:custGeom>
              <a:solidFill>
                <a:srgbClr val="D98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9335;p58"/>
              <p:cNvSpPr/>
              <p:nvPr/>
            </p:nvSpPr>
            <p:spPr>
              <a:xfrm>
                <a:off x="7581944" y="3594154"/>
                <a:ext cx="713444" cy="358093"/>
              </a:xfrm>
              <a:custGeom>
                <a:avLst/>
                <a:gdLst/>
                <a:ahLst/>
                <a:cxnLst/>
                <a:rect l="l" t="t" r="r" b="b"/>
                <a:pathLst>
                  <a:path w="38239" h="19193" extrusionOk="0">
                    <a:moveTo>
                      <a:pt x="2945" y="1"/>
                    </a:moveTo>
                    <a:cubicBezTo>
                      <a:pt x="1289" y="1"/>
                      <a:pt x="1" y="501"/>
                      <a:pt x="223" y="1548"/>
                    </a:cubicBezTo>
                    <a:cubicBezTo>
                      <a:pt x="424" y="2275"/>
                      <a:pt x="1151" y="2575"/>
                      <a:pt x="1903" y="2575"/>
                    </a:cubicBezTo>
                    <a:cubicBezTo>
                      <a:pt x="1151" y="3202"/>
                      <a:pt x="649" y="4054"/>
                      <a:pt x="1050" y="4555"/>
                    </a:cubicBezTo>
                    <a:cubicBezTo>
                      <a:pt x="1216" y="4823"/>
                      <a:pt x="1510" y="4928"/>
                      <a:pt x="1855" y="4928"/>
                    </a:cubicBezTo>
                    <a:cubicBezTo>
                      <a:pt x="2190" y="4928"/>
                      <a:pt x="2572" y="4829"/>
                      <a:pt x="2930" y="4681"/>
                    </a:cubicBezTo>
                    <a:lnTo>
                      <a:pt x="2930" y="5182"/>
                    </a:lnTo>
                    <a:cubicBezTo>
                      <a:pt x="3153" y="5835"/>
                      <a:pt x="4201" y="6040"/>
                      <a:pt x="5444" y="6040"/>
                    </a:cubicBezTo>
                    <a:cubicBezTo>
                      <a:pt x="6014" y="6040"/>
                      <a:pt x="6625" y="5997"/>
                      <a:pt x="7216" y="5934"/>
                    </a:cubicBezTo>
                    <a:cubicBezTo>
                      <a:pt x="8670" y="5708"/>
                      <a:pt x="10048" y="5508"/>
                      <a:pt x="10048" y="5508"/>
                    </a:cubicBezTo>
                    <a:cubicBezTo>
                      <a:pt x="11076" y="5708"/>
                      <a:pt x="15888" y="8315"/>
                      <a:pt x="16088" y="18565"/>
                    </a:cubicBezTo>
                    <a:cubicBezTo>
                      <a:pt x="16088" y="18565"/>
                      <a:pt x="16314" y="19192"/>
                      <a:pt x="16815" y="19192"/>
                    </a:cubicBezTo>
                    <a:cubicBezTo>
                      <a:pt x="17341" y="19192"/>
                      <a:pt x="17868" y="18866"/>
                      <a:pt x="17868" y="18866"/>
                    </a:cubicBezTo>
                    <a:cubicBezTo>
                      <a:pt x="21157" y="7007"/>
                      <a:pt x="28363" y="6557"/>
                      <a:pt x="29437" y="6557"/>
                    </a:cubicBezTo>
                    <a:cubicBezTo>
                      <a:pt x="29525" y="6557"/>
                      <a:pt x="29572" y="6560"/>
                      <a:pt x="29572" y="6560"/>
                    </a:cubicBezTo>
                    <a:cubicBezTo>
                      <a:pt x="29873" y="6861"/>
                      <a:pt x="30299" y="7187"/>
                      <a:pt x="30925" y="7488"/>
                    </a:cubicBezTo>
                    <a:cubicBezTo>
                      <a:pt x="31929" y="8059"/>
                      <a:pt x="33185" y="8535"/>
                      <a:pt x="34113" y="8535"/>
                    </a:cubicBezTo>
                    <a:cubicBezTo>
                      <a:pt x="34528" y="8535"/>
                      <a:pt x="34878" y="8439"/>
                      <a:pt x="35111" y="8215"/>
                    </a:cubicBezTo>
                    <a:cubicBezTo>
                      <a:pt x="35311" y="8014"/>
                      <a:pt x="35311" y="7814"/>
                      <a:pt x="35211" y="7488"/>
                    </a:cubicBezTo>
                    <a:lnTo>
                      <a:pt x="35211" y="7488"/>
                    </a:lnTo>
                    <a:cubicBezTo>
                      <a:pt x="35326" y="7500"/>
                      <a:pt x="35442" y="7506"/>
                      <a:pt x="35557" y="7506"/>
                    </a:cubicBezTo>
                    <a:cubicBezTo>
                      <a:pt x="36365" y="7506"/>
                      <a:pt x="37128" y="7197"/>
                      <a:pt x="37391" y="6560"/>
                    </a:cubicBezTo>
                    <a:cubicBezTo>
                      <a:pt x="37617" y="5808"/>
                      <a:pt x="37191" y="5082"/>
                      <a:pt x="36564" y="4555"/>
                    </a:cubicBezTo>
                    <a:cubicBezTo>
                      <a:pt x="37391" y="4455"/>
                      <a:pt x="38018" y="4154"/>
                      <a:pt x="38118" y="3728"/>
                    </a:cubicBezTo>
                    <a:cubicBezTo>
                      <a:pt x="38239" y="2933"/>
                      <a:pt x="37548" y="1743"/>
                      <a:pt x="34527" y="1743"/>
                    </a:cubicBezTo>
                    <a:cubicBezTo>
                      <a:pt x="34408" y="1743"/>
                      <a:pt x="34285" y="1745"/>
                      <a:pt x="34158" y="1748"/>
                    </a:cubicBezTo>
                    <a:cubicBezTo>
                      <a:pt x="30725" y="1849"/>
                      <a:pt x="28319" y="5082"/>
                      <a:pt x="28319" y="5082"/>
                    </a:cubicBezTo>
                    <a:cubicBezTo>
                      <a:pt x="28319" y="5082"/>
                      <a:pt x="24033" y="2801"/>
                      <a:pt x="18920" y="2575"/>
                    </a:cubicBezTo>
                    <a:cubicBezTo>
                      <a:pt x="18668" y="2566"/>
                      <a:pt x="18420" y="2561"/>
                      <a:pt x="18178" y="2561"/>
                    </a:cubicBezTo>
                    <a:cubicBezTo>
                      <a:pt x="13399" y="2561"/>
                      <a:pt x="10675" y="4355"/>
                      <a:pt x="10675" y="4355"/>
                    </a:cubicBezTo>
                    <a:cubicBezTo>
                      <a:pt x="10675" y="4355"/>
                      <a:pt x="10148" y="2901"/>
                      <a:pt x="7542" y="1222"/>
                    </a:cubicBezTo>
                    <a:cubicBezTo>
                      <a:pt x="6284" y="420"/>
                      <a:pt x="4460" y="1"/>
                      <a:pt x="2945"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9336;p58"/>
              <p:cNvSpPr/>
              <p:nvPr/>
            </p:nvSpPr>
            <p:spPr>
              <a:xfrm>
                <a:off x="7866680" y="3929397"/>
                <a:ext cx="58435" cy="123886"/>
              </a:xfrm>
              <a:custGeom>
                <a:avLst/>
                <a:gdLst/>
                <a:ahLst/>
                <a:cxnLst/>
                <a:rect l="l" t="t" r="r" b="b"/>
                <a:pathLst>
                  <a:path w="3132" h="6640" extrusionOk="0">
                    <a:moveTo>
                      <a:pt x="1615" y="0"/>
                    </a:moveTo>
                    <a:cubicBezTo>
                      <a:pt x="1040" y="0"/>
                      <a:pt x="185" y="778"/>
                      <a:pt x="99" y="1850"/>
                    </a:cubicBezTo>
                    <a:cubicBezTo>
                      <a:pt x="0" y="2368"/>
                      <a:pt x="413" y="6639"/>
                      <a:pt x="809" y="6639"/>
                    </a:cubicBezTo>
                    <a:cubicBezTo>
                      <a:pt x="815" y="6639"/>
                      <a:pt x="820" y="6638"/>
                      <a:pt x="826" y="6637"/>
                    </a:cubicBezTo>
                    <a:cubicBezTo>
                      <a:pt x="1152" y="6637"/>
                      <a:pt x="2706" y="3103"/>
                      <a:pt x="2806" y="2576"/>
                    </a:cubicBezTo>
                    <a:cubicBezTo>
                      <a:pt x="3132" y="1424"/>
                      <a:pt x="2706" y="596"/>
                      <a:pt x="1879" y="70"/>
                    </a:cubicBezTo>
                    <a:cubicBezTo>
                      <a:pt x="1802" y="23"/>
                      <a:pt x="1713" y="0"/>
                      <a:pt x="1615"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9337;p58"/>
              <p:cNvSpPr/>
              <p:nvPr/>
            </p:nvSpPr>
            <p:spPr>
              <a:xfrm>
                <a:off x="7975597" y="3915274"/>
                <a:ext cx="39293" cy="40692"/>
              </a:xfrm>
              <a:custGeom>
                <a:avLst/>
                <a:gdLst/>
                <a:ahLst/>
                <a:cxnLst/>
                <a:rect l="l" t="t" r="r" b="b"/>
                <a:pathLst>
                  <a:path w="2106" h="2181" extrusionOk="0">
                    <a:moveTo>
                      <a:pt x="1053" y="0"/>
                    </a:moveTo>
                    <a:cubicBezTo>
                      <a:pt x="427" y="0"/>
                      <a:pt x="1" y="401"/>
                      <a:pt x="1" y="1028"/>
                    </a:cubicBezTo>
                    <a:cubicBezTo>
                      <a:pt x="1" y="1654"/>
                      <a:pt x="427" y="2181"/>
                      <a:pt x="1053" y="2181"/>
                    </a:cubicBezTo>
                    <a:cubicBezTo>
                      <a:pt x="1680" y="2181"/>
                      <a:pt x="2106" y="1654"/>
                      <a:pt x="2106" y="1028"/>
                    </a:cubicBezTo>
                    <a:cubicBezTo>
                      <a:pt x="2106" y="401"/>
                      <a:pt x="1680" y="0"/>
                      <a:pt x="1053" y="0"/>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9338;p58"/>
              <p:cNvSpPr/>
              <p:nvPr/>
            </p:nvSpPr>
            <p:spPr>
              <a:xfrm>
                <a:off x="7784834" y="3899359"/>
                <a:ext cx="40692" cy="39311"/>
              </a:xfrm>
              <a:custGeom>
                <a:avLst/>
                <a:gdLst/>
                <a:ahLst/>
                <a:cxnLst/>
                <a:rect l="l" t="t" r="r" b="b"/>
                <a:pathLst>
                  <a:path w="2181" h="2107" extrusionOk="0">
                    <a:moveTo>
                      <a:pt x="1053" y="1"/>
                    </a:moveTo>
                    <a:cubicBezTo>
                      <a:pt x="426" y="1"/>
                      <a:pt x="0" y="427"/>
                      <a:pt x="0" y="1054"/>
                    </a:cubicBezTo>
                    <a:cubicBezTo>
                      <a:pt x="0" y="1680"/>
                      <a:pt x="426" y="2106"/>
                      <a:pt x="1053" y="2106"/>
                    </a:cubicBezTo>
                    <a:cubicBezTo>
                      <a:pt x="1679" y="2106"/>
                      <a:pt x="2180" y="1680"/>
                      <a:pt x="2180" y="1054"/>
                    </a:cubicBezTo>
                    <a:cubicBezTo>
                      <a:pt x="2180" y="427"/>
                      <a:pt x="1679" y="1"/>
                      <a:pt x="1053" y="1"/>
                    </a:cubicBezTo>
                    <a:close/>
                  </a:path>
                </a:pathLst>
              </a:custGeom>
              <a:solidFill>
                <a:srgbClr val="2D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9339;p58"/>
              <p:cNvSpPr/>
              <p:nvPr/>
            </p:nvSpPr>
            <p:spPr>
              <a:xfrm>
                <a:off x="7656234" y="3938650"/>
                <a:ext cx="148252" cy="147786"/>
              </a:xfrm>
              <a:custGeom>
                <a:avLst/>
                <a:gdLst/>
                <a:ahLst/>
                <a:cxnLst/>
                <a:rect l="l" t="t" r="r" b="b"/>
                <a:pathLst>
                  <a:path w="7946" h="7921" extrusionOk="0">
                    <a:moveTo>
                      <a:pt x="3961" y="0"/>
                    </a:moveTo>
                    <a:cubicBezTo>
                      <a:pt x="1780" y="0"/>
                      <a:pt x="1" y="1755"/>
                      <a:pt x="1" y="3960"/>
                    </a:cubicBezTo>
                    <a:cubicBezTo>
                      <a:pt x="1" y="6141"/>
                      <a:pt x="1780" y="7920"/>
                      <a:pt x="3961" y="7920"/>
                    </a:cubicBezTo>
                    <a:cubicBezTo>
                      <a:pt x="6166" y="7920"/>
                      <a:pt x="7946" y="6141"/>
                      <a:pt x="7946" y="3960"/>
                    </a:cubicBezTo>
                    <a:cubicBezTo>
                      <a:pt x="7946" y="1755"/>
                      <a:pt x="6166" y="0"/>
                      <a:pt x="3961" y="0"/>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9340;p58"/>
              <p:cNvSpPr/>
              <p:nvPr/>
            </p:nvSpPr>
            <p:spPr>
              <a:xfrm>
                <a:off x="8000858" y="3957811"/>
                <a:ext cx="148234" cy="148252"/>
              </a:xfrm>
              <a:custGeom>
                <a:avLst/>
                <a:gdLst/>
                <a:ahLst/>
                <a:cxnLst/>
                <a:rect l="l" t="t" r="r" b="b"/>
                <a:pathLst>
                  <a:path w="7945" h="7946" extrusionOk="0">
                    <a:moveTo>
                      <a:pt x="3985" y="1"/>
                    </a:moveTo>
                    <a:cubicBezTo>
                      <a:pt x="1779" y="1"/>
                      <a:pt x="0" y="1780"/>
                      <a:pt x="0" y="3986"/>
                    </a:cubicBezTo>
                    <a:cubicBezTo>
                      <a:pt x="0" y="6166"/>
                      <a:pt x="1779" y="7946"/>
                      <a:pt x="3985" y="7946"/>
                    </a:cubicBezTo>
                    <a:cubicBezTo>
                      <a:pt x="6165" y="7946"/>
                      <a:pt x="7945" y="6166"/>
                      <a:pt x="7945" y="3986"/>
                    </a:cubicBezTo>
                    <a:cubicBezTo>
                      <a:pt x="7945" y="1780"/>
                      <a:pt x="6165" y="1"/>
                      <a:pt x="3985" y="1"/>
                    </a:cubicBezTo>
                    <a:close/>
                  </a:path>
                </a:pathLst>
              </a:custGeom>
              <a:solidFill>
                <a:srgbClr val="D56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9341;p58"/>
              <p:cNvSpPr/>
              <p:nvPr/>
            </p:nvSpPr>
            <p:spPr>
              <a:xfrm>
                <a:off x="7736271" y="3811691"/>
                <a:ext cx="100620" cy="57726"/>
              </a:xfrm>
              <a:custGeom>
                <a:avLst/>
                <a:gdLst/>
                <a:ahLst/>
                <a:cxnLst/>
                <a:rect l="l" t="t" r="r" b="b"/>
                <a:pathLst>
                  <a:path w="5393" h="3094" extrusionOk="0">
                    <a:moveTo>
                      <a:pt x="2082" y="0"/>
                    </a:moveTo>
                    <a:cubicBezTo>
                      <a:pt x="1760" y="0"/>
                      <a:pt x="1469" y="95"/>
                      <a:pt x="1250" y="314"/>
                    </a:cubicBezTo>
                    <a:cubicBezTo>
                      <a:pt x="0" y="1484"/>
                      <a:pt x="2486" y="3093"/>
                      <a:pt x="3938" y="3093"/>
                    </a:cubicBezTo>
                    <a:cubicBezTo>
                      <a:pt x="4321" y="3093"/>
                      <a:pt x="4632" y="2982"/>
                      <a:pt x="4783" y="2720"/>
                    </a:cubicBezTo>
                    <a:cubicBezTo>
                      <a:pt x="5392" y="1705"/>
                      <a:pt x="3454" y="0"/>
                      <a:pt x="2082" y="0"/>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9342;p58"/>
              <p:cNvSpPr/>
              <p:nvPr/>
            </p:nvSpPr>
            <p:spPr>
              <a:xfrm>
                <a:off x="7968097" y="3822643"/>
                <a:ext cx="98773" cy="54312"/>
              </a:xfrm>
              <a:custGeom>
                <a:avLst/>
                <a:gdLst/>
                <a:ahLst/>
                <a:cxnLst/>
                <a:rect l="l" t="t" r="r" b="b"/>
                <a:pathLst>
                  <a:path w="5294" h="2911" extrusionOk="0">
                    <a:moveTo>
                      <a:pt x="3228" y="1"/>
                    </a:moveTo>
                    <a:cubicBezTo>
                      <a:pt x="1867" y="1"/>
                      <a:pt x="0" y="1405"/>
                      <a:pt x="403" y="2459"/>
                    </a:cubicBezTo>
                    <a:cubicBezTo>
                      <a:pt x="560" y="2774"/>
                      <a:pt x="971" y="2910"/>
                      <a:pt x="1475" y="2910"/>
                    </a:cubicBezTo>
                    <a:cubicBezTo>
                      <a:pt x="2972" y="2910"/>
                      <a:pt x="5294" y="1710"/>
                      <a:pt x="4262" y="454"/>
                    </a:cubicBezTo>
                    <a:cubicBezTo>
                      <a:pt x="4020" y="135"/>
                      <a:pt x="3648" y="1"/>
                      <a:pt x="3228" y="1"/>
                    </a:cubicBezTo>
                    <a:close/>
                  </a:path>
                </a:pathLst>
              </a:custGeom>
              <a:solidFill>
                <a:srgbClr val="ECB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9343;p58"/>
              <p:cNvSpPr/>
              <p:nvPr/>
            </p:nvSpPr>
            <p:spPr>
              <a:xfrm>
                <a:off x="7445826" y="4063016"/>
                <a:ext cx="377852" cy="604615"/>
              </a:xfrm>
              <a:custGeom>
                <a:avLst/>
                <a:gdLst/>
                <a:ahLst/>
                <a:cxnLst/>
                <a:rect l="l" t="t" r="r" b="b"/>
                <a:pathLst>
                  <a:path w="20252" h="32406" extrusionOk="0">
                    <a:moveTo>
                      <a:pt x="8346" y="1"/>
                    </a:moveTo>
                    <a:cubicBezTo>
                      <a:pt x="1" y="3660"/>
                      <a:pt x="201" y="24537"/>
                      <a:pt x="8246" y="31856"/>
                    </a:cubicBezTo>
                    <a:cubicBezTo>
                      <a:pt x="8571" y="32162"/>
                      <a:pt x="8888" y="32288"/>
                      <a:pt x="9190" y="32288"/>
                    </a:cubicBezTo>
                    <a:cubicBezTo>
                      <a:pt x="10541" y="32288"/>
                      <a:pt x="11580" y="29775"/>
                      <a:pt x="11580" y="29775"/>
                    </a:cubicBezTo>
                    <a:cubicBezTo>
                      <a:pt x="11580" y="29775"/>
                      <a:pt x="12131" y="31783"/>
                      <a:pt x="13420" y="31783"/>
                    </a:cubicBezTo>
                    <a:cubicBezTo>
                      <a:pt x="13505" y="31783"/>
                      <a:pt x="13593" y="31774"/>
                      <a:pt x="13685" y="31755"/>
                    </a:cubicBezTo>
                    <a:cubicBezTo>
                      <a:pt x="15038" y="31329"/>
                      <a:pt x="15138" y="28623"/>
                      <a:pt x="15138" y="28623"/>
                    </a:cubicBezTo>
                    <a:cubicBezTo>
                      <a:pt x="15138" y="28623"/>
                      <a:pt x="15490" y="32406"/>
                      <a:pt x="16887" y="32406"/>
                    </a:cubicBezTo>
                    <a:cubicBezTo>
                      <a:pt x="17029" y="32406"/>
                      <a:pt x="17181" y="32367"/>
                      <a:pt x="17344" y="32282"/>
                    </a:cubicBezTo>
                    <a:cubicBezTo>
                      <a:pt x="19524" y="31029"/>
                      <a:pt x="20251" y="22783"/>
                      <a:pt x="17645" y="13785"/>
                    </a:cubicBezTo>
                    <a:cubicBezTo>
                      <a:pt x="15138" y="4813"/>
                      <a:pt x="8346" y="1"/>
                      <a:pt x="8346"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9344;p58"/>
              <p:cNvSpPr/>
              <p:nvPr/>
            </p:nvSpPr>
            <p:spPr>
              <a:xfrm>
                <a:off x="7880206" y="4069098"/>
                <a:ext cx="524220" cy="629448"/>
              </a:xfrm>
              <a:custGeom>
                <a:avLst/>
                <a:gdLst/>
                <a:ahLst/>
                <a:cxnLst/>
                <a:rect l="l" t="t" r="r" b="b"/>
                <a:pathLst>
                  <a:path w="28097" h="33737" extrusionOk="0">
                    <a:moveTo>
                      <a:pt x="18372" y="1"/>
                    </a:moveTo>
                    <a:cubicBezTo>
                      <a:pt x="18372" y="1"/>
                      <a:pt x="16492" y="2081"/>
                      <a:pt x="12006" y="6667"/>
                    </a:cubicBezTo>
                    <a:cubicBezTo>
                      <a:pt x="7845" y="11053"/>
                      <a:pt x="4387" y="14512"/>
                      <a:pt x="2206" y="20978"/>
                    </a:cubicBezTo>
                    <a:cubicBezTo>
                      <a:pt x="1" y="27470"/>
                      <a:pt x="2507" y="33735"/>
                      <a:pt x="3560" y="33735"/>
                    </a:cubicBezTo>
                    <a:cubicBezTo>
                      <a:pt x="3570" y="33736"/>
                      <a:pt x="3581" y="33737"/>
                      <a:pt x="3592" y="33737"/>
                    </a:cubicBezTo>
                    <a:cubicBezTo>
                      <a:pt x="4624" y="33737"/>
                      <a:pt x="6367" y="29023"/>
                      <a:pt x="6367" y="29023"/>
                    </a:cubicBezTo>
                    <a:cubicBezTo>
                      <a:pt x="6367" y="29023"/>
                      <a:pt x="6367" y="32526"/>
                      <a:pt x="8368" y="32526"/>
                    </a:cubicBezTo>
                    <a:cubicBezTo>
                      <a:pt x="8495" y="32526"/>
                      <a:pt x="8630" y="32512"/>
                      <a:pt x="8773" y="32482"/>
                    </a:cubicBezTo>
                    <a:cubicBezTo>
                      <a:pt x="11079" y="31856"/>
                      <a:pt x="11705" y="28497"/>
                      <a:pt x="11705" y="28497"/>
                    </a:cubicBezTo>
                    <a:cubicBezTo>
                      <a:pt x="11705" y="28497"/>
                      <a:pt x="12438" y="31364"/>
                      <a:pt x="14700" y="31364"/>
                    </a:cubicBezTo>
                    <a:cubicBezTo>
                      <a:pt x="14840" y="31364"/>
                      <a:pt x="14987" y="31353"/>
                      <a:pt x="15139" y="31329"/>
                    </a:cubicBezTo>
                    <a:cubicBezTo>
                      <a:pt x="18171" y="30703"/>
                      <a:pt x="28096" y="15239"/>
                      <a:pt x="18372" y="1"/>
                    </a:cubicBezTo>
                    <a:close/>
                  </a:path>
                </a:pathLst>
              </a:custGeom>
              <a:solidFill>
                <a:srgbClr val="8C3A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9345;p58"/>
              <p:cNvSpPr/>
              <p:nvPr/>
            </p:nvSpPr>
            <p:spPr>
              <a:xfrm>
                <a:off x="7580022" y="4536692"/>
                <a:ext cx="23397" cy="39610"/>
              </a:xfrm>
              <a:custGeom>
                <a:avLst/>
                <a:gdLst/>
                <a:ahLst/>
                <a:cxnLst/>
                <a:rect l="l" t="t" r="r" b="b"/>
                <a:pathLst>
                  <a:path w="1254" h="2123" extrusionOk="0">
                    <a:moveTo>
                      <a:pt x="326" y="1"/>
                    </a:moveTo>
                    <a:cubicBezTo>
                      <a:pt x="126" y="101"/>
                      <a:pt x="1" y="201"/>
                      <a:pt x="1" y="402"/>
                    </a:cubicBezTo>
                    <a:lnTo>
                      <a:pt x="1" y="727"/>
                    </a:lnTo>
                    <a:lnTo>
                      <a:pt x="1" y="928"/>
                    </a:lnTo>
                    <a:lnTo>
                      <a:pt x="1" y="1254"/>
                    </a:lnTo>
                    <a:cubicBezTo>
                      <a:pt x="1" y="1354"/>
                      <a:pt x="1" y="1354"/>
                      <a:pt x="126" y="1454"/>
                    </a:cubicBezTo>
                    <a:cubicBezTo>
                      <a:pt x="126" y="1554"/>
                      <a:pt x="126" y="1655"/>
                      <a:pt x="226" y="1655"/>
                    </a:cubicBezTo>
                    <a:cubicBezTo>
                      <a:pt x="226" y="1780"/>
                      <a:pt x="326" y="1880"/>
                      <a:pt x="326" y="1880"/>
                    </a:cubicBezTo>
                    <a:lnTo>
                      <a:pt x="427" y="1980"/>
                    </a:lnTo>
                    <a:cubicBezTo>
                      <a:pt x="527" y="2081"/>
                      <a:pt x="527" y="2081"/>
                      <a:pt x="627" y="2081"/>
                    </a:cubicBezTo>
                    <a:cubicBezTo>
                      <a:pt x="664" y="2110"/>
                      <a:pt x="707" y="2122"/>
                      <a:pt x="752" y="2122"/>
                    </a:cubicBezTo>
                    <a:cubicBezTo>
                      <a:pt x="861" y="2122"/>
                      <a:pt x="982" y="2051"/>
                      <a:pt x="1053" y="1980"/>
                    </a:cubicBezTo>
                    <a:cubicBezTo>
                      <a:pt x="1153" y="1880"/>
                      <a:pt x="1153" y="1880"/>
                      <a:pt x="1153" y="1780"/>
                    </a:cubicBezTo>
                    <a:lnTo>
                      <a:pt x="1153" y="1655"/>
                    </a:lnTo>
                    <a:cubicBezTo>
                      <a:pt x="1254" y="1554"/>
                      <a:pt x="1254" y="1554"/>
                      <a:pt x="1254" y="1454"/>
                    </a:cubicBezTo>
                    <a:lnTo>
                      <a:pt x="1254" y="1254"/>
                    </a:lnTo>
                    <a:cubicBezTo>
                      <a:pt x="1254" y="1153"/>
                      <a:pt x="1153" y="1028"/>
                      <a:pt x="1153" y="928"/>
                    </a:cubicBezTo>
                    <a:cubicBezTo>
                      <a:pt x="1153" y="828"/>
                      <a:pt x="1053" y="727"/>
                      <a:pt x="1053" y="627"/>
                    </a:cubicBezTo>
                    <a:cubicBezTo>
                      <a:pt x="953" y="627"/>
                      <a:pt x="953" y="527"/>
                      <a:pt x="953" y="527"/>
                    </a:cubicBezTo>
                    <a:cubicBezTo>
                      <a:pt x="853" y="402"/>
                      <a:pt x="752" y="301"/>
                      <a:pt x="752" y="201"/>
                    </a:cubicBezTo>
                    <a:cubicBezTo>
                      <a:pt x="627" y="1"/>
                      <a:pt x="427" y="1"/>
                      <a:pt x="3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9346;p58"/>
              <p:cNvSpPr/>
              <p:nvPr/>
            </p:nvSpPr>
            <p:spPr>
              <a:xfrm>
                <a:off x="7626776" y="4536692"/>
                <a:ext cx="29479" cy="36961"/>
              </a:xfrm>
              <a:custGeom>
                <a:avLst/>
                <a:gdLst/>
                <a:ahLst/>
                <a:cxnLst/>
                <a:rect l="l" t="t" r="r" b="b"/>
                <a:pathLst>
                  <a:path w="1580" h="1981" extrusionOk="0">
                    <a:moveTo>
                      <a:pt x="627" y="1"/>
                    </a:moveTo>
                    <a:cubicBezTo>
                      <a:pt x="527" y="1"/>
                      <a:pt x="527" y="1"/>
                      <a:pt x="427" y="101"/>
                    </a:cubicBezTo>
                    <a:cubicBezTo>
                      <a:pt x="327" y="101"/>
                      <a:pt x="327" y="101"/>
                      <a:pt x="226" y="201"/>
                    </a:cubicBezTo>
                    <a:cubicBezTo>
                      <a:pt x="226" y="301"/>
                      <a:pt x="126" y="301"/>
                      <a:pt x="126" y="402"/>
                    </a:cubicBezTo>
                    <a:lnTo>
                      <a:pt x="126" y="527"/>
                    </a:lnTo>
                    <a:cubicBezTo>
                      <a:pt x="1" y="627"/>
                      <a:pt x="1" y="727"/>
                      <a:pt x="126" y="828"/>
                    </a:cubicBezTo>
                    <a:lnTo>
                      <a:pt x="126" y="928"/>
                    </a:lnTo>
                    <a:cubicBezTo>
                      <a:pt x="126" y="1028"/>
                      <a:pt x="126" y="1153"/>
                      <a:pt x="226" y="1153"/>
                    </a:cubicBezTo>
                    <a:cubicBezTo>
                      <a:pt x="226" y="1254"/>
                      <a:pt x="226" y="1354"/>
                      <a:pt x="327" y="1454"/>
                    </a:cubicBezTo>
                    <a:lnTo>
                      <a:pt x="327" y="1554"/>
                    </a:lnTo>
                    <a:cubicBezTo>
                      <a:pt x="427" y="1780"/>
                      <a:pt x="527" y="1880"/>
                      <a:pt x="753" y="1880"/>
                    </a:cubicBezTo>
                    <a:cubicBezTo>
                      <a:pt x="853" y="1980"/>
                      <a:pt x="953" y="1980"/>
                      <a:pt x="1053" y="1980"/>
                    </a:cubicBezTo>
                    <a:lnTo>
                      <a:pt x="1254" y="1980"/>
                    </a:lnTo>
                    <a:cubicBezTo>
                      <a:pt x="1254" y="1980"/>
                      <a:pt x="1379" y="1880"/>
                      <a:pt x="1480" y="1880"/>
                    </a:cubicBezTo>
                    <a:cubicBezTo>
                      <a:pt x="1480" y="1780"/>
                      <a:pt x="1580" y="1655"/>
                      <a:pt x="1580" y="1554"/>
                    </a:cubicBezTo>
                    <a:lnTo>
                      <a:pt x="1580" y="1354"/>
                    </a:lnTo>
                    <a:lnTo>
                      <a:pt x="1580" y="1254"/>
                    </a:lnTo>
                    <a:lnTo>
                      <a:pt x="1580" y="1028"/>
                    </a:lnTo>
                    <a:cubicBezTo>
                      <a:pt x="1580" y="1028"/>
                      <a:pt x="1580" y="928"/>
                      <a:pt x="1480" y="928"/>
                    </a:cubicBezTo>
                    <a:cubicBezTo>
                      <a:pt x="1480" y="828"/>
                      <a:pt x="1480" y="727"/>
                      <a:pt x="1379" y="627"/>
                    </a:cubicBezTo>
                    <a:cubicBezTo>
                      <a:pt x="1379" y="627"/>
                      <a:pt x="1254" y="527"/>
                      <a:pt x="1254" y="402"/>
                    </a:cubicBezTo>
                    <a:lnTo>
                      <a:pt x="1154" y="301"/>
                    </a:lnTo>
                    <a:lnTo>
                      <a:pt x="953" y="101"/>
                    </a:lnTo>
                    <a:cubicBezTo>
                      <a:pt x="853" y="101"/>
                      <a:pt x="753" y="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9347;p58"/>
              <p:cNvSpPr/>
              <p:nvPr/>
            </p:nvSpPr>
            <p:spPr>
              <a:xfrm>
                <a:off x="7681495" y="4505367"/>
                <a:ext cx="23397" cy="33210"/>
              </a:xfrm>
              <a:custGeom>
                <a:avLst/>
                <a:gdLst/>
                <a:ahLst/>
                <a:cxnLst/>
                <a:rect l="l" t="t" r="r" b="b"/>
                <a:pathLst>
                  <a:path w="1254" h="1780" extrusionOk="0">
                    <a:moveTo>
                      <a:pt x="326" y="0"/>
                    </a:moveTo>
                    <a:cubicBezTo>
                      <a:pt x="201" y="0"/>
                      <a:pt x="201" y="101"/>
                      <a:pt x="100" y="101"/>
                    </a:cubicBezTo>
                    <a:cubicBezTo>
                      <a:pt x="100" y="201"/>
                      <a:pt x="0" y="201"/>
                      <a:pt x="0" y="326"/>
                    </a:cubicBezTo>
                    <a:lnTo>
                      <a:pt x="0" y="627"/>
                    </a:lnTo>
                    <a:lnTo>
                      <a:pt x="0" y="827"/>
                    </a:lnTo>
                    <a:lnTo>
                      <a:pt x="0" y="953"/>
                    </a:lnTo>
                    <a:cubicBezTo>
                      <a:pt x="0" y="1053"/>
                      <a:pt x="0" y="1153"/>
                      <a:pt x="100" y="1253"/>
                    </a:cubicBezTo>
                    <a:lnTo>
                      <a:pt x="100" y="1454"/>
                    </a:lnTo>
                    <a:cubicBezTo>
                      <a:pt x="201" y="1579"/>
                      <a:pt x="326" y="1680"/>
                      <a:pt x="426" y="1680"/>
                    </a:cubicBezTo>
                    <a:cubicBezTo>
                      <a:pt x="526" y="1780"/>
                      <a:pt x="727" y="1780"/>
                      <a:pt x="827" y="1780"/>
                    </a:cubicBezTo>
                    <a:cubicBezTo>
                      <a:pt x="953" y="1680"/>
                      <a:pt x="1053" y="1680"/>
                      <a:pt x="1153" y="1454"/>
                    </a:cubicBezTo>
                    <a:cubicBezTo>
                      <a:pt x="1253" y="1354"/>
                      <a:pt x="1253" y="1253"/>
                      <a:pt x="1253" y="1153"/>
                    </a:cubicBezTo>
                    <a:lnTo>
                      <a:pt x="1253" y="953"/>
                    </a:lnTo>
                    <a:cubicBezTo>
                      <a:pt x="1153" y="827"/>
                      <a:pt x="1153" y="627"/>
                      <a:pt x="1053" y="527"/>
                    </a:cubicBezTo>
                    <a:cubicBezTo>
                      <a:pt x="1053" y="527"/>
                      <a:pt x="1053" y="426"/>
                      <a:pt x="953" y="426"/>
                    </a:cubicBezTo>
                    <a:cubicBezTo>
                      <a:pt x="953" y="326"/>
                      <a:pt x="827" y="201"/>
                      <a:pt x="827" y="101"/>
                    </a:cubicBezTo>
                    <a:cubicBezTo>
                      <a:pt x="627" y="0"/>
                      <a:pt x="526" y="0"/>
                      <a:pt x="3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9348;p58"/>
              <p:cNvSpPr/>
              <p:nvPr/>
            </p:nvSpPr>
            <p:spPr>
              <a:xfrm>
                <a:off x="7724499" y="4530610"/>
                <a:ext cx="21531" cy="31345"/>
              </a:xfrm>
              <a:custGeom>
                <a:avLst/>
                <a:gdLst/>
                <a:ahLst/>
                <a:cxnLst/>
                <a:rect l="l" t="t" r="r" b="b"/>
                <a:pathLst>
                  <a:path w="1154" h="1680" extrusionOk="0">
                    <a:moveTo>
                      <a:pt x="302" y="1"/>
                    </a:moveTo>
                    <a:lnTo>
                      <a:pt x="201" y="101"/>
                    </a:lnTo>
                    <a:cubicBezTo>
                      <a:pt x="101" y="226"/>
                      <a:pt x="101" y="226"/>
                      <a:pt x="101" y="327"/>
                    </a:cubicBezTo>
                    <a:cubicBezTo>
                      <a:pt x="1" y="527"/>
                      <a:pt x="1" y="627"/>
                      <a:pt x="1" y="853"/>
                    </a:cubicBezTo>
                    <a:lnTo>
                      <a:pt x="1" y="953"/>
                    </a:lnTo>
                    <a:lnTo>
                      <a:pt x="1" y="1154"/>
                    </a:lnTo>
                    <a:cubicBezTo>
                      <a:pt x="1" y="1254"/>
                      <a:pt x="1" y="1254"/>
                      <a:pt x="101" y="1354"/>
                    </a:cubicBezTo>
                    <a:lnTo>
                      <a:pt x="402" y="1680"/>
                    </a:lnTo>
                    <a:lnTo>
                      <a:pt x="627" y="1680"/>
                    </a:lnTo>
                    <a:cubicBezTo>
                      <a:pt x="728" y="1680"/>
                      <a:pt x="728" y="1680"/>
                      <a:pt x="828" y="1580"/>
                    </a:cubicBezTo>
                    <a:lnTo>
                      <a:pt x="928" y="1580"/>
                    </a:lnTo>
                    <a:cubicBezTo>
                      <a:pt x="1029" y="1479"/>
                      <a:pt x="1029" y="1479"/>
                      <a:pt x="1029" y="1354"/>
                    </a:cubicBezTo>
                    <a:cubicBezTo>
                      <a:pt x="1154" y="1354"/>
                      <a:pt x="1154" y="1254"/>
                      <a:pt x="1154" y="1254"/>
                    </a:cubicBezTo>
                    <a:lnTo>
                      <a:pt x="1154" y="953"/>
                    </a:lnTo>
                    <a:lnTo>
                      <a:pt x="1154" y="853"/>
                    </a:lnTo>
                    <a:lnTo>
                      <a:pt x="1154" y="728"/>
                    </a:lnTo>
                    <a:cubicBezTo>
                      <a:pt x="1029" y="627"/>
                      <a:pt x="1029" y="527"/>
                      <a:pt x="1029" y="527"/>
                    </a:cubicBezTo>
                    <a:cubicBezTo>
                      <a:pt x="1029" y="327"/>
                      <a:pt x="1029" y="226"/>
                      <a:pt x="928" y="101"/>
                    </a:cubicBezTo>
                    <a:lnTo>
                      <a:pt x="8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9349;p58"/>
              <p:cNvSpPr/>
              <p:nvPr/>
            </p:nvSpPr>
            <p:spPr>
              <a:xfrm>
                <a:off x="7743677" y="4555871"/>
                <a:ext cx="2351" cy="19"/>
              </a:xfrm>
              <a:custGeom>
                <a:avLst/>
                <a:gdLst/>
                <a:ahLst/>
                <a:cxnLst/>
                <a:rect l="l" t="t" r="r" b="b"/>
                <a:pathLst>
                  <a:path w="126" h="1" extrusionOk="0">
                    <a:moveTo>
                      <a:pt x="126" y="0"/>
                    </a:move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9350;p58"/>
              <p:cNvSpPr/>
              <p:nvPr/>
            </p:nvSpPr>
            <p:spPr>
              <a:xfrm>
                <a:off x="7743677" y="4555871"/>
                <a:ext cx="19" cy="2351"/>
              </a:xfrm>
              <a:custGeom>
                <a:avLst/>
                <a:gdLst/>
                <a:ahLst/>
                <a:cxnLst/>
                <a:rect l="l" t="t" r="r" b="b"/>
                <a:pathLst>
                  <a:path w="1" h="126" extrusionOk="0">
                    <a:moveTo>
                      <a:pt x="1" y="125"/>
                    </a:moveTo>
                    <a:lnTo>
                      <a:pt x="1" y="125"/>
                    </a:lnTo>
                    <a:lnTo>
                      <a:pt x="1" y="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9351;p58"/>
              <p:cNvSpPr/>
              <p:nvPr/>
            </p:nvSpPr>
            <p:spPr>
              <a:xfrm>
                <a:off x="7759573" y="4485722"/>
                <a:ext cx="25281" cy="36065"/>
              </a:xfrm>
              <a:custGeom>
                <a:avLst/>
                <a:gdLst/>
                <a:ahLst/>
                <a:cxnLst/>
                <a:rect l="l" t="t" r="r" b="b"/>
                <a:pathLst>
                  <a:path w="1355" h="1933" extrusionOk="0">
                    <a:moveTo>
                      <a:pt x="402" y="1"/>
                    </a:moveTo>
                    <a:cubicBezTo>
                      <a:pt x="201" y="1"/>
                      <a:pt x="1" y="226"/>
                      <a:pt x="1" y="527"/>
                    </a:cubicBezTo>
                    <a:cubicBezTo>
                      <a:pt x="1" y="627"/>
                      <a:pt x="1" y="753"/>
                      <a:pt x="101" y="953"/>
                    </a:cubicBezTo>
                    <a:lnTo>
                      <a:pt x="101" y="1254"/>
                    </a:lnTo>
                    <a:cubicBezTo>
                      <a:pt x="101" y="1379"/>
                      <a:pt x="201" y="1479"/>
                      <a:pt x="201" y="1580"/>
                    </a:cubicBezTo>
                    <a:cubicBezTo>
                      <a:pt x="201" y="1680"/>
                      <a:pt x="301" y="1680"/>
                      <a:pt x="402" y="1780"/>
                    </a:cubicBezTo>
                    <a:cubicBezTo>
                      <a:pt x="489" y="1850"/>
                      <a:pt x="663" y="1933"/>
                      <a:pt x="829" y="1933"/>
                    </a:cubicBezTo>
                    <a:cubicBezTo>
                      <a:pt x="899" y="1933"/>
                      <a:pt x="968" y="1918"/>
                      <a:pt x="1028" y="1880"/>
                    </a:cubicBezTo>
                    <a:cubicBezTo>
                      <a:pt x="1154" y="1780"/>
                      <a:pt x="1354" y="1580"/>
                      <a:pt x="1254" y="1379"/>
                    </a:cubicBezTo>
                    <a:lnTo>
                      <a:pt x="1254" y="1154"/>
                    </a:lnTo>
                    <a:cubicBezTo>
                      <a:pt x="1254" y="1053"/>
                      <a:pt x="1154" y="953"/>
                      <a:pt x="1154" y="953"/>
                    </a:cubicBezTo>
                    <a:lnTo>
                      <a:pt x="1154" y="853"/>
                    </a:lnTo>
                    <a:cubicBezTo>
                      <a:pt x="1028" y="753"/>
                      <a:pt x="1028" y="753"/>
                      <a:pt x="1028" y="627"/>
                    </a:cubicBezTo>
                    <a:cubicBezTo>
                      <a:pt x="1028" y="527"/>
                      <a:pt x="928" y="427"/>
                      <a:pt x="928" y="326"/>
                    </a:cubicBezTo>
                    <a:cubicBezTo>
                      <a:pt x="828" y="126"/>
                      <a:pt x="627" y="1"/>
                      <a:pt x="40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9352;p58"/>
              <p:cNvSpPr/>
              <p:nvPr/>
            </p:nvSpPr>
            <p:spPr>
              <a:xfrm>
                <a:off x="7615097" y="4452998"/>
                <a:ext cx="27594" cy="34498"/>
              </a:xfrm>
              <a:custGeom>
                <a:avLst/>
                <a:gdLst/>
                <a:ahLst/>
                <a:cxnLst/>
                <a:rect l="l" t="t" r="r" b="b"/>
                <a:pathLst>
                  <a:path w="1479" h="1849" extrusionOk="0">
                    <a:moveTo>
                      <a:pt x="326" y="0"/>
                    </a:moveTo>
                    <a:cubicBezTo>
                      <a:pt x="226" y="0"/>
                      <a:pt x="226" y="101"/>
                      <a:pt x="126" y="201"/>
                    </a:cubicBezTo>
                    <a:cubicBezTo>
                      <a:pt x="126" y="201"/>
                      <a:pt x="0" y="301"/>
                      <a:pt x="126" y="401"/>
                    </a:cubicBezTo>
                    <a:lnTo>
                      <a:pt x="126" y="627"/>
                    </a:lnTo>
                    <a:lnTo>
                      <a:pt x="126" y="928"/>
                    </a:lnTo>
                    <a:cubicBezTo>
                      <a:pt x="126" y="1028"/>
                      <a:pt x="126" y="1128"/>
                      <a:pt x="226" y="1253"/>
                    </a:cubicBezTo>
                    <a:lnTo>
                      <a:pt x="226" y="1354"/>
                    </a:lnTo>
                    <a:cubicBezTo>
                      <a:pt x="226" y="1454"/>
                      <a:pt x="326" y="1554"/>
                      <a:pt x="426" y="1654"/>
                    </a:cubicBezTo>
                    <a:cubicBezTo>
                      <a:pt x="426" y="1654"/>
                      <a:pt x="426" y="1755"/>
                      <a:pt x="527" y="1755"/>
                    </a:cubicBezTo>
                    <a:cubicBezTo>
                      <a:pt x="639" y="1817"/>
                      <a:pt x="721" y="1849"/>
                      <a:pt x="799" y="1849"/>
                    </a:cubicBezTo>
                    <a:cubicBezTo>
                      <a:pt x="877" y="1849"/>
                      <a:pt x="953" y="1817"/>
                      <a:pt x="1053" y="1755"/>
                    </a:cubicBezTo>
                    <a:cubicBezTo>
                      <a:pt x="1253" y="1755"/>
                      <a:pt x="1379" y="1554"/>
                      <a:pt x="1379" y="1454"/>
                    </a:cubicBezTo>
                    <a:cubicBezTo>
                      <a:pt x="1479" y="1128"/>
                      <a:pt x="1379" y="928"/>
                      <a:pt x="1253" y="727"/>
                    </a:cubicBezTo>
                    <a:cubicBezTo>
                      <a:pt x="1253" y="727"/>
                      <a:pt x="1153" y="627"/>
                      <a:pt x="1153" y="502"/>
                    </a:cubicBezTo>
                    <a:cubicBezTo>
                      <a:pt x="1053" y="401"/>
                      <a:pt x="1053" y="401"/>
                      <a:pt x="953" y="301"/>
                    </a:cubicBezTo>
                    <a:lnTo>
                      <a:pt x="953" y="201"/>
                    </a:lnTo>
                    <a:cubicBezTo>
                      <a:pt x="852" y="101"/>
                      <a:pt x="752"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9353;p58"/>
              <p:cNvSpPr/>
              <p:nvPr/>
            </p:nvSpPr>
            <p:spPr>
              <a:xfrm>
                <a:off x="7703006" y="4431487"/>
                <a:ext cx="27128" cy="35860"/>
              </a:xfrm>
              <a:custGeom>
                <a:avLst/>
                <a:gdLst/>
                <a:ahLst/>
                <a:cxnLst/>
                <a:rect l="l" t="t" r="r" b="b"/>
                <a:pathLst>
                  <a:path w="1454" h="1922" extrusionOk="0">
                    <a:moveTo>
                      <a:pt x="426" y="0"/>
                    </a:moveTo>
                    <a:cubicBezTo>
                      <a:pt x="301" y="0"/>
                      <a:pt x="201" y="0"/>
                      <a:pt x="100" y="101"/>
                    </a:cubicBezTo>
                    <a:lnTo>
                      <a:pt x="0" y="201"/>
                    </a:lnTo>
                    <a:lnTo>
                      <a:pt x="0" y="527"/>
                    </a:lnTo>
                    <a:lnTo>
                      <a:pt x="0" y="727"/>
                    </a:lnTo>
                    <a:lnTo>
                      <a:pt x="0" y="1153"/>
                    </a:lnTo>
                    <a:cubicBezTo>
                      <a:pt x="100" y="1254"/>
                      <a:pt x="100" y="1354"/>
                      <a:pt x="201" y="1454"/>
                    </a:cubicBezTo>
                    <a:cubicBezTo>
                      <a:pt x="201" y="1554"/>
                      <a:pt x="301" y="1655"/>
                      <a:pt x="301" y="1655"/>
                    </a:cubicBezTo>
                    <a:lnTo>
                      <a:pt x="526" y="1880"/>
                    </a:lnTo>
                    <a:lnTo>
                      <a:pt x="727" y="1880"/>
                    </a:lnTo>
                    <a:cubicBezTo>
                      <a:pt x="786" y="1909"/>
                      <a:pt x="846" y="1922"/>
                      <a:pt x="906" y="1922"/>
                    </a:cubicBezTo>
                    <a:cubicBezTo>
                      <a:pt x="1049" y="1922"/>
                      <a:pt x="1182" y="1851"/>
                      <a:pt x="1253" y="1780"/>
                    </a:cubicBezTo>
                    <a:cubicBezTo>
                      <a:pt x="1454" y="1554"/>
                      <a:pt x="1454" y="1354"/>
                      <a:pt x="1454" y="1153"/>
                    </a:cubicBezTo>
                    <a:cubicBezTo>
                      <a:pt x="1454" y="1028"/>
                      <a:pt x="1353" y="1028"/>
                      <a:pt x="1353" y="928"/>
                    </a:cubicBezTo>
                    <a:cubicBezTo>
                      <a:pt x="1253" y="827"/>
                      <a:pt x="1253" y="827"/>
                      <a:pt x="1153" y="727"/>
                    </a:cubicBezTo>
                    <a:lnTo>
                      <a:pt x="1153" y="627"/>
                    </a:lnTo>
                    <a:cubicBezTo>
                      <a:pt x="1053" y="627"/>
                      <a:pt x="1053" y="527"/>
                      <a:pt x="1053" y="401"/>
                    </a:cubicBezTo>
                    <a:lnTo>
                      <a:pt x="927" y="301"/>
                    </a:lnTo>
                    <a:cubicBezTo>
                      <a:pt x="927" y="201"/>
                      <a:pt x="827" y="101"/>
                      <a:pt x="7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9354;p58"/>
              <p:cNvSpPr/>
              <p:nvPr/>
            </p:nvSpPr>
            <p:spPr>
              <a:xfrm>
                <a:off x="7566459" y="4446916"/>
                <a:ext cx="27613" cy="43976"/>
              </a:xfrm>
              <a:custGeom>
                <a:avLst/>
                <a:gdLst/>
                <a:ahLst/>
                <a:cxnLst/>
                <a:rect l="l" t="t" r="r" b="b"/>
                <a:pathLst>
                  <a:path w="1480" h="2357" extrusionOk="0">
                    <a:moveTo>
                      <a:pt x="627" y="0"/>
                    </a:moveTo>
                    <a:cubicBezTo>
                      <a:pt x="527" y="0"/>
                      <a:pt x="427" y="0"/>
                      <a:pt x="327" y="101"/>
                    </a:cubicBezTo>
                    <a:cubicBezTo>
                      <a:pt x="101" y="201"/>
                      <a:pt x="1" y="427"/>
                      <a:pt x="101" y="627"/>
                    </a:cubicBezTo>
                    <a:lnTo>
                      <a:pt x="101" y="828"/>
                    </a:lnTo>
                    <a:cubicBezTo>
                      <a:pt x="101" y="953"/>
                      <a:pt x="226" y="1153"/>
                      <a:pt x="226" y="1254"/>
                    </a:cubicBezTo>
                    <a:lnTo>
                      <a:pt x="226" y="1680"/>
                    </a:lnTo>
                    <a:cubicBezTo>
                      <a:pt x="226" y="1780"/>
                      <a:pt x="327" y="1780"/>
                      <a:pt x="327" y="1880"/>
                    </a:cubicBezTo>
                    <a:cubicBezTo>
                      <a:pt x="327" y="1980"/>
                      <a:pt x="327" y="1980"/>
                      <a:pt x="427" y="2081"/>
                    </a:cubicBezTo>
                    <a:lnTo>
                      <a:pt x="527" y="2206"/>
                    </a:lnTo>
                    <a:cubicBezTo>
                      <a:pt x="577" y="2306"/>
                      <a:pt x="709" y="2356"/>
                      <a:pt x="840" y="2356"/>
                    </a:cubicBezTo>
                    <a:cubicBezTo>
                      <a:pt x="972" y="2356"/>
                      <a:pt x="1103" y="2306"/>
                      <a:pt x="1154" y="2206"/>
                    </a:cubicBezTo>
                    <a:cubicBezTo>
                      <a:pt x="1254" y="2081"/>
                      <a:pt x="1354" y="1980"/>
                      <a:pt x="1354" y="1880"/>
                    </a:cubicBezTo>
                    <a:cubicBezTo>
                      <a:pt x="1479" y="1780"/>
                      <a:pt x="1479" y="1680"/>
                      <a:pt x="1479" y="1579"/>
                    </a:cubicBezTo>
                    <a:cubicBezTo>
                      <a:pt x="1479" y="1354"/>
                      <a:pt x="1354" y="1153"/>
                      <a:pt x="1354" y="1053"/>
                    </a:cubicBezTo>
                    <a:cubicBezTo>
                      <a:pt x="1254" y="828"/>
                      <a:pt x="1254" y="727"/>
                      <a:pt x="1154" y="627"/>
                    </a:cubicBezTo>
                    <a:cubicBezTo>
                      <a:pt x="1154" y="527"/>
                      <a:pt x="1053" y="427"/>
                      <a:pt x="953" y="326"/>
                    </a:cubicBezTo>
                    <a:cubicBezTo>
                      <a:pt x="953" y="201"/>
                      <a:pt x="853"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9355;p58"/>
              <p:cNvSpPr/>
              <p:nvPr/>
            </p:nvSpPr>
            <p:spPr>
              <a:xfrm>
                <a:off x="7654369" y="4409976"/>
                <a:ext cx="21531" cy="38826"/>
              </a:xfrm>
              <a:custGeom>
                <a:avLst/>
                <a:gdLst/>
                <a:ahLst/>
                <a:cxnLst/>
                <a:rect l="l" t="t" r="r" b="b"/>
                <a:pathLst>
                  <a:path w="1154" h="2081" extrusionOk="0">
                    <a:moveTo>
                      <a:pt x="301" y="0"/>
                    </a:moveTo>
                    <a:cubicBezTo>
                      <a:pt x="201" y="101"/>
                      <a:pt x="101" y="201"/>
                      <a:pt x="101" y="301"/>
                    </a:cubicBezTo>
                    <a:cubicBezTo>
                      <a:pt x="1" y="627"/>
                      <a:pt x="1" y="828"/>
                      <a:pt x="1" y="1053"/>
                    </a:cubicBezTo>
                    <a:lnTo>
                      <a:pt x="1" y="1554"/>
                    </a:lnTo>
                    <a:cubicBezTo>
                      <a:pt x="101" y="1554"/>
                      <a:pt x="101" y="1680"/>
                      <a:pt x="101" y="1680"/>
                    </a:cubicBezTo>
                    <a:cubicBezTo>
                      <a:pt x="101" y="1780"/>
                      <a:pt x="201" y="1880"/>
                      <a:pt x="201" y="1880"/>
                    </a:cubicBezTo>
                    <a:cubicBezTo>
                      <a:pt x="301" y="1980"/>
                      <a:pt x="301" y="1980"/>
                      <a:pt x="402" y="1980"/>
                    </a:cubicBezTo>
                    <a:lnTo>
                      <a:pt x="402" y="2081"/>
                    </a:lnTo>
                    <a:lnTo>
                      <a:pt x="828" y="2081"/>
                    </a:lnTo>
                    <a:cubicBezTo>
                      <a:pt x="1028" y="1980"/>
                      <a:pt x="1028" y="1880"/>
                      <a:pt x="1153" y="1780"/>
                    </a:cubicBezTo>
                    <a:lnTo>
                      <a:pt x="1153" y="1680"/>
                    </a:lnTo>
                    <a:lnTo>
                      <a:pt x="1153" y="1354"/>
                    </a:lnTo>
                    <a:lnTo>
                      <a:pt x="1153" y="1153"/>
                    </a:lnTo>
                    <a:cubicBezTo>
                      <a:pt x="1028" y="1053"/>
                      <a:pt x="1028" y="928"/>
                      <a:pt x="1028" y="727"/>
                    </a:cubicBezTo>
                    <a:lnTo>
                      <a:pt x="1028" y="427"/>
                    </a:lnTo>
                    <a:cubicBezTo>
                      <a:pt x="1028" y="201"/>
                      <a:pt x="828"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9356;p58"/>
              <p:cNvSpPr/>
              <p:nvPr/>
            </p:nvSpPr>
            <p:spPr>
              <a:xfrm>
                <a:off x="7586104" y="4382849"/>
                <a:ext cx="23397" cy="36961"/>
              </a:xfrm>
              <a:custGeom>
                <a:avLst/>
                <a:gdLst/>
                <a:ahLst/>
                <a:cxnLst/>
                <a:rect l="l" t="t" r="r" b="b"/>
                <a:pathLst>
                  <a:path w="1254" h="1981" extrusionOk="0">
                    <a:moveTo>
                      <a:pt x="426" y="1"/>
                    </a:moveTo>
                    <a:cubicBezTo>
                      <a:pt x="301" y="1"/>
                      <a:pt x="201" y="1"/>
                      <a:pt x="201" y="101"/>
                    </a:cubicBezTo>
                    <a:cubicBezTo>
                      <a:pt x="101" y="201"/>
                      <a:pt x="0" y="302"/>
                      <a:pt x="0" y="402"/>
                    </a:cubicBezTo>
                    <a:cubicBezTo>
                      <a:pt x="101" y="627"/>
                      <a:pt x="101" y="828"/>
                      <a:pt x="101" y="1028"/>
                    </a:cubicBezTo>
                    <a:cubicBezTo>
                      <a:pt x="101" y="1129"/>
                      <a:pt x="101" y="1354"/>
                      <a:pt x="201" y="1454"/>
                    </a:cubicBezTo>
                    <a:cubicBezTo>
                      <a:pt x="201" y="1555"/>
                      <a:pt x="301" y="1655"/>
                      <a:pt x="301" y="1755"/>
                    </a:cubicBezTo>
                    <a:cubicBezTo>
                      <a:pt x="426" y="1881"/>
                      <a:pt x="527" y="1881"/>
                      <a:pt x="527" y="1981"/>
                    </a:cubicBezTo>
                    <a:lnTo>
                      <a:pt x="827" y="1981"/>
                    </a:lnTo>
                    <a:cubicBezTo>
                      <a:pt x="1053" y="1981"/>
                      <a:pt x="1053" y="1881"/>
                      <a:pt x="1153" y="1755"/>
                    </a:cubicBezTo>
                    <a:cubicBezTo>
                      <a:pt x="1153" y="1655"/>
                      <a:pt x="1253" y="1655"/>
                      <a:pt x="1253" y="1555"/>
                    </a:cubicBezTo>
                    <a:lnTo>
                      <a:pt x="1253" y="1254"/>
                    </a:lnTo>
                    <a:lnTo>
                      <a:pt x="1253" y="1028"/>
                    </a:lnTo>
                    <a:lnTo>
                      <a:pt x="1153" y="928"/>
                    </a:lnTo>
                    <a:cubicBezTo>
                      <a:pt x="1153" y="728"/>
                      <a:pt x="1053" y="502"/>
                      <a:pt x="928" y="302"/>
                    </a:cubicBezTo>
                    <a:cubicBezTo>
                      <a:pt x="928" y="201"/>
                      <a:pt x="827" y="101"/>
                      <a:pt x="727" y="101"/>
                    </a:cubicBezTo>
                    <a:cubicBezTo>
                      <a:pt x="627" y="1"/>
                      <a:pt x="527" y="1"/>
                      <a:pt x="4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9357;p58"/>
              <p:cNvSpPr/>
              <p:nvPr/>
            </p:nvSpPr>
            <p:spPr>
              <a:xfrm>
                <a:off x="7623044" y="4341711"/>
                <a:ext cx="21531" cy="37725"/>
              </a:xfrm>
              <a:custGeom>
                <a:avLst/>
                <a:gdLst/>
                <a:ahLst/>
                <a:cxnLst/>
                <a:rect l="l" t="t" r="r" b="b"/>
                <a:pathLst>
                  <a:path w="1154" h="2022" extrusionOk="0">
                    <a:moveTo>
                      <a:pt x="627" y="0"/>
                    </a:moveTo>
                    <a:cubicBezTo>
                      <a:pt x="426" y="0"/>
                      <a:pt x="201" y="101"/>
                      <a:pt x="201" y="326"/>
                    </a:cubicBezTo>
                    <a:cubicBezTo>
                      <a:pt x="101" y="527"/>
                      <a:pt x="101" y="727"/>
                      <a:pt x="101" y="953"/>
                    </a:cubicBezTo>
                    <a:cubicBezTo>
                      <a:pt x="101" y="1053"/>
                      <a:pt x="0" y="1153"/>
                      <a:pt x="0" y="1153"/>
                    </a:cubicBezTo>
                    <a:cubicBezTo>
                      <a:pt x="0" y="1354"/>
                      <a:pt x="0" y="1454"/>
                      <a:pt x="101" y="1579"/>
                    </a:cubicBezTo>
                    <a:cubicBezTo>
                      <a:pt x="101" y="1680"/>
                      <a:pt x="101" y="1780"/>
                      <a:pt x="201" y="1880"/>
                    </a:cubicBezTo>
                    <a:cubicBezTo>
                      <a:pt x="360" y="1951"/>
                      <a:pt x="507" y="2022"/>
                      <a:pt x="651" y="2022"/>
                    </a:cubicBezTo>
                    <a:cubicBezTo>
                      <a:pt x="710" y="2022"/>
                      <a:pt x="769" y="2010"/>
                      <a:pt x="827" y="1980"/>
                    </a:cubicBezTo>
                    <a:cubicBezTo>
                      <a:pt x="1053" y="1880"/>
                      <a:pt x="1153" y="1680"/>
                      <a:pt x="1153" y="1454"/>
                    </a:cubicBezTo>
                    <a:lnTo>
                      <a:pt x="1153" y="1253"/>
                    </a:lnTo>
                    <a:cubicBezTo>
                      <a:pt x="1153" y="1153"/>
                      <a:pt x="1053" y="953"/>
                      <a:pt x="1053" y="827"/>
                    </a:cubicBezTo>
                    <a:lnTo>
                      <a:pt x="1053" y="426"/>
                    </a:lnTo>
                    <a:cubicBezTo>
                      <a:pt x="1053" y="201"/>
                      <a:pt x="827" y="101"/>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9358;p58"/>
              <p:cNvSpPr/>
              <p:nvPr/>
            </p:nvSpPr>
            <p:spPr>
              <a:xfrm>
                <a:off x="7683361" y="4343091"/>
                <a:ext cx="27613" cy="46513"/>
              </a:xfrm>
              <a:custGeom>
                <a:avLst/>
                <a:gdLst/>
                <a:ahLst/>
                <a:cxnLst/>
                <a:rect l="l" t="t" r="r" b="b"/>
                <a:pathLst>
                  <a:path w="1480" h="2493" extrusionOk="0">
                    <a:moveTo>
                      <a:pt x="537" y="0"/>
                    </a:moveTo>
                    <a:cubicBezTo>
                      <a:pt x="500" y="0"/>
                      <a:pt x="463" y="8"/>
                      <a:pt x="426" y="27"/>
                    </a:cubicBezTo>
                    <a:cubicBezTo>
                      <a:pt x="226" y="27"/>
                      <a:pt x="0" y="252"/>
                      <a:pt x="0" y="453"/>
                    </a:cubicBezTo>
                    <a:lnTo>
                      <a:pt x="0" y="1079"/>
                    </a:lnTo>
                    <a:cubicBezTo>
                      <a:pt x="101" y="1380"/>
                      <a:pt x="101" y="1806"/>
                      <a:pt x="226" y="2007"/>
                    </a:cubicBezTo>
                    <a:cubicBezTo>
                      <a:pt x="326" y="2132"/>
                      <a:pt x="426" y="2332"/>
                      <a:pt x="627" y="2433"/>
                    </a:cubicBezTo>
                    <a:cubicBezTo>
                      <a:pt x="710" y="2469"/>
                      <a:pt x="802" y="2493"/>
                      <a:pt x="896" y="2493"/>
                    </a:cubicBezTo>
                    <a:cubicBezTo>
                      <a:pt x="1059" y="2493"/>
                      <a:pt x="1227" y="2423"/>
                      <a:pt x="1354" y="2232"/>
                    </a:cubicBezTo>
                    <a:cubicBezTo>
                      <a:pt x="1479" y="2007"/>
                      <a:pt x="1354" y="1806"/>
                      <a:pt x="1354" y="1606"/>
                    </a:cubicBezTo>
                    <a:cubicBezTo>
                      <a:pt x="1354" y="1505"/>
                      <a:pt x="1354" y="1380"/>
                      <a:pt x="1254" y="1280"/>
                    </a:cubicBezTo>
                    <a:lnTo>
                      <a:pt x="1254" y="1179"/>
                    </a:lnTo>
                    <a:cubicBezTo>
                      <a:pt x="1153" y="979"/>
                      <a:pt x="1053" y="653"/>
                      <a:pt x="953" y="352"/>
                    </a:cubicBezTo>
                    <a:cubicBezTo>
                      <a:pt x="871" y="168"/>
                      <a:pt x="705" y="0"/>
                      <a:pt x="53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9359;p58"/>
              <p:cNvSpPr/>
              <p:nvPr/>
            </p:nvSpPr>
            <p:spPr>
              <a:xfrm>
                <a:off x="7741812" y="4380050"/>
                <a:ext cx="27594" cy="43509"/>
              </a:xfrm>
              <a:custGeom>
                <a:avLst/>
                <a:gdLst/>
                <a:ahLst/>
                <a:cxnLst/>
                <a:rect l="l" t="t" r="r" b="b"/>
                <a:pathLst>
                  <a:path w="1479" h="2332" extrusionOk="0">
                    <a:moveTo>
                      <a:pt x="437" y="1"/>
                    </a:moveTo>
                    <a:cubicBezTo>
                      <a:pt x="398" y="1"/>
                      <a:pt x="360" y="9"/>
                      <a:pt x="326" y="26"/>
                    </a:cubicBezTo>
                    <a:cubicBezTo>
                      <a:pt x="226" y="26"/>
                      <a:pt x="101" y="151"/>
                      <a:pt x="101" y="251"/>
                    </a:cubicBezTo>
                    <a:cubicBezTo>
                      <a:pt x="0" y="351"/>
                      <a:pt x="0" y="452"/>
                      <a:pt x="0" y="552"/>
                    </a:cubicBezTo>
                    <a:cubicBezTo>
                      <a:pt x="101" y="878"/>
                      <a:pt x="101" y="1078"/>
                      <a:pt x="226" y="1279"/>
                    </a:cubicBezTo>
                    <a:cubicBezTo>
                      <a:pt x="326" y="1604"/>
                      <a:pt x="426" y="1905"/>
                      <a:pt x="527" y="2131"/>
                    </a:cubicBezTo>
                    <a:cubicBezTo>
                      <a:pt x="627" y="2231"/>
                      <a:pt x="727" y="2331"/>
                      <a:pt x="852" y="2331"/>
                    </a:cubicBezTo>
                    <a:lnTo>
                      <a:pt x="1153" y="2331"/>
                    </a:lnTo>
                    <a:cubicBezTo>
                      <a:pt x="1253" y="2231"/>
                      <a:pt x="1354" y="2231"/>
                      <a:pt x="1354" y="2131"/>
                    </a:cubicBezTo>
                    <a:cubicBezTo>
                      <a:pt x="1479" y="2031"/>
                      <a:pt x="1479" y="1805"/>
                      <a:pt x="1479" y="1705"/>
                    </a:cubicBezTo>
                    <a:cubicBezTo>
                      <a:pt x="1479" y="1604"/>
                      <a:pt x="1354" y="1504"/>
                      <a:pt x="1354" y="1404"/>
                    </a:cubicBezTo>
                    <a:lnTo>
                      <a:pt x="1253" y="1279"/>
                    </a:lnTo>
                    <a:cubicBezTo>
                      <a:pt x="1253" y="1178"/>
                      <a:pt x="1153" y="1078"/>
                      <a:pt x="1153" y="978"/>
                    </a:cubicBezTo>
                    <a:cubicBezTo>
                      <a:pt x="1053" y="777"/>
                      <a:pt x="953" y="552"/>
                      <a:pt x="953" y="351"/>
                    </a:cubicBezTo>
                    <a:cubicBezTo>
                      <a:pt x="869" y="185"/>
                      <a:pt x="630" y="1"/>
                      <a:pt x="43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9360;p58"/>
              <p:cNvSpPr/>
              <p:nvPr/>
            </p:nvSpPr>
            <p:spPr>
              <a:xfrm>
                <a:off x="7539351" y="4366953"/>
                <a:ext cx="25262" cy="41998"/>
              </a:xfrm>
              <a:custGeom>
                <a:avLst/>
                <a:gdLst/>
                <a:ahLst/>
                <a:cxnLst/>
                <a:rect l="l" t="t" r="r" b="b"/>
                <a:pathLst>
                  <a:path w="1354" h="2251" extrusionOk="0">
                    <a:moveTo>
                      <a:pt x="526" y="1"/>
                    </a:moveTo>
                    <a:cubicBezTo>
                      <a:pt x="426" y="1"/>
                      <a:pt x="426" y="1"/>
                      <a:pt x="301" y="101"/>
                    </a:cubicBezTo>
                    <a:cubicBezTo>
                      <a:pt x="201" y="101"/>
                      <a:pt x="201" y="226"/>
                      <a:pt x="100" y="327"/>
                    </a:cubicBezTo>
                    <a:lnTo>
                      <a:pt x="100" y="527"/>
                    </a:lnTo>
                    <a:cubicBezTo>
                      <a:pt x="0" y="627"/>
                      <a:pt x="0" y="627"/>
                      <a:pt x="0" y="728"/>
                    </a:cubicBezTo>
                    <a:lnTo>
                      <a:pt x="0" y="1154"/>
                    </a:lnTo>
                    <a:cubicBezTo>
                      <a:pt x="0" y="1254"/>
                      <a:pt x="0" y="1479"/>
                      <a:pt x="100" y="1680"/>
                    </a:cubicBezTo>
                    <a:cubicBezTo>
                      <a:pt x="100" y="1780"/>
                      <a:pt x="100" y="1780"/>
                      <a:pt x="201" y="1880"/>
                    </a:cubicBezTo>
                    <a:cubicBezTo>
                      <a:pt x="201" y="1981"/>
                      <a:pt x="301" y="2106"/>
                      <a:pt x="426" y="2206"/>
                    </a:cubicBezTo>
                    <a:lnTo>
                      <a:pt x="727" y="2206"/>
                    </a:lnTo>
                    <a:cubicBezTo>
                      <a:pt x="760" y="2240"/>
                      <a:pt x="783" y="2251"/>
                      <a:pt x="801" y="2251"/>
                    </a:cubicBezTo>
                    <a:cubicBezTo>
                      <a:pt x="838" y="2251"/>
                      <a:pt x="861" y="2206"/>
                      <a:pt x="927" y="2206"/>
                    </a:cubicBezTo>
                    <a:cubicBezTo>
                      <a:pt x="1053" y="2206"/>
                      <a:pt x="1053" y="2106"/>
                      <a:pt x="1153" y="1981"/>
                    </a:cubicBezTo>
                    <a:cubicBezTo>
                      <a:pt x="1253" y="1780"/>
                      <a:pt x="1353" y="1580"/>
                      <a:pt x="1253" y="1354"/>
                    </a:cubicBezTo>
                    <a:cubicBezTo>
                      <a:pt x="1253" y="1254"/>
                      <a:pt x="1153" y="1154"/>
                      <a:pt x="1153" y="1053"/>
                    </a:cubicBezTo>
                    <a:cubicBezTo>
                      <a:pt x="1153" y="953"/>
                      <a:pt x="1153" y="853"/>
                      <a:pt x="1053" y="728"/>
                    </a:cubicBezTo>
                    <a:lnTo>
                      <a:pt x="1053" y="627"/>
                    </a:lnTo>
                    <a:cubicBezTo>
                      <a:pt x="1053" y="559"/>
                      <a:pt x="994" y="490"/>
                      <a:pt x="957" y="421"/>
                    </a:cubicBezTo>
                    <a:lnTo>
                      <a:pt x="957" y="421"/>
                    </a:lnTo>
                    <a:cubicBezTo>
                      <a:pt x="975" y="427"/>
                      <a:pt x="1005" y="427"/>
                      <a:pt x="1053" y="427"/>
                    </a:cubicBezTo>
                    <a:cubicBezTo>
                      <a:pt x="928" y="427"/>
                      <a:pt x="927" y="328"/>
                      <a:pt x="927" y="327"/>
                    </a:cubicBezTo>
                    <a:lnTo>
                      <a:pt x="927" y="327"/>
                    </a:lnTo>
                    <a:cubicBezTo>
                      <a:pt x="927" y="327"/>
                      <a:pt x="927" y="327"/>
                      <a:pt x="927" y="327"/>
                    </a:cubicBezTo>
                    <a:cubicBezTo>
                      <a:pt x="927" y="226"/>
                      <a:pt x="827" y="101"/>
                      <a:pt x="827" y="101"/>
                    </a:cubicBezTo>
                    <a:cubicBezTo>
                      <a:pt x="727" y="1"/>
                      <a:pt x="627" y="1"/>
                      <a:pt x="52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9361;p58"/>
              <p:cNvSpPr/>
              <p:nvPr/>
            </p:nvSpPr>
            <p:spPr>
              <a:xfrm>
                <a:off x="7521571" y="4435218"/>
                <a:ext cx="23397" cy="36961"/>
              </a:xfrm>
              <a:custGeom>
                <a:avLst/>
                <a:gdLst/>
                <a:ahLst/>
                <a:cxnLst/>
                <a:rect l="l" t="t" r="r" b="b"/>
                <a:pathLst>
                  <a:path w="1254" h="1981" extrusionOk="0">
                    <a:moveTo>
                      <a:pt x="627" y="1"/>
                    </a:moveTo>
                    <a:cubicBezTo>
                      <a:pt x="427" y="1"/>
                      <a:pt x="226" y="101"/>
                      <a:pt x="126" y="427"/>
                    </a:cubicBezTo>
                    <a:cubicBezTo>
                      <a:pt x="126" y="627"/>
                      <a:pt x="1" y="828"/>
                      <a:pt x="1" y="1054"/>
                    </a:cubicBezTo>
                    <a:cubicBezTo>
                      <a:pt x="1" y="1154"/>
                      <a:pt x="126" y="1254"/>
                      <a:pt x="126" y="1354"/>
                    </a:cubicBezTo>
                    <a:lnTo>
                      <a:pt x="126" y="1455"/>
                    </a:lnTo>
                    <a:cubicBezTo>
                      <a:pt x="226" y="1580"/>
                      <a:pt x="226" y="1680"/>
                      <a:pt x="226" y="1680"/>
                    </a:cubicBezTo>
                    <a:lnTo>
                      <a:pt x="326" y="1780"/>
                    </a:lnTo>
                    <a:lnTo>
                      <a:pt x="527" y="1981"/>
                    </a:lnTo>
                    <a:lnTo>
                      <a:pt x="1053" y="1981"/>
                    </a:lnTo>
                    <a:cubicBezTo>
                      <a:pt x="1154" y="1881"/>
                      <a:pt x="1254" y="1780"/>
                      <a:pt x="1254" y="1680"/>
                    </a:cubicBezTo>
                    <a:lnTo>
                      <a:pt x="1254" y="1580"/>
                    </a:lnTo>
                    <a:lnTo>
                      <a:pt x="1254" y="1254"/>
                    </a:lnTo>
                    <a:cubicBezTo>
                      <a:pt x="1254" y="1254"/>
                      <a:pt x="1254" y="1154"/>
                      <a:pt x="1154" y="1154"/>
                    </a:cubicBezTo>
                    <a:cubicBezTo>
                      <a:pt x="1154" y="1088"/>
                      <a:pt x="1154" y="1022"/>
                      <a:pt x="1125" y="949"/>
                    </a:cubicBezTo>
                    <a:lnTo>
                      <a:pt x="1125" y="949"/>
                    </a:lnTo>
                    <a:cubicBezTo>
                      <a:pt x="1134" y="952"/>
                      <a:pt x="1143" y="953"/>
                      <a:pt x="1154" y="953"/>
                    </a:cubicBezTo>
                    <a:cubicBezTo>
                      <a:pt x="1053" y="828"/>
                      <a:pt x="1053" y="627"/>
                      <a:pt x="953" y="527"/>
                    </a:cubicBezTo>
                    <a:cubicBezTo>
                      <a:pt x="953" y="427"/>
                      <a:pt x="953" y="201"/>
                      <a:pt x="853" y="201"/>
                    </a:cubicBezTo>
                    <a:cubicBezTo>
                      <a:pt x="753" y="101"/>
                      <a:pt x="753" y="101"/>
                      <a:pt x="6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9362;p58"/>
              <p:cNvSpPr/>
              <p:nvPr/>
            </p:nvSpPr>
            <p:spPr>
              <a:xfrm>
                <a:off x="7508008" y="4282475"/>
                <a:ext cx="25281" cy="44591"/>
              </a:xfrm>
              <a:custGeom>
                <a:avLst/>
                <a:gdLst/>
                <a:ahLst/>
                <a:cxnLst/>
                <a:rect l="l" t="t" r="r" b="b"/>
                <a:pathLst>
                  <a:path w="1355" h="2390" extrusionOk="0">
                    <a:moveTo>
                      <a:pt x="784" y="1"/>
                    </a:moveTo>
                    <a:cubicBezTo>
                      <a:pt x="669" y="1"/>
                      <a:pt x="598" y="72"/>
                      <a:pt x="527" y="143"/>
                    </a:cubicBezTo>
                    <a:cubicBezTo>
                      <a:pt x="327" y="243"/>
                      <a:pt x="327" y="469"/>
                      <a:pt x="226" y="669"/>
                    </a:cubicBezTo>
                    <a:cubicBezTo>
                      <a:pt x="226" y="769"/>
                      <a:pt x="101" y="870"/>
                      <a:pt x="101" y="1095"/>
                    </a:cubicBezTo>
                    <a:cubicBezTo>
                      <a:pt x="101" y="1195"/>
                      <a:pt x="1" y="1396"/>
                      <a:pt x="1" y="1621"/>
                    </a:cubicBezTo>
                    <a:cubicBezTo>
                      <a:pt x="101" y="1722"/>
                      <a:pt x="101" y="1922"/>
                      <a:pt x="226" y="2022"/>
                    </a:cubicBezTo>
                    <a:cubicBezTo>
                      <a:pt x="226" y="2123"/>
                      <a:pt x="327" y="2248"/>
                      <a:pt x="427" y="2348"/>
                    </a:cubicBezTo>
                    <a:cubicBezTo>
                      <a:pt x="486" y="2378"/>
                      <a:pt x="547" y="2390"/>
                      <a:pt x="608" y="2390"/>
                    </a:cubicBezTo>
                    <a:cubicBezTo>
                      <a:pt x="757" y="2390"/>
                      <a:pt x="912" y="2319"/>
                      <a:pt x="1053" y="2248"/>
                    </a:cubicBezTo>
                    <a:cubicBezTo>
                      <a:pt x="1254" y="2022"/>
                      <a:pt x="1254" y="1822"/>
                      <a:pt x="1354" y="1621"/>
                    </a:cubicBezTo>
                    <a:cubicBezTo>
                      <a:pt x="1354" y="1496"/>
                      <a:pt x="1354" y="1296"/>
                      <a:pt x="1254" y="1195"/>
                    </a:cubicBezTo>
                    <a:lnTo>
                      <a:pt x="1254" y="769"/>
                    </a:lnTo>
                    <a:lnTo>
                      <a:pt x="1254" y="669"/>
                    </a:lnTo>
                    <a:lnTo>
                      <a:pt x="1254" y="569"/>
                    </a:lnTo>
                    <a:lnTo>
                      <a:pt x="1254" y="243"/>
                    </a:lnTo>
                    <a:cubicBezTo>
                      <a:pt x="1154" y="143"/>
                      <a:pt x="1053" y="42"/>
                      <a:pt x="953" y="42"/>
                    </a:cubicBezTo>
                    <a:cubicBezTo>
                      <a:pt x="887" y="13"/>
                      <a:pt x="832" y="1"/>
                      <a:pt x="78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9363;p58"/>
              <p:cNvSpPr/>
              <p:nvPr/>
            </p:nvSpPr>
            <p:spPr>
              <a:xfrm>
                <a:off x="7531385" y="4286990"/>
                <a:ext cx="19" cy="2370"/>
              </a:xfrm>
              <a:custGeom>
                <a:avLst/>
                <a:gdLst/>
                <a:ahLst/>
                <a:cxnLst/>
                <a:rect l="l" t="t" r="r" b="b"/>
                <a:pathLst>
                  <a:path w="1" h="127" extrusionOk="0">
                    <a:moveTo>
                      <a:pt x="1" y="126"/>
                    </a:moveTo>
                    <a:lnTo>
                      <a:pt x="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9364;p58"/>
              <p:cNvSpPr/>
              <p:nvPr/>
            </p:nvSpPr>
            <p:spPr>
              <a:xfrm>
                <a:off x="7529519" y="4286990"/>
                <a:ext cx="1884" cy="19"/>
              </a:xfrm>
              <a:custGeom>
                <a:avLst/>
                <a:gdLst/>
                <a:ahLst/>
                <a:cxnLst/>
                <a:rect l="l" t="t" r="r" b="b"/>
                <a:pathLst>
                  <a:path w="101" h="1" extrusionOk="0">
                    <a:moveTo>
                      <a:pt x="1" y="1"/>
                    </a:moveTo>
                    <a:lnTo>
                      <a:pt x="101" y="1"/>
                    </a:lnTo>
                    <a:lnTo>
                      <a:pt x="101"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9365;p58"/>
              <p:cNvSpPr/>
              <p:nvPr/>
            </p:nvSpPr>
            <p:spPr>
              <a:xfrm>
                <a:off x="7568325" y="4293072"/>
                <a:ext cx="25747" cy="44909"/>
              </a:xfrm>
              <a:custGeom>
                <a:avLst/>
                <a:gdLst/>
                <a:ahLst/>
                <a:cxnLst/>
                <a:rect l="l" t="t" r="r" b="b"/>
                <a:pathLst>
                  <a:path w="1380" h="2407" extrusionOk="0">
                    <a:moveTo>
                      <a:pt x="628" y="1"/>
                    </a:moveTo>
                    <a:cubicBezTo>
                      <a:pt x="527" y="1"/>
                      <a:pt x="427" y="101"/>
                      <a:pt x="327" y="201"/>
                    </a:cubicBezTo>
                    <a:cubicBezTo>
                      <a:pt x="227" y="302"/>
                      <a:pt x="227" y="427"/>
                      <a:pt x="126" y="627"/>
                    </a:cubicBezTo>
                    <a:lnTo>
                      <a:pt x="126" y="928"/>
                    </a:lnTo>
                    <a:lnTo>
                      <a:pt x="126" y="1254"/>
                    </a:lnTo>
                    <a:cubicBezTo>
                      <a:pt x="126" y="1454"/>
                      <a:pt x="1" y="1680"/>
                      <a:pt x="126" y="1881"/>
                    </a:cubicBezTo>
                    <a:cubicBezTo>
                      <a:pt x="126" y="1981"/>
                      <a:pt x="227" y="2081"/>
                      <a:pt x="327" y="2181"/>
                    </a:cubicBezTo>
                    <a:cubicBezTo>
                      <a:pt x="327" y="2307"/>
                      <a:pt x="527" y="2307"/>
                      <a:pt x="628" y="2407"/>
                    </a:cubicBezTo>
                    <a:cubicBezTo>
                      <a:pt x="753" y="2407"/>
                      <a:pt x="853" y="2407"/>
                      <a:pt x="953" y="2307"/>
                    </a:cubicBezTo>
                    <a:cubicBezTo>
                      <a:pt x="953" y="2307"/>
                      <a:pt x="1054" y="2307"/>
                      <a:pt x="1054" y="2181"/>
                    </a:cubicBezTo>
                    <a:cubicBezTo>
                      <a:pt x="1154" y="2181"/>
                      <a:pt x="1154" y="2081"/>
                      <a:pt x="1254" y="2081"/>
                    </a:cubicBezTo>
                    <a:cubicBezTo>
                      <a:pt x="1254" y="1981"/>
                      <a:pt x="1379" y="1780"/>
                      <a:pt x="1379" y="1680"/>
                    </a:cubicBezTo>
                    <a:lnTo>
                      <a:pt x="1379" y="1154"/>
                    </a:lnTo>
                    <a:cubicBezTo>
                      <a:pt x="1379" y="928"/>
                      <a:pt x="1379" y="728"/>
                      <a:pt x="1254" y="427"/>
                    </a:cubicBezTo>
                    <a:cubicBezTo>
                      <a:pt x="1254" y="201"/>
                      <a:pt x="953"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9366;p58"/>
              <p:cNvSpPr/>
              <p:nvPr/>
            </p:nvSpPr>
            <p:spPr>
              <a:xfrm>
                <a:off x="7634723" y="4281393"/>
                <a:ext cx="21531" cy="33210"/>
              </a:xfrm>
              <a:custGeom>
                <a:avLst/>
                <a:gdLst/>
                <a:ahLst/>
                <a:cxnLst/>
                <a:rect l="l" t="t" r="r" b="b"/>
                <a:pathLst>
                  <a:path w="1154" h="1780" extrusionOk="0">
                    <a:moveTo>
                      <a:pt x="527" y="0"/>
                    </a:moveTo>
                    <a:cubicBezTo>
                      <a:pt x="427" y="0"/>
                      <a:pt x="427" y="100"/>
                      <a:pt x="327" y="100"/>
                    </a:cubicBezTo>
                    <a:cubicBezTo>
                      <a:pt x="327" y="100"/>
                      <a:pt x="201" y="100"/>
                      <a:pt x="201" y="201"/>
                    </a:cubicBezTo>
                    <a:cubicBezTo>
                      <a:pt x="101" y="301"/>
                      <a:pt x="1" y="426"/>
                      <a:pt x="1" y="527"/>
                    </a:cubicBezTo>
                    <a:lnTo>
                      <a:pt x="1" y="928"/>
                    </a:lnTo>
                    <a:lnTo>
                      <a:pt x="1" y="1053"/>
                    </a:lnTo>
                    <a:cubicBezTo>
                      <a:pt x="1" y="1153"/>
                      <a:pt x="1" y="1153"/>
                      <a:pt x="101" y="1253"/>
                    </a:cubicBezTo>
                    <a:cubicBezTo>
                      <a:pt x="101" y="1354"/>
                      <a:pt x="101" y="1454"/>
                      <a:pt x="201" y="1554"/>
                    </a:cubicBezTo>
                    <a:cubicBezTo>
                      <a:pt x="327" y="1679"/>
                      <a:pt x="327" y="1679"/>
                      <a:pt x="427" y="1679"/>
                    </a:cubicBezTo>
                    <a:cubicBezTo>
                      <a:pt x="527" y="1780"/>
                      <a:pt x="527" y="1780"/>
                      <a:pt x="627" y="1780"/>
                    </a:cubicBezTo>
                    <a:lnTo>
                      <a:pt x="728" y="1780"/>
                    </a:lnTo>
                    <a:cubicBezTo>
                      <a:pt x="828" y="1679"/>
                      <a:pt x="953" y="1679"/>
                      <a:pt x="1054" y="1554"/>
                    </a:cubicBezTo>
                    <a:cubicBezTo>
                      <a:pt x="1054" y="1554"/>
                      <a:pt x="1054" y="1454"/>
                      <a:pt x="1154" y="1454"/>
                    </a:cubicBezTo>
                    <a:lnTo>
                      <a:pt x="1154" y="1253"/>
                    </a:lnTo>
                    <a:lnTo>
                      <a:pt x="1154" y="1153"/>
                    </a:lnTo>
                    <a:lnTo>
                      <a:pt x="1154" y="1053"/>
                    </a:lnTo>
                    <a:lnTo>
                      <a:pt x="1154" y="727"/>
                    </a:lnTo>
                    <a:lnTo>
                      <a:pt x="1054" y="426"/>
                    </a:lnTo>
                    <a:cubicBezTo>
                      <a:pt x="1054" y="301"/>
                      <a:pt x="1054" y="301"/>
                      <a:pt x="953" y="201"/>
                    </a:cubicBezTo>
                    <a:lnTo>
                      <a:pt x="828" y="100"/>
                    </a:lnTo>
                    <a:lnTo>
                      <a:pt x="728" y="100"/>
                    </a:lnTo>
                    <a:cubicBezTo>
                      <a:pt x="627" y="0"/>
                      <a:pt x="527" y="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9367;p58"/>
              <p:cNvSpPr/>
              <p:nvPr/>
            </p:nvSpPr>
            <p:spPr>
              <a:xfrm>
                <a:off x="7687559" y="4271561"/>
                <a:ext cx="21064" cy="27147"/>
              </a:xfrm>
              <a:custGeom>
                <a:avLst/>
                <a:gdLst/>
                <a:ahLst/>
                <a:cxnLst/>
                <a:rect l="l" t="t" r="r" b="b"/>
                <a:pathLst>
                  <a:path w="1129" h="1455" extrusionOk="0">
                    <a:moveTo>
                      <a:pt x="502" y="1"/>
                    </a:moveTo>
                    <a:cubicBezTo>
                      <a:pt x="502" y="1"/>
                      <a:pt x="402" y="1"/>
                      <a:pt x="402" y="101"/>
                    </a:cubicBezTo>
                    <a:lnTo>
                      <a:pt x="201" y="101"/>
                    </a:lnTo>
                    <a:lnTo>
                      <a:pt x="201" y="201"/>
                    </a:lnTo>
                    <a:cubicBezTo>
                      <a:pt x="101" y="201"/>
                      <a:pt x="101" y="327"/>
                      <a:pt x="101" y="327"/>
                    </a:cubicBezTo>
                    <a:cubicBezTo>
                      <a:pt x="1" y="427"/>
                      <a:pt x="1" y="427"/>
                      <a:pt x="1" y="527"/>
                    </a:cubicBezTo>
                    <a:lnTo>
                      <a:pt x="1" y="627"/>
                    </a:lnTo>
                    <a:lnTo>
                      <a:pt x="1" y="728"/>
                    </a:lnTo>
                    <a:lnTo>
                      <a:pt x="1" y="1154"/>
                    </a:lnTo>
                    <a:cubicBezTo>
                      <a:pt x="101" y="1154"/>
                      <a:pt x="101" y="1254"/>
                      <a:pt x="201" y="1254"/>
                    </a:cubicBezTo>
                    <a:cubicBezTo>
                      <a:pt x="201" y="1354"/>
                      <a:pt x="302" y="1455"/>
                      <a:pt x="402" y="1455"/>
                    </a:cubicBezTo>
                    <a:lnTo>
                      <a:pt x="728" y="1455"/>
                    </a:lnTo>
                    <a:cubicBezTo>
                      <a:pt x="928" y="1354"/>
                      <a:pt x="1129" y="1254"/>
                      <a:pt x="1129" y="1054"/>
                    </a:cubicBezTo>
                    <a:lnTo>
                      <a:pt x="1129" y="953"/>
                    </a:lnTo>
                    <a:lnTo>
                      <a:pt x="1129" y="728"/>
                    </a:lnTo>
                    <a:cubicBezTo>
                      <a:pt x="1129" y="627"/>
                      <a:pt x="1129" y="627"/>
                      <a:pt x="1029" y="527"/>
                    </a:cubicBezTo>
                    <a:lnTo>
                      <a:pt x="1029" y="427"/>
                    </a:lnTo>
                    <a:lnTo>
                      <a:pt x="1029" y="327"/>
                    </a:lnTo>
                    <a:cubicBezTo>
                      <a:pt x="928" y="327"/>
                      <a:pt x="928" y="201"/>
                      <a:pt x="928" y="201"/>
                    </a:cubicBezTo>
                    <a:cubicBezTo>
                      <a:pt x="928" y="101"/>
                      <a:pt x="828" y="101"/>
                      <a:pt x="828" y="101"/>
                    </a:cubicBezTo>
                    <a:cubicBezTo>
                      <a:pt x="728" y="101"/>
                      <a:pt x="728" y="1"/>
                      <a:pt x="7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9368;p58"/>
              <p:cNvSpPr/>
              <p:nvPr/>
            </p:nvSpPr>
            <p:spPr>
              <a:xfrm>
                <a:off x="7714685" y="4234621"/>
                <a:ext cx="27147" cy="40711"/>
              </a:xfrm>
              <a:custGeom>
                <a:avLst/>
                <a:gdLst/>
                <a:ahLst/>
                <a:cxnLst/>
                <a:rect l="l" t="t" r="r" b="b"/>
                <a:pathLst>
                  <a:path w="1455" h="2182" extrusionOk="0">
                    <a:moveTo>
                      <a:pt x="301" y="1"/>
                    </a:moveTo>
                    <a:cubicBezTo>
                      <a:pt x="201" y="1"/>
                      <a:pt x="201" y="101"/>
                      <a:pt x="101" y="101"/>
                    </a:cubicBezTo>
                    <a:cubicBezTo>
                      <a:pt x="1" y="201"/>
                      <a:pt x="1" y="302"/>
                      <a:pt x="1" y="427"/>
                    </a:cubicBezTo>
                    <a:lnTo>
                      <a:pt x="1" y="828"/>
                    </a:lnTo>
                    <a:cubicBezTo>
                      <a:pt x="1" y="828"/>
                      <a:pt x="1" y="928"/>
                      <a:pt x="101" y="1054"/>
                    </a:cubicBezTo>
                    <a:lnTo>
                      <a:pt x="101" y="1254"/>
                    </a:lnTo>
                    <a:cubicBezTo>
                      <a:pt x="101" y="1354"/>
                      <a:pt x="201" y="1455"/>
                      <a:pt x="201" y="1555"/>
                    </a:cubicBezTo>
                    <a:cubicBezTo>
                      <a:pt x="301" y="1881"/>
                      <a:pt x="427" y="2181"/>
                      <a:pt x="727" y="2181"/>
                    </a:cubicBezTo>
                    <a:lnTo>
                      <a:pt x="1053" y="2181"/>
                    </a:lnTo>
                    <a:cubicBezTo>
                      <a:pt x="1153" y="2181"/>
                      <a:pt x="1254" y="2181"/>
                      <a:pt x="1254" y="2081"/>
                    </a:cubicBezTo>
                    <a:lnTo>
                      <a:pt x="1354" y="2081"/>
                    </a:lnTo>
                    <a:cubicBezTo>
                      <a:pt x="1354" y="1981"/>
                      <a:pt x="1454" y="1881"/>
                      <a:pt x="1454" y="1780"/>
                    </a:cubicBezTo>
                    <a:lnTo>
                      <a:pt x="1454" y="1555"/>
                    </a:lnTo>
                    <a:cubicBezTo>
                      <a:pt x="1454" y="1455"/>
                      <a:pt x="1454" y="1254"/>
                      <a:pt x="1354" y="1154"/>
                    </a:cubicBezTo>
                    <a:cubicBezTo>
                      <a:pt x="1354" y="1054"/>
                      <a:pt x="1254" y="928"/>
                      <a:pt x="1254" y="828"/>
                    </a:cubicBezTo>
                    <a:cubicBezTo>
                      <a:pt x="1153" y="728"/>
                      <a:pt x="1053" y="628"/>
                      <a:pt x="1053" y="527"/>
                    </a:cubicBezTo>
                    <a:cubicBezTo>
                      <a:pt x="928" y="427"/>
                      <a:pt x="828" y="302"/>
                      <a:pt x="828" y="2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9369;p58"/>
              <p:cNvSpPr/>
              <p:nvPr/>
            </p:nvSpPr>
            <p:spPr>
              <a:xfrm>
                <a:off x="7728249" y="4312718"/>
                <a:ext cx="25262" cy="27147"/>
              </a:xfrm>
              <a:custGeom>
                <a:avLst/>
                <a:gdLst/>
                <a:ahLst/>
                <a:cxnLst/>
                <a:rect l="l" t="t" r="r" b="b"/>
                <a:pathLst>
                  <a:path w="1354" h="1455" extrusionOk="0">
                    <a:moveTo>
                      <a:pt x="326" y="0"/>
                    </a:moveTo>
                    <a:lnTo>
                      <a:pt x="201" y="101"/>
                    </a:lnTo>
                    <a:lnTo>
                      <a:pt x="101" y="201"/>
                    </a:lnTo>
                    <a:lnTo>
                      <a:pt x="101" y="301"/>
                    </a:lnTo>
                    <a:cubicBezTo>
                      <a:pt x="0" y="301"/>
                      <a:pt x="0" y="401"/>
                      <a:pt x="0" y="502"/>
                    </a:cubicBezTo>
                    <a:cubicBezTo>
                      <a:pt x="0" y="627"/>
                      <a:pt x="0" y="627"/>
                      <a:pt x="101" y="727"/>
                    </a:cubicBezTo>
                    <a:lnTo>
                      <a:pt x="101" y="828"/>
                    </a:lnTo>
                    <a:cubicBezTo>
                      <a:pt x="101" y="928"/>
                      <a:pt x="101" y="1028"/>
                      <a:pt x="201" y="1028"/>
                    </a:cubicBezTo>
                    <a:lnTo>
                      <a:pt x="201" y="1128"/>
                    </a:lnTo>
                    <a:cubicBezTo>
                      <a:pt x="326" y="1128"/>
                      <a:pt x="326" y="1254"/>
                      <a:pt x="326" y="1254"/>
                    </a:cubicBezTo>
                    <a:lnTo>
                      <a:pt x="426" y="1354"/>
                    </a:lnTo>
                    <a:cubicBezTo>
                      <a:pt x="527" y="1354"/>
                      <a:pt x="527" y="1454"/>
                      <a:pt x="627" y="1454"/>
                    </a:cubicBezTo>
                    <a:lnTo>
                      <a:pt x="727" y="1454"/>
                    </a:lnTo>
                    <a:cubicBezTo>
                      <a:pt x="828" y="1454"/>
                      <a:pt x="953" y="1454"/>
                      <a:pt x="953" y="1354"/>
                    </a:cubicBezTo>
                    <a:cubicBezTo>
                      <a:pt x="1053" y="1354"/>
                      <a:pt x="1053" y="1354"/>
                      <a:pt x="1153" y="1254"/>
                    </a:cubicBezTo>
                    <a:cubicBezTo>
                      <a:pt x="1153" y="1254"/>
                      <a:pt x="1254" y="1254"/>
                      <a:pt x="1254" y="1128"/>
                    </a:cubicBezTo>
                    <a:lnTo>
                      <a:pt x="1254" y="1028"/>
                    </a:lnTo>
                    <a:lnTo>
                      <a:pt x="1254" y="928"/>
                    </a:lnTo>
                    <a:cubicBezTo>
                      <a:pt x="1354" y="828"/>
                      <a:pt x="1354" y="828"/>
                      <a:pt x="1254" y="727"/>
                    </a:cubicBezTo>
                    <a:cubicBezTo>
                      <a:pt x="1254" y="627"/>
                      <a:pt x="1254" y="502"/>
                      <a:pt x="1153" y="401"/>
                    </a:cubicBezTo>
                    <a:lnTo>
                      <a:pt x="1153" y="301"/>
                    </a:lnTo>
                    <a:cubicBezTo>
                      <a:pt x="1053" y="301"/>
                      <a:pt x="1053" y="201"/>
                      <a:pt x="953" y="201"/>
                    </a:cubicBezTo>
                    <a:lnTo>
                      <a:pt x="953" y="101"/>
                    </a:lnTo>
                    <a:lnTo>
                      <a:pt x="8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9370;p58"/>
              <p:cNvSpPr/>
              <p:nvPr/>
            </p:nvSpPr>
            <p:spPr>
              <a:xfrm>
                <a:off x="7544948" y="4220292"/>
                <a:ext cx="21531" cy="39610"/>
              </a:xfrm>
              <a:custGeom>
                <a:avLst/>
                <a:gdLst/>
                <a:ahLst/>
                <a:cxnLst/>
                <a:rect l="l" t="t" r="r" b="b"/>
                <a:pathLst>
                  <a:path w="1154" h="2123" extrusionOk="0">
                    <a:moveTo>
                      <a:pt x="756" y="1"/>
                    </a:moveTo>
                    <a:cubicBezTo>
                      <a:pt x="590" y="1"/>
                      <a:pt x="427" y="71"/>
                      <a:pt x="427" y="142"/>
                    </a:cubicBezTo>
                    <a:cubicBezTo>
                      <a:pt x="327" y="443"/>
                      <a:pt x="226" y="669"/>
                      <a:pt x="126" y="869"/>
                    </a:cubicBezTo>
                    <a:lnTo>
                      <a:pt x="126" y="1295"/>
                    </a:lnTo>
                    <a:cubicBezTo>
                      <a:pt x="126" y="1396"/>
                      <a:pt x="1" y="1396"/>
                      <a:pt x="1" y="1496"/>
                    </a:cubicBezTo>
                    <a:cubicBezTo>
                      <a:pt x="1" y="1596"/>
                      <a:pt x="126" y="1696"/>
                      <a:pt x="126" y="1822"/>
                    </a:cubicBezTo>
                    <a:lnTo>
                      <a:pt x="226" y="1922"/>
                    </a:lnTo>
                    <a:lnTo>
                      <a:pt x="327" y="2022"/>
                    </a:lnTo>
                    <a:cubicBezTo>
                      <a:pt x="427" y="2122"/>
                      <a:pt x="527" y="2122"/>
                      <a:pt x="627" y="2122"/>
                    </a:cubicBezTo>
                    <a:cubicBezTo>
                      <a:pt x="753" y="2122"/>
                      <a:pt x="853" y="2022"/>
                      <a:pt x="953" y="2022"/>
                    </a:cubicBezTo>
                    <a:cubicBezTo>
                      <a:pt x="1053" y="1922"/>
                      <a:pt x="1053" y="1822"/>
                      <a:pt x="1154" y="1696"/>
                    </a:cubicBezTo>
                    <a:lnTo>
                      <a:pt x="1154" y="1496"/>
                    </a:lnTo>
                    <a:lnTo>
                      <a:pt x="1154" y="1295"/>
                    </a:lnTo>
                    <a:lnTo>
                      <a:pt x="1154" y="1070"/>
                    </a:lnTo>
                    <a:lnTo>
                      <a:pt x="1154" y="568"/>
                    </a:lnTo>
                    <a:lnTo>
                      <a:pt x="1154" y="142"/>
                    </a:lnTo>
                    <a:cubicBezTo>
                      <a:pt x="1053" y="142"/>
                      <a:pt x="1053" y="42"/>
                      <a:pt x="953" y="42"/>
                    </a:cubicBezTo>
                    <a:cubicBezTo>
                      <a:pt x="894" y="13"/>
                      <a:pt x="825" y="1"/>
                      <a:pt x="75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9371;p58"/>
              <p:cNvSpPr/>
              <p:nvPr/>
            </p:nvSpPr>
            <p:spPr>
              <a:xfrm>
                <a:off x="7594052" y="4224807"/>
                <a:ext cx="21064" cy="36961"/>
              </a:xfrm>
              <a:custGeom>
                <a:avLst/>
                <a:gdLst/>
                <a:ahLst/>
                <a:cxnLst/>
                <a:rect l="l" t="t" r="r" b="b"/>
                <a:pathLst>
                  <a:path w="1129" h="1981" extrusionOk="0">
                    <a:moveTo>
                      <a:pt x="401" y="1"/>
                    </a:moveTo>
                    <a:cubicBezTo>
                      <a:pt x="301" y="1"/>
                      <a:pt x="201" y="1"/>
                      <a:pt x="101" y="101"/>
                    </a:cubicBezTo>
                    <a:cubicBezTo>
                      <a:pt x="0" y="201"/>
                      <a:pt x="0" y="326"/>
                      <a:pt x="0" y="427"/>
                    </a:cubicBezTo>
                    <a:lnTo>
                      <a:pt x="0" y="953"/>
                    </a:lnTo>
                    <a:lnTo>
                      <a:pt x="0" y="1154"/>
                    </a:lnTo>
                    <a:cubicBezTo>
                      <a:pt x="0" y="1354"/>
                      <a:pt x="0" y="1580"/>
                      <a:pt x="101" y="1680"/>
                    </a:cubicBezTo>
                    <a:cubicBezTo>
                      <a:pt x="201" y="1880"/>
                      <a:pt x="301" y="1880"/>
                      <a:pt x="502" y="1981"/>
                    </a:cubicBezTo>
                    <a:lnTo>
                      <a:pt x="727" y="1981"/>
                    </a:lnTo>
                    <a:cubicBezTo>
                      <a:pt x="827" y="1880"/>
                      <a:pt x="827" y="1880"/>
                      <a:pt x="928" y="1780"/>
                    </a:cubicBezTo>
                    <a:cubicBezTo>
                      <a:pt x="1028" y="1680"/>
                      <a:pt x="1028" y="1680"/>
                      <a:pt x="1028" y="1580"/>
                    </a:cubicBezTo>
                    <a:lnTo>
                      <a:pt x="1128" y="1454"/>
                    </a:lnTo>
                    <a:lnTo>
                      <a:pt x="1128" y="1354"/>
                    </a:lnTo>
                    <a:lnTo>
                      <a:pt x="1128" y="1254"/>
                    </a:lnTo>
                    <a:cubicBezTo>
                      <a:pt x="1128" y="1053"/>
                      <a:pt x="1128" y="953"/>
                      <a:pt x="1028" y="828"/>
                    </a:cubicBezTo>
                    <a:cubicBezTo>
                      <a:pt x="1028" y="627"/>
                      <a:pt x="928" y="527"/>
                      <a:pt x="928" y="326"/>
                    </a:cubicBezTo>
                    <a:cubicBezTo>
                      <a:pt x="827" y="201"/>
                      <a:pt x="827" y="101"/>
                      <a:pt x="7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9372;p58"/>
              <p:cNvSpPr/>
              <p:nvPr/>
            </p:nvSpPr>
            <p:spPr>
              <a:xfrm>
                <a:off x="7642671" y="4214994"/>
                <a:ext cx="23415" cy="30878"/>
              </a:xfrm>
              <a:custGeom>
                <a:avLst/>
                <a:gdLst/>
                <a:ahLst/>
                <a:cxnLst/>
                <a:rect l="l" t="t" r="r" b="b"/>
                <a:pathLst>
                  <a:path w="1255" h="1655" extrusionOk="0">
                    <a:moveTo>
                      <a:pt x="302" y="0"/>
                    </a:moveTo>
                    <a:cubicBezTo>
                      <a:pt x="201" y="0"/>
                      <a:pt x="201" y="101"/>
                      <a:pt x="201" y="101"/>
                    </a:cubicBezTo>
                    <a:cubicBezTo>
                      <a:pt x="101" y="101"/>
                      <a:pt x="101" y="226"/>
                      <a:pt x="101" y="226"/>
                    </a:cubicBezTo>
                    <a:lnTo>
                      <a:pt x="1" y="326"/>
                    </a:lnTo>
                    <a:lnTo>
                      <a:pt x="1" y="627"/>
                    </a:lnTo>
                    <a:cubicBezTo>
                      <a:pt x="1" y="627"/>
                      <a:pt x="1" y="727"/>
                      <a:pt x="101" y="852"/>
                    </a:cubicBezTo>
                    <a:lnTo>
                      <a:pt x="101" y="1053"/>
                    </a:lnTo>
                    <a:lnTo>
                      <a:pt x="101" y="1153"/>
                    </a:lnTo>
                    <a:lnTo>
                      <a:pt x="201" y="1253"/>
                    </a:lnTo>
                    <a:lnTo>
                      <a:pt x="201" y="1354"/>
                    </a:lnTo>
                    <a:lnTo>
                      <a:pt x="302" y="1479"/>
                    </a:lnTo>
                    <a:cubicBezTo>
                      <a:pt x="402" y="1579"/>
                      <a:pt x="527" y="1579"/>
                      <a:pt x="527" y="1579"/>
                    </a:cubicBezTo>
                    <a:cubicBezTo>
                      <a:pt x="577" y="1629"/>
                      <a:pt x="628" y="1654"/>
                      <a:pt x="678" y="1654"/>
                    </a:cubicBezTo>
                    <a:cubicBezTo>
                      <a:pt x="728" y="1654"/>
                      <a:pt x="778" y="1629"/>
                      <a:pt x="828" y="1579"/>
                    </a:cubicBezTo>
                    <a:cubicBezTo>
                      <a:pt x="1029" y="1579"/>
                      <a:pt x="1154" y="1479"/>
                      <a:pt x="1154" y="1253"/>
                    </a:cubicBezTo>
                    <a:cubicBezTo>
                      <a:pt x="1154" y="1153"/>
                      <a:pt x="1254" y="1153"/>
                      <a:pt x="1254" y="1053"/>
                    </a:cubicBezTo>
                    <a:cubicBezTo>
                      <a:pt x="1154" y="953"/>
                      <a:pt x="1154" y="852"/>
                      <a:pt x="1154" y="727"/>
                    </a:cubicBezTo>
                    <a:cubicBezTo>
                      <a:pt x="1029" y="627"/>
                      <a:pt x="1029" y="627"/>
                      <a:pt x="1029" y="527"/>
                    </a:cubicBezTo>
                    <a:cubicBezTo>
                      <a:pt x="928" y="426"/>
                      <a:pt x="928" y="326"/>
                      <a:pt x="828" y="226"/>
                    </a:cubicBezTo>
                    <a:cubicBezTo>
                      <a:pt x="828" y="226"/>
                      <a:pt x="828" y="101"/>
                      <a:pt x="728" y="101"/>
                    </a:cubicBezTo>
                    <a:lnTo>
                      <a:pt x="628"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9373;p58"/>
              <p:cNvSpPr/>
              <p:nvPr/>
            </p:nvSpPr>
            <p:spPr>
              <a:xfrm>
                <a:off x="7566459" y="4148016"/>
                <a:ext cx="25281" cy="45487"/>
              </a:xfrm>
              <a:custGeom>
                <a:avLst/>
                <a:gdLst/>
                <a:ahLst/>
                <a:cxnLst/>
                <a:rect l="l" t="t" r="r" b="b"/>
                <a:pathLst>
                  <a:path w="1355" h="2438" extrusionOk="0">
                    <a:moveTo>
                      <a:pt x="846" y="1"/>
                    </a:moveTo>
                    <a:cubicBezTo>
                      <a:pt x="772" y="1"/>
                      <a:pt x="694" y="56"/>
                      <a:pt x="627" y="56"/>
                    </a:cubicBezTo>
                    <a:cubicBezTo>
                      <a:pt x="527" y="157"/>
                      <a:pt x="527" y="257"/>
                      <a:pt x="427" y="357"/>
                    </a:cubicBezTo>
                    <a:cubicBezTo>
                      <a:pt x="327" y="558"/>
                      <a:pt x="226" y="884"/>
                      <a:pt x="101" y="1084"/>
                    </a:cubicBezTo>
                    <a:cubicBezTo>
                      <a:pt x="101" y="1184"/>
                      <a:pt x="101" y="1310"/>
                      <a:pt x="1" y="1510"/>
                    </a:cubicBezTo>
                    <a:lnTo>
                      <a:pt x="1" y="1610"/>
                    </a:lnTo>
                    <a:lnTo>
                      <a:pt x="1" y="2036"/>
                    </a:lnTo>
                    <a:cubicBezTo>
                      <a:pt x="1" y="2036"/>
                      <a:pt x="101" y="2137"/>
                      <a:pt x="101" y="2237"/>
                    </a:cubicBezTo>
                    <a:cubicBezTo>
                      <a:pt x="101" y="2337"/>
                      <a:pt x="327" y="2437"/>
                      <a:pt x="527" y="2437"/>
                    </a:cubicBezTo>
                    <a:cubicBezTo>
                      <a:pt x="627" y="2437"/>
                      <a:pt x="853" y="2437"/>
                      <a:pt x="953" y="2337"/>
                    </a:cubicBezTo>
                    <a:cubicBezTo>
                      <a:pt x="1154" y="2036"/>
                      <a:pt x="1254" y="1711"/>
                      <a:pt x="1254" y="1410"/>
                    </a:cubicBezTo>
                    <a:cubicBezTo>
                      <a:pt x="1354" y="1084"/>
                      <a:pt x="1354" y="783"/>
                      <a:pt x="1354" y="457"/>
                    </a:cubicBezTo>
                    <a:cubicBezTo>
                      <a:pt x="1354" y="357"/>
                      <a:pt x="1354" y="257"/>
                      <a:pt x="1254" y="157"/>
                    </a:cubicBezTo>
                    <a:cubicBezTo>
                      <a:pt x="1154" y="56"/>
                      <a:pt x="1053" y="56"/>
                      <a:pt x="953" y="56"/>
                    </a:cubicBezTo>
                    <a:cubicBezTo>
                      <a:pt x="920" y="15"/>
                      <a:pt x="883" y="1"/>
                      <a:pt x="84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9374;p58"/>
              <p:cNvSpPr/>
              <p:nvPr/>
            </p:nvSpPr>
            <p:spPr>
              <a:xfrm>
                <a:off x="7603399" y="4146729"/>
                <a:ext cx="23397" cy="43024"/>
              </a:xfrm>
              <a:custGeom>
                <a:avLst/>
                <a:gdLst/>
                <a:ahLst/>
                <a:cxnLst/>
                <a:rect l="l" t="t" r="r" b="b"/>
                <a:pathLst>
                  <a:path w="1254" h="2306" extrusionOk="0">
                    <a:moveTo>
                      <a:pt x="627" y="0"/>
                    </a:moveTo>
                    <a:cubicBezTo>
                      <a:pt x="427" y="0"/>
                      <a:pt x="126" y="125"/>
                      <a:pt x="126" y="426"/>
                    </a:cubicBezTo>
                    <a:cubicBezTo>
                      <a:pt x="1" y="627"/>
                      <a:pt x="1" y="953"/>
                      <a:pt x="1" y="1153"/>
                    </a:cubicBezTo>
                    <a:lnTo>
                      <a:pt x="1" y="1479"/>
                    </a:lnTo>
                    <a:lnTo>
                      <a:pt x="1" y="1579"/>
                    </a:lnTo>
                    <a:cubicBezTo>
                      <a:pt x="1" y="1780"/>
                      <a:pt x="1" y="1880"/>
                      <a:pt x="126" y="2005"/>
                    </a:cubicBezTo>
                    <a:cubicBezTo>
                      <a:pt x="126" y="2105"/>
                      <a:pt x="226" y="2105"/>
                      <a:pt x="226" y="2105"/>
                    </a:cubicBezTo>
                    <a:cubicBezTo>
                      <a:pt x="226" y="2206"/>
                      <a:pt x="326" y="2206"/>
                      <a:pt x="427" y="2306"/>
                    </a:cubicBezTo>
                    <a:lnTo>
                      <a:pt x="753" y="2306"/>
                    </a:lnTo>
                    <a:cubicBezTo>
                      <a:pt x="853" y="2306"/>
                      <a:pt x="953" y="2206"/>
                      <a:pt x="1053" y="2105"/>
                    </a:cubicBezTo>
                    <a:lnTo>
                      <a:pt x="1154" y="2005"/>
                    </a:lnTo>
                    <a:lnTo>
                      <a:pt x="1154" y="1780"/>
                    </a:lnTo>
                    <a:cubicBezTo>
                      <a:pt x="1254" y="1579"/>
                      <a:pt x="1154" y="1479"/>
                      <a:pt x="1154" y="1253"/>
                    </a:cubicBezTo>
                    <a:lnTo>
                      <a:pt x="1154" y="526"/>
                    </a:lnTo>
                    <a:cubicBezTo>
                      <a:pt x="1154" y="426"/>
                      <a:pt x="1053" y="226"/>
                      <a:pt x="953" y="226"/>
                    </a:cubicBezTo>
                    <a:cubicBezTo>
                      <a:pt x="853" y="125"/>
                      <a:pt x="753" y="0"/>
                      <a:pt x="6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9375;p58"/>
              <p:cNvSpPr/>
              <p:nvPr/>
            </p:nvSpPr>
            <p:spPr>
              <a:xfrm>
                <a:off x="8160763" y="4182382"/>
                <a:ext cx="33210" cy="34498"/>
              </a:xfrm>
              <a:custGeom>
                <a:avLst/>
                <a:gdLst/>
                <a:ahLst/>
                <a:cxnLst/>
                <a:rect l="l" t="t" r="r" b="b"/>
                <a:pathLst>
                  <a:path w="1780" h="1849" extrusionOk="0">
                    <a:moveTo>
                      <a:pt x="1319" y="0"/>
                    </a:moveTo>
                    <a:cubicBezTo>
                      <a:pt x="1254" y="0"/>
                      <a:pt x="1204" y="32"/>
                      <a:pt x="1153" y="94"/>
                    </a:cubicBezTo>
                    <a:cubicBezTo>
                      <a:pt x="1053" y="94"/>
                      <a:pt x="1053" y="94"/>
                      <a:pt x="953" y="194"/>
                    </a:cubicBezTo>
                    <a:lnTo>
                      <a:pt x="828" y="194"/>
                    </a:lnTo>
                    <a:cubicBezTo>
                      <a:pt x="828" y="295"/>
                      <a:pt x="727" y="295"/>
                      <a:pt x="727" y="395"/>
                    </a:cubicBezTo>
                    <a:cubicBezTo>
                      <a:pt x="627" y="395"/>
                      <a:pt x="627" y="495"/>
                      <a:pt x="527" y="595"/>
                    </a:cubicBezTo>
                    <a:cubicBezTo>
                      <a:pt x="527" y="595"/>
                      <a:pt x="427" y="595"/>
                      <a:pt x="427" y="721"/>
                    </a:cubicBezTo>
                    <a:cubicBezTo>
                      <a:pt x="326" y="721"/>
                      <a:pt x="101" y="821"/>
                      <a:pt x="101" y="921"/>
                    </a:cubicBezTo>
                    <a:cubicBezTo>
                      <a:pt x="1" y="1021"/>
                      <a:pt x="1" y="1122"/>
                      <a:pt x="1" y="1222"/>
                    </a:cubicBezTo>
                    <a:lnTo>
                      <a:pt x="1" y="1448"/>
                    </a:lnTo>
                    <a:cubicBezTo>
                      <a:pt x="1" y="1448"/>
                      <a:pt x="101" y="1548"/>
                      <a:pt x="101" y="1648"/>
                    </a:cubicBezTo>
                    <a:cubicBezTo>
                      <a:pt x="201" y="1648"/>
                      <a:pt x="201" y="1648"/>
                      <a:pt x="201" y="1748"/>
                    </a:cubicBezTo>
                    <a:lnTo>
                      <a:pt x="427" y="1748"/>
                    </a:lnTo>
                    <a:cubicBezTo>
                      <a:pt x="427" y="1849"/>
                      <a:pt x="527" y="1849"/>
                      <a:pt x="527" y="1849"/>
                    </a:cubicBezTo>
                    <a:lnTo>
                      <a:pt x="727" y="1849"/>
                    </a:lnTo>
                    <a:cubicBezTo>
                      <a:pt x="953" y="1748"/>
                      <a:pt x="1053" y="1648"/>
                      <a:pt x="1254" y="1448"/>
                    </a:cubicBezTo>
                    <a:cubicBezTo>
                      <a:pt x="1354" y="1347"/>
                      <a:pt x="1354" y="1222"/>
                      <a:pt x="1454" y="1122"/>
                    </a:cubicBezTo>
                    <a:cubicBezTo>
                      <a:pt x="1579" y="1021"/>
                      <a:pt x="1579" y="921"/>
                      <a:pt x="1680" y="821"/>
                    </a:cubicBezTo>
                    <a:lnTo>
                      <a:pt x="1680" y="595"/>
                    </a:lnTo>
                    <a:cubicBezTo>
                      <a:pt x="1780" y="595"/>
                      <a:pt x="1780" y="495"/>
                      <a:pt x="1780" y="395"/>
                    </a:cubicBezTo>
                    <a:cubicBezTo>
                      <a:pt x="1780" y="295"/>
                      <a:pt x="1680" y="94"/>
                      <a:pt x="1579" y="94"/>
                    </a:cubicBezTo>
                    <a:cubicBezTo>
                      <a:pt x="1467" y="32"/>
                      <a:pt x="1385" y="0"/>
                      <a:pt x="13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9376;p58"/>
              <p:cNvSpPr/>
              <p:nvPr/>
            </p:nvSpPr>
            <p:spPr>
              <a:xfrm>
                <a:off x="8193953" y="4196860"/>
                <a:ext cx="33229" cy="39666"/>
              </a:xfrm>
              <a:custGeom>
                <a:avLst/>
                <a:gdLst/>
                <a:ahLst/>
                <a:cxnLst/>
                <a:rect l="l" t="t" r="r" b="b"/>
                <a:pathLst>
                  <a:path w="1781" h="2126" extrusionOk="0">
                    <a:moveTo>
                      <a:pt x="1254" y="0"/>
                    </a:moveTo>
                    <a:cubicBezTo>
                      <a:pt x="1221" y="0"/>
                      <a:pt x="1187" y="12"/>
                      <a:pt x="1154" y="45"/>
                    </a:cubicBezTo>
                    <a:lnTo>
                      <a:pt x="928" y="45"/>
                    </a:lnTo>
                    <a:cubicBezTo>
                      <a:pt x="928" y="145"/>
                      <a:pt x="828" y="145"/>
                      <a:pt x="828" y="245"/>
                    </a:cubicBezTo>
                    <a:cubicBezTo>
                      <a:pt x="728" y="446"/>
                      <a:pt x="527" y="571"/>
                      <a:pt x="427" y="772"/>
                    </a:cubicBezTo>
                    <a:cubicBezTo>
                      <a:pt x="427" y="872"/>
                      <a:pt x="302" y="972"/>
                      <a:pt x="201" y="1073"/>
                    </a:cubicBezTo>
                    <a:cubicBezTo>
                      <a:pt x="101" y="1198"/>
                      <a:pt x="1" y="1398"/>
                      <a:pt x="1" y="1599"/>
                    </a:cubicBezTo>
                    <a:cubicBezTo>
                      <a:pt x="1" y="1699"/>
                      <a:pt x="1" y="1824"/>
                      <a:pt x="101" y="1925"/>
                    </a:cubicBezTo>
                    <a:cubicBezTo>
                      <a:pt x="101" y="1925"/>
                      <a:pt x="201" y="2025"/>
                      <a:pt x="302" y="2125"/>
                    </a:cubicBezTo>
                    <a:lnTo>
                      <a:pt x="928" y="2125"/>
                    </a:lnTo>
                    <a:cubicBezTo>
                      <a:pt x="1054" y="2025"/>
                      <a:pt x="1154" y="1824"/>
                      <a:pt x="1254" y="1599"/>
                    </a:cubicBezTo>
                    <a:cubicBezTo>
                      <a:pt x="1254" y="1499"/>
                      <a:pt x="1354" y="1398"/>
                      <a:pt x="1354" y="1298"/>
                    </a:cubicBezTo>
                    <a:cubicBezTo>
                      <a:pt x="1455" y="1198"/>
                      <a:pt x="1555" y="972"/>
                      <a:pt x="1680" y="772"/>
                    </a:cubicBezTo>
                    <a:cubicBezTo>
                      <a:pt x="1680" y="672"/>
                      <a:pt x="1780" y="446"/>
                      <a:pt x="1680" y="346"/>
                    </a:cubicBezTo>
                    <a:cubicBezTo>
                      <a:pt x="1680" y="245"/>
                      <a:pt x="1555" y="145"/>
                      <a:pt x="1455" y="45"/>
                    </a:cubicBezTo>
                    <a:cubicBezTo>
                      <a:pt x="1388" y="45"/>
                      <a:pt x="1321" y="0"/>
                      <a:pt x="12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9377;p58"/>
              <p:cNvSpPr/>
              <p:nvPr/>
            </p:nvSpPr>
            <p:spPr>
              <a:xfrm>
                <a:off x="8230893" y="4221076"/>
                <a:ext cx="27147" cy="42558"/>
              </a:xfrm>
              <a:custGeom>
                <a:avLst/>
                <a:gdLst/>
                <a:ahLst/>
                <a:cxnLst/>
                <a:rect l="l" t="t" r="r" b="b"/>
                <a:pathLst>
                  <a:path w="1455" h="2281" extrusionOk="0">
                    <a:moveTo>
                      <a:pt x="1154" y="0"/>
                    </a:moveTo>
                    <a:cubicBezTo>
                      <a:pt x="953" y="0"/>
                      <a:pt x="828" y="0"/>
                      <a:pt x="728" y="100"/>
                    </a:cubicBezTo>
                    <a:cubicBezTo>
                      <a:pt x="628" y="100"/>
                      <a:pt x="527" y="201"/>
                      <a:pt x="527" y="401"/>
                    </a:cubicBezTo>
                    <a:cubicBezTo>
                      <a:pt x="527" y="401"/>
                      <a:pt x="427" y="526"/>
                      <a:pt x="427" y="627"/>
                    </a:cubicBezTo>
                    <a:cubicBezTo>
                      <a:pt x="327" y="727"/>
                      <a:pt x="327" y="927"/>
                      <a:pt x="201" y="1028"/>
                    </a:cubicBezTo>
                    <a:cubicBezTo>
                      <a:pt x="201" y="1153"/>
                      <a:pt x="101" y="1153"/>
                      <a:pt x="101" y="1253"/>
                    </a:cubicBezTo>
                    <a:cubicBezTo>
                      <a:pt x="101" y="1354"/>
                      <a:pt x="1" y="1454"/>
                      <a:pt x="1" y="1454"/>
                    </a:cubicBezTo>
                    <a:lnTo>
                      <a:pt x="1" y="1880"/>
                    </a:lnTo>
                    <a:cubicBezTo>
                      <a:pt x="1" y="1980"/>
                      <a:pt x="101" y="2080"/>
                      <a:pt x="201" y="2080"/>
                    </a:cubicBezTo>
                    <a:cubicBezTo>
                      <a:pt x="201" y="2181"/>
                      <a:pt x="327" y="2181"/>
                      <a:pt x="327" y="2181"/>
                    </a:cubicBezTo>
                    <a:cubicBezTo>
                      <a:pt x="427" y="2281"/>
                      <a:pt x="527" y="2281"/>
                      <a:pt x="527" y="2281"/>
                    </a:cubicBezTo>
                    <a:cubicBezTo>
                      <a:pt x="628" y="2281"/>
                      <a:pt x="728" y="2281"/>
                      <a:pt x="828" y="2181"/>
                    </a:cubicBezTo>
                    <a:cubicBezTo>
                      <a:pt x="953" y="2181"/>
                      <a:pt x="1154" y="1980"/>
                      <a:pt x="1154" y="1780"/>
                    </a:cubicBezTo>
                    <a:cubicBezTo>
                      <a:pt x="1154" y="1780"/>
                      <a:pt x="1154" y="1654"/>
                      <a:pt x="1254" y="1654"/>
                    </a:cubicBezTo>
                    <a:lnTo>
                      <a:pt x="1254" y="1354"/>
                    </a:lnTo>
                    <a:cubicBezTo>
                      <a:pt x="1354" y="1028"/>
                      <a:pt x="1455" y="827"/>
                      <a:pt x="1455" y="627"/>
                    </a:cubicBezTo>
                    <a:lnTo>
                      <a:pt x="1455" y="201"/>
                    </a:lnTo>
                    <a:cubicBezTo>
                      <a:pt x="1354" y="201"/>
                      <a:pt x="1254" y="100"/>
                      <a:pt x="1154"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9378;p58"/>
              <p:cNvSpPr/>
              <p:nvPr/>
            </p:nvSpPr>
            <p:spPr>
              <a:xfrm>
                <a:off x="8106062" y="4250069"/>
                <a:ext cx="39293" cy="40692"/>
              </a:xfrm>
              <a:custGeom>
                <a:avLst/>
                <a:gdLst/>
                <a:ahLst/>
                <a:cxnLst/>
                <a:rect l="l" t="t" r="r" b="b"/>
                <a:pathLst>
                  <a:path w="2106" h="2181" extrusionOk="0">
                    <a:moveTo>
                      <a:pt x="1579" y="0"/>
                    </a:moveTo>
                    <a:cubicBezTo>
                      <a:pt x="1579" y="100"/>
                      <a:pt x="1479" y="100"/>
                      <a:pt x="1479" y="100"/>
                    </a:cubicBezTo>
                    <a:cubicBezTo>
                      <a:pt x="1379" y="100"/>
                      <a:pt x="1253" y="100"/>
                      <a:pt x="1153" y="226"/>
                    </a:cubicBezTo>
                    <a:cubicBezTo>
                      <a:pt x="1153" y="326"/>
                      <a:pt x="1053" y="326"/>
                      <a:pt x="953" y="426"/>
                    </a:cubicBezTo>
                    <a:cubicBezTo>
                      <a:pt x="852" y="526"/>
                      <a:pt x="752" y="627"/>
                      <a:pt x="627" y="727"/>
                    </a:cubicBezTo>
                    <a:cubicBezTo>
                      <a:pt x="526" y="727"/>
                      <a:pt x="426" y="852"/>
                      <a:pt x="326" y="952"/>
                    </a:cubicBezTo>
                    <a:cubicBezTo>
                      <a:pt x="226" y="1053"/>
                      <a:pt x="0" y="1253"/>
                      <a:pt x="0" y="1479"/>
                    </a:cubicBezTo>
                    <a:lnTo>
                      <a:pt x="0" y="1779"/>
                    </a:lnTo>
                    <a:cubicBezTo>
                      <a:pt x="0" y="1880"/>
                      <a:pt x="125" y="1880"/>
                      <a:pt x="125" y="1980"/>
                    </a:cubicBezTo>
                    <a:cubicBezTo>
                      <a:pt x="226" y="2105"/>
                      <a:pt x="326" y="2105"/>
                      <a:pt x="426" y="2105"/>
                    </a:cubicBezTo>
                    <a:cubicBezTo>
                      <a:pt x="476" y="2155"/>
                      <a:pt x="526" y="2180"/>
                      <a:pt x="580" y="2180"/>
                    </a:cubicBezTo>
                    <a:cubicBezTo>
                      <a:pt x="633" y="2180"/>
                      <a:pt x="689" y="2155"/>
                      <a:pt x="752" y="2105"/>
                    </a:cubicBezTo>
                    <a:cubicBezTo>
                      <a:pt x="953" y="2105"/>
                      <a:pt x="1053" y="1980"/>
                      <a:pt x="1153" y="1779"/>
                    </a:cubicBezTo>
                    <a:cubicBezTo>
                      <a:pt x="1253" y="1679"/>
                      <a:pt x="1379" y="1579"/>
                      <a:pt x="1479" y="1479"/>
                    </a:cubicBezTo>
                    <a:cubicBezTo>
                      <a:pt x="1579" y="1479"/>
                      <a:pt x="1679" y="1353"/>
                      <a:pt x="1679" y="1253"/>
                    </a:cubicBezTo>
                    <a:cubicBezTo>
                      <a:pt x="1780" y="1153"/>
                      <a:pt x="1880" y="1053"/>
                      <a:pt x="2005" y="952"/>
                    </a:cubicBezTo>
                    <a:cubicBezTo>
                      <a:pt x="2005" y="952"/>
                      <a:pt x="2005" y="852"/>
                      <a:pt x="2105" y="727"/>
                    </a:cubicBezTo>
                    <a:lnTo>
                      <a:pt x="2105" y="526"/>
                    </a:lnTo>
                    <a:cubicBezTo>
                      <a:pt x="2105" y="426"/>
                      <a:pt x="2005" y="326"/>
                      <a:pt x="2005" y="226"/>
                    </a:cubicBezTo>
                    <a:cubicBezTo>
                      <a:pt x="1880" y="100"/>
                      <a:pt x="1679" y="0"/>
                      <a:pt x="157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9379;p58"/>
              <p:cNvSpPr/>
              <p:nvPr/>
            </p:nvSpPr>
            <p:spPr>
              <a:xfrm>
                <a:off x="8166845" y="4271561"/>
                <a:ext cx="35095" cy="47259"/>
              </a:xfrm>
              <a:custGeom>
                <a:avLst/>
                <a:gdLst/>
                <a:ahLst/>
                <a:cxnLst/>
                <a:rect l="l" t="t" r="r" b="b"/>
                <a:pathLst>
                  <a:path w="1881" h="2533" extrusionOk="0">
                    <a:moveTo>
                      <a:pt x="1354" y="1"/>
                    </a:moveTo>
                    <a:cubicBezTo>
                      <a:pt x="1253" y="1"/>
                      <a:pt x="1128" y="101"/>
                      <a:pt x="1028" y="201"/>
                    </a:cubicBezTo>
                    <a:cubicBezTo>
                      <a:pt x="928" y="427"/>
                      <a:pt x="727" y="728"/>
                      <a:pt x="502" y="953"/>
                    </a:cubicBezTo>
                    <a:cubicBezTo>
                      <a:pt x="401" y="1054"/>
                      <a:pt x="301" y="1254"/>
                      <a:pt x="201" y="1354"/>
                    </a:cubicBezTo>
                    <a:cubicBezTo>
                      <a:pt x="101" y="1580"/>
                      <a:pt x="0" y="1780"/>
                      <a:pt x="0" y="1981"/>
                    </a:cubicBezTo>
                    <a:cubicBezTo>
                      <a:pt x="0" y="2334"/>
                      <a:pt x="276" y="2533"/>
                      <a:pt x="614" y="2533"/>
                    </a:cubicBezTo>
                    <a:cubicBezTo>
                      <a:pt x="683" y="2533"/>
                      <a:pt x="755" y="2524"/>
                      <a:pt x="827" y="2507"/>
                    </a:cubicBezTo>
                    <a:cubicBezTo>
                      <a:pt x="1028" y="2407"/>
                      <a:pt x="1128" y="2081"/>
                      <a:pt x="1253" y="1881"/>
                    </a:cubicBezTo>
                    <a:cubicBezTo>
                      <a:pt x="1354" y="1780"/>
                      <a:pt x="1354" y="1680"/>
                      <a:pt x="1454" y="1580"/>
                    </a:cubicBezTo>
                    <a:cubicBezTo>
                      <a:pt x="1554" y="1254"/>
                      <a:pt x="1654" y="953"/>
                      <a:pt x="1755" y="627"/>
                    </a:cubicBezTo>
                    <a:cubicBezTo>
                      <a:pt x="1880" y="527"/>
                      <a:pt x="1880" y="427"/>
                      <a:pt x="1880" y="327"/>
                    </a:cubicBezTo>
                    <a:cubicBezTo>
                      <a:pt x="1880" y="201"/>
                      <a:pt x="1755" y="101"/>
                      <a:pt x="1654" y="101"/>
                    </a:cubicBezTo>
                    <a:cubicBezTo>
                      <a:pt x="1554" y="1"/>
                      <a:pt x="1454" y="1"/>
                      <a:pt x="13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9380;p58"/>
              <p:cNvSpPr/>
              <p:nvPr/>
            </p:nvSpPr>
            <p:spPr>
              <a:xfrm>
                <a:off x="8215464" y="4296095"/>
                <a:ext cx="33229" cy="45170"/>
              </a:xfrm>
              <a:custGeom>
                <a:avLst/>
                <a:gdLst/>
                <a:ahLst/>
                <a:cxnLst/>
                <a:rect l="l" t="t" r="r" b="b"/>
                <a:pathLst>
                  <a:path w="1781" h="2421" extrusionOk="0">
                    <a:moveTo>
                      <a:pt x="1277" y="0"/>
                    </a:moveTo>
                    <a:cubicBezTo>
                      <a:pt x="1098" y="0"/>
                      <a:pt x="902" y="99"/>
                      <a:pt x="828" y="265"/>
                    </a:cubicBezTo>
                    <a:cubicBezTo>
                      <a:pt x="728" y="465"/>
                      <a:pt x="527" y="666"/>
                      <a:pt x="402" y="992"/>
                    </a:cubicBezTo>
                    <a:lnTo>
                      <a:pt x="302" y="1292"/>
                    </a:lnTo>
                    <a:cubicBezTo>
                      <a:pt x="201" y="1518"/>
                      <a:pt x="1" y="1719"/>
                      <a:pt x="101" y="1919"/>
                    </a:cubicBezTo>
                    <a:cubicBezTo>
                      <a:pt x="101" y="2145"/>
                      <a:pt x="201" y="2245"/>
                      <a:pt x="302" y="2345"/>
                    </a:cubicBezTo>
                    <a:cubicBezTo>
                      <a:pt x="414" y="2395"/>
                      <a:pt x="521" y="2420"/>
                      <a:pt x="624" y="2420"/>
                    </a:cubicBezTo>
                    <a:cubicBezTo>
                      <a:pt x="728" y="2420"/>
                      <a:pt x="828" y="2395"/>
                      <a:pt x="928" y="2345"/>
                    </a:cubicBezTo>
                    <a:cubicBezTo>
                      <a:pt x="1028" y="2345"/>
                      <a:pt x="1154" y="2245"/>
                      <a:pt x="1154" y="2019"/>
                    </a:cubicBezTo>
                    <a:cubicBezTo>
                      <a:pt x="1254" y="2019"/>
                      <a:pt x="1254" y="1819"/>
                      <a:pt x="1254" y="1819"/>
                    </a:cubicBezTo>
                    <a:cubicBezTo>
                      <a:pt x="1354" y="1618"/>
                      <a:pt x="1354" y="1518"/>
                      <a:pt x="1455" y="1393"/>
                    </a:cubicBezTo>
                    <a:cubicBezTo>
                      <a:pt x="1555" y="1192"/>
                      <a:pt x="1655" y="891"/>
                      <a:pt x="1780" y="666"/>
                    </a:cubicBezTo>
                    <a:cubicBezTo>
                      <a:pt x="1780" y="566"/>
                      <a:pt x="1780" y="365"/>
                      <a:pt x="1655" y="265"/>
                    </a:cubicBezTo>
                    <a:cubicBezTo>
                      <a:pt x="1655" y="140"/>
                      <a:pt x="1555" y="39"/>
                      <a:pt x="1455" y="39"/>
                    </a:cubicBezTo>
                    <a:cubicBezTo>
                      <a:pt x="1402" y="13"/>
                      <a:pt x="1340" y="0"/>
                      <a:pt x="127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9381;p58"/>
              <p:cNvSpPr/>
              <p:nvPr/>
            </p:nvSpPr>
            <p:spPr>
              <a:xfrm>
                <a:off x="8219214" y="4123333"/>
                <a:ext cx="23397" cy="34628"/>
              </a:xfrm>
              <a:custGeom>
                <a:avLst/>
                <a:gdLst/>
                <a:ahLst/>
                <a:cxnLst/>
                <a:rect l="l" t="t" r="r" b="b"/>
                <a:pathLst>
                  <a:path w="1254" h="1856" extrusionOk="0">
                    <a:moveTo>
                      <a:pt x="953" y="1"/>
                    </a:moveTo>
                    <a:cubicBezTo>
                      <a:pt x="827" y="1"/>
                      <a:pt x="727" y="1"/>
                      <a:pt x="627" y="126"/>
                    </a:cubicBezTo>
                    <a:lnTo>
                      <a:pt x="527" y="227"/>
                    </a:lnTo>
                    <a:cubicBezTo>
                      <a:pt x="426" y="227"/>
                      <a:pt x="426" y="327"/>
                      <a:pt x="426" y="327"/>
                    </a:cubicBezTo>
                    <a:cubicBezTo>
                      <a:pt x="326" y="527"/>
                      <a:pt x="326" y="628"/>
                      <a:pt x="201" y="853"/>
                    </a:cubicBezTo>
                    <a:cubicBezTo>
                      <a:pt x="201" y="953"/>
                      <a:pt x="101" y="953"/>
                      <a:pt x="101" y="1054"/>
                    </a:cubicBezTo>
                    <a:cubicBezTo>
                      <a:pt x="101" y="1154"/>
                      <a:pt x="0" y="1254"/>
                      <a:pt x="0" y="1379"/>
                    </a:cubicBezTo>
                    <a:cubicBezTo>
                      <a:pt x="101" y="1480"/>
                      <a:pt x="101" y="1580"/>
                      <a:pt x="101" y="1680"/>
                    </a:cubicBezTo>
                    <a:cubicBezTo>
                      <a:pt x="201" y="1680"/>
                      <a:pt x="201" y="1780"/>
                      <a:pt x="326" y="1780"/>
                    </a:cubicBezTo>
                    <a:cubicBezTo>
                      <a:pt x="426" y="1831"/>
                      <a:pt x="527" y="1856"/>
                      <a:pt x="614" y="1856"/>
                    </a:cubicBezTo>
                    <a:cubicBezTo>
                      <a:pt x="702" y="1856"/>
                      <a:pt x="777" y="1831"/>
                      <a:pt x="827" y="1780"/>
                    </a:cubicBezTo>
                    <a:cubicBezTo>
                      <a:pt x="953" y="1680"/>
                      <a:pt x="1053" y="1580"/>
                      <a:pt x="1053" y="1480"/>
                    </a:cubicBezTo>
                    <a:lnTo>
                      <a:pt x="1053" y="1379"/>
                    </a:lnTo>
                    <a:lnTo>
                      <a:pt x="1153" y="1054"/>
                    </a:lnTo>
                    <a:cubicBezTo>
                      <a:pt x="1153" y="953"/>
                      <a:pt x="1153" y="753"/>
                      <a:pt x="1254" y="628"/>
                    </a:cubicBezTo>
                    <a:cubicBezTo>
                      <a:pt x="1254" y="527"/>
                      <a:pt x="1254" y="327"/>
                      <a:pt x="1153" y="227"/>
                    </a:cubicBezTo>
                    <a:cubicBezTo>
                      <a:pt x="1153" y="227"/>
                      <a:pt x="1053" y="126"/>
                      <a:pt x="9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9382;p58"/>
              <p:cNvSpPr/>
              <p:nvPr/>
            </p:nvSpPr>
            <p:spPr>
              <a:xfrm>
                <a:off x="8024235" y="4297923"/>
                <a:ext cx="43024" cy="49218"/>
              </a:xfrm>
              <a:custGeom>
                <a:avLst/>
                <a:gdLst/>
                <a:ahLst/>
                <a:cxnLst/>
                <a:rect l="l" t="t" r="r" b="b"/>
                <a:pathLst>
                  <a:path w="2306" h="2638" extrusionOk="0">
                    <a:moveTo>
                      <a:pt x="1836" y="1"/>
                    </a:moveTo>
                    <a:cubicBezTo>
                      <a:pt x="1788" y="1"/>
                      <a:pt x="1737" y="13"/>
                      <a:pt x="1679" y="42"/>
                    </a:cubicBezTo>
                    <a:cubicBezTo>
                      <a:pt x="1479" y="167"/>
                      <a:pt x="1379" y="267"/>
                      <a:pt x="1153" y="468"/>
                    </a:cubicBezTo>
                    <a:cubicBezTo>
                      <a:pt x="1053" y="568"/>
                      <a:pt x="852" y="668"/>
                      <a:pt x="752" y="894"/>
                    </a:cubicBezTo>
                    <a:cubicBezTo>
                      <a:pt x="627" y="994"/>
                      <a:pt x="426" y="1194"/>
                      <a:pt x="326" y="1420"/>
                    </a:cubicBezTo>
                    <a:cubicBezTo>
                      <a:pt x="125" y="1621"/>
                      <a:pt x="0" y="1821"/>
                      <a:pt x="0" y="2147"/>
                    </a:cubicBezTo>
                    <a:cubicBezTo>
                      <a:pt x="0" y="2438"/>
                      <a:pt x="226" y="2637"/>
                      <a:pt x="512" y="2637"/>
                    </a:cubicBezTo>
                    <a:cubicBezTo>
                      <a:pt x="620" y="2637"/>
                      <a:pt x="736" y="2609"/>
                      <a:pt x="852" y="2548"/>
                    </a:cubicBezTo>
                    <a:cubicBezTo>
                      <a:pt x="953" y="2548"/>
                      <a:pt x="1053" y="2448"/>
                      <a:pt x="1053" y="2347"/>
                    </a:cubicBezTo>
                    <a:cubicBezTo>
                      <a:pt x="1253" y="2047"/>
                      <a:pt x="1479" y="1721"/>
                      <a:pt x="1679" y="1420"/>
                    </a:cubicBezTo>
                    <a:cubicBezTo>
                      <a:pt x="1679" y="1420"/>
                      <a:pt x="1780" y="1295"/>
                      <a:pt x="1780" y="1194"/>
                    </a:cubicBezTo>
                    <a:lnTo>
                      <a:pt x="1880" y="1094"/>
                    </a:lnTo>
                    <a:cubicBezTo>
                      <a:pt x="2005" y="994"/>
                      <a:pt x="2105" y="793"/>
                      <a:pt x="2206" y="668"/>
                    </a:cubicBezTo>
                    <a:cubicBezTo>
                      <a:pt x="2306" y="468"/>
                      <a:pt x="2306" y="267"/>
                      <a:pt x="2206" y="167"/>
                    </a:cubicBezTo>
                    <a:cubicBezTo>
                      <a:pt x="2062" y="77"/>
                      <a:pt x="1958" y="1"/>
                      <a:pt x="183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9383;p58"/>
              <p:cNvSpPr/>
              <p:nvPr/>
            </p:nvSpPr>
            <p:spPr>
              <a:xfrm>
                <a:off x="8043861" y="434171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9384;p58"/>
              <p:cNvSpPr/>
              <p:nvPr/>
            </p:nvSpPr>
            <p:spPr>
              <a:xfrm>
                <a:off x="8043861" y="4339845"/>
                <a:ext cx="1903" cy="1884"/>
              </a:xfrm>
              <a:custGeom>
                <a:avLst/>
                <a:gdLst/>
                <a:ahLst/>
                <a:cxnLst/>
                <a:rect l="l" t="t" r="r" b="b"/>
                <a:pathLst>
                  <a:path w="102" h="101" extrusionOk="0">
                    <a:moveTo>
                      <a:pt x="101" y="0"/>
                    </a:moveTo>
                    <a:lnTo>
                      <a:pt x="1" y="100"/>
                    </a:lnTo>
                    <a:lnTo>
                      <a:pt x="1" y="10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385;p58"/>
              <p:cNvSpPr/>
              <p:nvPr/>
            </p:nvSpPr>
            <p:spPr>
              <a:xfrm>
                <a:off x="8108394" y="4345442"/>
                <a:ext cx="1884" cy="2370"/>
              </a:xfrm>
              <a:custGeom>
                <a:avLst/>
                <a:gdLst/>
                <a:ahLst/>
                <a:cxnLst/>
                <a:rect l="l" t="t" r="r" b="b"/>
                <a:pathLst>
                  <a:path w="101" h="127" extrusionOk="0">
                    <a:moveTo>
                      <a:pt x="101" y="1"/>
                    </a:moveTo>
                    <a:lnTo>
                      <a:pt x="101" y="1"/>
                    </a:lnTo>
                    <a:lnTo>
                      <a:pt x="0" y="126"/>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386;p58"/>
              <p:cNvSpPr/>
              <p:nvPr/>
            </p:nvSpPr>
            <p:spPr>
              <a:xfrm>
                <a:off x="8090633" y="4303837"/>
                <a:ext cx="43024" cy="47707"/>
              </a:xfrm>
              <a:custGeom>
                <a:avLst/>
                <a:gdLst/>
                <a:ahLst/>
                <a:cxnLst/>
                <a:rect l="l" t="t" r="r" b="b"/>
                <a:pathLst>
                  <a:path w="2306" h="2557" extrusionOk="0">
                    <a:moveTo>
                      <a:pt x="1726" y="0"/>
                    </a:moveTo>
                    <a:cubicBezTo>
                      <a:pt x="1598" y="0"/>
                      <a:pt x="1466" y="50"/>
                      <a:pt x="1353" y="151"/>
                    </a:cubicBezTo>
                    <a:cubicBezTo>
                      <a:pt x="1153" y="351"/>
                      <a:pt x="827" y="677"/>
                      <a:pt x="627" y="877"/>
                    </a:cubicBezTo>
                    <a:cubicBezTo>
                      <a:pt x="426" y="1103"/>
                      <a:pt x="326" y="1304"/>
                      <a:pt x="201" y="1404"/>
                    </a:cubicBezTo>
                    <a:cubicBezTo>
                      <a:pt x="100" y="1504"/>
                      <a:pt x="100" y="1604"/>
                      <a:pt x="100" y="1830"/>
                    </a:cubicBezTo>
                    <a:cubicBezTo>
                      <a:pt x="0" y="1930"/>
                      <a:pt x="0" y="2030"/>
                      <a:pt x="100" y="2231"/>
                    </a:cubicBezTo>
                    <a:cubicBezTo>
                      <a:pt x="100" y="2356"/>
                      <a:pt x="201" y="2456"/>
                      <a:pt x="201" y="2456"/>
                    </a:cubicBezTo>
                    <a:cubicBezTo>
                      <a:pt x="326" y="2557"/>
                      <a:pt x="426" y="2557"/>
                      <a:pt x="526" y="2557"/>
                    </a:cubicBezTo>
                    <a:cubicBezTo>
                      <a:pt x="727" y="2456"/>
                      <a:pt x="827" y="2356"/>
                      <a:pt x="1053" y="2231"/>
                    </a:cubicBezTo>
                    <a:lnTo>
                      <a:pt x="1153" y="2131"/>
                    </a:lnTo>
                    <a:cubicBezTo>
                      <a:pt x="1253" y="2030"/>
                      <a:pt x="1353" y="1930"/>
                      <a:pt x="1353" y="1830"/>
                    </a:cubicBezTo>
                    <a:cubicBezTo>
                      <a:pt x="1454" y="1730"/>
                      <a:pt x="1579" y="1604"/>
                      <a:pt x="1679" y="1504"/>
                    </a:cubicBezTo>
                    <a:cubicBezTo>
                      <a:pt x="1780" y="1304"/>
                      <a:pt x="1980" y="1103"/>
                      <a:pt x="2080" y="877"/>
                    </a:cubicBezTo>
                    <a:cubicBezTo>
                      <a:pt x="2206" y="777"/>
                      <a:pt x="2306" y="677"/>
                      <a:pt x="2306" y="577"/>
                    </a:cubicBezTo>
                    <a:cubicBezTo>
                      <a:pt x="2306" y="351"/>
                      <a:pt x="2206" y="251"/>
                      <a:pt x="2080" y="151"/>
                    </a:cubicBezTo>
                    <a:cubicBezTo>
                      <a:pt x="1980" y="50"/>
                      <a:pt x="1855" y="0"/>
                      <a:pt x="172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387;p58"/>
              <p:cNvSpPr/>
              <p:nvPr/>
            </p:nvSpPr>
            <p:spPr>
              <a:xfrm>
                <a:off x="8157032" y="4345442"/>
                <a:ext cx="30878" cy="35095"/>
              </a:xfrm>
              <a:custGeom>
                <a:avLst/>
                <a:gdLst/>
                <a:ahLst/>
                <a:cxnLst/>
                <a:rect l="l" t="t" r="r" b="b"/>
                <a:pathLst>
                  <a:path w="1655" h="1881" extrusionOk="0">
                    <a:moveTo>
                      <a:pt x="827" y="1"/>
                    </a:moveTo>
                    <a:cubicBezTo>
                      <a:pt x="627" y="226"/>
                      <a:pt x="401" y="427"/>
                      <a:pt x="301" y="627"/>
                    </a:cubicBezTo>
                    <a:cubicBezTo>
                      <a:pt x="201" y="753"/>
                      <a:pt x="100" y="853"/>
                      <a:pt x="100" y="953"/>
                    </a:cubicBezTo>
                    <a:cubicBezTo>
                      <a:pt x="100" y="1053"/>
                      <a:pt x="0" y="1154"/>
                      <a:pt x="0" y="1254"/>
                    </a:cubicBezTo>
                    <a:cubicBezTo>
                      <a:pt x="0" y="1379"/>
                      <a:pt x="0" y="1480"/>
                      <a:pt x="100" y="1480"/>
                    </a:cubicBezTo>
                    <a:cubicBezTo>
                      <a:pt x="100" y="1580"/>
                      <a:pt x="100" y="1680"/>
                      <a:pt x="201" y="1780"/>
                    </a:cubicBezTo>
                    <a:cubicBezTo>
                      <a:pt x="301" y="1780"/>
                      <a:pt x="401" y="1881"/>
                      <a:pt x="526" y="1881"/>
                    </a:cubicBezTo>
                    <a:lnTo>
                      <a:pt x="727" y="1881"/>
                    </a:lnTo>
                    <a:cubicBezTo>
                      <a:pt x="827" y="1780"/>
                      <a:pt x="927" y="1780"/>
                      <a:pt x="1028" y="1680"/>
                    </a:cubicBezTo>
                    <a:lnTo>
                      <a:pt x="1028" y="1580"/>
                    </a:lnTo>
                    <a:cubicBezTo>
                      <a:pt x="1153" y="1480"/>
                      <a:pt x="1153" y="1379"/>
                      <a:pt x="1153" y="1254"/>
                    </a:cubicBezTo>
                    <a:lnTo>
                      <a:pt x="1253" y="1154"/>
                    </a:lnTo>
                    <a:lnTo>
                      <a:pt x="1253" y="1053"/>
                    </a:lnTo>
                    <a:cubicBezTo>
                      <a:pt x="1353" y="953"/>
                      <a:pt x="1353" y="953"/>
                      <a:pt x="1454" y="853"/>
                    </a:cubicBezTo>
                    <a:cubicBezTo>
                      <a:pt x="1554" y="753"/>
                      <a:pt x="1554" y="753"/>
                      <a:pt x="1554" y="627"/>
                    </a:cubicBezTo>
                    <a:cubicBezTo>
                      <a:pt x="1654" y="527"/>
                      <a:pt x="1554" y="327"/>
                      <a:pt x="1554" y="226"/>
                    </a:cubicBezTo>
                    <a:cubicBezTo>
                      <a:pt x="1454" y="126"/>
                      <a:pt x="1353" y="1"/>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9388;p58"/>
              <p:cNvSpPr/>
              <p:nvPr/>
            </p:nvSpPr>
            <p:spPr>
              <a:xfrm>
                <a:off x="8229027" y="4368800"/>
                <a:ext cx="33229" cy="51010"/>
              </a:xfrm>
              <a:custGeom>
                <a:avLst/>
                <a:gdLst/>
                <a:ahLst/>
                <a:cxnLst/>
                <a:rect l="l" t="t" r="r" b="b"/>
                <a:pathLst>
                  <a:path w="1781" h="2734" extrusionOk="0">
                    <a:moveTo>
                      <a:pt x="1216" y="0"/>
                    </a:moveTo>
                    <a:cubicBezTo>
                      <a:pt x="1092" y="0"/>
                      <a:pt x="964" y="91"/>
                      <a:pt x="828" y="228"/>
                    </a:cubicBezTo>
                    <a:cubicBezTo>
                      <a:pt x="627" y="528"/>
                      <a:pt x="527" y="754"/>
                      <a:pt x="427" y="1055"/>
                    </a:cubicBezTo>
                    <a:cubicBezTo>
                      <a:pt x="301" y="1255"/>
                      <a:pt x="201" y="1380"/>
                      <a:pt x="101" y="1581"/>
                    </a:cubicBezTo>
                    <a:lnTo>
                      <a:pt x="101" y="1781"/>
                    </a:lnTo>
                    <a:cubicBezTo>
                      <a:pt x="1" y="2007"/>
                      <a:pt x="1" y="2207"/>
                      <a:pt x="101" y="2308"/>
                    </a:cubicBezTo>
                    <a:cubicBezTo>
                      <a:pt x="101" y="2508"/>
                      <a:pt x="301" y="2634"/>
                      <a:pt x="527" y="2734"/>
                    </a:cubicBezTo>
                    <a:cubicBezTo>
                      <a:pt x="627" y="2734"/>
                      <a:pt x="828" y="2734"/>
                      <a:pt x="1053" y="2508"/>
                    </a:cubicBezTo>
                    <a:cubicBezTo>
                      <a:pt x="1154" y="2408"/>
                      <a:pt x="1254" y="2207"/>
                      <a:pt x="1254" y="1882"/>
                    </a:cubicBezTo>
                    <a:cubicBezTo>
                      <a:pt x="1254" y="1781"/>
                      <a:pt x="1354" y="1581"/>
                      <a:pt x="1354" y="1481"/>
                    </a:cubicBezTo>
                    <a:cubicBezTo>
                      <a:pt x="1454" y="1380"/>
                      <a:pt x="1454" y="1155"/>
                      <a:pt x="1454" y="1055"/>
                    </a:cubicBezTo>
                    <a:cubicBezTo>
                      <a:pt x="1555" y="954"/>
                      <a:pt x="1555" y="954"/>
                      <a:pt x="1555" y="854"/>
                    </a:cubicBezTo>
                    <a:cubicBezTo>
                      <a:pt x="1555" y="754"/>
                      <a:pt x="1680" y="754"/>
                      <a:pt x="1680" y="754"/>
                    </a:cubicBezTo>
                    <a:cubicBezTo>
                      <a:pt x="1680" y="629"/>
                      <a:pt x="1780" y="428"/>
                      <a:pt x="1680" y="328"/>
                    </a:cubicBezTo>
                    <a:cubicBezTo>
                      <a:pt x="1680" y="228"/>
                      <a:pt x="1555" y="127"/>
                      <a:pt x="1454" y="127"/>
                    </a:cubicBezTo>
                    <a:cubicBezTo>
                      <a:pt x="1375" y="38"/>
                      <a:pt x="1296" y="0"/>
                      <a:pt x="121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9389;p58"/>
              <p:cNvSpPr/>
              <p:nvPr/>
            </p:nvSpPr>
            <p:spPr>
              <a:xfrm>
                <a:off x="7973731" y="4391002"/>
                <a:ext cx="33210" cy="44237"/>
              </a:xfrm>
              <a:custGeom>
                <a:avLst/>
                <a:gdLst/>
                <a:ahLst/>
                <a:cxnLst/>
                <a:rect l="l" t="t" r="r" b="b"/>
                <a:pathLst>
                  <a:path w="1780" h="2371" extrusionOk="0">
                    <a:moveTo>
                      <a:pt x="1319" y="1"/>
                    </a:moveTo>
                    <a:cubicBezTo>
                      <a:pt x="1193" y="1"/>
                      <a:pt x="1073" y="55"/>
                      <a:pt x="953" y="190"/>
                    </a:cubicBezTo>
                    <a:lnTo>
                      <a:pt x="627" y="491"/>
                    </a:lnTo>
                    <a:cubicBezTo>
                      <a:pt x="527" y="692"/>
                      <a:pt x="527" y="817"/>
                      <a:pt x="426" y="917"/>
                    </a:cubicBezTo>
                    <a:cubicBezTo>
                      <a:pt x="201" y="1218"/>
                      <a:pt x="0" y="1544"/>
                      <a:pt x="0" y="1845"/>
                    </a:cubicBezTo>
                    <a:cubicBezTo>
                      <a:pt x="0" y="2070"/>
                      <a:pt x="101" y="2271"/>
                      <a:pt x="326" y="2371"/>
                    </a:cubicBezTo>
                    <a:lnTo>
                      <a:pt x="727" y="2371"/>
                    </a:lnTo>
                    <a:cubicBezTo>
                      <a:pt x="1053" y="2170"/>
                      <a:pt x="1254" y="1845"/>
                      <a:pt x="1354" y="1444"/>
                    </a:cubicBezTo>
                    <a:cubicBezTo>
                      <a:pt x="1454" y="1318"/>
                      <a:pt x="1579" y="1218"/>
                      <a:pt x="1579" y="1118"/>
                    </a:cubicBezTo>
                    <a:cubicBezTo>
                      <a:pt x="1579" y="1017"/>
                      <a:pt x="1680" y="917"/>
                      <a:pt x="1680" y="817"/>
                    </a:cubicBezTo>
                    <a:cubicBezTo>
                      <a:pt x="1680" y="692"/>
                      <a:pt x="1780" y="692"/>
                      <a:pt x="1780" y="591"/>
                    </a:cubicBezTo>
                    <a:cubicBezTo>
                      <a:pt x="1780" y="391"/>
                      <a:pt x="1680" y="190"/>
                      <a:pt x="1579" y="65"/>
                    </a:cubicBezTo>
                    <a:cubicBezTo>
                      <a:pt x="1489" y="25"/>
                      <a:pt x="1403" y="1"/>
                      <a:pt x="131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390;p58"/>
              <p:cNvSpPr/>
              <p:nvPr/>
            </p:nvSpPr>
            <p:spPr>
              <a:xfrm>
                <a:off x="8049943" y="4372308"/>
                <a:ext cx="30878" cy="44274"/>
              </a:xfrm>
              <a:custGeom>
                <a:avLst/>
                <a:gdLst/>
                <a:ahLst/>
                <a:cxnLst/>
                <a:rect l="l" t="t" r="r" b="b"/>
                <a:pathLst>
                  <a:path w="1655" h="2373" extrusionOk="0">
                    <a:moveTo>
                      <a:pt x="1119" y="0"/>
                    </a:moveTo>
                    <a:cubicBezTo>
                      <a:pt x="928" y="0"/>
                      <a:pt x="801" y="93"/>
                      <a:pt x="727" y="240"/>
                    </a:cubicBezTo>
                    <a:cubicBezTo>
                      <a:pt x="502" y="441"/>
                      <a:pt x="402" y="666"/>
                      <a:pt x="301" y="867"/>
                    </a:cubicBezTo>
                    <a:cubicBezTo>
                      <a:pt x="301" y="967"/>
                      <a:pt x="201" y="1067"/>
                      <a:pt x="201" y="1192"/>
                    </a:cubicBezTo>
                    <a:cubicBezTo>
                      <a:pt x="101" y="1293"/>
                      <a:pt x="101" y="1393"/>
                      <a:pt x="101" y="1493"/>
                    </a:cubicBezTo>
                    <a:cubicBezTo>
                      <a:pt x="1" y="1593"/>
                      <a:pt x="1" y="1694"/>
                      <a:pt x="1" y="1819"/>
                    </a:cubicBezTo>
                    <a:cubicBezTo>
                      <a:pt x="1" y="2019"/>
                      <a:pt x="201" y="2220"/>
                      <a:pt x="402" y="2320"/>
                    </a:cubicBezTo>
                    <a:cubicBezTo>
                      <a:pt x="469" y="2358"/>
                      <a:pt x="534" y="2373"/>
                      <a:pt x="598" y="2373"/>
                    </a:cubicBezTo>
                    <a:cubicBezTo>
                      <a:pt x="747" y="2373"/>
                      <a:pt x="888" y="2290"/>
                      <a:pt x="1028" y="2220"/>
                    </a:cubicBezTo>
                    <a:cubicBezTo>
                      <a:pt x="1028" y="2120"/>
                      <a:pt x="1128" y="2019"/>
                      <a:pt x="1128" y="1919"/>
                    </a:cubicBezTo>
                    <a:lnTo>
                      <a:pt x="1354" y="1694"/>
                    </a:lnTo>
                    <a:cubicBezTo>
                      <a:pt x="1354" y="1593"/>
                      <a:pt x="1354" y="1393"/>
                      <a:pt x="1454" y="1293"/>
                    </a:cubicBezTo>
                    <a:cubicBezTo>
                      <a:pt x="1454" y="1067"/>
                      <a:pt x="1555" y="867"/>
                      <a:pt x="1555" y="666"/>
                    </a:cubicBezTo>
                    <a:cubicBezTo>
                      <a:pt x="1655" y="340"/>
                      <a:pt x="1555" y="140"/>
                      <a:pt x="1354" y="40"/>
                    </a:cubicBezTo>
                    <a:cubicBezTo>
                      <a:pt x="1267" y="13"/>
                      <a:pt x="1188" y="0"/>
                      <a:pt x="1119"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9391;p58"/>
              <p:cNvSpPr/>
              <p:nvPr/>
            </p:nvSpPr>
            <p:spPr>
              <a:xfrm>
                <a:off x="8102312" y="4398744"/>
                <a:ext cx="29479" cy="41998"/>
              </a:xfrm>
              <a:custGeom>
                <a:avLst/>
                <a:gdLst/>
                <a:ahLst/>
                <a:cxnLst/>
                <a:rect l="l" t="t" r="r" b="b"/>
                <a:pathLst>
                  <a:path w="1580" h="2251" extrusionOk="0">
                    <a:moveTo>
                      <a:pt x="941" y="1"/>
                    </a:moveTo>
                    <a:cubicBezTo>
                      <a:pt x="859" y="1"/>
                      <a:pt x="778" y="26"/>
                      <a:pt x="727" y="76"/>
                    </a:cubicBezTo>
                    <a:cubicBezTo>
                      <a:pt x="627" y="176"/>
                      <a:pt x="527" y="277"/>
                      <a:pt x="527" y="402"/>
                    </a:cubicBezTo>
                    <a:lnTo>
                      <a:pt x="527" y="502"/>
                    </a:lnTo>
                    <a:cubicBezTo>
                      <a:pt x="427" y="703"/>
                      <a:pt x="326" y="803"/>
                      <a:pt x="201" y="903"/>
                    </a:cubicBezTo>
                    <a:cubicBezTo>
                      <a:pt x="201" y="1029"/>
                      <a:pt x="201" y="1129"/>
                      <a:pt x="101" y="1229"/>
                    </a:cubicBezTo>
                    <a:cubicBezTo>
                      <a:pt x="101" y="1229"/>
                      <a:pt x="1" y="1329"/>
                      <a:pt x="1" y="1430"/>
                    </a:cubicBezTo>
                    <a:lnTo>
                      <a:pt x="1" y="1655"/>
                    </a:lnTo>
                    <a:lnTo>
                      <a:pt x="1" y="1956"/>
                    </a:lnTo>
                    <a:cubicBezTo>
                      <a:pt x="101" y="2056"/>
                      <a:pt x="101" y="2156"/>
                      <a:pt x="201" y="2156"/>
                    </a:cubicBezTo>
                    <a:cubicBezTo>
                      <a:pt x="314" y="2219"/>
                      <a:pt x="420" y="2250"/>
                      <a:pt x="524" y="2250"/>
                    </a:cubicBezTo>
                    <a:cubicBezTo>
                      <a:pt x="627" y="2250"/>
                      <a:pt x="727" y="2219"/>
                      <a:pt x="828" y="2156"/>
                    </a:cubicBezTo>
                    <a:lnTo>
                      <a:pt x="953" y="2056"/>
                    </a:lnTo>
                    <a:cubicBezTo>
                      <a:pt x="1053" y="1956"/>
                      <a:pt x="1053" y="1956"/>
                      <a:pt x="1053" y="1856"/>
                    </a:cubicBezTo>
                    <a:cubicBezTo>
                      <a:pt x="1154" y="1856"/>
                      <a:pt x="1154" y="1755"/>
                      <a:pt x="1154" y="1755"/>
                    </a:cubicBezTo>
                    <a:cubicBezTo>
                      <a:pt x="1254" y="1655"/>
                      <a:pt x="1254" y="1430"/>
                      <a:pt x="1354" y="1329"/>
                    </a:cubicBezTo>
                    <a:cubicBezTo>
                      <a:pt x="1454" y="1129"/>
                      <a:pt x="1454" y="903"/>
                      <a:pt x="1580" y="703"/>
                    </a:cubicBezTo>
                    <a:cubicBezTo>
                      <a:pt x="1580" y="502"/>
                      <a:pt x="1580" y="402"/>
                      <a:pt x="1454" y="277"/>
                    </a:cubicBezTo>
                    <a:cubicBezTo>
                      <a:pt x="1354" y="176"/>
                      <a:pt x="1254" y="76"/>
                      <a:pt x="1154" y="76"/>
                    </a:cubicBezTo>
                    <a:cubicBezTo>
                      <a:pt x="1103" y="26"/>
                      <a:pt x="1022" y="1"/>
                      <a:pt x="941"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9392;p58"/>
              <p:cNvSpPr/>
              <p:nvPr/>
            </p:nvSpPr>
            <p:spPr>
              <a:xfrm>
                <a:off x="8166845" y="4413707"/>
                <a:ext cx="29012" cy="36961"/>
              </a:xfrm>
              <a:custGeom>
                <a:avLst/>
                <a:gdLst/>
                <a:ahLst/>
                <a:cxnLst/>
                <a:rect l="l" t="t" r="r" b="b"/>
                <a:pathLst>
                  <a:path w="1555" h="1981" extrusionOk="0">
                    <a:moveTo>
                      <a:pt x="827" y="1"/>
                    </a:moveTo>
                    <a:cubicBezTo>
                      <a:pt x="727" y="101"/>
                      <a:pt x="627" y="101"/>
                      <a:pt x="502" y="327"/>
                    </a:cubicBezTo>
                    <a:cubicBezTo>
                      <a:pt x="401" y="427"/>
                      <a:pt x="301" y="628"/>
                      <a:pt x="301" y="728"/>
                    </a:cubicBezTo>
                    <a:cubicBezTo>
                      <a:pt x="201" y="953"/>
                      <a:pt x="101" y="1054"/>
                      <a:pt x="101" y="1154"/>
                    </a:cubicBezTo>
                    <a:lnTo>
                      <a:pt x="101" y="1254"/>
                    </a:lnTo>
                    <a:lnTo>
                      <a:pt x="0" y="1354"/>
                    </a:lnTo>
                    <a:cubicBezTo>
                      <a:pt x="0" y="1480"/>
                      <a:pt x="101" y="1580"/>
                      <a:pt x="101" y="1680"/>
                    </a:cubicBezTo>
                    <a:cubicBezTo>
                      <a:pt x="201" y="1780"/>
                      <a:pt x="301" y="1881"/>
                      <a:pt x="401" y="1881"/>
                    </a:cubicBezTo>
                    <a:cubicBezTo>
                      <a:pt x="502" y="1981"/>
                      <a:pt x="627" y="1981"/>
                      <a:pt x="727" y="1981"/>
                    </a:cubicBezTo>
                    <a:cubicBezTo>
                      <a:pt x="827" y="1881"/>
                      <a:pt x="928" y="1881"/>
                      <a:pt x="1028" y="1780"/>
                    </a:cubicBezTo>
                    <a:cubicBezTo>
                      <a:pt x="1028" y="1780"/>
                      <a:pt x="1028" y="1680"/>
                      <a:pt x="1128" y="1680"/>
                    </a:cubicBezTo>
                    <a:lnTo>
                      <a:pt x="1128" y="1580"/>
                    </a:lnTo>
                    <a:cubicBezTo>
                      <a:pt x="1253" y="1480"/>
                      <a:pt x="1253" y="1354"/>
                      <a:pt x="1354" y="1254"/>
                    </a:cubicBezTo>
                    <a:cubicBezTo>
                      <a:pt x="1354" y="1054"/>
                      <a:pt x="1454" y="853"/>
                      <a:pt x="1454" y="628"/>
                    </a:cubicBezTo>
                    <a:cubicBezTo>
                      <a:pt x="1554" y="527"/>
                      <a:pt x="1554" y="427"/>
                      <a:pt x="1454" y="327"/>
                    </a:cubicBezTo>
                    <a:cubicBezTo>
                      <a:pt x="1354" y="227"/>
                      <a:pt x="1354" y="101"/>
                      <a:pt x="1253" y="101"/>
                    </a:cubicBezTo>
                    <a:cubicBezTo>
                      <a:pt x="11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393;p58"/>
              <p:cNvSpPr/>
              <p:nvPr/>
            </p:nvSpPr>
            <p:spPr>
              <a:xfrm>
                <a:off x="8211266" y="4450647"/>
                <a:ext cx="31345" cy="43043"/>
              </a:xfrm>
              <a:custGeom>
                <a:avLst/>
                <a:gdLst/>
                <a:ahLst/>
                <a:cxnLst/>
                <a:rect l="l" t="t" r="r" b="b"/>
                <a:pathLst>
                  <a:path w="1680" h="2307" extrusionOk="0">
                    <a:moveTo>
                      <a:pt x="852" y="1"/>
                    </a:moveTo>
                    <a:cubicBezTo>
                      <a:pt x="627" y="126"/>
                      <a:pt x="627" y="227"/>
                      <a:pt x="527" y="427"/>
                    </a:cubicBezTo>
                    <a:cubicBezTo>
                      <a:pt x="527" y="628"/>
                      <a:pt x="426" y="853"/>
                      <a:pt x="326" y="1054"/>
                    </a:cubicBezTo>
                    <a:lnTo>
                      <a:pt x="226" y="1254"/>
                    </a:lnTo>
                    <a:cubicBezTo>
                      <a:pt x="226" y="1379"/>
                      <a:pt x="126" y="1480"/>
                      <a:pt x="126" y="1580"/>
                    </a:cubicBezTo>
                    <a:cubicBezTo>
                      <a:pt x="0" y="1881"/>
                      <a:pt x="226" y="2206"/>
                      <a:pt x="426" y="2307"/>
                    </a:cubicBezTo>
                    <a:lnTo>
                      <a:pt x="852" y="2307"/>
                    </a:lnTo>
                    <a:cubicBezTo>
                      <a:pt x="953" y="2307"/>
                      <a:pt x="1053" y="2206"/>
                      <a:pt x="1153" y="2106"/>
                    </a:cubicBezTo>
                    <a:cubicBezTo>
                      <a:pt x="1153" y="1881"/>
                      <a:pt x="1253" y="1780"/>
                      <a:pt x="1379" y="1580"/>
                    </a:cubicBezTo>
                    <a:lnTo>
                      <a:pt x="1379" y="1379"/>
                    </a:lnTo>
                    <a:cubicBezTo>
                      <a:pt x="1479" y="1054"/>
                      <a:pt x="1579" y="853"/>
                      <a:pt x="1579" y="628"/>
                    </a:cubicBezTo>
                    <a:cubicBezTo>
                      <a:pt x="1680" y="427"/>
                      <a:pt x="1479"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9394;p58"/>
              <p:cNvSpPr/>
              <p:nvPr/>
            </p:nvSpPr>
            <p:spPr>
              <a:xfrm>
                <a:off x="7944739" y="4478241"/>
                <a:ext cx="32744" cy="40711"/>
              </a:xfrm>
              <a:custGeom>
                <a:avLst/>
                <a:gdLst/>
                <a:ahLst/>
                <a:cxnLst/>
                <a:rect l="l" t="t" r="r" b="b"/>
                <a:pathLst>
                  <a:path w="1755" h="2182" extrusionOk="0">
                    <a:moveTo>
                      <a:pt x="1128" y="1"/>
                    </a:moveTo>
                    <a:cubicBezTo>
                      <a:pt x="928" y="101"/>
                      <a:pt x="828" y="101"/>
                      <a:pt x="828" y="301"/>
                    </a:cubicBezTo>
                    <a:cubicBezTo>
                      <a:pt x="627" y="527"/>
                      <a:pt x="502" y="727"/>
                      <a:pt x="301" y="928"/>
                    </a:cubicBezTo>
                    <a:lnTo>
                      <a:pt x="201" y="1028"/>
                    </a:lnTo>
                    <a:lnTo>
                      <a:pt x="201" y="1154"/>
                    </a:lnTo>
                    <a:cubicBezTo>
                      <a:pt x="101" y="1254"/>
                      <a:pt x="101" y="1254"/>
                      <a:pt x="101" y="1354"/>
                    </a:cubicBezTo>
                    <a:cubicBezTo>
                      <a:pt x="101" y="1354"/>
                      <a:pt x="101" y="1454"/>
                      <a:pt x="1" y="1454"/>
                    </a:cubicBezTo>
                    <a:lnTo>
                      <a:pt x="1" y="1780"/>
                    </a:lnTo>
                    <a:cubicBezTo>
                      <a:pt x="101" y="1981"/>
                      <a:pt x="201" y="2081"/>
                      <a:pt x="301" y="2081"/>
                    </a:cubicBezTo>
                    <a:cubicBezTo>
                      <a:pt x="402" y="2181"/>
                      <a:pt x="502" y="2181"/>
                      <a:pt x="727" y="2181"/>
                    </a:cubicBezTo>
                    <a:cubicBezTo>
                      <a:pt x="727" y="2181"/>
                      <a:pt x="928" y="2081"/>
                      <a:pt x="928" y="1981"/>
                    </a:cubicBezTo>
                    <a:cubicBezTo>
                      <a:pt x="1028" y="1981"/>
                      <a:pt x="1028" y="1981"/>
                      <a:pt x="1028" y="1880"/>
                    </a:cubicBezTo>
                    <a:cubicBezTo>
                      <a:pt x="1128" y="1880"/>
                      <a:pt x="1128" y="1780"/>
                      <a:pt x="1128" y="1655"/>
                    </a:cubicBezTo>
                    <a:lnTo>
                      <a:pt x="1354" y="1454"/>
                    </a:lnTo>
                    <a:cubicBezTo>
                      <a:pt x="1454" y="1254"/>
                      <a:pt x="1554" y="1028"/>
                      <a:pt x="1655" y="828"/>
                    </a:cubicBezTo>
                    <a:cubicBezTo>
                      <a:pt x="1755" y="627"/>
                      <a:pt x="1755" y="527"/>
                      <a:pt x="1755" y="402"/>
                    </a:cubicBezTo>
                    <a:cubicBezTo>
                      <a:pt x="1655" y="301"/>
                      <a:pt x="1554" y="101"/>
                      <a:pt x="1454" y="101"/>
                    </a:cubicBezTo>
                    <a:cubicBezTo>
                      <a:pt x="1354" y="1"/>
                      <a:pt x="1254" y="1"/>
                      <a:pt x="11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9395;p58"/>
              <p:cNvSpPr/>
              <p:nvPr/>
            </p:nvSpPr>
            <p:spPr>
              <a:xfrm>
                <a:off x="8008806" y="4462345"/>
                <a:ext cx="31345" cy="37427"/>
              </a:xfrm>
              <a:custGeom>
                <a:avLst/>
                <a:gdLst/>
                <a:ahLst/>
                <a:cxnLst/>
                <a:rect l="l" t="t" r="r" b="b"/>
                <a:pathLst>
                  <a:path w="1680" h="2006" extrusionOk="0">
                    <a:moveTo>
                      <a:pt x="1253" y="1"/>
                    </a:moveTo>
                    <a:cubicBezTo>
                      <a:pt x="1153" y="1"/>
                      <a:pt x="1053" y="1"/>
                      <a:pt x="827" y="126"/>
                    </a:cubicBezTo>
                    <a:cubicBezTo>
                      <a:pt x="727" y="226"/>
                      <a:pt x="627" y="326"/>
                      <a:pt x="526" y="326"/>
                    </a:cubicBezTo>
                    <a:cubicBezTo>
                      <a:pt x="526" y="427"/>
                      <a:pt x="426" y="527"/>
                      <a:pt x="326" y="627"/>
                    </a:cubicBezTo>
                    <a:cubicBezTo>
                      <a:pt x="201" y="853"/>
                      <a:pt x="100" y="953"/>
                      <a:pt x="100" y="1053"/>
                    </a:cubicBezTo>
                    <a:lnTo>
                      <a:pt x="100" y="1153"/>
                    </a:lnTo>
                    <a:lnTo>
                      <a:pt x="100" y="1254"/>
                    </a:lnTo>
                    <a:lnTo>
                      <a:pt x="0" y="1254"/>
                    </a:lnTo>
                    <a:lnTo>
                      <a:pt x="0" y="1479"/>
                    </a:lnTo>
                    <a:cubicBezTo>
                      <a:pt x="100" y="1479"/>
                      <a:pt x="100" y="1579"/>
                      <a:pt x="100" y="1579"/>
                    </a:cubicBezTo>
                    <a:cubicBezTo>
                      <a:pt x="100" y="1780"/>
                      <a:pt x="201" y="1880"/>
                      <a:pt x="426" y="1880"/>
                    </a:cubicBezTo>
                    <a:lnTo>
                      <a:pt x="526" y="2006"/>
                    </a:lnTo>
                    <a:cubicBezTo>
                      <a:pt x="627" y="2006"/>
                      <a:pt x="727" y="1880"/>
                      <a:pt x="827" y="1880"/>
                    </a:cubicBezTo>
                    <a:cubicBezTo>
                      <a:pt x="952" y="1780"/>
                      <a:pt x="952" y="1780"/>
                      <a:pt x="1053" y="1680"/>
                    </a:cubicBezTo>
                    <a:cubicBezTo>
                      <a:pt x="1053" y="1680"/>
                      <a:pt x="1053" y="1579"/>
                      <a:pt x="1153" y="1579"/>
                    </a:cubicBezTo>
                    <a:lnTo>
                      <a:pt x="1153" y="1479"/>
                    </a:lnTo>
                    <a:cubicBezTo>
                      <a:pt x="1187" y="1403"/>
                      <a:pt x="1221" y="1341"/>
                      <a:pt x="1251" y="1289"/>
                    </a:cubicBezTo>
                    <a:lnTo>
                      <a:pt x="1251" y="1289"/>
                    </a:lnTo>
                    <a:cubicBezTo>
                      <a:pt x="1235" y="1397"/>
                      <a:pt x="1153" y="1479"/>
                      <a:pt x="1153" y="1479"/>
                    </a:cubicBezTo>
                    <a:cubicBezTo>
                      <a:pt x="1244" y="1388"/>
                      <a:pt x="1252" y="1380"/>
                      <a:pt x="1253" y="1284"/>
                    </a:cubicBezTo>
                    <a:lnTo>
                      <a:pt x="1253" y="1284"/>
                    </a:lnTo>
                    <a:cubicBezTo>
                      <a:pt x="1252" y="1286"/>
                      <a:pt x="1252" y="1287"/>
                      <a:pt x="1251" y="1289"/>
                    </a:cubicBezTo>
                    <a:lnTo>
                      <a:pt x="1251" y="1289"/>
                    </a:lnTo>
                    <a:cubicBezTo>
                      <a:pt x="1252" y="1277"/>
                      <a:pt x="1253" y="1266"/>
                      <a:pt x="1253" y="1254"/>
                    </a:cubicBezTo>
                    <a:lnTo>
                      <a:pt x="1253" y="1254"/>
                    </a:lnTo>
                    <a:cubicBezTo>
                      <a:pt x="1253" y="1265"/>
                      <a:pt x="1253" y="1275"/>
                      <a:pt x="1253" y="1284"/>
                    </a:cubicBezTo>
                    <a:lnTo>
                      <a:pt x="1253" y="1284"/>
                    </a:lnTo>
                    <a:cubicBezTo>
                      <a:pt x="1311" y="1184"/>
                      <a:pt x="1353" y="1119"/>
                      <a:pt x="1353" y="1053"/>
                    </a:cubicBezTo>
                    <a:cubicBezTo>
                      <a:pt x="1454" y="1053"/>
                      <a:pt x="1454" y="953"/>
                      <a:pt x="1579" y="953"/>
                    </a:cubicBezTo>
                    <a:cubicBezTo>
                      <a:pt x="1579" y="853"/>
                      <a:pt x="1679" y="752"/>
                      <a:pt x="1679" y="527"/>
                    </a:cubicBezTo>
                    <a:cubicBezTo>
                      <a:pt x="1679" y="427"/>
                      <a:pt x="1679" y="326"/>
                      <a:pt x="1579" y="226"/>
                    </a:cubicBezTo>
                    <a:cubicBezTo>
                      <a:pt x="1454" y="126"/>
                      <a:pt x="1353" y="126"/>
                      <a:pt x="12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396;p58"/>
              <p:cNvSpPr/>
              <p:nvPr/>
            </p:nvSpPr>
            <p:spPr>
              <a:xfrm>
                <a:off x="8063507" y="4477513"/>
                <a:ext cx="29012" cy="43304"/>
              </a:xfrm>
              <a:custGeom>
                <a:avLst/>
                <a:gdLst/>
                <a:ahLst/>
                <a:cxnLst/>
                <a:rect l="l" t="t" r="r" b="b"/>
                <a:pathLst>
                  <a:path w="1555" h="2321" extrusionOk="0">
                    <a:moveTo>
                      <a:pt x="1061" y="0"/>
                    </a:moveTo>
                    <a:cubicBezTo>
                      <a:pt x="881" y="0"/>
                      <a:pt x="700" y="93"/>
                      <a:pt x="627" y="240"/>
                    </a:cubicBezTo>
                    <a:cubicBezTo>
                      <a:pt x="527" y="441"/>
                      <a:pt x="401" y="666"/>
                      <a:pt x="301" y="867"/>
                    </a:cubicBezTo>
                    <a:cubicBezTo>
                      <a:pt x="201" y="967"/>
                      <a:pt x="201" y="1067"/>
                      <a:pt x="101" y="1193"/>
                    </a:cubicBezTo>
                    <a:cubicBezTo>
                      <a:pt x="101" y="1293"/>
                      <a:pt x="0" y="1393"/>
                      <a:pt x="0" y="1493"/>
                    </a:cubicBezTo>
                    <a:lnTo>
                      <a:pt x="0" y="1919"/>
                    </a:lnTo>
                    <a:cubicBezTo>
                      <a:pt x="101" y="2120"/>
                      <a:pt x="101" y="2220"/>
                      <a:pt x="301" y="2220"/>
                    </a:cubicBezTo>
                    <a:cubicBezTo>
                      <a:pt x="301" y="2320"/>
                      <a:pt x="401" y="2320"/>
                      <a:pt x="527" y="2320"/>
                    </a:cubicBezTo>
                    <a:cubicBezTo>
                      <a:pt x="627" y="2320"/>
                      <a:pt x="627" y="2220"/>
                      <a:pt x="727" y="2220"/>
                    </a:cubicBezTo>
                    <a:cubicBezTo>
                      <a:pt x="1028" y="2120"/>
                      <a:pt x="1153" y="1694"/>
                      <a:pt x="1354" y="1293"/>
                    </a:cubicBezTo>
                    <a:cubicBezTo>
                      <a:pt x="1354" y="1067"/>
                      <a:pt x="1454" y="867"/>
                      <a:pt x="1554" y="666"/>
                    </a:cubicBezTo>
                    <a:lnTo>
                      <a:pt x="1554" y="240"/>
                    </a:lnTo>
                    <a:cubicBezTo>
                      <a:pt x="1454" y="140"/>
                      <a:pt x="1354" y="40"/>
                      <a:pt x="1254" y="40"/>
                    </a:cubicBezTo>
                    <a:cubicBezTo>
                      <a:pt x="1193" y="13"/>
                      <a:pt x="1127" y="0"/>
                      <a:pt x="106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9397;p58"/>
              <p:cNvSpPr/>
              <p:nvPr/>
            </p:nvSpPr>
            <p:spPr>
              <a:xfrm>
                <a:off x="8135521" y="4493670"/>
                <a:ext cx="27128" cy="38360"/>
              </a:xfrm>
              <a:custGeom>
                <a:avLst/>
                <a:gdLst/>
                <a:ahLst/>
                <a:cxnLst/>
                <a:rect l="l" t="t" r="r" b="b"/>
                <a:pathLst>
                  <a:path w="1454" h="2056" extrusionOk="0">
                    <a:moveTo>
                      <a:pt x="1053" y="1"/>
                    </a:moveTo>
                    <a:cubicBezTo>
                      <a:pt x="827" y="1"/>
                      <a:pt x="727" y="1"/>
                      <a:pt x="627" y="101"/>
                    </a:cubicBezTo>
                    <a:cubicBezTo>
                      <a:pt x="526" y="201"/>
                      <a:pt x="426" y="327"/>
                      <a:pt x="426" y="427"/>
                    </a:cubicBezTo>
                    <a:cubicBezTo>
                      <a:pt x="426" y="527"/>
                      <a:pt x="426" y="527"/>
                      <a:pt x="301" y="627"/>
                    </a:cubicBezTo>
                    <a:cubicBezTo>
                      <a:pt x="301" y="728"/>
                      <a:pt x="301" y="828"/>
                      <a:pt x="201" y="828"/>
                    </a:cubicBezTo>
                    <a:cubicBezTo>
                      <a:pt x="201" y="953"/>
                      <a:pt x="100" y="1053"/>
                      <a:pt x="100" y="1154"/>
                    </a:cubicBezTo>
                    <a:cubicBezTo>
                      <a:pt x="100" y="1254"/>
                      <a:pt x="0" y="1354"/>
                      <a:pt x="0" y="1454"/>
                    </a:cubicBezTo>
                    <a:cubicBezTo>
                      <a:pt x="0" y="1680"/>
                      <a:pt x="100" y="1880"/>
                      <a:pt x="301" y="1981"/>
                    </a:cubicBezTo>
                    <a:cubicBezTo>
                      <a:pt x="414" y="2031"/>
                      <a:pt x="520" y="2056"/>
                      <a:pt x="624" y="2056"/>
                    </a:cubicBezTo>
                    <a:cubicBezTo>
                      <a:pt x="727" y="2056"/>
                      <a:pt x="827" y="2031"/>
                      <a:pt x="927" y="1981"/>
                    </a:cubicBezTo>
                    <a:cubicBezTo>
                      <a:pt x="1053" y="1880"/>
                      <a:pt x="1153" y="1780"/>
                      <a:pt x="1253" y="1580"/>
                    </a:cubicBezTo>
                    <a:cubicBezTo>
                      <a:pt x="1354" y="1454"/>
                      <a:pt x="1354" y="1354"/>
                      <a:pt x="1354" y="1154"/>
                    </a:cubicBezTo>
                    <a:cubicBezTo>
                      <a:pt x="1454" y="1053"/>
                      <a:pt x="1454" y="728"/>
                      <a:pt x="1454" y="527"/>
                    </a:cubicBezTo>
                    <a:cubicBezTo>
                      <a:pt x="1454" y="427"/>
                      <a:pt x="1354" y="327"/>
                      <a:pt x="1253" y="201"/>
                    </a:cubicBezTo>
                    <a:cubicBezTo>
                      <a:pt x="1253" y="101"/>
                      <a:pt x="1153" y="101"/>
                      <a:pt x="105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9398;p58"/>
              <p:cNvSpPr/>
              <p:nvPr/>
            </p:nvSpPr>
            <p:spPr>
              <a:xfrm>
                <a:off x="8184140" y="4516319"/>
                <a:ext cx="31345" cy="45636"/>
              </a:xfrm>
              <a:custGeom>
                <a:avLst/>
                <a:gdLst/>
                <a:ahLst/>
                <a:cxnLst/>
                <a:rect l="l" t="t" r="r" b="b"/>
                <a:pathLst>
                  <a:path w="1680" h="2446" extrusionOk="0">
                    <a:moveTo>
                      <a:pt x="1072" y="1"/>
                    </a:moveTo>
                    <a:cubicBezTo>
                      <a:pt x="895" y="1"/>
                      <a:pt x="701" y="94"/>
                      <a:pt x="627" y="240"/>
                    </a:cubicBezTo>
                    <a:cubicBezTo>
                      <a:pt x="527" y="466"/>
                      <a:pt x="427" y="767"/>
                      <a:pt x="201" y="992"/>
                    </a:cubicBezTo>
                    <a:cubicBezTo>
                      <a:pt x="201" y="1193"/>
                      <a:pt x="101" y="1293"/>
                      <a:pt x="1" y="1494"/>
                    </a:cubicBezTo>
                    <a:lnTo>
                      <a:pt x="1" y="1819"/>
                    </a:lnTo>
                    <a:lnTo>
                      <a:pt x="1" y="2020"/>
                    </a:lnTo>
                    <a:cubicBezTo>
                      <a:pt x="1" y="2120"/>
                      <a:pt x="101" y="2346"/>
                      <a:pt x="201" y="2446"/>
                    </a:cubicBezTo>
                    <a:cubicBezTo>
                      <a:pt x="427" y="2446"/>
                      <a:pt x="627" y="2446"/>
                      <a:pt x="727" y="2346"/>
                    </a:cubicBezTo>
                    <a:cubicBezTo>
                      <a:pt x="828" y="2245"/>
                      <a:pt x="828" y="2245"/>
                      <a:pt x="953" y="2245"/>
                    </a:cubicBezTo>
                    <a:cubicBezTo>
                      <a:pt x="1053" y="2120"/>
                      <a:pt x="1053" y="2020"/>
                      <a:pt x="1053" y="1920"/>
                    </a:cubicBezTo>
                    <a:cubicBezTo>
                      <a:pt x="1154" y="1819"/>
                      <a:pt x="1254" y="1619"/>
                      <a:pt x="1354" y="1393"/>
                    </a:cubicBezTo>
                    <a:cubicBezTo>
                      <a:pt x="1354" y="1193"/>
                      <a:pt x="1454" y="867"/>
                      <a:pt x="1580" y="666"/>
                    </a:cubicBezTo>
                    <a:cubicBezTo>
                      <a:pt x="1680" y="566"/>
                      <a:pt x="1580" y="366"/>
                      <a:pt x="1580" y="240"/>
                    </a:cubicBezTo>
                    <a:cubicBezTo>
                      <a:pt x="1454" y="140"/>
                      <a:pt x="1354" y="40"/>
                      <a:pt x="1254" y="40"/>
                    </a:cubicBezTo>
                    <a:cubicBezTo>
                      <a:pt x="1200" y="13"/>
                      <a:pt x="1137" y="1"/>
                      <a:pt x="1072"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399;p58"/>
              <p:cNvSpPr/>
              <p:nvPr/>
            </p:nvSpPr>
            <p:spPr>
              <a:xfrm>
                <a:off x="7928844" y="4566823"/>
                <a:ext cx="29479" cy="49853"/>
              </a:xfrm>
              <a:custGeom>
                <a:avLst/>
                <a:gdLst/>
                <a:ahLst/>
                <a:cxnLst/>
                <a:rect l="l" t="t" r="r" b="b"/>
                <a:pathLst>
                  <a:path w="1580" h="2672" extrusionOk="0">
                    <a:moveTo>
                      <a:pt x="993" y="1"/>
                    </a:moveTo>
                    <a:cubicBezTo>
                      <a:pt x="843" y="1"/>
                      <a:pt x="701" y="99"/>
                      <a:pt x="627" y="265"/>
                    </a:cubicBezTo>
                    <a:cubicBezTo>
                      <a:pt x="527" y="365"/>
                      <a:pt x="527" y="365"/>
                      <a:pt x="527" y="466"/>
                    </a:cubicBezTo>
                    <a:cubicBezTo>
                      <a:pt x="426" y="566"/>
                      <a:pt x="426" y="666"/>
                      <a:pt x="326" y="792"/>
                    </a:cubicBezTo>
                    <a:cubicBezTo>
                      <a:pt x="326" y="992"/>
                      <a:pt x="226" y="1092"/>
                      <a:pt x="226" y="1193"/>
                    </a:cubicBezTo>
                    <a:cubicBezTo>
                      <a:pt x="101" y="1418"/>
                      <a:pt x="101" y="1619"/>
                      <a:pt x="0" y="1819"/>
                    </a:cubicBezTo>
                    <a:lnTo>
                      <a:pt x="0" y="2045"/>
                    </a:lnTo>
                    <a:cubicBezTo>
                      <a:pt x="0" y="2245"/>
                      <a:pt x="101" y="2345"/>
                      <a:pt x="226" y="2546"/>
                    </a:cubicBezTo>
                    <a:cubicBezTo>
                      <a:pt x="326" y="2671"/>
                      <a:pt x="527" y="2671"/>
                      <a:pt x="627" y="2671"/>
                    </a:cubicBezTo>
                    <a:cubicBezTo>
                      <a:pt x="853" y="2546"/>
                      <a:pt x="953" y="2446"/>
                      <a:pt x="1053" y="2345"/>
                    </a:cubicBezTo>
                    <a:cubicBezTo>
                      <a:pt x="1053" y="2345"/>
                      <a:pt x="1153" y="2245"/>
                      <a:pt x="1153" y="2145"/>
                    </a:cubicBezTo>
                    <a:cubicBezTo>
                      <a:pt x="1254" y="1919"/>
                      <a:pt x="1354" y="1719"/>
                      <a:pt x="1354" y="1619"/>
                    </a:cubicBezTo>
                    <a:cubicBezTo>
                      <a:pt x="1479" y="1418"/>
                      <a:pt x="1479" y="1293"/>
                      <a:pt x="1479" y="1092"/>
                    </a:cubicBezTo>
                    <a:cubicBezTo>
                      <a:pt x="1479" y="892"/>
                      <a:pt x="1579" y="666"/>
                      <a:pt x="1579" y="466"/>
                    </a:cubicBezTo>
                    <a:cubicBezTo>
                      <a:pt x="1579" y="265"/>
                      <a:pt x="1354" y="40"/>
                      <a:pt x="1153" y="40"/>
                    </a:cubicBezTo>
                    <a:cubicBezTo>
                      <a:pt x="1101" y="13"/>
                      <a:pt x="1046" y="1"/>
                      <a:pt x="993"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9400;p58"/>
              <p:cNvSpPr/>
              <p:nvPr/>
            </p:nvSpPr>
            <p:spPr>
              <a:xfrm>
                <a:off x="8005056" y="4527905"/>
                <a:ext cx="27147" cy="34890"/>
              </a:xfrm>
              <a:custGeom>
                <a:avLst/>
                <a:gdLst/>
                <a:ahLst/>
                <a:cxnLst/>
                <a:rect l="l" t="t" r="r" b="b"/>
                <a:pathLst>
                  <a:path w="1455" h="1870" extrusionOk="0">
                    <a:moveTo>
                      <a:pt x="929" y="1"/>
                    </a:moveTo>
                    <a:cubicBezTo>
                      <a:pt x="895" y="1"/>
                      <a:pt x="861" y="12"/>
                      <a:pt x="828" y="45"/>
                    </a:cubicBezTo>
                    <a:cubicBezTo>
                      <a:pt x="627" y="45"/>
                      <a:pt x="527" y="146"/>
                      <a:pt x="527" y="246"/>
                    </a:cubicBezTo>
                    <a:cubicBezTo>
                      <a:pt x="402" y="371"/>
                      <a:pt x="301" y="472"/>
                      <a:pt x="201" y="672"/>
                    </a:cubicBezTo>
                    <a:lnTo>
                      <a:pt x="201" y="772"/>
                    </a:lnTo>
                    <a:cubicBezTo>
                      <a:pt x="101" y="772"/>
                      <a:pt x="101" y="873"/>
                      <a:pt x="101" y="998"/>
                    </a:cubicBezTo>
                    <a:cubicBezTo>
                      <a:pt x="1" y="1098"/>
                      <a:pt x="1" y="1299"/>
                      <a:pt x="1" y="1399"/>
                    </a:cubicBezTo>
                    <a:cubicBezTo>
                      <a:pt x="1" y="1499"/>
                      <a:pt x="101" y="1624"/>
                      <a:pt x="101" y="1624"/>
                    </a:cubicBezTo>
                    <a:cubicBezTo>
                      <a:pt x="201" y="1725"/>
                      <a:pt x="201" y="1725"/>
                      <a:pt x="301" y="1825"/>
                    </a:cubicBezTo>
                    <a:cubicBezTo>
                      <a:pt x="368" y="1825"/>
                      <a:pt x="446" y="1869"/>
                      <a:pt x="550" y="1869"/>
                    </a:cubicBezTo>
                    <a:cubicBezTo>
                      <a:pt x="602" y="1869"/>
                      <a:pt x="661" y="1858"/>
                      <a:pt x="727" y="1825"/>
                    </a:cubicBezTo>
                    <a:cubicBezTo>
                      <a:pt x="828" y="1825"/>
                      <a:pt x="828" y="1725"/>
                      <a:pt x="928" y="1725"/>
                    </a:cubicBezTo>
                    <a:cubicBezTo>
                      <a:pt x="1028" y="1624"/>
                      <a:pt x="1028" y="1624"/>
                      <a:pt x="1028" y="1499"/>
                    </a:cubicBezTo>
                    <a:lnTo>
                      <a:pt x="1153" y="1399"/>
                    </a:lnTo>
                    <a:cubicBezTo>
                      <a:pt x="1153" y="1299"/>
                      <a:pt x="1254" y="1198"/>
                      <a:pt x="1254" y="1098"/>
                    </a:cubicBezTo>
                    <a:cubicBezTo>
                      <a:pt x="1254" y="873"/>
                      <a:pt x="1354" y="772"/>
                      <a:pt x="1354" y="572"/>
                    </a:cubicBezTo>
                    <a:cubicBezTo>
                      <a:pt x="1454" y="472"/>
                      <a:pt x="1354" y="371"/>
                      <a:pt x="1354" y="246"/>
                    </a:cubicBezTo>
                    <a:cubicBezTo>
                      <a:pt x="1254" y="146"/>
                      <a:pt x="1254" y="45"/>
                      <a:pt x="1153" y="45"/>
                    </a:cubicBezTo>
                    <a:cubicBezTo>
                      <a:pt x="1070" y="45"/>
                      <a:pt x="998" y="1"/>
                      <a:pt x="929"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9401;p58"/>
              <p:cNvSpPr/>
              <p:nvPr/>
            </p:nvSpPr>
            <p:spPr>
              <a:xfrm>
                <a:off x="8051809" y="4557532"/>
                <a:ext cx="27147" cy="40897"/>
              </a:xfrm>
              <a:custGeom>
                <a:avLst/>
                <a:gdLst/>
                <a:ahLst/>
                <a:cxnLst/>
                <a:rect l="l" t="t" r="r" b="b"/>
                <a:pathLst>
                  <a:path w="1455" h="2192" extrusionOk="0">
                    <a:moveTo>
                      <a:pt x="796" y="0"/>
                    </a:moveTo>
                    <a:cubicBezTo>
                      <a:pt x="610" y="0"/>
                      <a:pt x="402" y="177"/>
                      <a:pt x="402" y="337"/>
                    </a:cubicBezTo>
                    <a:cubicBezTo>
                      <a:pt x="302" y="538"/>
                      <a:pt x="302" y="763"/>
                      <a:pt x="201" y="964"/>
                    </a:cubicBezTo>
                    <a:cubicBezTo>
                      <a:pt x="201" y="1064"/>
                      <a:pt x="101" y="1064"/>
                      <a:pt x="101" y="1164"/>
                    </a:cubicBezTo>
                    <a:cubicBezTo>
                      <a:pt x="101" y="1290"/>
                      <a:pt x="1" y="1290"/>
                      <a:pt x="1" y="1390"/>
                    </a:cubicBezTo>
                    <a:lnTo>
                      <a:pt x="1" y="1490"/>
                    </a:lnTo>
                    <a:lnTo>
                      <a:pt x="1" y="1791"/>
                    </a:lnTo>
                    <a:cubicBezTo>
                      <a:pt x="1" y="1916"/>
                      <a:pt x="201" y="2117"/>
                      <a:pt x="302" y="2117"/>
                    </a:cubicBezTo>
                    <a:cubicBezTo>
                      <a:pt x="414" y="2167"/>
                      <a:pt x="496" y="2192"/>
                      <a:pt x="574" y="2192"/>
                    </a:cubicBezTo>
                    <a:cubicBezTo>
                      <a:pt x="653" y="2192"/>
                      <a:pt x="728" y="2167"/>
                      <a:pt x="828" y="2117"/>
                    </a:cubicBezTo>
                    <a:cubicBezTo>
                      <a:pt x="1028" y="2016"/>
                      <a:pt x="1154" y="1791"/>
                      <a:pt x="1254" y="1590"/>
                    </a:cubicBezTo>
                    <a:lnTo>
                      <a:pt x="1254" y="1290"/>
                    </a:lnTo>
                    <a:cubicBezTo>
                      <a:pt x="1354" y="964"/>
                      <a:pt x="1354" y="763"/>
                      <a:pt x="1455" y="538"/>
                    </a:cubicBezTo>
                    <a:cubicBezTo>
                      <a:pt x="1455" y="337"/>
                      <a:pt x="1354" y="237"/>
                      <a:pt x="1254" y="137"/>
                    </a:cubicBezTo>
                    <a:cubicBezTo>
                      <a:pt x="1154" y="36"/>
                      <a:pt x="1028" y="36"/>
                      <a:pt x="928" y="36"/>
                    </a:cubicBezTo>
                    <a:cubicBezTo>
                      <a:pt x="888" y="11"/>
                      <a:pt x="843" y="0"/>
                      <a:pt x="796"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402;p58"/>
              <p:cNvSpPr/>
              <p:nvPr/>
            </p:nvSpPr>
            <p:spPr>
              <a:xfrm>
                <a:off x="8129439" y="4563035"/>
                <a:ext cx="27594" cy="43808"/>
              </a:xfrm>
              <a:custGeom>
                <a:avLst/>
                <a:gdLst/>
                <a:ahLst/>
                <a:cxnLst/>
                <a:rect l="l" t="t" r="r" b="b"/>
                <a:pathLst>
                  <a:path w="1479" h="2348" extrusionOk="0">
                    <a:moveTo>
                      <a:pt x="1479" y="669"/>
                    </a:moveTo>
                    <a:lnTo>
                      <a:pt x="1479" y="669"/>
                    </a:lnTo>
                    <a:cubicBezTo>
                      <a:pt x="1479" y="698"/>
                      <a:pt x="1477" y="725"/>
                      <a:pt x="1473" y="751"/>
                    </a:cubicBezTo>
                    <a:lnTo>
                      <a:pt x="1473" y="751"/>
                    </a:lnTo>
                    <a:cubicBezTo>
                      <a:pt x="1479" y="731"/>
                      <a:pt x="1479" y="707"/>
                      <a:pt x="1479" y="669"/>
                    </a:cubicBezTo>
                    <a:close/>
                    <a:moveTo>
                      <a:pt x="954" y="1"/>
                    </a:moveTo>
                    <a:cubicBezTo>
                      <a:pt x="781" y="1"/>
                      <a:pt x="598" y="72"/>
                      <a:pt x="527" y="142"/>
                    </a:cubicBezTo>
                    <a:cubicBezTo>
                      <a:pt x="326" y="368"/>
                      <a:pt x="326" y="568"/>
                      <a:pt x="226" y="769"/>
                    </a:cubicBezTo>
                    <a:cubicBezTo>
                      <a:pt x="126" y="995"/>
                      <a:pt x="126" y="1195"/>
                      <a:pt x="0" y="1295"/>
                    </a:cubicBezTo>
                    <a:lnTo>
                      <a:pt x="0" y="1621"/>
                    </a:lnTo>
                    <a:lnTo>
                      <a:pt x="0" y="1822"/>
                    </a:lnTo>
                    <a:cubicBezTo>
                      <a:pt x="126" y="2022"/>
                      <a:pt x="226" y="2248"/>
                      <a:pt x="426" y="2348"/>
                    </a:cubicBezTo>
                    <a:cubicBezTo>
                      <a:pt x="627" y="2348"/>
                      <a:pt x="852" y="2348"/>
                      <a:pt x="953" y="2122"/>
                    </a:cubicBezTo>
                    <a:cubicBezTo>
                      <a:pt x="1153" y="2122"/>
                      <a:pt x="1153" y="1922"/>
                      <a:pt x="1253" y="1822"/>
                    </a:cubicBezTo>
                    <a:lnTo>
                      <a:pt x="1253" y="1621"/>
                    </a:lnTo>
                    <a:cubicBezTo>
                      <a:pt x="1253" y="1496"/>
                      <a:pt x="1253" y="1396"/>
                      <a:pt x="1379" y="1295"/>
                    </a:cubicBezTo>
                    <a:lnTo>
                      <a:pt x="1379" y="1095"/>
                    </a:lnTo>
                    <a:cubicBezTo>
                      <a:pt x="1379" y="1009"/>
                      <a:pt x="1452" y="905"/>
                      <a:pt x="1473" y="751"/>
                    </a:cubicBezTo>
                    <a:lnTo>
                      <a:pt x="1473" y="751"/>
                    </a:lnTo>
                    <a:cubicBezTo>
                      <a:pt x="1464" y="784"/>
                      <a:pt x="1440" y="808"/>
                      <a:pt x="1379" y="869"/>
                    </a:cubicBezTo>
                    <a:cubicBezTo>
                      <a:pt x="1479" y="769"/>
                      <a:pt x="1479" y="669"/>
                      <a:pt x="1479" y="568"/>
                    </a:cubicBezTo>
                    <a:cubicBezTo>
                      <a:pt x="1479" y="368"/>
                      <a:pt x="1379" y="142"/>
                      <a:pt x="1153" y="42"/>
                    </a:cubicBezTo>
                    <a:cubicBezTo>
                      <a:pt x="1094" y="13"/>
                      <a:pt x="1025" y="1"/>
                      <a:pt x="954"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9403;p58"/>
              <p:cNvSpPr/>
              <p:nvPr/>
            </p:nvSpPr>
            <p:spPr>
              <a:xfrm>
                <a:off x="7839535" y="3677270"/>
                <a:ext cx="17314" cy="31345"/>
              </a:xfrm>
              <a:custGeom>
                <a:avLst/>
                <a:gdLst/>
                <a:ahLst/>
                <a:cxnLst/>
                <a:rect l="l" t="t" r="r" b="b"/>
                <a:pathLst>
                  <a:path w="928" h="1680" extrusionOk="0">
                    <a:moveTo>
                      <a:pt x="401" y="0"/>
                    </a:moveTo>
                    <a:cubicBezTo>
                      <a:pt x="301" y="0"/>
                      <a:pt x="201" y="0"/>
                      <a:pt x="101" y="100"/>
                    </a:cubicBezTo>
                    <a:cubicBezTo>
                      <a:pt x="101" y="226"/>
                      <a:pt x="0" y="326"/>
                      <a:pt x="0" y="426"/>
                    </a:cubicBezTo>
                    <a:cubicBezTo>
                      <a:pt x="0" y="526"/>
                      <a:pt x="101" y="727"/>
                      <a:pt x="101" y="852"/>
                    </a:cubicBezTo>
                    <a:lnTo>
                      <a:pt x="101" y="1153"/>
                    </a:lnTo>
                    <a:cubicBezTo>
                      <a:pt x="101" y="1153"/>
                      <a:pt x="101" y="1253"/>
                      <a:pt x="201" y="1353"/>
                    </a:cubicBezTo>
                    <a:cubicBezTo>
                      <a:pt x="201" y="1579"/>
                      <a:pt x="401" y="1679"/>
                      <a:pt x="502" y="1679"/>
                    </a:cubicBezTo>
                    <a:cubicBezTo>
                      <a:pt x="727" y="1679"/>
                      <a:pt x="827" y="1479"/>
                      <a:pt x="928" y="1353"/>
                    </a:cubicBezTo>
                    <a:lnTo>
                      <a:pt x="928" y="1153"/>
                    </a:lnTo>
                    <a:lnTo>
                      <a:pt x="928" y="852"/>
                    </a:lnTo>
                    <a:cubicBezTo>
                      <a:pt x="827" y="727"/>
                      <a:pt x="827" y="526"/>
                      <a:pt x="827" y="426"/>
                    </a:cubicBezTo>
                    <a:lnTo>
                      <a:pt x="827" y="226"/>
                    </a:lnTo>
                    <a:lnTo>
                      <a:pt x="727" y="100"/>
                    </a:lnTo>
                    <a:cubicBezTo>
                      <a:pt x="627" y="0"/>
                      <a:pt x="502" y="0"/>
                      <a:pt x="401"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9404;p58"/>
              <p:cNvSpPr/>
              <p:nvPr/>
            </p:nvSpPr>
            <p:spPr>
              <a:xfrm>
                <a:off x="7864777" y="3722158"/>
                <a:ext cx="21531" cy="35076"/>
              </a:xfrm>
              <a:custGeom>
                <a:avLst/>
                <a:gdLst/>
                <a:ahLst/>
                <a:cxnLst/>
                <a:rect l="l" t="t" r="r" b="b"/>
                <a:pathLst>
                  <a:path w="1154" h="1880" extrusionOk="0">
                    <a:moveTo>
                      <a:pt x="527" y="0"/>
                    </a:moveTo>
                    <a:cubicBezTo>
                      <a:pt x="402" y="0"/>
                      <a:pt x="302" y="0"/>
                      <a:pt x="302" y="100"/>
                    </a:cubicBezTo>
                    <a:cubicBezTo>
                      <a:pt x="201" y="100"/>
                      <a:pt x="101" y="201"/>
                      <a:pt x="101" y="326"/>
                    </a:cubicBezTo>
                    <a:cubicBezTo>
                      <a:pt x="1" y="526"/>
                      <a:pt x="1" y="727"/>
                      <a:pt x="1" y="953"/>
                    </a:cubicBezTo>
                    <a:lnTo>
                      <a:pt x="1" y="1253"/>
                    </a:lnTo>
                    <a:lnTo>
                      <a:pt x="1" y="1454"/>
                    </a:lnTo>
                    <a:cubicBezTo>
                      <a:pt x="101" y="1579"/>
                      <a:pt x="101" y="1579"/>
                      <a:pt x="101" y="1679"/>
                    </a:cubicBezTo>
                    <a:cubicBezTo>
                      <a:pt x="101" y="1679"/>
                      <a:pt x="201" y="1780"/>
                      <a:pt x="302" y="1780"/>
                    </a:cubicBezTo>
                    <a:cubicBezTo>
                      <a:pt x="302" y="1880"/>
                      <a:pt x="402" y="1880"/>
                      <a:pt x="402" y="1880"/>
                    </a:cubicBezTo>
                    <a:lnTo>
                      <a:pt x="728" y="1880"/>
                    </a:lnTo>
                    <a:cubicBezTo>
                      <a:pt x="828" y="1880"/>
                      <a:pt x="828" y="1780"/>
                      <a:pt x="928" y="1780"/>
                    </a:cubicBezTo>
                    <a:cubicBezTo>
                      <a:pt x="1154" y="1579"/>
                      <a:pt x="1154" y="1253"/>
                      <a:pt x="1028" y="1053"/>
                    </a:cubicBezTo>
                    <a:cubicBezTo>
                      <a:pt x="1028" y="1053"/>
                      <a:pt x="1028" y="953"/>
                      <a:pt x="928" y="827"/>
                    </a:cubicBezTo>
                    <a:lnTo>
                      <a:pt x="928" y="426"/>
                    </a:lnTo>
                    <a:cubicBezTo>
                      <a:pt x="928" y="426"/>
                      <a:pt x="928" y="326"/>
                      <a:pt x="828" y="326"/>
                    </a:cubicBezTo>
                    <a:cubicBezTo>
                      <a:pt x="828" y="201"/>
                      <a:pt x="828" y="201"/>
                      <a:pt x="728" y="201"/>
                    </a:cubicBezTo>
                    <a:cubicBezTo>
                      <a:pt x="728" y="100"/>
                      <a:pt x="627" y="100"/>
                      <a:pt x="5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405;p58"/>
              <p:cNvSpPr/>
              <p:nvPr/>
            </p:nvSpPr>
            <p:spPr>
              <a:xfrm>
                <a:off x="7888154" y="3681467"/>
                <a:ext cx="23415" cy="30878"/>
              </a:xfrm>
              <a:custGeom>
                <a:avLst/>
                <a:gdLst/>
                <a:ahLst/>
                <a:cxnLst/>
                <a:rect l="l" t="t" r="r" b="b"/>
                <a:pathLst>
                  <a:path w="1255" h="1655" extrusionOk="0">
                    <a:moveTo>
                      <a:pt x="302" y="1"/>
                    </a:moveTo>
                    <a:cubicBezTo>
                      <a:pt x="302" y="1"/>
                      <a:pt x="302" y="101"/>
                      <a:pt x="201" y="101"/>
                    </a:cubicBezTo>
                    <a:lnTo>
                      <a:pt x="201" y="201"/>
                    </a:lnTo>
                    <a:cubicBezTo>
                      <a:pt x="101" y="201"/>
                      <a:pt x="101" y="301"/>
                      <a:pt x="101" y="301"/>
                    </a:cubicBezTo>
                    <a:cubicBezTo>
                      <a:pt x="101" y="402"/>
                      <a:pt x="101" y="402"/>
                      <a:pt x="1" y="502"/>
                    </a:cubicBezTo>
                    <a:lnTo>
                      <a:pt x="1" y="727"/>
                    </a:lnTo>
                    <a:lnTo>
                      <a:pt x="1" y="928"/>
                    </a:lnTo>
                    <a:cubicBezTo>
                      <a:pt x="1" y="1028"/>
                      <a:pt x="1" y="1254"/>
                      <a:pt x="101" y="1354"/>
                    </a:cubicBezTo>
                    <a:lnTo>
                      <a:pt x="201" y="1454"/>
                    </a:lnTo>
                    <a:lnTo>
                      <a:pt x="302" y="1555"/>
                    </a:lnTo>
                    <a:cubicBezTo>
                      <a:pt x="402" y="1555"/>
                      <a:pt x="402" y="1555"/>
                      <a:pt x="527" y="1655"/>
                    </a:cubicBezTo>
                    <a:lnTo>
                      <a:pt x="728" y="1655"/>
                    </a:lnTo>
                    <a:cubicBezTo>
                      <a:pt x="728" y="1655"/>
                      <a:pt x="828" y="1655"/>
                      <a:pt x="828" y="1555"/>
                    </a:cubicBezTo>
                    <a:lnTo>
                      <a:pt x="928" y="1555"/>
                    </a:lnTo>
                    <a:lnTo>
                      <a:pt x="1028" y="1454"/>
                    </a:lnTo>
                    <a:cubicBezTo>
                      <a:pt x="1154" y="1354"/>
                      <a:pt x="1154" y="1254"/>
                      <a:pt x="1154" y="1254"/>
                    </a:cubicBezTo>
                    <a:cubicBezTo>
                      <a:pt x="1254" y="1028"/>
                      <a:pt x="1254" y="928"/>
                      <a:pt x="1154" y="727"/>
                    </a:cubicBezTo>
                    <a:lnTo>
                      <a:pt x="1154" y="627"/>
                    </a:lnTo>
                    <a:cubicBezTo>
                      <a:pt x="1028" y="502"/>
                      <a:pt x="1028" y="301"/>
                      <a:pt x="928" y="201"/>
                    </a:cubicBezTo>
                    <a:lnTo>
                      <a:pt x="828" y="101"/>
                    </a:lnTo>
                    <a:lnTo>
                      <a:pt x="728"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9406;p58"/>
              <p:cNvSpPr/>
              <p:nvPr/>
            </p:nvSpPr>
            <p:spPr>
              <a:xfrm>
                <a:off x="7940523" y="3663706"/>
                <a:ext cx="21531" cy="31345"/>
              </a:xfrm>
              <a:custGeom>
                <a:avLst/>
                <a:gdLst/>
                <a:ahLst/>
                <a:cxnLst/>
                <a:rect l="l" t="t" r="r" b="b"/>
                <a:pathLst>
                  <a:path w="1154" h="1680" extrusionOk="0">
                    <a:moveTo>
                      <a:pt x="427" y="0"/>
                    </a:moveTo>
                    <a:cubicBezTo>
                      <a:pt x="427" y="0"/>
                      <a:pt x="327" y="0"/>
                      <a:pt x="327" y="101"/>
                    </a:cubicBezTo>
                    <a:cubicBezTo>
                      <a:pt x="227" y="101"/>
                      <a:pt x="227" y="101"/>
                      <a:pt x="101" y="201"/>
                    </a:cubicBezTo>
                    <a:cubicBezTo>
                      <a:pt x="1" y="326"/>
                      <a:pt x="1" y="426"/>
                      <a:pt x="1" y="527"/>
                    </a:cubicBezTo>
                    <a:lnTo>
                      <a:pt x="1" y="827"/>
                    </a:lnTo>
                    <a:lnTo>
                      <a:pt x="1" y="1053"/>
                    </a:lnTo>
                    <a:lnTo>
                      <a:pt x="1" y="1253"/>
                    </a:lnTo>
                    <a:cubicBezTo>
                      <a:pt x="1" y="1354"/>
                      <a:pt x="101" y="1454"/>
                      <a:pt x="227" y="1579"/>
                    </a:cubicBezTo>
                    <a:cubicBezTo>
                      <a:pt x="227" y="1579"/>
                      <a:pt x="327" y="1679"/>
                      <a:pt x="427" y="1679"/>
                    </a:cubicBezTo>
                    <a:lnTo>
                      <a:pt x="628" y="1679"/>
                    </a:lnTo>
                    <a:cubicBezTo>
                      <a:pt x="728" y="1679"/>
                      <a:pt x="728" y="1679"/>
                      <a:pt x="853" y="1579"/>
                    </a:cubicBezTo>
                    <a:cubicBezTo>
                      <a:pt x="953" y="1579"/>
                      <a:pt x="953" y="1454"/>
                      <a:pt x="1054" y="1454"/>
                    </a:cubicBezTo>
                    <a:lnTo>
                      <a:pt x="1054" y="1354"/>
                    </a:lnTo>
                    <a:lnTo>
                      <a:pt x="1054" y="1153"/>
                    </a:lnTo>
                    <a:lnTo>
                      <a:pt x="1154" y="1053"/>
                    </a:lnTo>
                    <a:cubicBezTo>
                      <a:pt x="1154" y="1053"/>
                      <a:pt x="1054" y="953"/>
                      <a:pt x="1054" y="827"/>
                    </a:cubicBezTo>
                    <a:lnTo>
                      <a:pt x="1054" y="727"/>
                    </a:lnTo>
                    <a:cubicBezTo>
                      <a:pt x="1054" y="627"/>
                      <a:pt x="953" y="527"/>
                      <a:pt x="953" y="426"/>
                    </a:cubicBezTo>
                    <a:cubicBezTo>
                      <a:pt x="953" y="326"/>
                      <a:pt x="953" y="326"/>
                      <a:pt x="853" y="201"/>
                    </a:cubicBezTo>
                    <a:cubicBezTo>
                      <a:pt x="853" y="201"/>
                      <a:pt x="853" y="101"/>
                      <a:pt x="728" y="101"/>
                    </a:cubicBezTo>
                    <a:cubicBezTo>
                      <a:pt x="728" y="101"/>
                      <a:pt x="628" y="101"/>
                      <a:pt x="628"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9407;p58"/>
              <p:cNvSpPr/>
              <p:nvPr/>
            </p:nvSpPr>
            <p:spPr>
              <a:xfrm>
                <a:off x="7921362" y="3729266"/>
                <a:ext cx="21064" cy="31718"/>
              </a:xfrm>
              <a:custGeom>
                <a:avLst/>
                <a:gdLst/>
                <a:ahLst/>
                <a:cxnLst/>
                <a:rect l="l" t="t" r="r" b="b"/>
                <a:pathLst>
                  <a:path w="1129" h="1700" extrusionOk="0">
                    <a:moveTo>
                      <a:pt x="620" y="1"/>
                    </a:moveTo>
                    <a:cubicBezTo>
                      <a:pt x="546" y="1"/>
                      <a:pt x="468" y="45"/>
                      <a:pt x="401" y="45"/>
                    </a:cubicBezTo>
                    <a:cubicBezTo>
                      <a:pt x="301" y="145"/>
                      <a:pt x="301" y="246"/>
                      <a:pt x="201" y="346"/>
                    </a:cubicBezTo>
                    <a:cubicBezTo>
                      <a:pt x="201" y="446"/>
                      <a:pt x="101" y="572"/>
                      <a:pt x="101" y="672"/>
                    </a:cubicBezTo>
                    <a:lnTo>
                      <a:pt x="101" y="872"/>
                    </a:lnTo>
                    <a:cubicBezTo>
                      <a:pt x="0" y="973"/>
                      <a:pt x="0" y="1198"/>
                      <a:pt x="101" y="1298"/>
                    </a:cubicBezTo>
                    <a:lnTo>
                      <a:pt x="101" y="1499"/>
                    </a:lnTo>
                    <a:lnTo>
                      <a:pt x="201" y="1599"/>
                    </a:lnTo>
                    <a:lnTo>
                      <a:pt x="301" y="1599"/>
                    </a:lnTo>
                    <a:cubicBezTo>
                      <a:pt x="301" y="1699"/>
                      <a:pt x="401" y="1699"/>
                      <a:pt x="502" y="1699"/>
                    </a:cubicBezTo>
                    <a:lnTo>
                      <a:pt x="727" y="1699"/>
                    </a:lnTo>
                    <a:lnTo>
                      <a:pt x="827" y="1599"/>
                    </a:lnTo>
                    <a:cubicBezTo>
                      <a:pt x="928" y="1599"/>
                      <a:pt x="928" y="1499"/>
                      <a:pt x="928" y="1499"/>
                    </a:cubicBezTo>
                    <a:cubicBezTo>
                      <a:pt x="1028" y="1298"/>
                      <a:pt x="1128" y="1198"/>
                      <a:pt x="1128" y="1073"/>
                    </a:cubicBezTo>
                    <a:lnTo>
                      <a:pt x="1128" y="872"/>
                    </a:lnTo>
                    <a:lnTo>
                      <a:pt x="1128" y="446"/>
                    </a:lnTo>
                    <a:cubicBezTo>
                      <a:pt x="1128" y="346"/>
                      <a:pt x="1028" y="145"/>
                      <a:pt x="1028" y="145"/>
                    </a:cubicBezTo>
                    <a:lnTo>
                      <a:pt x="928" y="45"/>
                    </a:lnTo>
                    <a:lnTo>
                      <a:pt x="727" y="45"/>
                    </a:lnTo>
                    <a:cubicBezTo>
                      <a:pt x="694" y="12"/>
                      <a:pt x="658" y="1"/>
                      <a:pt x="620"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408;p58"/>
              <p:cNvSpPr/>
              <p:nvPr/>
            </p:nvSpPr>
            <p:spPr>
              <a:xfrm>
                <a:off x="7971866" y="3702512"/>
                <a:ext cx="21531" cy="30878"/>
              </a:xfrm>
              <a:custGeom>
                <a:avLst/>
                <a:gdLst/>
                <a:ahLst/>
                <a:cxnLst/>
                <a:rect l="l" t="t" r="r" b="b"/>
                <a:pathLst>
                  <a:path w="1154" h="1655" extrusionOk="0">
                    <a:moveTo>
                      <a:pt x="426" y="0"/>
                    </a:moveTo>
                    <a:cubicBezTo>
                      <a:pt x="301" y="0"/>
                      <a:pt x="301" y="0"/>
                      <a:pt x="201" y="126"/>
                    </a:cubicBezTo>
                    <a:cubicBezTo>
                      <a:pt x="201" y="226"/>
                      <a:pt x="100" y="326"/>
                      <a:pt x="100" y="427"/>
                    </a:cubicBezTo>
                    <a:lnTo>
                      <a:pt x="100" y="627"/>
                    </a:lnTo>
                    <a:lnTo>
                      <a:pt x="100" y="752"/>
                    </a:lnTo>
                    <a:cubicBezTo>
                      <a:pt x="100" y="853"/>
                      <a:pt x="0" y="853"/>
                      <a:pt x="0" y="853"/>
                    </a:cubicBezTo>
                    <a:lnTo>
                      <a:pt x="0" y="1254"/>
                    </a:lnTo>
                    <a:lnTo>
                      <a:pt x="201" y="1479"/>
                    </a:lnTo>
                    <a:cubicBezTo>
                      <a:pt x="201" y="1579"/>
                      <a:pt x="301" y="1579"/>
                      <a:pt x="426" y="1579"/>
                    </a:cubicBezTo>
                    <a:cubicBezTo>
                      <a:pt x="476" y="1630"/>
                      <a:pt x="526" y="1655"/>
                      <a:pt x="564" y="1655"/>
                    </a:cubicBezTo>
                    <a:cubicBezTo>
                      <a:pt x="602" y="1655"/>
                      <a:pt x="627" y="1630"/>
                      <a:pt x="627" y="1579"/>
                    </a:cubicBezTo>
                    <a:cubicBezTo>
                      <a:pt x="727" y="1579"/>
                      <a:pt x="827" y="1579"/>
                      <a:pt x="927" y="1479"/>
                    </a:cubicBezTo>
                    <a:cubicBezTo>
                      <a:pt x="1053" y="1379"/>
                      <a:pt x="1053" y="1254"/>
                      <a:pt x="1053" y="1153"/>
                    </a:cubicBezTo>
                    <a:cubicBezTo>
                      <a:pt x="1153" y="1053"/>
                      <a:pt x="1153" y="1053"/>
                      <a:pt x="1053" y="953"/>
                    </a:cubicBezTo>
                    <a:lnTo>
                      <a:pt x="1053" y="853"/>
                    </a:lnTo>
                    <a:lnTo>
                      <a:pt x="1053" y="527"/>
                    </a:lnTo>
                    <a:lnTo>
                      <a:pt x="1053" y="326"/>
                    </a:lnTo>
                    <a:cubicBezTo>
                      <a:pt x="927" y="226"/>
                      <a:pt x="927" y="126"/>
                      <a:pt x="827"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9409;p58"/>
              <p:cNvSpPr/>
              <p:nvPr/>
            </p:nvSpPr>
            <p:spPr>
              <a:xfrm>
                <a:off x="8024235" y="3687083"/>
                <a:ext cx="21531" cy="27147"/>
              </a:xfrm>
              <a:custGeom>
                <a:avLst/>
                <a:gdLst/>
                <a:ahLst/>
                <a:cxnLst/>
                <a:rect l="l" t="t" r="r" b="b"/>
                <a:pathLst>
                  <a:path w="1154" h="1455" extrusionOk="0">
                    <a:moveTo>
                      <a:pt x="526" y="0"/>
                    </a:moveTo>
                    <a:cubicBezTo>
                      <a:pt x="426" y="0"/>
                      <a:pt x="426" y="101"/>
                      <a:pt x="326" y="101"/>
                    </a:cubicBezTo>
                    <a:lnTo>
                      <a:pt x="326" y="201"/>
                    </a:lnTo>
                    <a:cubicBezTo>
                      <a:pt x="226" y="201"/>
                      <a:pt x="226" y="326"/>
                      <a:pt x="226" y="426"/>
                    </a:cubicBezTo>
                    <a:lnTo>
                      <a:pt x="226" y="527"/>
                    </a:lnTo>
                    <a:cubicBezTo>
                      <a:pt x="226" y="527"/>
                      <a:pt x="125" y="627"/>
                      <a:pt x="125" y="727"/>
                    </a:cubicBezTo>
                    <a:lnTo>
                      <a:pt x="125" y="827"/>
                    </a:lnTo>
                    <a:cubicBezTo>
                      <a:pt x="125" y="827"/>
                      <a:pt x="125" y="953"/>
                      <a:pt x="0" y="953"/>
                    </a:cubicBezTo>
                    <a:lnTo>
                      <a:pt x="125" y="1053"/>
                    </a:lnTo>
                    <a:lnTo>
                      <a:pt x="125" y="1254"/>
                    </a:lnTo>
                    <a:cubicBezTo>
                      <a:pt x="125" y="1254"/>
                      <a:pt x="226" y="1254"/>
                      <a:pt x="226" y="1354"/>
                    </a:cubicBezTo>
                    <a:lnTo>
                      <a:pt x="326" y="1354"/>
                    </a:lnTo>
                    <a:lnTo>
                      <a:pt x="426" y="1454"/>
                    </a:lnTo>
                    <a:lnTo>
                      <a:pt x="627" y="1454"/>
                    </a:lnTo>
                    <a:lnTo>
                      <a:pt x="752" y="1354"/>
                    </a:lnTo>
                    <a:lnTo>
                      <a:pt x="852" y="1354"/>
                    </a:lnTo>
                    <a:cubicBezTo>
                      <a:pt x="852" y="1254"/>
                      <a:pt x="953" y="1254"/>
                      <a:pt x="953" y="1254"/>
                    </a:cubicBezTo>
                    <a:cubicBezTo>
                      <a:pt x="953" y="1153"/>
                      <a:pt x="1053" y="1153"/>
                      <a:pt x="1053" y="1053"/>
                    </a:cubicBezTo>
                    <a:cubicBezTo>
                      <a:pt x="1053" y="1053"/>
                      <a:pt x="1053" y="953"/>
                      <a:pt x="1153" y="953"/>
                    </a:cubicBezTo>
                    <a:lnTo>
                      <a:pt x="1153" y="827"/>
                    </a:lnTo>
                    <a:lnTo>
                      <a:pt x="1153" y="627"/>
                    </a:lnTo>
                    <a:lnTo>
                      <a:pt x="1153" y="426"/>
                    </a:lnTo>
                    <a:lnTo>
                      <a:pt x="1153" y="326"/>
                    </a:lnTo>
                    <a:cubicBezTo>
                      <a:pt x="1153" y="201"/>
                      <a:pt x="1053" y="201"/>
                      <a:pt x="1053" y="201"/>
                    </a:cubicBezTo>
                    <a:cubicBezTo>
                      <a:pt x="1053" y="101"/>
                      <a:pt x="953" y="101"/>
                      <a:pt x="953" y="0"/>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9410;p58"/>
              <p:cNvSpPr/>
              <p:nvPr/>
            </p:nvSpPr>
            <p:spPr>
              <a:xfrm>
                <a:off x="7882090" y="3777326"/>
                <a:ext cx="21512" cy="34628"/>
              </a:xfrm>
              <a:custGeom>
                <a:avLst/>
                <a:gdLst/>
                <a:ahLst/>
                <a:cxnLst/>
                <a:rect l="l" t="t" r="r" b="b"/>
                <a:pathLst>
                  <a:path w="1153" h="1856" extrusionOk="0">
                    <a:moveTo>
                      <a:pt x="476" y="1"/>
                    </a:moveTo>
                    <a:cubicBezTo>
                      <a:pt x="426" y="1"/>
                      <a:pt x="376" y="26"/>
                      <a:pt x="326" y="76"/>
                    </a:cubicBezTo>
                    <a:cubicBezTo>
                      <a:pt x="326" y="76"/>
                      <a:pt x="226" y="76"/>
                      <a:pt x="100" y="176"/>
                    </a:cubicBezTo>
                    <a:cubicBezTo>
                      <a:pt x="100" y="176"/>
                      <a:pt x="0" y="276"/>
                      <a:pt x="0" y="376"/>
                    </a:cubicBezTo>
                    <a:cubicBezTo>
                      <a:pt x="100" y="602"/>
                      <a:pt x="100" y="803"/>
                      <a:pt x="100" y="903"/>
                    </a:cubicBezTo>
                    <a:lnTo>
                      <a:pt x="100" y="1229"/>
                    </a:lnTo>
                    <a:cubicBezTo>
                      <a:pt x="100" y="1429"/>
                      <a:pt x="100" y="1630"/>
                      <a:pt x="326" y="1755"/>
                    </a:cubicBezTo>
                    <a:cubicBezTo>
                      <a:pt x="426" y="1855"/>
                      <a:pt x="526" y="1855"/>
                      <a:pt x="727" y="1855"/>
                    </a:cubicBezTo>
                    <a:lnTo>
                      <a:pt x="852" y="1855"/>
                    </a:lnTo>
                    <a:cubicBezTo>
                      <a:pt x="952" y="1755"/>
                      <a:pt x="1053" y="1755"/>
                      <a:pt x="1053" y="1630"/>
                    </a:cubicBezTo>
                    <a:cubicBezTo>
                      <a:pt x="1153" y="1529"/>
                      <a:pt x="1153" y="1429"/>
                      <a:pt x="1153" y="1329"/>
                    </a:cubicBezTo>
                    <a:cubicBezTo>
                      <a:pt x="1153" y="1229"/>
                      <a:pt x="1153" y="1128"/>
                      <a:pt x="1053" y="1003"/>
                    </a:cubicBezTo>
                    <a:lnTo>
                      <a:pt x="1053" y="803"/>
                    </a:lnTo>
                    <a:cubicBezTo>
                      <a:pt x="952" y="602"/>
                      <a:pt x="852" y="376"/>
                      <a:pt x="852" y="176"/>
                    </a:cubicBezTo>
                    <a:lnTo>
                      <a:pt x="727" y="176"/>
                    </a:lnTo>
                    <a:cubicBezTo>
                      <a:pt x="727" y="76"/>
                      <a:pt x="627" y="76"/>
                      <a:pt x="627" y="76"/>
                    </a:cubicBezTo>
                    <a:cubicBezTo>
                      <a:pt x="577" y="26"/>
                      <a:pt x="526" y="1"/>
                      <a:pt x="476"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411;p58"/>
              <p:cNvSpPr/>
              <p:nvPr/>
            </p:nvSpPr>
            <p:spPr>
              <a:xfrm>
                <a:off x="7897986" y="3823613"/>
                <a:ext cx="23397" cy="33229"/>
              </a:xfrm>
              <a:custGeom>
                <a:avLst/>
                <a:gdLst/>
                <a:ahLst/>
                <a:cxnLst/>
                <a:rect l="l" t="t" r="r" b="b"/>
                <a:pathLst>
                  <a:path w="1254" h="1781" extrusionOk="0">
                    <a:moveTo>
                      <a:pt x="627" y="1"/>
                    </a:moveTo>
                    <a:lnTo>
                      <a:pt x="501" y="101"/>
                    </a:lnTo>
                    <a:cubicBezTo>
                      <a:pt x="401" y="201"/>
                      <a:pt x="401" y="201"/>
                      <a:pt x="401" y="302"/>
                    </a:cubicBezTo>
                    <a:cubicBezTo>
                      <a:pt x="301" y="402"/>
                      <a:pt x="201" y="627"/>
                      <a:pt x="201" y="728"/>
                    </a:cubicBezTo>
                    <a:cubicBezTo>
                      <a:pt x="201" y="828"/>
                      <a:pt x="100" y="928"/>
                      <a:pt x="100" y="928"/>
                    </a:cubicBezTo>
                    <a:cubicBezTo>
                      <a:pt x="100" y="1028"/>
                      <a:pt x="0" y="1154"/>
                      <a:pt x="0" y="1254"/>
                    </a:cubicBezTo>
                    <a:cubicBezTo>
                      <a:pt x="100" y="1354"/>
                      <a:pt x="100" y="1454"/>
                      <a:pt x="201" y="1555"/>
                    </a:cubicBezTo>
                    <a:cubicBezTo>
                      <a:pt x="201" y="1655"/>
                      <a:pt x="301" y="1655"/>
                      <a:pt x="301" y="1655"/>
                    </a:cubicBezTo>
                    <a:cubicBezTo>
                      <a:pt x="401" y="1780"/>
                      <a:pt x="401" y="1780"/>
                      <a:pt x="501" y="1780"/>
                    </a:cubicBezTo>
                    <a:cubicBezTo>
                      <a:pt x="627" y="1780"/>
                      <a:pt x="727" y="1780"/>
                      <a:pt x="827" y="1655"/>
                    </a:cubicBezTo>
                    <a:cubicBezTo>
                      <a:pt x="928" y="1655"/>
                      <a:pt x="1028" y="1555"/>
                      <a:pt x="1028" y="1454"/>
                    </a:cubicBezTo>
                    <a:cubicBezTo>
                      <a:pt x="1128" y="1354"/>
                      <a:pt x="1128" y="1254"/>
                      <a:pt x="1128" y="1154"/>
                    </a:cubicBezTo>
                    <a:cubicBezTo>
                      <a:pt x="1128" y="1028"/>
                      <a:pt x="1128" y="928"/>
                      <a:pt x="1253" y="928"/>
                    </a:cubicBezTo>
                    <a:lnTo>
                      <a:pt x="1253" y="402"/>
                    </a:lnTo>
                    <a:cubicBezTo>
                      <a:pt x="1253" y="302"/>
                      <a:pt x="1253" y="201"/>
                      <a:pt x="1128" y="101"/>
                    </a:cubicBezTo>
                    <a:cubicBezTo>
                      <a:pt x="1028" y="1"/>
                      <a:pt x="928" y="1"/>
                      <a:pt x="827"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412;p58"/>
              <p:cNvSpPr/>
              <p:nvPr/>
            </p:nvSpPr>
            <p:spPr>
              <a:xfrm>
                <a:off x="7938657" y="3784341"/>
                <a:ext cx="19" cy="19"/>
              </a:xfrm>
              <a:custGeom>
                <a:avLst/>
                <a:gdLst/>
                <a:ahLst/>
                <a:cxnLst/>
                <a:rect l="l" t="t" r="r" b="b"/>
                <a:pathLst>
                  <a:path w="1" h="1" extrusionOk="0">
                    <a:moveTo>
                      <a:pt x="1" y="0"/>
                    </a:move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9413;p58"/>
              <p:cNvSpPr/>
              <p:nvPr/>
            </p:nvSpPr>
            <p:spPr>
              <a:xfrm>
                <a:off x="7933041" y="3780591"/>
                <a:ext cx="21064" cy="29479"/>
              </a:xfrm>
              <a:custGeom>
                <a:avLst/>
                <a:gdLst/>
                <a:ahLst/>
                <a:cxnLst/>
                <a:rect l="l" t="t" r="r" b="b"/>
                <a:pathLst>
                  <a:path w="1129" h="1580" extrusionOk="0">
                    <a:moveTo>
                      <a:pt x="502" y="1"/>
                    </a:moveTo>
                    <a:lnTo>
                      <a:pt x="402" y="101"/>
                    </a:lnTo>
                    <a:cubicBezTo>
                      <a:pt x="402" y="101"/>
                      <a:pt x="302" y="101"/>
                      <a:pt x="302" y="201"/>
                    </a:cubicBezTo>
                    <a:cubicBezTo>
                      <a:pt x="302" y="201"/>
                      <a:pt x="201" y="201"/>
                      <a:pt x="201" y="327"/>
                    </a:cubicBezTo>
                    <a:lnTo>
                      <a:pt x="201" y="427"/>
                    </a:lnTo>
                    <a:lnTo>
                      <a:pt x="201" y="527"/>
                    </a:lnTo>
                    <a:lnTo>
                      <a:pt x="101" y="628"/>
                    </a:lnTo>
                    <a:cubicBezTo>
                      <a:pt x="101" y="728"/>
                      <a:pt x="101" y="728"/>
                      <a:pt x="1" y="828"/>
                    </a:cubicBezTo>
                    <a:lnTo>
                      <a:pt x="1" y="953"/>
                    </a:lnTo>
                    <a:lnTo>
                      <a:pt x="1" y="1054"/>
                    </a:lnTo>
                    <a:cubicBezTo>
                      <a:pt x="1" y="1154"/>
                      <a:pt x="1" y="1254"/>
                      <a:pt x="101" y="1254"/>
                    </a:cubicBezTo>
                    <a:lnTo>
                      <a:pt x="201" y="1354"/>
                    </a:lnTo>
                    <a:cubicBezTo>
                      <a:pt x="201" y="1455"/>
                      <a:pt x="302" y="1455"/>
                      <a:pt x="302" y="1455"/>
                    </a:cubicBezTo>
                    <a:cubicBezTo>
                      <a:pt x="402" y="1580"/>
                      <a:pt x="402" y="1580"/>
                      <a:pt x="502" y="1580"/>
                    </a:cubicBezTo>
                    <a:lnTo>
                      <a:pt x="728" y="1580"/>
                    </a:lnTo>
                    <a:lnTo>
                      <a:pt x="828" y="1455"/>
                    </a:lnTo>
                    <a:cubicBezTo>
                      <a:pt x="928" y="1455"/>
                      <a:pt x="928" y="1354"/>
                      <a:pt x="1029" y="1254"/>
                    </a:cubicBezTo>
                    <a:cubicBezTo>
                      <a:pt x="1029" y="1254"/>
                      <a:pt x="1129" y="1154"/>
                      <a:pt x="1129" y="1054"/>
                    </a:cubicBezTo>
                    <a:lnTo>
                      <a:pt x="1129" y="828"/>
                    </a:lnTo>
                    <a:lnTo>
                      <a:pt x="1129" y="527"/>
                    </a:lnTo>
                    <a:cubicBezTo>
                      <a:pt x="1029" y="527"/>
                      <a:pt x="1029" y="427"/>
                      <a:pt x="1029" y="327"/>
                    </a:cubicBezTo>
                    <a:cubicBezTo>
                      <a:pt x="928" y="201"/>
                      <a:pt x="828" y="101"/>
                      <a:pt x="728" y="101"/>
                    </a:cubicBezTo>
                    <a:cubicBezTo>
                      <a:pt x="728" y="1"/>
                      <a:pt x="728" y="1"/>
                      <a:pt x="628" y="1"/>
                    </a:cubicBez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9414;p58"/>
              <p:cNvSpPr/>
              <p:nvPr/>
            </p:nvSpPr>
            <p:spPr>
              <a:xfrm>
                <a:off x="7938657" y="3782475"/>
                <a:ext cx="19" cy="1884"/>
              </a:xfrm>
              <a:custGeom>
                <a:avLst/>
                <a:gdLst/>
                <a:ahLst/>
                <a:cxnLst/>
                <a:rect l="l" t="t" r="r" b="b"/>
                <a:pathLst>
                  <a:path w="1" h="101" extrusionOk="0">
                    <a:moveTo>
                      <a:pt x="1" y="100"/>
                    </a:moveTo>
                    <a:lnTo>
                      <a:pt x="1" y="100"/>
                    </a:lnTo>
                    <a:lnTo>
                      <a:pt x="1"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415;p58"/>
              <p:cNvSpPr/>
              <p:nvPr/>
            </p:nvSpPr>
            <p:spPr>
              <a:xfrm>
                <a:off x="7968116" y="3753482"/>
                <a:ext cx="17314" cy="21531"/>
              </a:xfrm>
              <a:custGeom>
                <a:avLst/>
                <a:gdLst/>
                <a:ahLst/>
                <a:cxnLst/>
                <a:rect l="l" t="t" r="r" b="b"/>
                <a:pathLst>
                  <a:path w="928" h="1154" extrusionOk="0">
                    <a:moveTo>
                      <a:pt x="301" y="0"/>
                    </a:moveTo>
                    <a:lnTo>
                      <a:pt x="201" y="101"/>
                    </a:lnTo>
                    <a:cubicBezTo>
                      <a:pt x="101" y="201"/>
                      <a:pt x="101" y="201"/>
                      <a:pt x="101" y="301"/>
                    </a:cubicBezTo>
                    <a:lnTo>
                      <a:pt x="101" y="527"/>
                    </a:lnTo>
                    <a:lnTo>
                      <a:pt x="1" y="627"/>
                    </a:lnTo>
                    <a:lnTo>
                      <a:pt x="101" y="727"/>
                    </a:lnTo>
                    <a:lnTo>
                      <a:pt x="101" y="827"/>
                    </a:lnTo>
                    <a:cubicBezTo>
                      <a:pt x="101" y="928"/>
                      <a:pt x="201" y="1028"/>
                      <a:pt x="301" y="1153"/>
                    </a:cubicBezTo>
                    <a:lnTo>
                      <a:pt x="727" y="1153"/>
                    </a:lnTo>
                    <a:cubicBezTo>
                      <a:pt x="727" y="1028"/>
                      <a:pt x="828" y="1028"/>
                      <a:pt x="828" y="928"/>
                    </a:cubicBezTo>
                    <a:lnTo>
                      <a:pt x="928" y="827"/>
                    </a:lnTo>
                    <a:lnTo>
                      <a:pt x="928" y="627"/>
                    </a:lnTo>
                    <a:lnTo>
                      <a:pt x="928" y="401"/>
                    </a:lnTo>
                    <a:lnTo>
                      <a:pt x="928" y="301"/>
                    </a:lnTo>
                    <a:lnTo>
                      <a:pt x="828" y="201"/>
                    </a:lnTo>
                    <a:cubicBezTo>
                      <a:pt x="828" y="101"/>
                      <a:pt x="828" y="101"/>
                      <a:pt x="727" y="101"/>
                    </a:cubicBezTo>
                    <a:lnTo>
                      <a:pt x="627" y="0"/>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416;p58"/>
              <p:cNvSpPr/>
              <p:nvPr/>
            </p:nvSpPr>
            <p:spPr>
              <a:xfrm>
                <a:off x="7901717" y="3875982"/>
                <a:ext cx="17333" cy="25281"/>
              </a:xfrm>
              <a:custGeom>
                <a:avLst/>
                <a:gdLst/>
                <a:ahLst/>
                <a:cxnLst/>
                <a:rect l="l" t="t" r="r" b="b"/>
                <a:pathLst>
                  <a:path w="929" h="1355" extrusionOk="0">
                    <a:moveTo>
                      <a:pt x="301" y="1"/>
                    </a:moveTo>
                    <a:cubicBezTo>
                      <a:pt x="201" y="101"/>
                      <a:pt x="201" y="101"/>
                      <a:pt x="101" y="101"/>
                    </a:cubicBezTo>
                    <a:lnTo>
                      <a:pt x="101" y="327"/>
                    </a:lnTo>
                    <a:cubicBezTo>
                      <a:pt x="101" y="327"/>
                      <a:pt x="101" y="427"/>
                      <a:pt x="1" y="427"/>
                    </a:cubicBezTo>
                    <a:lnTo>
                      <a:pt x="1" y="527"/>
                    </a:lnTo>
                    <a:lnTo>
                      <a:pt x="1" y="728"/>
                    </a:lnTo>
                    <a:cubicBezTo>
                      <a:pt x="1" y="853"/>
                      <a:pt x="1" y="953"/>
                      <a:pt x="101" y="1053"/>
                    </a:cubicBezTo>
                    <a:lnTo>
                      <a:pt x="101" y="1154"/>
                    </a:lnTo>
                    <a:cubicBezTo>
                      <a:pt x="201" y="1154"/>
                      <a:pt x="201" y="1254"/>
                      <a:pt x="301" y="1254"/>
                    </a:cubicBezTo>
                    <a:lnTo>
                      <a:pt x="427" y="1254"/>
                    </a:lnTo>
                    <a:lnTo>
                      <a:pt x="427" y="1354"/>
                    </a:lnTo>
                    <a:lnTo>
                      <a:pt x="527" y="1254"/>
                    </a:lnTo>
                    <a:lnTo>
                      <a:pt x="627" y="1254"/>
                    </a:lnTo>
                    <a:cubicBezTo>
                      <a:pt x="728" y="1254"/>
                      <a:pt x="728" y="1154"/>
                      <a:pt x="828" y="1154"/>
                    </a:cubicBezTo>
                    <a:lnTo>
                      <a:pt x="828" y="1053"/>
                    </a:lnTo>
                    <a:cubicBezTo>
                      <a:pt x="928" y="953"/>
                      <a:pt x="928" y="853"/>
                      <a:pt x="928" y="728"/>
                    </a:cubicBezTo>
                    <a:lnTo>
                      <a:pt x="928" y="527"/>
                    </a:lnTo>
                    <a:lnTo>
                      <a:pt x="928" y="427"/>
                    </a:lnTo>
                    <a:cubicBezTo>
                      <a:pt x="828" y="427"/>
                      <a:pt x="828" y="327"/>
                      <a:pt x="828" y="327"/>
                    </a:cubicBezTo>
                    <a:lnTo>
                      <a:pt x="828" y="226"/>
                    </a:lnTo>
                    <a:cubicBezTo>
                      <a:pt x="828" y="101"/>
                      <a:pt x="728" y="101"/>
                      <a:pt x="728" y="101"/>
                    </a:cubicBezTo>
                    <a:lnTo>
                      <a:pt x="627" y="1"/>
                    </a:lnTo>
                    <a:close/>
                  </a:path>
                </a:pathLst>
              </a:custGeom>
              <a:solidFill>
                <a:srgbClr val="AF5D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9417;p58"/>
              <p:cNvSpPr/>
              <p:nvPr/>
            </p:nvSpPr>
            <p:spPr>
              <a:xfrm>
                <a:off x="7586104" y="3620684"/>
                <a:ext cx="183310" cy="88399"/>
              </a:xfrm>
              <a:custGeom>
                <a:avLst/>
                <a:gdLst/>
                <a:ahLst/>
                <a:cxnLst/>
                <a:rect l="l" t="t" r="r" b="b"/>
                <a:pathLst>
                  <a:path w="9825" h="4738" extrusionOk="0">
                    <a:moveTo>
                      <a:pt x="3630" y="282"/>
                    </a:moveTo>
                    <a:cubicBezTo>
                      <a:pt x="3660" y="282"/>
                      <a:pt x="3660" y="326"/>
                      <a:pt x="3660" y="326"/>
                    </a:cubicBezTo>
                    <a:cubicBezTo>
                      <a:pt x="3660" y="326"/>
                      <a:pt x="3660" y="427"/>
                      <a:pt x="3559" y="427"/>
                    </a:cubicBezTo>
                    <a:cubicBezTo>
                      <a:pt x="3434" y="527"/>
                      <a:pt x="3334" y="527"/>
                      <a:pt x="3233" y="627"/>
                    </a:cubicBezTo>
                    <a:cubicBezTo>
                      <a:pt x="3033" y="752"/>
                      <a:pt x="2807" y="853"/>
                      <a:pt x="2607" y="853"/>
                    </a:cubicBezTo>
                    <a:cubicBezTo>
                      <a:pt x="2462" y="880"/>
                      <a:pt x="2317" y="908"/>
                      <a:pt x="2174" y="931"/>
                    </a:cubicBezTo>
                    <a:lnTo>
                      <a:pt x="2174" y="931"/>
                    </a:lnTo>
                    <a:cubicBezTo>
                      <a:pt x="2283" y="866"/>
                      <a:pt x="2394" y="805"/>
                      <a:pt x="2507" y="752"/>
                    </a:cubicBezTo>
                    <a:cubicBezTo>
                      <a:pt x="2707" y="527"/>
                      <a:pt x="2933" y="427"/>
                      <a:pt x="3133" y="326"/>
                    </a:cubicBezTo>
                    <a:lnTo>
                      <a:pt x="3559" y="326"/>
                    </a:lnTo>
                    <a:cubicBezTo>
                      <a:pt x="3593" y="293"/>
                      <a:pt x="3615" y="282"/>
                      <a:pt x="3630" y="282"/>
                    </a:cubicBezTo>
                    <a:close/>
                    <a:moveTo>
                      <a:pt x="4286" y="1880"/>
                    </a:moveTo>
                    <a:cubicBezTo>
                      <a:pt x="4286" y="2106"/>
                      <a:pt x="4061" y="2206"/>
                      <a:pt x="3860" y="2407"/>
                    </a:cubicBezTo>
                    <a:cubicBezTo>
                      <a:pt x="3660" y="2507"/>
                      <a:pt x="3434" y="2632"/>
                      <a:pt x="3233" y="2833"/>
                    </a:cubicBezTo>
                    <a:cubicBezTo>
                      <a:pt x="3141" y="2876"/>
                      <a:pt x="3049" y="2921"/>
                      <a:pt x="2957" y="2966"/>
                    </a:cubicBezTo>
                    <a:lnTo>
                      <a:pt x="2957" y="2966"/>
                    </a:lnTo>
                    <a:cubicBezTo>
                      <a:pt x="2972" y="2883"/>
                      <a:pt x="2995" y="2808"/>
                      <a:pt x="3033" y="2732"/>
                    </a:cubicBezTo>
                    <a:cubicBezTo>
                      <a:pt x="3033" y="2507"/>
                      <a:pt x="3233" y="2407"/>
                      <a:pt x="3334" y="2206"/>
                    </a:cubicBezTo>
                    <a:cubicBezTo>
                      <a:pt x="3559" y="2106"/>
                      <a:pt x="3760" y="2006"/>
                      <a:pt x="3960" y="1880"/>
                    </a:cubicBezTo>
                    <a:close/>
                    <a:moveTo>
                      <a:pt x="3434" y="0"/>
                    </a:moveTo>
                    <a:cubicBezTo>
                      <a:pt x="3334" y="0"/>
                      <a:pt x="3233" y="0"/>
                      <a:pt x="3033" y="126"/>
                    </a:cubicBezTo>
                    <a:cubicBezTo>
                      <a:pt x="2807" y="226"/>
                      <a:pt x="2607" y="326"/>
                      <a:pt x="2406" y="427"/>
                    </a:cubicBezTo>
                    <a:cubicBezTo>
                      <a:pt x="2103" y="614"/>
                      <a:pt x="1833" y="794"/>
                      <a:pt x="1601" y="993"/>
                    </a:cubicBezTo>
                    <a:lnTo>
                      <a:pt x="1601" y="993"/>
                    </a:lnTo>
                    <a:cubicBezTo>
                      <a:pt x="1579" y="994"/>
                      <a:pt x="1557" y="994"/>
                      <a:pt x="1535" y="994"/>
                    </a:cubicBezTo>
                    <a:cubicBezTo>
                      <a:pt x="1399" y="994"/>
                      <a:pt x="1271" y="982"/>
                      <a:pt x="1153" y="953"/>
                    </a:cubicBezTo>
                    <a:cubicBezTo>
                      <a:pt x="627" y="953"/>
                      <a:pt x="201" y="627"/>
                      <a:pt x="101" y="126"/>
                    </a:cubicBezTo>
                    <a:lnTo>
                      <a:pt x="0" y="126"/>
                    </a:lnTo>
                    <a:cubicBezTo>
                      <a:pt x="0" y="427"/>
                      <a:pt x="101" y="627"/>
                      <a:pt x="301" y="853"/>
                    </a:cubicBezTo>
                    <a:cubicBezTo>
                      <a:pt x="527" y="1053"/>
                      <a:pt x="827" y="1153"/>
                      <a:pt x="1053" y="1153"/>
                    </a:cubicBezTo>
                    <a:cubicBezTo>
                      <a:pt x="1146" y="1195"/>
                      <a:pt x="1243" y="1225"/>
                      <a:pt x="1342" y="1245"/>
                    </a:cubicBezTo>
                    <a:lnTo>
                      <a:pt x="1342" y="1245"/>
                    </a:lnTo>
                    <a:cubicBezTo>
                      <a:pt x="1274" y="1319"/>
                      <a:pt x="1211" y="1397"/>
                      <a:pt x="1153" y="1479"/>
                    </a:cubicBezTo>
                    <a:cubicBezTo>
                      <a:pt x="928" y="1579"/>
                      <a:pt x="827" y="1780"/>
                      <a:pt x="727" y="2106"/>
                    </a:cubicBezTo>
                    <a:cubicBezTo>
                      <a:pt x="527" y="2306"/>
                      <a:pt x="426" y="2632"/>
                      <a:pt x="527" y="2933"/>
                    </a:cubicBezTo>
                    <a:cubicBezTo>
                      <a:pt x="627" y="3259"/>
                      <a:pt x="827" y="3459"/>
                      <a:pt x="1053" y="3559"/>
                    </a:cubicBezTo>
                    <a:cubicBezTo>
                      <a:pt x="1354" y="3660"/>
                      <a:pt x="1680" y="3660"/>
                      <a:pt x="1880" y="3660"/>
                    </a:cubicBezTo>
                    <a:cubicBezTo>
                      <a:pt x="2112" y="3623"/>
                      <a:pt x="2316" y="3572"/>
                      <a:pt x="2507" y="3511"/>
                    </a:cubicBezTo>
                    <a:lnTo>
                      <a:pt x="2507" y="3511"/>
                    </a:lnTo>
                    <a:cubicBezTo>
                      <a:pt x="2509" y="3619"/>
                      <a:pt x="2522" y="3779"/>
                      <a:pt x="2607" y="3885"/>
                    </a:cubicBezTo>
                    <a:cubicBezTo>
                      <a:pt x="2607" y="4086"/>
                      <a:pt x="2707" y="4186"/>
                      <a:pt x="2933" y="4286"/>
                    </a:cubicBezTo>
                    <a:cubicBezTo>
                      <a:pt x="3133" y="4512"/>
                      <a:pt x="3334" y="4512"/>
                      <a:pt x="3660" y="4612"/>
                    </a:cubicBezTo>
                    <a:cubicBezTo>
                      <a:pt x="4173" y="4712"/>
                      <a:pt x="4693" y="4737"/>
                      <a:pt x="5217" y="4737"/>
                    </a:cubicBezTo>
                    <a:cubicBezTo>
                      <a:pt x="5740" y="4737"/>
                      <a:pt x="6266" y="4712"/>
                      <a:pt x="6792" y="4712"/>
                    </a:cubicBezTo>
                    <a:cubicBezTo>
                      <a:pt x="7720" y="4612"/>
                      <a:pt x="8772" y="4386"/>
                      <a:pt x="9825" y="4186"/>
                    </a:cubicBezTo>
                    <a:lnTo>
                      <a:pt x="9825" y="4086"/>
                    </a:lnTo>
                    <a:lnTo>
                      <a:pt x="9700" y="4086"/>
                    </a:lnTo>
                    <a:cubicBezTo>
                      <a:pt x="8772" y="4186"/>
                      <a:pt x="7720" y="4286"/>
                      <a:pt x="6692" y="4386"/>
                    </a:cubicBezTo>
                    <a:cubicBezTo>
                      <a:pt x="6278" y="4386"/>
                      <a:pt x="5845" y="4410"/>
                      <a:pt x="5412" y="4410"/>
                    </a:cubicBezTo>
                    <a:cubicBezTo>
                      <a:pt x="4848" y="4410"/>
                      <a:pt x="4284" y="4370"/>
                      <a:pt x="3760" y="4186"/>
                    </a:cubicBezTo>
                    <a:cubicBezTo>
                      <a:pt x="3559" y="4186"/>
                      <a:pt x="3334" y="4086"/>
                      <a:pt x="3133" y="3985"/>
                    </a:cubicBezTo>
                    <a:cubicBezTo>
                      <a:pt x="3033" y="3885"/>
                      <a:pt x="3033" y="3885"/>
                      <a:pt x="2933" y="3760"/>
                    </a:cubicBezTo>
                    <a:lnTo>
                      <a:pt x="2933" y="3459"/>
                    </a:lnTo>
                    <a:cubicBezTo>
                      <a:pt x="2933" y="3423"/>
                      <a:pt x="2933" y="3388"/>
                      <a:pt x="2933" y="3354"/>
                    </a:cubicBezTo>
                    <a:lnTo>
                      <a:pt x="2933" y="3354"/>
                    </a:lnTo>
                    <a:cubicBezTo>
                      <a:pt x="3098" y="3285"/>
                      <a:pt x="3262" y="3211"/>
                      <a:pt x="3434" y="3133"/>
                    </a:cubicBezTo>
                    <a:cubicBezTo>
                      <a:pt x="3660" y="2933"/>
                      <a:pt x="3860" y="2833"/>
                      <a:pt x="4061" y="2732"/>
                    </a:cubicBezTo>
                    <a:lnTo>
                      <a:pt x="4386" y="2407"/>
                    </a:lnTo>
                    <a:lnTo>
                      <a:pt x="4687" y="2106"/>
                    </a:lnTo>
                    <a:lnTo>
                      <a:pt x="4687" y="1880"/>
                    </a:lnTo>
                    <a:cubicBezTo>
                      <a:pt x="4687" y="1780"/>
                      <a:pt x="4587" y="1680"/>
                      <a:pt x="4587" y="1680"/>
                    </a:cubicBezTo>
                    <a:cubicBezTo>
                      <a:pt x="4487" y="1579"/>
                      <a:pt x="4386" y="1579"/>
                      <a:pt x="4286" y="1579"/>
                    </a:cubicBezTo>
                    <a:cubicBezTo>
                      <a:pt x="4236" y="1529"/>
                      <a:pt x="4155" y="1504"/>
                      <a:pt x="4073" y="1504"/>
                    </a:cubicBezTo>
                    <a:cubicBezTo>
                      <a:pt x="3992" y="1504"/>
                      <a:pt x="3910" y="1529"/>
                      <a:pt x="3860" y="1579"/>
                    </a:cubicBezTo>
                    <a:cubicBezTo>
                      <a:pt x="3559" y="1579"/>
                      <a:pt x="3334" y="1680"/>
                      <a:pt x="3133" y="1880"/>
                    </a:cubicBezTo>
                    <a:cubicBezTo>
                      <a:pt x="2933" y="2106"/>
                      <a:pt x="2707" y="2306"/>
                      <a:pt x="2607" y="2632"/>
                    </a:cubicBezTo>
                    <a:cubicBezTo>
                      <a:pt x="2540" y="2833"/>
                      <a:pt x="2518" y="2990"/>
                      <a:pt x="2510" y="3168"/>
                    </a:cubicBezTo>
                    <a:lnTo>
                      <a:pt x="2510" y="3168"/>
                    </a:lnTo>
                    <a:cubicBezTo>
                      <a:pt x="2316" y="3247"/>
                      <a:pt x="2110" y="3315"/>
                      <a:pt x="1880" y="3359"/>
                    </a:cubicBezTo>
                    <a:cubicBezTo>
                      <a:pt x="1680" y="3359"/>
                      <a:pt x="1354" y="3359"/>
                      <a:pt x="1253" y="3259"/>
                    </a:cubicBezTo>
                    <a:cubicBezTo>
                      <a:pt x="1053" y="3259"/>
                      <a:pt x="827" y="3033"/>
                      <a:pt x="827" y="2833"/>
                    </a:cubicBezTo>
                    <a:cubicBezTo>
                      <a:pt x="727" y="2632"/>
                      <a:pt x="827" y="2407"/>
                      <a:pt x="928" y="2206"/>
                    </a:cubicBezTo>
                    <a:cubicBezTo>
                      <a:pt x="1053" y="2006"/>
                      <a:pt x="1253" y="1780"/>
                      <a:pt x="1354" y="1579"/>
                    </a:cubicBezTo>
                    <a:cubicBezTo>
                      <a:pt x="1457" y="1476"/>
                      <a:pt x="1568" y="1375"/>
                      <a:pt x="1685" y="1280"/>
                    </a:cubicBezTo>
                    <a:lnTo>
                      <a:pt x="1685" y="1280"/>
                    </a:lnTo>
                    <a:cubicBezTo>
                      <a:pt x="1695" y="1280"/>
                      <a:pt x="1705" y="1280"/>
                      <a:pt x="1715" y="1280"/>
                    </a:cubicBezTo>
                    <a:cubicBezTo>
                      <a:pt x="2037" y="1280"/>
                      <a:pt x="2357" y="1212"/>
                      <a:pt x="2607" y="1153"/>
                    </a:cubicBezTo>
                    <a:cubicBezTo>
                      <a:pt x="2933" y="1053"/>
                      <a:pt x="3133" y="1053"/>
                      <a:pt x="3434" y="953"/>
                    </a:cubicBezTo>
                    <a:cubicBezTo>
                      <a:pt x="3559" y="853"/>
                      <a:pt x="3660" y="752"/>
                      <a:pt x="3760" y="627"/>
                    </a:cubicBezTo>
                    <a:cubicBezTo>
                      <a:pt x="3860" y="627"/>
                      <a:pt x="3860" y="627"/>
                      <a:pt x="3960" y="527"/>
                    </a:cubicBezTo>
                    <a:cubicBezTo>
                      <a:pt x="3960" y="427"/>
                      <a:pt x="4061" y="326"/>
                      <a:pt x="3960" y="226"/>
                    </a:cubicBezTo>
                    <a:cubicBezTo>
                      <a:pt x="3960" y="126"/>
                      <a:pt x="3860" y="0"/>
                      <a:pt x="3760" y="0"/>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9418;p58"/>
              <p:cNvSpPr/>
              <p:nvPr/>
            </p:nvSpPr>
            <p:spPr>
              <a:xfrm>
                <a:off x="8133636" y="3662923"/>
                <a:ext cx="159484" cy="93679"/>
              </a:xfrm>
              <a:custGeom>
                <a:avLst/>
                <a:gdLst/>
                <a:ahLst/>
                <a:cxnLst/>
                <a:rect l="l" t="t" r="r" b="b"/>
                <a:pathLst>
                  <a:path w="8548" h="5021" extrusionOk="0">
                    <a:moveTo>
                      <a:pt x="5414" y="368"/>
                    </a:moveTo>
                    <a:cubicBezTo>
                      <a:pt x="5540" y="368"/>
                      <a:pt x="5841" y="368"/>
                      <a:pt x="6041" y="468"/>
                    </a:cubicBezTo>
                    <a:cubicBezTo>
                      <a:pt x="6267" y="569"/>
                      <a:pt x="6367" y="669"/>
                      <a:pt x="6567" y="769"/>
                    </a:cubicBezTo>
                    <a:cubicBezTo>
                      <a:pt x="6581" y="779"/>
                      <a:pt x="6594" y="790"/>
                      <a:pt x="6607" y="800"/>
                    </a:cubicBezTo>
                    <a:lnTo>
                      <a:pt x="6607" y="800"/>
                    </a:lnTo>
                    <a:cubicBezTo>
                      <a:pt x="6533" y="807"/>
                      <a:pt x="6457" y="811"/>
                      <a:pt x="6379" y="811"/>
                    </a:cubicBezTo>
                    <a:cubicBezTo>
                      <a:pt x="6240" y="811"/>
                      <a:pt x="6095" y="798"/>
                      <a:pt x="5941" y="769"/>
                    </a:cubicBezTo>
                    <a:cubicBezTo>
                      <a:pt x="5740" y="769"/>
                      <a:pt x="5540" y="769"/>
                      <a:pt x="5414" y="669"/>
                    </a:cubicBezTo>
                    <a:cubicBezTo>
                      <a:pt x="5314" y="569"/>
                      <a:pt x="5314" y="569"/>
                      <a:pt x="5314" y="468"/>
                    </a:cubicBezTo>
                    <a:cubicBezTo>
                      <a:pt x="5314" y="368"/>
                      <a:pt x="5314" y="368"/>
                      <a:pt x="5414" y="368"/>
                    </a:cubicBezTo>
                    <a:close/>
                    <a:moveTo>
                      <a:pt x="3760" y="2649"/>
                    </a:moveTo>
                    <a:cubicBezTo>
                      <a:pt x="3861" y="2649"/>
                      <a:pt x="4161" y="2649"/>
                      <a:pt x="4387" y="2749"/>
                    </a:cubicBezTo>
                    <a:cubicBezTo>
                      <a:pt x="4788" y="2975"/>
                      <a:pt x="5214" y="3175"/>
                      <a:pt x="5414" y="3601"/>
                    </a:cubicBezTo>
                    <a:cubicBezTo>
                      <a:pt x="5426" y="3620"/>
                      <a:pt x="5438" y="3639"/>
                      <a:pt x="5449" y="3658"/>
                    </a:cubicBezTo>
                    <a:lnTo>
                      <a:pt x="5449" y="3658"/>
                    </a:lnTo>
                    <a:cubicBezTo>
                      <a:pt x="5334" y="3646"/>
                      <a:pt x="5222" y="3627"/>
                      <a:pt x="5114" y="3601"/>
                    </a:cubicBezTo>
                    <a:cubicBezTo>
                      <a:pt x="4688" y="3501"/>
                      <a:pt x="4161" y="3376"/>
                      <a:pt x="3861" y="3075"/>
                    </a:cubicBezTo>
                    <a:cubicBezTo>
                      <a:pt x="3861" y="2975"/>
                      <a:pt x="3760" y="2874"/>
                      <a:pt x="3760" y="2874"/>
                    </a:cubicBezTo>
                    <a:lnTo>
                      <a:pt x="3760" y="2649"/>
                    </a:lnTo>
                    <a:close/>
                    <a:moveTo>
                      <a:pt x="5593" y="1"/>
                    </a:moveTo>
                    <a:cubicBezTo>
                      <a:pt x="5503" y="1"/>
                      <a:pt x="5410" y="13"/>
                      <a:pt x="5314" y="42"/>
                    </a:cubicBezTo>
                    <a:cubicBezTo>
                      <a:pt x="5214" y="42"/>
                      <a:pt x="5114" y="42"/>
                      <a:pt x="5114" y="143"/>
                    </a:cubicBezTo>
                    <a:cubicBezTo>
                      <a:pt x="5013" y="243"/>
                      <a:pt x="5013" y="368"/>
                      <a:pt x="5013" y="468"/>
                    </a:cubicBezTo>
                    <a:cubicBezTo>
                      <a:pt x="5013" y="569"/>
                      <a:pt x="5013" y="769"/>
                      <a:pt x="5214" y="869"/>
                    </a:cubicBezTo>
                    <a:cubicBezTo>
                      <a:pt x="5414" y="1095"/>
                      <a:pt x="5740" y="1095"/>
                      <a:pt x="5941" y="1095"/>
                    </a:cubicBezTo>
                    <a:cubicBezTo>
                      <a:pt x="6079" y="1121"/>
                      <a:pt x="6218" y="1134"/>
                      <a:pt x="6354" y="1134"/>
                    </a:cubicBezTo>
                    <a:cubicBezTo>
                      <a:pt x="6548" y="1134"/>
                      <a:pt x="6739" y="1108"/>
                      <a:pt x="6921" y="1062"/>
                    </a:cubicBezTo>
                    <a:lnTo>
                      <a:pt x="6921" y="1062"/>
                    </a:lnTo>
                    <a:cubicBezTo>
                      <a:pt x="7168" y="1288"/>
                      <a:pt x="7362" y="1524"/>
                      <a:pt x="7520" y="1822"/>
                    </a:cubicBezTo>
                    <a:cubicBezTo>
                      <a:pt x="7720" y="2122"/>
                      <a:pt x="7720" y="2549"/>
                      <a:pt x="7520" y="2975"/>
                    </a:cubicBezTo>
                    <a:cubicBezTo>
                      <a:pt x="7294" y="3275"/>
                      <a:pt x="6893" y="3501"/>
                      <a:pt x="6467" y="3601"/>
                    </a:cubicBezTo>
                    <a:cubicBezTo>
                      <a:pt x="6265" y="3649"/>
                      <a:pt x="6045" y="3674"/>
                      <a:pt x="5825" y="3676"/>
                    </a:cubicBezTo>
                    <a:lnTo>
                      <a:pt x="5825" y="3676"/>
                    </a:lnTo>
                    <a:cubicBezTo>
                      <a:pt x="5783" y="3566"/>
                      <a:pt x="5719" y="3465"/>
                      <a:pt x="5640" y="3376"/>
                    </a:cubicBezTo>
                    <a:cubicBezTo>
                      <a:pt x="5314" y="2975"/>
                      <a:pt x="4913" y="2649"/>
                      <a:pt x="4487" y="2448"/>
                    </a:cubicBezTo>
                    <a:cubicBezTo>
                      <a:pt x="4387" y="2448"/>
                      <a:pt x="4287" y="2348"/>
                      <a:pt x="4061" y="2348"/>
                    </a:cubicBezTo>
                    <a:cubicBezTo>
                      <a:pt x="3961" y="2348"/>
                      <a:pt x="3861" y="2348"/>
                      <a:pt x="3660" y="2448"/>
                    </a:cubicBezTo>
                    <a:cubicBezTo>
                      <a:pt x="3535" y="2448"/>
                      <a:pt x="3434" y="2549"/>
                      <a:pt x="3434" y="2649"/>
                    </a:cubicBezTo>
                    <a:lnTo>
                      <a:pt x="3434" y="2874"/>
                    </a:lnTo>
                    <a:cubicBezTo>
                      <a:pt x="3434" y="3075"/>
                      <a:pt x="3535" y="3175"/>
                      <a:pt x="3660" y="3275"/>
                    </a:cubicBezTo>
                    <a:cubicBezTo>
                      <a:pt x="4061" y="3701"/>
                      <a:pt x="4487" y="3802"/>
                      <a:pt x="5013" y="3902"/>
                    </a:cubicBezTo>
                    <a:cubicBezTo>
                      <a:pt x="5205" y="3938"/>
                      <a:pt x="5393" y="3978"/>
                      <a:pt x="5581" y="4008"/>
                    </a:cubicBezTo>
                    <a:lnTo>
                      <a:pt x="5581" y="4008"/>
                    </a:lnTo>
                    <a:cubicBezTo>
                      <a:pt x="5580" y="4053"/>
                      <a:pt x="5567" y="4093"/>
                      <a:pt x="5540" y="4128"/>
                    </a:cubicBezTo>
                    <a:cubicBezTo>
                      <a:pt x="5540" y="4328"/>
                      <a:pt x="5314" y="4529"/>
                      <a:pt x="5114" y="4529"/>
                    </a:cubicBezTo>
                    <a:cubicBezTo>
                      <a:pt x="4927" y="4658"/>
                      <a:pt x="4683" y="4713"/>
                      <a:pt x="4428" y="4713"/>
                    </a:cubicBezTo>
                    <a:cubicBezTo>
                      <a:pt x="4238" y="4713"/>
                      <a:pt x="4042" y="4682"/>
                      <a:pt x="3861" y="4629"/>
                    </a:cubicBezTo>
                    <a:cubicBezTo>
                      <a:pt x="3334" y="4529"/>
                      <a:pt x="2908" y="4328"/>
                      <a:pt x="2507" y="4228"/>
                    </a:cubicBezTo>
                    <a:cubicBezTo>
                      <a:pt x="2081" y="4002"/>
                      <a:pt x="1655" y="3802"/>
                      <a:pt x="1254" y="3601"/>
                    </a:cubicBezTo>
                    <a:cubicBezTo>
                      <a:pt x="828" y="3376"/>
                      <a:pt x="402" y="3075"/>
                      <a:pt x="101" y="2749"/>
                    </a:cubicBezTo>
                    <a:lnTo>
                      <a:pt x="1" y="2749"/>
                    </a:lnTo>
                    <a:lnTo>
                      <a:pt x="1" y="2874"/>
                    </a:lnTo>
                    <a:cubicBezTo>
                      <a:pt x="302" y="3275"/>
                      <a:pt x="728" y="3501"/>
                      <a:pt x="1154" y="3802"/>
                    </a:cubicBezTo>
                    <a:cubicBezTo>
                      <a:pt x="1455" y="4128"/>
                      <a:pt x="1981" y="4328"/>
                      <a:pt x="2407" y="4529"/>
                    </a:cubicBezTo>
                    <a:cubicBezTo>
                      <a:pt x="2808" y="4629"/>
                      <a:pt x="3334" y="4854"/>
                      <a:pt x="3760" y="4955"/>
                    </a:cubicBezTo>
                    <a:cubicBezTo>
                      <a:pt x="3978" y="4996"/>
                      <a:pt x="4192" y="5020"/>
                      <a:pt x="4405" y="5020"/>
                    </a:cubicBezTo>
                    <a:cubicBezTo>
                      <a:pt x="4706" y="5020"/>
                      <a:pt x="5006" y="4972"/>
                      <a:pt x="5314" y="4854"/>
                    </a:cubicBezTo>
                    <a:cubicBezTo>
                      <a:pt x="5540" y="4754"/>
                      <a:pt x="5740" y="4529"/>
                      <a:pt x="5841" y="4228"/>
                    </a:cubicBezTo>
                    <a:cubicBezTo>
                      <a:pt x="5860" y="4166"/>
                      <a:pt x="5871" y="4105"/>
                      <a:pt x="5877" y="4045"/>
                    </a:cubicBezTo>
                    <a:lnTo>
                      <a:pt x="5877" y="4045"/>
                    </a:lnTo>
                    <a:cubicBezTo>
                      <a:pt x="5951" y="4051"/>
                      <a:pt x="6026" y="4055"/>
                      <a:pt x="6100" y="4055"/>
                    </a:cubicBezTo>
                    <a:cubicBezTo>
                      <a:pt x="6255" y="4055"/>
                      <a:pt x="6410" y="4040"/>
                      <a:pt x="6567" y="4002"/>
                    </a:cubicBezTo>
                    <a:cubicBezTo>
                      <a:pt x="6993" y="3902"/>
                      <a:pt x="7520" y="3701"/>
                      <a:pt x="7820" y="3175"/>
                    </a:cubicBezTo>
                    <a:cubicBezTo>
                      <a:pt x="8046" y="2975"/>
                      <a:pt x="8046" y="2649"/>
                      <a:pt x="8046" y="2348"/>
                    </a:cubicBezTo>
                    <a:cubicBezTo>
                      <a:pt x="8046" y="2122"/>
                      <a:pt x="7921" y="1822"/>
                      <a:pt x="7820" y="1621"/>
                    </a:cubicBezTo>
                    <a:cubicBezTo>
                      <a:pt x="7711" y="1335"/>
                      <a:pt x="7536" y="1108"/>
                      <a:pt x="7334" y="912"/>
                    </a:cubicBezTo>
                    <a:lnTo>
                      <a:pt x="7334" y="912"/>
                    </a:lnTo>
                    <a:cubicBezTo>
                      <a:pt x="7363" y="899"/>
                      <a:pt x="7391" y="884"/>
                      <a:pt x="7419" y="869"/>
                    </a:cubicBezTo>
                    <a:cubicBezTo>
                      <a:pt x="7620" y="869"/>
                      <a:pt x="7820" y="769"/>
                      <a:pt x="8146" y="669"/>
                    </a:cubicBezTo>
                    <a:cubicBezTo>
                      <a:pt x="8347" y="468"/>
                      <a:pt x="8547" y="368"/>
                      <a:pt x="8547" y="42"/>
                    </a:cubicBezTo>
                    <a:lnTo>
                      <a:pt x="8447" y="42"/>
                    </a:lnTo>
                    <a:cubicBezTo>
                      <a:pt x="8447" y="243"/>
                      <a:pt x="8247" y="368"/>
                      <a:pt x="8046" y="468"/>
                    </a:cubicBezTo>
                    <a:cubicBezTo>
                      <a:pt x="7820" y="569"/>
                      <a:pt x="7620" y="669"/>
                      <a:pt x="7294" y="669"/>
                    </a:cubicBezTo>
                    <a:cubicBezTo>
                      <a:pt x="7233" y="684"/>
                      <a:pt x="7172" y="699"/>
                      <a:pt x="7110" y="714"/>
                    </a:cubicBezTo>
                    <a:lnTo>
                      <a:pt x="7110" y="714"/>
                    </a:lnTo>
                    <a:cubicBezTo>
                      <a:pt x="7005" y="628"/>
                      <a:pt x="6898" y="547"/>
                      <a:pt x="6793" y="468"/>
                    </a:cubicBezTo>
                    <a:cubicBezTo>
                      <a:pt x="6567" y="368"/>
                      <a:pt x="6367" y="243"/>
                      <a:pt x="6166" y="143"/>
                    </a:cubicBezTo>
                    <a:cubicBezTo>
                      <a:pt x="6007" y="72"/>
                      <a:pt x="5810" y="1"/>
                      <a:pt x="5593" y="1"/>
                    </a:cubicBezTo>
                    <a:close/>
                  </a:path>
                </a:pathLst>
              </a:custGeom>
              <a:solidFill>
                <a:srgbClr val="5E2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419;p58"/>
              <p:cNvSpPr/>
              <p:nvPr/>
            </p:nvSpPr>
            <p:spPr>
              <a:xfrm>
                <a:off x="7759573" y="3496299"/>
                <a:ext cx="75768" cy="68286"/>
              </a:xfrm>
              <a:custGeom>
                <a:avLst/>
                <a:gdLst/>
                <a:ahLst/>
                <a:cxnLst/>
                <a:rect l="l" t="t" r="r" b="b"/>
                <a:pathLst>
                  <a:path w="4061" h="3660" extrusionOk="0">
                    <a:moveTo>
                      <a:pt x="2707" y="1"/>
                    </a:moveTo>
                    <a:cubicBezTo>
                      <a:pt x="2181" y="1"/>
                      <a:pt x="1780" y="1"/>
                      <a:pt x="1354" y="201"/>
                    </a:cubicBezTo>
                    <a:cubicBezTo>
                      <a:pt x="828" y="402"/>
                      <a:pt x="301" y="828"/>
                      <a:pt x="201" y="1354"/>
                    </a:cubicBezTo>
                    <a:cubicBezTo>
                      <a:pt x="1" y="1981"/>
                      <a:pt x="201" y="2607"/>
                      <a:pt x="627" y="3033"/>
                    </a:cubicBezTo>
                    <a:cubicBezTo>
                      <a:pt x="1028" y="3434"/>
                      <a:pt x="1555" y="3660"/>
                      <a:pt x="2181" y="3660"/>
                    </a:cubicBezTo>
                    <a:cubicBezTo>
                      <a:pt x="2808" y="3660"/>
                      <a:pt x="3334" y="3334"/>
                      <a:pt x="3660" y="2808"/>
                    </a:cubicBezTo>
                    <a:cubicBezTo>
                      <a:pt x="3961" y="2282"/>
                      <a:pt x="4061" y="1655"/>
                      <a:pt x="3961" y="1154"/>
                    </a:cubicBezTo>
                    <a:cubicBezTo>
                      <a:pt x="3760" y="627"/>
                      <a:pt x="3234" y="101"/>
                      <a:pt x="27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420;p58"/>
              <p:cNvSpPr/>
              <p:nvPr/>
            </p:nvSpPr>
            <p:spPr>
              <a:xfrm>
                <a:off x="7872258" y="3541187"/>
                <a:ext cx="31345" cy="27147"/>
              </a:xfrm>
              <a:custGeom>
                <a:avLst/>
                <a:gdLst/>
                <a:ahLst/>
                <a:cxnLst/>
                <a:rect l="l" t="t" r="r" b="b"/>
                <a:pathLst>
                  <a:path w="1680" h="1455" extrusionOk="0">
                    <a:moveTo>
                      <a:pt x="853" y="1"/>
                    </a:moveTo>
                    <a:cubicBezTo>
                      <a:pt x="753" y="1"/>
                      <a:pt x="627" y="1"/>
                      <a:pt x="527" y="101"/>
                    </a:cubicBezTo>
                    <a:lnTo>
                      <a:pt x="327" y="101"/>
                    </a:lnTo>
                    <a:lnTo>
                      <a:pt x="126" y="302"/>
                    </a:lnTo>
                    <a:cubicBezTo>
                      <a:pt x="126" y="302"/>
                      <a:pt x="126" y="402"/>
                      <a:pt x="1" y="502"/>
                    </a:cubicBezTo>
                    <a:lnTo>
                      <a:pt x="1" y="728"/>
                    </a:lnTo>
                    <a:cubicBezTo>
                      <a:pt x="1" y="828"/>
                      <a:pt x="1" y="928"/>
                      <a:pt x="126" y="1028"/>
                    </a:cubicBezTo>
                    <a:lnTo>
                      <a:pt x="226" y="1129"/>
                    </a:lnTo>
                    <a:cubicBezTo>
                      <a:pt x="327" y="1254"/>
                      <a:pt x="427" y="1354"/>
                      <a:pt x="527" y="1354"/>
                    </a:cubicBezTo>
                    <a:lnTo>
                      <a:pt x="753" y="1354"/>
                    </a:lnTo>
                    <a:cubicBezTo>
                      <a:pt x="753" y="1454"/>
                      <a:pt x="853" y="1454"/>
                      <a:pt x="953" y="1454"/>
                    </a:cubicBezTo>
                    <a:cubicBezTo>
                      <a:pt x="1053" y="1454"/>
                      <a:pt x="1154" y="1454"/>
                      <a:pt x="1254" y="1354"/>
                    </a:cubicBezTo>
                    <a:cubicBezTo>
                      <a:pt x="1254" y="1354"/>
                      <a:pt x="1379" y="1354"/>
                      <a:pt x="1479" y="1254"/>
                    </a:cubicBezTo>
                    <a:cubicBezTo>
                      <a:pt x="1479" y="1129"/>
                      <a:pt x="1479" y="1129"/>
                      <a:pt x="1580" y="1129"/>
                    </a:cubicBezTo>
                    <a:cubicBezTo>
                      <a:pt x="1580" y="1028"/>
                      <a:pt x="1580" y="928"/>
                      <a:pt x="1680" y="828"/>
                    </a:cubicBezTo>
                    <a:lnTo>
                      <a:pt x="1680" y="627"/>
                    </a:lnTo>
                    <a:cubicBezTo>
                      <a:pt x="1580" y="627"/>
                      <a:pt x="1580" y="502"/>
                      <a:pt x="1580" y="402"/>
                    </a:cubicBezTo>
                    <a:cubicBezTo>
                      <a:pt x="1479" y="402"/>
                      <a:pt x="1479" y="302"/>
                      <a:pt x="1479" y="302"/>
                    </a:cubicBezTo>
                    <a:cubicBezTo>
                      <a:pt x="1379" y="201"/>
                      <a:pt x="1254" y="101"/>
                      <a:pt x="1154" y="101"/>
                    </a:cubicBezTo>
                    <a:lnTo>
                      <a:pt x="1053" y="101"/>
                    </a:lnTo>
                    <a:cubicBezTo>
                      <a:pt x="1053" y="101"/>
                      <a:pt x="953" y="101"/>
                      <a:pt x="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9421;p58"/>
              <p:cNvSpPr/>
              <p:nvPr/>
            </p:nvSpPr>
            <p:spPr>
              <a:xfrm>
                <a:off x="8374921" y="4191486"/>
                <a:ext cx="93530" cy="205438"/>
              </a:xfrm>
              <a:custGeom>
                <a:avLst/>
                <a:gdLst/>
                <a:ahLst/>
                <a:cxnLst/>
                <a:rect l="l" t="t" r="r" b="b"/>
                <a:pathLst>
                  <a:path w="5013" h="11011" extrusionOk="0">
                    <a:moveTo>
                      <a:pt x="3295" y="1"/>
                    </a:moveTo>
                    <a:cubicBezTo>
                      <a:pt x="2151" y="1"/>
                      <a:pt x="1565" y="1005"/>
                      <a:pt x="1253" y="1987"/>
                    </a:cubicBezTo>
                    <a:cubicBezTo>
                      <a:pt x="627" y="3767"/>
                      <a:pt x="326" y="5646"/>
                      <a:pt x="226" y="7526"/>
                    </a:cubicBezTo>
                    <a:lnTo>
                      <a:pt x="226" y="7752"/>
                    </a:lnTo>
                    <a:cubicBezTo>
                      <a:pt x="126" y="8378"/>
                      <a:pt x="126" y="9005"/>
                      <a:pt x="126" y="9506"/>
                    </a:cubicBezTo>
                    <a:cubicBezTo>
                      <a:pt x="0" y="10032"/>
                      <a:pt x="226" y="10559"/>
                      <a:pt x="627" y="10884"/>
                    </a:cubicBezTo>
                    <a:cubicBezTo>
                      <a:pt x="752" y="10884"/>
                      <a:pt x="852" y="10985"/>
                      <a:pt x="953" y="10985"/>
                    </a:cubicBezTo>
                    <a:cubicBezTo>
                      <a:pt x="1005" y="11002"/>
                      <a:pt x="1065" y="11011"/>
                      <a:pt x="1129" y="11011"/>
                    </a:cubicBezTo>
                    <a:cubicBezTo>
                      <a:pt x="1425" y="11011"/>
                      <a:pt x="1797" y="10827"/>
                      <a:pt x="1880" y="10559"/>
                    </a:cubicBezTo>
                    <a:cubicBezTo>
                      <a:pt x="2406" y="10133"/>
                      <a:pt x="2732" y="9406"/>
                      <a:pt x="3033" y="8879"/>
                    </a:cubicBezTo>
                    <a:cubicBezTo>
                      <a:pt x="4186" y="6899"/>
                      <a:pt x="4812" y="4619"/>
                      <a:pt x="4913" y="2313"/>
                    </a:cubicBezTo>
                    <a:cubicBezTo>
                      <a:pt x="5013" y="1260"/>
                      <a:pt x="4712" y="107"/>
                      <a:pt x="3459" y="7"/>
                    </a:cubicBezTo>
                    <a:cubicBezTo>
                      <a:pt x="3403" y="3"/>
                      <a:pt x="3349" y="1"/>
                      <a:pt x="32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9422;p58"/>
              <p:cNvSpPr/>
              <p:nvPr/>
            </p:nvSpPr>
            <p:spPr>
              <a:xfrm>
                <a:off x="8312721" y="4443166"/>
                <a:ext cx="76253" cy="77932"/>
              </a:xfrm>
              <a:custGeom>
                <a:avLst/>
                <a:gdLst/>
                <a:ahLst/>
                <a:cxnLst/>
                <a:rect l="l" t="t" r="r" b="b"/>
                <a:pathLst>
                  <a:path w="4087" h="4177" extrusionOk="0">
                    <a:moveTo>
                      <a:pt x="2833" y="1"/>
                    </a:moveTo>
                    <a:cubicBezTo>
                      <a:pt x="2507" y="1"/>
                      <a:pt x="2307" y="1"/>
                      <a:pt x="1981" y="101"/>
                    </a:cubicBezTo>
                    <a:cubicBezTo>
                      <a:pt x="1354" y="402"/>
                      <a:pt x="828" y="828"/>
                      <a:pt x="627" y="1555"/>
                    </a:cubicBezTo>
                    <a:cubicBezTo>
                      <a:pt x="1" y="2507"/>
                      <a:pt x="527" y="3660"/>
                      <a:pt x="1354" y="4061"/>
                    </a:cubicBezTo>
                    <a:cubicBezTo>
                      <a:pt x="1540" y="4141"/>
                      <a:pt x="1750" y="4177"/>
                      <a:pt x="1964" y="4177"/>
                    </a:cubicBezTo>
                    <a:cubicBezTo>
                      <a:pt x="2356" y="4177"/>
                      <a:pt x="2758" y="4055"/>
                      <a:pt x="3034" y="3861"/>
                    </a:cubicBezTo>
                    <a:cubicBezTo>
                      <a:pt x="3560" y="3535"/>
                      <a:pt x="3861" y="3034"/>
                      <a:pt x="4086" y="2507"/>
                    </a:cubicBezTo>
                    <a:lnTo>
                      <a:pt x="4086" y="1555"/>
                    </a:lnTo>
                    <a:cubicBezTo>
                      <a:pt x="4086" y="1354"/>
                      <a:pt x="3961" y="1029"/>
                      <a:pt x="3861" y="728"/>
                    </a:cubicBezTo>
                    <a:cubicBezTo>
                      <a:pt x="3861" y="527"/>
                      <a:pt x="3660" y="302"/>
                      <a:pt x="3460" y="101"/>
                    </a:cubicBezTo>
                    <a:cubicBezTo>
                      <a:pt x="3234" y="1"/>
                      <a:pt x="3034" y="1"/>
                      <a:pt x="2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423;p58"/>
              <p:cNvSpPr/>
              <p:nvPr/>
            </p:nvSpPr>
            <p:spPr>
              <a:xfrm>
                <a:off x="8347795" y="4493670"/>
                <a:ext cx="19" cy="19"/>
              </a:xfrm>
              <a:custGeom>
                <a:avLst/>
                <a:gdLst/>
                <a:ahLst/>
                <a:cxnLst/>
                <a:rect l="l" t="t" r="r" b="b"/>
                <a:pathLst>
                  <a:path w="1" h="1" extrusionOk="0">
                    <a:moveTo>
                      <a:pt x="1" y="1"/>
                    </a:moveTo>
                    <a:lnTo>
                      <a:pt x="1" y="1"/>
                    </a:lnTo>
                    <a:lnTo>
                      <a:pt x="1" y="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424;p58"/>
              <p:cNvSpPr/>
              <p:nvPr/>
            </p:nvSpPr>
            <p:spPr>
              <a:xfrm>
                <a:off x="8445051" y="4430554"/>
                <a:ext cx="37427" cy="45841"/>
              </a:xfrm>
              <a:custGeom>
                <a:avLst/>
                <a:gdLst/>
                <a:ahLst/>
                <a:cxnLst/>
                <a:rect l="l" t="t" r="r" b="b"/>
                <a:pathLst>
                  <a:path w="2006" h="2457" extrusionOk="0">
                    <a:moveTo>
                      <a:pt x="1066" y="0"/>
                    </a:moveTo>
                    <a:cubicBezTo>
                      <a:pt x="872" y="0"/>
                      <a:pt x="690" y="50"/>
                      <a:pt x="527" y="151"/>
                    </a:cubicBezTo>
                    <a:cubicBezTo>
                      <a:pt x="226" y="451"/>
                      <a:pt x="1" y="777"/>
                      <a:pt x="1" y="1203"/>
                    </a:cubicBezTo>
                    <a:cubicBezTo>
                      <a:pt x="1" y="1504"/>
                      <a:pt x="1" y="1705"/>
                      <a:pt x="126" y="1930"/>
                    </a:cubicBezTo>
                    <a:cubicBezTo>
                      <a:pt x="226" y="1930"/>
                      <a:pt x="226" y="2030"/>
                      <a:pt x="327" y="2131"/>
                    </a:cubicBezTo>
                    <a:lnTo>
                      <a:pt x="427" y="2231"/>
                    </a:lnTo>
                    <a:cubicBezTo>
                      <a:pt x="427" y="2231"/>
                      <a:pt x="527" y="2331"/>
                      <a:pt x="627" y="2331"/>
                    </a:cubicBezTo>
                    <a:cubicBezTo>
                      <a:pt x="853" y="2456"/>
                      <a:pt x="953" y="2456"/>
                      <a:pt x="1254" y="2456"/>
                    </a:cubicBezTo>
                    <a:cubicBezTo>
                      <a:pt x="1379" y="2456"/>
                      <a:pt x="1580" y="2331"/>
                      <a:pt x="1680" y="2231"/>
                    </a:cubicBezTo>
                    <a:cubicBezTo>
                      <a:pt x="1880" y="2030"/>
                      <a:pt x="1880" y="1705"/>
                      <a:pt x="2006" y="1504"/>
                    </a:cubicBezTo>
                    <a:cubicBezTo>
                      <a:pt x="2006" y="1203"/>
                      <a:pt x="1880" y="978"/>
                      <a:pt x="1680" y="777"/>
                    </a:cubicBezTo>
                    <a:cubicBezTo>
                      <a:pt x="1780" y="777"/>
                      <a:pt x="1780" y="677"/>
                      <a:pt x="1880" y="677"/>
                    </a:cubicBezTo>
                    <a:cubicBezTo>
                      <a:pt x="1880" y="451"/>
                      <a:pt x="1780" y="251"/>
                      <a:pt x="1680" y="151"/>
                    </a:cubicBezTo>
                    <a:cubicBezTo>
                      <a:pt x="1467" y="50"/>
                      <a:pt x="1260"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9425;p58"/>
            <p:cNvGrpSpPr/>
            <p:nvPr/>
          </p:nvGrpSpPr>
          <p:grpSpPr>
            <a:xfrm>
              <a:off x="2261471" y="2757943"/>
              <a:ext cx="359821" cy="657812"/>
              <a:chOff x="2261471" y="2757943"/>
              <a:chExt cx="359821" cy="657812"/>
            </a:xfrm>
          </p:grpSpPr>
          <p:sp>
            <p:nvSpPr>
              <p:cNvPr id="263" name="Google Shape;9426;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9427;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 name="Google Shape;9428;p58"/>
            <p:cNvGrpSpPr/>
            <p:nvPr/>
          </p:nvGrpSpPr>
          <p:grpSpPr>
            <a:xfrm rot="753369" flipH="1">
              <a:off x="3785376" y="3977129"/>
              <a:ext cx="359827" cy="657823"/>
              <a:chOff x="2261471" y="2757943"/>
              <a:chExt cx="359821" cy="657812"/>
            </a:xfrm>
          </p:grpSpPr>
          <p:sp>
            <p:nvSpPr>
              <p:cNvPr id="261" name="Google Shape;9429;p58"/>
              <p:cNvSpPr/>
              <p:nvPr/>
            </p:nvSpPr>
            <p:spPr>
              <a:xfrm>
                <a:off x="2261471" y="2886605"/>
                <a:ext cx="269515" cy="529150"/>
              </a:xfrm>
              <a:custGeom>
                <a:avLst/>
                <a:gdLst/>
                <a:ahLst/>
                <a:cxnLst/>
                <a:rect l="l" t="t" r="r" b="b"/>
                <a:pathLst>
                  <a:path w="8079" h="15863" extrusionOk="0">
                    <a:moveTo>
                      <a:pt x="5629" y="0"/>
                    </a:moveTo>
                    <a:cubicBezTo>
                      <a:pt x="4808" y="0"/>
                      <a:pt x="1175" y="2604"/>
                      <a:pt x="560" y="7622"/>
                    </a:cubicBezTo>
                    <a:cubicBezTo>
                      <a:pt x="0" y="11452"/>
                      <a:pt x="1702" y="15863"/>
                      <a:pt x="4593" y="15863"/>
                    </a:cubicBezTo>
                    <a:cubicBezTo>
                      <a:pt x="4937" y="15863"/>
                      <a:pt x="5297" y="15800"/>
                      <a:pt x="5673" y="15667"/>
                    </a:cubicBezTo>
                    <a:cubicBezTo>
                      <a:pt x="8079" y="14940"/>
                      <a:pt x="4946" y="11281"/>
                      <a:pt x="5472" y="6494"/>
                    </a:cubicBezTo>
                    <a:cubicBezTo>
                      <a:pt x="5898" y="2509"/>
                      <a:pt x="6400" y="103"/>
                      <a:pt x="5673" y="3"/>
                    </a:cubicBezTo>
                    <a:cubicBezTo>
                      <a:pt x="5659" y="1"/>
                      <a:pt x="5645" y="0"/>
                      <a:pt x="56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9430;p58"/>
              <p:cNvSpPr/>
              <p:nvPr/>
            </p:nvSpPr>
            <p:spPr>
              <a:xfrm>
                <a:off x="2363753" y="2757943"/>
                <a:ext cx="257539" cy="564342"/>
              </a:xfrm>
              <a:custGeom>
                <a:avLst/>
                <a:gdLst/>
                <a:ahLst/>
                <a:cxnLst/>
                <a:rect l="l" t="t" r="r" b="b"/>
                <a:pathLst>
                  <a:path w="7720" h="16918" extrusionOk="0">
                    <a:moveTo>
                      <a:pt x="7419" y="0"/>
                    </a:moveTo>
                    <a:cubicBezTo>
                      <a:pt x="6692" y="326"/>
                      <a:pt x="5840" y="627"/>
                      <a:pt x="5213" y="1153"/>
                    </a:cubicBezTo>
                    <a:cubicBezTo>
                      <a:pt x="4487" y="1579"/>
                      <a:pt x="3860" y="2081"/>
                      <a:pt x="3334" y="2707"/>
                    </a:cubicBezTo>
                    <a:cubicBezTo>
                      <a:pt x="2206" y="3960"/>
                      <a:pt x="1454" y="5439"/>
                      <a:pt x="953" y="6993"/>
                    </a:cubicBezTo>
                    <a:cubicBezTo>
                      <a:pt x="426" y="8572"/>
                      <a:pt x="101" y="10226"/>
                      <a:pt x="101" y="11905"/>
                    </a:cubicBezTo>
                    <a:cubicBezTo>
                      <a:pt x="0" y="13484"/>
                      <a:pt x="101" y="15138"/>
                      <a:pt x="426" y="16717"/>
                    </a:cubicBezTo>
                    <a:cubicBezTo>
                      <a:pt x="426" y="16817"/>
                      <a:pt x="527" y="16918"/>
                      <a:pt x="627" y="16918"/>
                    </a:cubicBezTo>
                    <a:cubicBezTo>
                      <a:pt x="727" y="16918"/>
                      <a:pt x="827" y="16817"/>
                      <a:pt x="827" y="16717"/>
                    </a:cubicBezTo>
                    <a:lnTo>
                      <a:pt x="827" y="16617"/>
                    </a:lnTo>
                    <a:cubicBezTo>
                      <a:pt x="727" y="15865"/>
                      <a:pt x="727" y="15038"/>
                      <a:pt x="727" y="14311"/>
                    </a:cubicBezTo>
                    <a:cubicBezTo>
                      <a:pt x="727" y="13484"/>
                      <a:pt x="727" y="12732"/>
                      <a:pt x="827" y="11905"/>
                    </a:cubicBezTo>
                    <a:cubicBezTo>
                      <a:pt x="953" y="10351"/>
                      <a:pt x="1153" y="8772"/>
                      <a:pt x="1680" y="7319"/>
                    </a:cubicBezTo>
                    <a:cubicBezTo>
                      <a:pt x="1880" y="6592"/>
                      <a:pt x="2206" y="5840"/>
                      <a:pt x="2607" y="5113"/>
                    </a:cubicBezTo>
                    <a:cubicBezTo>
                      <a:pt x="2933" y="4487"/>
                      <a:pt x="3334" y="3760"/>
                      <a:pt x="3860" y="3233"/>
                    </a:cubicBezTo>
                    <a:cubicBezTo>
                      <a:pt x="4913" y="1980"/>
                      <a:pt x="6166" y="1053"/>
                      <a:pt x="7519" y="426"/>
                    </a:cubicBezTo>
                    <a:cubicBezTo>
                      <a:pt x="7619" y="326"/>
                      <a:pt x="7720" y="201"/>
                      <a:pt x="7619" y="101"/>
                    </a:cubicBezTo>
                    <a:cubicBezTo>
                      <a:pt x="7619" y="0"/>
                      <a:pt x="7519" y="0"/>
                      <a:pt x="7419"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4">
            <a:extLst>
              <a:ext uri="{FF2B5EF4-FFF2-40B4-BE49-F238E27FC236}">
                <a16:creationId xmlns:a16="http://schemas.microsoft.com/office/drawing/2014/main" id="{BB2077FC-23E2-4A19-8F0A-824EDE9EB084}"/>
              </a:ext>
            </a:extLst>
          </p:cNvPr>
          <p:cNvSpPr txBox="1">
            <a:spLocks noChangeArrowheads="1"/>
          </p:cNvSpPr>
          <p:nvPr/>
        </p:nvSpPr>
        <p:spPr bwMode="auto">
          <a:xfrm>
            <a:off x="1098920" y="1264036"/>
            <a:ext cx="7848600" cy="457048"/>
          </a:xfrm>
          <a:prstGeom prst="rect">
            <a:avLst/>
          </a:prstGeom>
          <a:noFill/>
          <a:ln w="9525">
            <a:noFill/>
            <a:miter lim="800000"/>
            <a:headEnd/>
            <a:tailEnd/>
          </a:ln>
        </p:spPr>
        <p:txBody>
          <a:bodyPr>
            <a:spAutoFit/>
          </a:bodyPr>
          <a:lstStyle/>
          <a:p>
            <a:pPr algn="just"/>
            <a:r>
              <a:rPr lang="en-US" sz="2370" dirty="0">
                <a:solidFill>
                  <a:srgbClr val="FF0000"/>
                </a:solidFill>
                <a:latin typeface="Times New Roman" pitchFamily="18" charset="0"/>
                <a:cs typeface="Times New Roman" pitchFamily="18" charset="0"/>
              </a:rPr>
              <a:t>1</a:t>
            </a:r>
            <a:r>
              <a:rPr lang="vi-VN" sz="2370" dirty="0">
                <a:solidFill>
                  <a:srgbClr val="FF0000"/>
                </a:solidFill>
                <a:latin typeface="Times New Roman" pitchFamily="18" charset="0"/>
                <a:cs typeface="Times New Roman" pitchFamily="18" charset="0"/>
              </a:rPr>
              <a:t>. Nêu vai trò của chất đạm đối với cơ thể?</a:t>
            </a:r>
          </a:p>
        </p:txBody>
      </p:sp>
      <p:sp>
        <p:nvSpPr>
          <p:cNvPr id="6" name="TextBox 2">
            <a:extLst>
              <a:ext uri="{FF2B5EF4-FFF2-40B4-BE49-F238E27FC236}">
                <a16:creationId xmlns:a16="http://schemas.microsoft.com/office/drawing/2014/main" id="{8C7C91DE-C47F-4B7D-BB7B-CBDB959E6FE8}"/>
              </a:ext>
            </a:extLst>
          </p:cNvPr>
          <p:cNvSpPr txBox="1">
            <a:spLocks noChangeArrowheads="1"/>
          </p:cNvSpPr>
          <p:nvPr/>
        </p:nvSpPr>
        <p:spPr bwMode="auto">
          <a:xfrm>
            <a:off x="801047" y="1721084"/>
            <a:ext cx="7355817" cy="1186479"/>
          </a:xfrm>
          <a:prstGeom prst="rect">
            <a:avLst/>
          </a:prstGeom>
          <a:noFill/>
          <a:ln w="9525">
            <a:noFill/>
            <a:miter lim="800000"/>
            <a:headEnd/>
            <a:tailEnd/>
          </a:ln>
        </p:spPr>
        <p:txBody>
          <a:bodyPr wrap="square">
            <a:spAutoFit/>
          </a:bodyPr>
          <a:lstStyle/>
          <a:p>
            <a:pPr algn="just"/>
            <a:r>
              <a:rPr lang="en-US" sz="2370" dirty="0" err="1">
                <a:latin typeface="Times New Roman" pitchFamily="18" charset="0"/>
                <a:cs typeface="Times New Roman" pitchFamily="18" charset="0"/>
              </a:rPr>
              <a:t>Chất</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đạm</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giúp</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xây</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dựng</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và</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đổi</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mới</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cơ</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thể</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tạo</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ra</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những</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tế</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bào</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mới</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làm</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cho</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cơ</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thể</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lớn</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lên</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thay</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thế</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những</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tế</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bào</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già</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bị</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hủy</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hoại</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trong</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hoạt</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động</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sống</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của</a:t>
            </a:r>
            <a:r>
              <a:rPr lang="en-US" sz="2370" dirty="0">
                <a:latin typeface="Times New Roman" pitchFamily="18" charset="0"/>
                <a:cs typeface="Times New Roman" pitchFamily="18" charset="0"/>
              </a:rPr>
              <a:t> con </a:t>
            </a:r>
            <a:r>
              <a:rPr lang="en-US" sz="2370" dirty="0" err="1">
                <a:latin typeface="Times New Roman" pitchFamily="18" charset="0"/>
                <a:cs typeface="Times New Roman" pitchFamily="18" charset="0"/>
              </a:rPr>
              <a:t>người</a:t>
            </a:r>
            <a:r>
              <a:rPr lang="en-US" sz="2370" dirty="0">
                <a:latin typeface="Times New Roman" pitchFamily="18" charset="0"/>
                <a:cs typeface="Times New Roman" pitchFamily="18" charset="0"/>
              </a:rPr>
              <a:t>.</a:t>
            </a:r>
          </a:p>
        </p:txBody>
      </p:sp>
      <p:sp>
        <p:nvSpPr>
          <p:cNvPr id="7" name="Text Box 33">
            <a:extLst>
              <a:ext uri="{FF2B5EF4-FFF2-40B4-BE49-F238E27FC236}">
                <a16:creationId xmlns:a16="http://schemas.microsoft.com/office/drawing/2014/main" id="{D2ABD90A-B927-4BAB-85DB-03DC213BB4B3}"/>
              </a:ext>
            </a:extLst>
          </p:cNvPr>
          <p:cNvSpPr txBox="1">
            <a:spLocks noChangeArrowheads="1"/>
          </p:cNvSpPr>
          <p:nvPr/>
        </p:nvSpPr>
        <p:spPr bwMode="auto">
          <a:xfrm>
            <a:off x="1143000" y="2990303"/>
            <a:ext cx="8001000" cy="457048"/>
          </a:xfrm>
          <a:prstGeom prst="rect">
            <a:avLst/>
          </a:prstGeom>
          <a:noFill/>
          <a:ln w="9525">
            <a:noFill/>
            <a:miter lim="800000"/>
            <a:headEnd/>
            <a:tailEnd/>
          </a:ln>
        </p:spPr>
        <p:txBody>
          <a:bodyPr>
            <a:spAutoFit/>
          </a:bodyPr>
          <a:lstStyle/>
          <a:p>
            <a:pPr algn="just"/>
            <a:r>
              <a:rPr lang="en-US" sz="2370" dirty="0">
                <a:solidFill>
                  <a:srgbClr val="FF0000"/>
                </a:solidFill>
                <a:latin typeface="Times New Roman" pitchFamily="18" charset="0"/>
                <a:cs typeface="Times New Roman" pitchFamily="18" charset="0"/>
              </a:rPr>
              <a:t>2</a:t>
            </a:r>
            <a:r>
              <a:rPr lang="vi-VN" sz="2370" dirty="0">
                <a:solidFill>
                  <a:srgbClr val="FF0000"/>
                </a:solidFill>
                <a:latin typeface="Times New Roman" pitchFamily="18" charset="0"/>
                <a:cs typeface="Times New Roman" pitchFamily="18" charset="0"/>
              </a:rPr>
              <a:t>. Hãy kể tên một số thức ăn có chứa chất đạm?</a:t>
            </a:r>
          </a:p>
        </p:txBody>
      </p:sp>
      <p:sp>
        <p:nvSpPr>
          <p:cNvPr id="8" name="Text Box 33">
            <a:extLst>
              <a:ext uri="{FF2B5EF4-FFF2-40B4-BE49-F238E27FC236}">
                <a16:creationId xmlns:a16="http://schemas.microsoft.com/office/drawing/2014/main" id="{523653A2-FA67-4315-90C3-D125F5B9149E}"/>
              </a:ext>
            </a:extLst>
          </p:cNvPr>
          <p:cNvSpPr txBox="1">
            <a:spLocks noChangeArrowheads="1"/>
          </p:cNvSpPr>
          <p:nvPr/>
        </p:nvSpPr>
        <p:spPr bwMode="auto">
          <a:xfrm>
            <a:off x="904956" y="3530091"/>
            <a:ext cx="7522071" cy="821763"/>
          </a:xfrm>
          <a:prstGeom prst="rect">
            <a:avLst/>
          </a:prstGeom>
          <a:noFill/>
          <a:ln w="9525">
            <a:noFill/>
            <a:miter lim="800000"/>
            <a:headEnd/>
            <a:tailEnd/>
          </a:ln>
        </p:spPr>
        <p:txBody>
          <a:bodyPr wrap="square">
            <a:spAutoFit/>
          </a:bodyPr>
          <a:lstStyle/>
          <a:p>
            <a:pPr algn="just"/>
            <a:r>
              <a:rPr lang="en-US" sz="2370" dirty="0">
                <a:latin typeface="Times New Roman" pitchFamily="18" charset="0"/>
                <a:cs typeface="Times New Roman" pitchFamily="18" charset="0"/>
              </a:rPr>
              <a:t>M</a:t>
            </a:r>
            <a:r>
              <a:rPr lang="vi-VN" sz="2370" dirty="0">
                <a:latin typeface="Times New Roman" pitchFamily="18" charset="0"/>
                <a:cs typeface="Times New Roman" pitchFamily="18" charset="0"/>
              </a:rPr>
              <a:t>ột số thức ăn có chứa chất đạm</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nh</a:t>
            </a:r>
            <a:r>
              <a:rPr lang="vi-VN" sz="2370" dirty="0">
                <a:latin typeface="Times New Roman" pitchFamily="18" charset="0"/>
                <a:cs typeface="Times New Roman" pitchFamily="18" charset="0"/>
              </a:rPr>
              <a:t>ư</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thịt</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cá</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trứng</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tôm</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cua</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ốc</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ếch</a:t>
            </a:r>
            <a:r>
              <a:rPr lang="en-US" sz="2370" dirty="0">
                <a:latin typeface="Times New Roman" pitchFamily="18" charset="0"/>
                <a:cs typeface="Times New Roman" pitchFamily="18" charset="0"/>
              </a:rPr>
              <a:t>, </a:t>
            </a:r>
            <a:r>
              <a:rPr lang="vi-VN" sz="2370" dirty="0">
                <a:latin typeface="Times New Roman" pitchFamily="18" charset="0"/>
                <a:cs typeface="Times New Roman" pitchFamily="18" charset="0"/>
              </a:rPr>
              <a:t>đậu</a:t>
            </a:r>
            <a:r>
              <a:rPr lang="en-US" sz="2370" dirty="0">
                <a:latin typeface="Times New Roman" pitchFamily="18" charset="0"/>
                <a:cs typeface="Times New Roman" pitchFamily="18" charset="0"/>
              </a:rPr>
              <a:t> </a:t>
            </a:r>
            <a:r>
              <a:rPr lang="en-US" sz="2370" dirty="0" err="1">
                <a:latin typeface="Times New Roman" pitchFamily="18" charset="0"/>
                <a:cs typeface="Times New Roman" pitchFamily="18" charset="0"/>
              </a:rPr>
              <a:t>phụ</a:t>
            </a:r>
            <a:r>
              <a:rPr lang="en-US" sz="2370" dirty="0">
                <a:latin typeface="Times New Roman" pitchFamily="18" charset="0"/>
                <a:cs typeface="Times New Roman" pitchFamily="18" charset="0"/>
              </a:rPr>
              <a:t>,...</a:t>
            </a:r>
            <a:endParaRPr lang="vi-VN" sz="2370" dirty="0">
              <a:latin typeface="Times New Roman" pitchFamily="18" charset="0"/>
              <a:cs typeface="Times New Roman" pitchFamily="18" charset="0"/>
            </a:endParaRPr>
          </a:p>
        </p:txBody>
      </p:sp>
    </p:spTree>
    <p:extLst>
      <p:ext uri="{BB962C8B-B14F-4D97-AF65-F5344CB8AC3E}">
        <p14:creationId xmlns:p14="http://schemas.microsoft.com/office/powerpoint/2010/main" val="178338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9"/>
        <p:cNvGrpSpPr/>
        <p:nvPr/>
      </p:nvGrpSpPr>
      <p:grpSpPr>
        <a:xfrm>
          <a:off x="0" y="0"/>
          <a:ext cx="0" cy="0"/>
          <a:chOff x="0" y="0"/>
          <a:chExt cx="0" cy="0"/>
        </a:xfrm>
      </p:grpSpPr>
      <p:sp>
        <p:nvSpPr>
          <p:cNvPr id="5680" name="Google Shape;5680;p37"/>
          <p:cNvSpPr/>
          <p:nvPr/>
        </p:nvSpPr>
        <p:spPr>
          <a:xfrm>
            <a:off x="4178720" y="1710769"/>
            <a:ext cx="4013861" cy="198801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dirty="0"/>
          </a:p>
        </p:txBody>
      </p:sp>
      <p:sp>
        <p:nvSpPr>
          <p:cNvPr id="5681" name="Google Shape;5681;p37"/>
          <p:cNvSpPr txBox="1">
            <a:spLocks noGrp="1"/>
          </p:cNvSpPr>
          <p:nvPr>
            <p:ph type="subTitle" idx="1"/>
          </p:nvPr>
        </p:nvSpPr>
        <p:spPr>
          <a:xfrm>
            <a:off x="4272746" y="1824267"/>
            <a:ext cx="3919835" cy="1723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smtClean="0">
                <a:solidFill>
                  <a:srgbClr val="FF0000"/>
                </a:solidFill>
              </a:rPr>
              <a:t>TẠI SAO CẦN PHỐI</a:t>
            </a:r>
            <a:r>
              <a:rPr lang="vi-VN" sz="2800" b="1" dirty="0" smtClean="0">
                <a:solidFill>
                  <a:srgbClr val="FF0000"/>
                </a:solidFill>
              </a:rPr>
              <a:t> ĂN</a:t>
            </a:r>
            <a:r>
              <a:rPr lang="en" sz="2800" b="1" dirty="0" smtClean="0">
                <a:solidFill>
                  <a:srgbClr val="FF0000"/>
                </a:solidFill>
              </a:rPr>
              <a:t> HỢP ĐẠM ĐỘNG VẬT VÀ ĐẠM THỰC VẬT ?</a:t>
            </a:r>
            <a:endParaRPr sz="2800" b="1" dirty="0">
              <a:solidFill>
                <a:srgbClr val="FF0000"/>
              </a:solidFill>
            </a:endParaRPr>
          </a:p>
        </p:txBody>
      </p:sp>
      <p:sp>
        <p:nvSpPr>
          <p:cNvPr id="5682" name="Google Shape;5682;p37"/>
          <p:cNvSpPr/>
          <p:nvPr/>
        </p:nvSpPr>
        <p:spPr>
          <a:xfrm>
            <a:off x="3578191" y="906856"/>
            <a:ext cx="3609793"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7"/>
          <p:cNvSpPr txBox="1">
            <a:spLocks noGrp="1"/>
          </p:cNvSpPr>
          <p:nvPr>
            <p:ph type="title"/>
          </p:nvPr>
        </p:nvSpPr>
        <p:spPr>
          <a:xfrm>
            <a:off x="3653791" y="900342"/>
            <a:ext cx="3379500" cy="76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smtClean="0">
                <a:solidFill>
                  <a:schemeClr val="lt1"/>
                </a:solidFill>
              </a:rPr>
              <a:t>BÀI 8</a:t>
            </a:r>
            <a:endParaRPr sz="3600" dirty="0">
              <a:solidFill>
                <a:schemeClr val="lt1"/>
              </a:solidFill>
            </a:endParaRPr>
          </a:p>
        </p:txBody>
      </p:sp>
      <p:sp>
        <p:nvSpPr>
          <p:cNvPr id="5684" name="Google Shape;5684;p37"/>
          <p:cNvSpPr/>
          <p:nvPr/>
        </p:nvSpPr>
        <p:spPr>
          <a:xfrm>
            <a:off x="4509494" y="3938767"/>
            <a:ext cx="3543180" cy="428694"/>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7"/>
          <p:cNvSpPr txBox="1">
            <a:spLocks noGrp="1"/>
          </p:cNvSpPr>
          <p:nvPr>
            <p:ph type="subTitle" idx="2"/>
          </p:nvPr>
        </p:nvSpPr>
        <p:spPr>
          <a:xfrm>
            <a:off x="5218077" y="3956014"/>
            <a:ext cx="2396712" cy="39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smtClean="0">
                <a:solidFill>
                  <a:srgbClr val="FFC000"/>
                </a:solidFill>
              </a:rPr>
              <a:t>TRANG 18 + 19.</a:t>
            </a:r>
            <a:endParaRPr b="1" dirty="0">
              <a:solidFill>
                <a:srgbClr val="FFC000"/>
              </a:solidFill>
            </a:endParaRPr>
          </a:p>
        </p:txBody>
      </p:sp>
      <p:grpSp>
        <p:nvGrpSpPr>
          <p:cNvPr id="5686" name="Google Shape;5686;p37"/>
          <p:cNvGrpSpPr/>
          <p:nvPr/>
        </p:nvGrpSpPr>
        <p:grpSpPr>
          <a:xfrm>
            <a:off x="1490727" y="1716524"/>
            <a:ext cx="2360204" cy="2313610"/>
            <a:chOff x="1227800" y="1266325"/>
            <a:chExt cx="2971800" cy="2971500"/>
          </a:xfrm>
        </p:grpSpPr>
        <p:pic>
          <p:nvPicPr>
            <p:cNvPr id="5687" name="Google Shape;5687;p37"/>
            <p:cNvPicPr preferRelativeResize="0"/>
            <p:nvPr/>
          </p:nvPicPr>
          <p:blipFill rotWithShape="1">
            <a:blip r:embed="rId3">
              <a:alphaModFix/>
            </a:blip>
            <a:srcRect l="15915" r="27825"/>
            <a:stretch/>
          </p:blipFill>
          <p:spPr>
            <a:xfrm>
              <a:off x="1227800" y="1266325"/>
              <a:ext cx="2971800" cy="2971500"/>
            </a:xfrm>
            <a:prstGeom prst="ellipse">
              <a:avLst/>
            </a:prstGeom>
            <a:noFill/>
            <a:ln>
              <a:noFill/>
            </a:ln>
          </p:spPr>
        </p:pic>
        <p:pic>
          <p:nvPicPr>
            <p:cNvPr id="5688" name="Google Shape;5688;p37"/>
            <p:cNvPicPr preferRelativeResize="0"/>
            <p:nvPr/>
          </p:nvPicPr>
          <p:blipFill rotWithShape="1">
            <a:blip r:embed="rId4">
              <a:alphaModFix amt="41000"/>
            </a:blip>
            <a:srcRect l="15915" r="27825"/>
            <a:stretch/>
          </p:blipFill>
          <p:spPr>
            <a:xfrm>
              <a:off x="1227800" y="1266325"/>
              <a:ext cx="2971800" cy="2971500"/>
            </a:xfrm>
            <a:prstGeom prst="ellipse">
              <a:avLst/>
            </a:prstGeom>
            <a:noFill/>
            <a:ln>
              <a:noFill/>
            </a:ln>
          </p:spPr>
        </p:pic>
      </p:grpSp>
      <p:grpSp>
        <p:nvGrpSpPr>
          <p:cNvPr id="5689" name="Google Shape;5689;p37"/>
          <p:cNvGrpSpPr/>
          <p:nvPr/>
        </p:nvGrpSpPr>
        <p:grpSpPr>
          <a:xfrm>
            <a:off x="4359363" y="3926089"/>
            <a:ext cx="347454" cy="392746"/>
            <a:chOff x="4521638" y="3401497"/>
            <a:chExt cx="621007" cy="701959"/>
          </a:xfrm>
        </p:grpSpPr>
        <p:sp>
          <p:nvSpPr>
            <p:cNvPr id="5690" name="Google Shape;5690;p37"/>
            <p:cNvSpPr/>
            <p:nvPr/>
          </p:nvSpPr>
          <p:spPr>
            <a:xfrm>
              <a:off x="4621345" y="3738433"/>
              <a:ext cx="521301" cy="365023"/>
            </a:xfrm>
            <a:custGeom>
              <a:avLst/>
              <a:gdLst/>
              <a:ahLst/>
              <a:cxnLst/>
              <a:rect l="l" t="t" r="r" b="b"/>
              <a:pathLst>
                <a:path w="10352" h="7249" extrusionOk="0">
                  <a:moveTo>
                    <a:pt x="8873" y="1"/>
                  </a:moveTo>
                  <a:lnTo>
                    <a:pt x="8873" y="1"/>
                  </a:lnTo>
                  <a:cubicBezTo>
                    <a:pt x="7619" y="1580"/>
                    <a:pt x="2306" y="4287"/>
                    <a:pt x="0" y="4287"/>
                  </a:cubicBezTo>
                  <a:cubicBezTo>
                    <a:pt x="0" y="4287"/>
                    <a:pt x="953" y="6267"/>
                    <a:pt x="3334" y="6993"/>
                  </a:cubicBezTo>
                  <a:cubicBezTo>
                    <a:pt x="4028" y="7182"/>
                    <a:pt x="4636" y="7248"/>
                    <a:pt x="5153" y="7248"/>
                  </a:cubicBezTo>
                  <a:cubicBezTo>
                    <a:pt x="6352" y="7248"/>
                    <a:pt x="7061" y="6893"/>
                    <a:pt x="7218" y="6893"/>
                  </a:cubicBezTo>
                  <a:cubicBezTo>
                    <a:pt x="7454" y="6893"/>
                    <a:pt x="7766" y="7031"/>
                    <a:pt x="7987" y="7031"/>
                  </a:cubicBezTo>
                  <a:cubicBezTo>
                    <a:pt x="8048" y="7031"/>
                    <a:pt x="8102" y="7021"/>
                    <a:pt x="8146" y="6993"/>
                  </a:cubicBezTo>
                  <a:cubicBezTo>
                    <a:pt x="8346" y="6793"/>
                    <a:pt x="7945" y="6267"/>
                    <a:pt x="8146" y="6066"/>
                  </a:cubicBezTo>
                  <a:cubicBezTo>
                    <a:pt x="8346" y="5866"/>
                    <a:pt x="10351" y="3134"/>
                    <a:pt x="8873" y="1"/>
                  </a:cubicBezTo>
                  <a:close/>
                </a:path>
              </a:pathLst>
            </a:custGeom>
            <a:solidFill>
              <a:srgbClr val="BC61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7"/>
            <p:cNvSpPr/>
            <p:nvPr/>
          </p:nvSpPr>
          <p:spPr>
            <a:xfrm>
              <a:off x="4521638" y="3545618"/>
              <a:ext cx="562946" cy="408681"/>
            </a:xfrm>
            <a:custGeom>
              <a:avLst/>
              <a:gdLst/>
              <a:ahLst/>
              <a:cxnLst/>
              <a:rect l="l" t="t" r="r" b="b"/>
              <a:pathLst>
                <a:path w="11179" h="8116" extrusionOk="0">
                  <a:moveTo>
                    <a:pt x="6458" y="0"/>
                  </a:moveTo>
                  <a:cubicBezTo>
                    <a:pt x="5626" y="0"/>
                    <a:pt x="4690" y="175"/>
                    <a:pt x="3660" y="597"/>
                  </a:cubicBezTo>
                  <a:cubicBezTo>
                    <a:pt x="3434" y="697"/>
                    <a:pt x="3233" y="797"/>
                    <a:pt x="3033" y="923"/>
                  </a:cubicBezTo>
                  <a:cubicBezTo>
                    <a:pt x="2933" y="1023"/>
                    <a:pt x="2807" y="1023"/>
                    <a:pt x="2807" y="1123"/>
                  </a:cubicBezTo>
                  <a:cubicBezTo>
                    <a:pt x="627" y="2276"/>
                    <a:pt x="0" y="6236"/>
                    <a:pt x="1153" y="7815"/>
                  </a:cubicBezTo>
                  <a:cubicBezTo>
                    <a:pt x="1254" y="8015"/>
                    <a:pt x="1554" y="8116"/>
                    <a:pt x="1980" y="8116"/>
                  </a:cubicBezTo>
                  <a:cubicBezTo>
                    <a:pt x="4286" y="8116"/>
                    <a:pt x="9599" y="5409"/>
                    <a:pt x="10853" y="3830"/>
                  </a:cubicBezTo>
                  <a:cubicBezTo>
                    <a:pt x="11078" y="3629"/>
                    <a:pt x="11178" y="3429"/>
                    <a:pt x="11078" y="3203"/>
                  </a:cubicBezTo>
                  <a:cubicBezTo>
                    <a:pt x="10981" y="2076"/>
                    <a:pt x="9332" y="0"/>
                    <a:pt x="6458" y="0"/>
                  </a:cubicBezTo>
                  <a:close/>
                </a:path>
              </a:pathLst>
            </a:custGeom>
            <a:solidFill>
              <a:srgbClr val="632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7"/>
            <p:cNvSpPr/>
            <p:nvPr/>
          </p:nvSpPr>
          <p:spPr>
            <a:xfrm>
              <a:off x="4642797" y="3401497"/>
              <a:ext cx="94722" cy="207714"/>
            </a:xfrm>
            <a:custGeom>
              <a:avLst/>
              <a:gdLst/>
              <a:ahLst/>
              <a:cxnLst/>
              <a:rect l="l" t="t" r="r" b="b"/>
              <a:pathLst>
                <a:path w="1881" h="4125" extrusionOk="0">
                  <a:moveTo>
                    <a:pt x="1651" y="1"/>
                  </a:moveTo>
                  <a:cubicBezTo>
                    <a:pt x="1251" y="1"/>
                    <a:pt x="443" y="339"/>
                    <a:pt x="201" y="953"/>
                  </a:cubicBezTo>
                  <a:cubicBezTo>
                    <a:pt x="0" y="1679"/>
                    <a:pt x="527" y="3158"/>
                    <a:pt x="827" y="3885"/>
                  </a:cubicBezTo>
                  <a:cubicBezTo>
                    <a:pt x="901" y="4032"/>
                    <a:pt x="1041" y="4125"/>
                    <a:pt x="1190" y="4125"/>
                  </a:cubicBezTo>
                  <a:cubicBezTo>
                    <a:pt x="1245" y="4125"/>
                    <a:pt x="1300" y="4112"/>
                    <a:pt x="1354" y="4085"/>
                  </a:cubicBezTo>
                  <a:lnTo>
                    <a:pt x="1454" y="4085"/>
                  </a:lnTo>
                  <a:cubicBezTo>
                    <a:pt x="1554" y="3985"/>
                    <a:pt x="1655" y="3885"/>
                    <a:pt x="1655" y="3659"/>
                  </a:cubicBezTo>
                  <a:cubicBezTo>
                    <a:pt x="1354" y="2206"/>
                    <a:pt x="1880" y="426"/>
                    <a:pt x="1880" y="126"/>
                  </a:cubicBezTo>
                  <a:cubicBezTo>
                    <a:pt x="1880" y="42"/>
                    <a:pt x="1790" y="1"/>
                    <a:pt x="1651" y="1"/>
                  </a:cubicBezTo>
                  <a:close/>
                </a:path>
              </a:pathLst>
            </a:custGeom>
            <a:solidFill>
              <a:srgbClr val="5328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7"/>
            <p:cNvSpPr/>
            <p:nvPr/>
          </p:nvSpPr>
          <p:spPr>
            <a:xfrm>
              <a:off x="4616309" y="3634245"/>
              <a:ext cx="53026" cy="31069"/>
            </a:xfrm>
            <a:custGeom>
              <a:avLst/>
              <a:gdLst/>
              <a:ahLst/>
              <a:cxnLst/>
              <a:rect l="l" t="t" r="r" b="b"/>
              <a:pathLst>
                <a:path w="1053" h="617" extrusionOk="0">
                  <a:moveTo>
                    <a:pt x="801" y="1"/>
                  </a:moveTo>
                  <a:cubicBezTo>
                    <a:pt x="705" y="1"/>
                    <a:pt x="593" y="90"/>
                    <a:pt x="526" y="90"/>
                  </a:cubicBezTo>
                  <a:cubicBezTo>
                    <a:pt x="426" y="190"/>
                    <a:pt x="201" y="291"/>
                    <a:pt x="100" y="416"/>
                  </a:cubicBezTo>
                  <a:cubicBezTo>
                    <a:pt x="0" y="516"/>
                    <a:pt x="100" y="616"/>
                    <a:pt x="201" y="616"/>
                  </a:cubicBezTo>
                  <a:cubicBezTo>
                    <a:pt x="426" y="516"/>
                    <a:pt x="526" y="416"/>
                    <a:pt x="727" y="291"/>
                  </a:cubicBezTo>
                  <a:cubicBezTo>
                    <a:pt x="827" y="291"/>
                    <a:pt x="1053" y="190"/>
                    <a:pt x="927" y="90"/>
                  </a:cubicBezTo>
                  <a:cubicBezTo>
                    <a:pt x="894" y="23"/>
                    <a:pt x="849" y="1"/>
                    <a:pt x="801"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7"/>
            <p:cNvSpPr/>
            <p:nvPr/>
          </p:nvSpPr>
          <p:spPr>
            <a:xfrm>
              <a:off x="4594857" y="3628656"/>
              <a:ext cx="179222" cy="73267"/>
            </a:xfrm>
            <a:custGeom>
              <a:avLst/>
              <a:gdLst/>
              <a:ahLst/>
              <a:cxnLst/>
              <a:rect l="l" t="t" r="r" b="b"/>
              <a:pathLst>
                <a:path w="3559" h="1455" extrusionOk="0">
                  <a:moveTo>
                    <a:pt x="3358" y="1"/>
                  </a:moveTo>
                  <a:cubicBezTo>
                    <a:pt x="2732" y="201"/>
                    <a:pt x="2105" y="527"/>
                    <a:pt x="1579" y="727"/>
                  </a:cubicBezTo>
                  <a:cubicBezTo>
                    <a:pt x="1053" y="928"/>
                    <a:pt x="426" y="1028"/>
                    <a:pt x="0" y="1454"/>
                  </a:cubicBezTo>
                  <a:cubicBezTo>
                    <a:pt x="627" y="1454"/>
                    <a:pt x="1353" y="1153"/>
                    <a:pt x="1880" y="928"/>
                  </a:cubicBezTo>
                  <a:cubicBezTo>
                    <a:pt x="2406" y="727"/>
                    <a:pt x="3033" y="527"/>
                    <a:pt x="3459" y="101"/>
                  </a:cubicBezTo>
                  <a:cubicBezTo>
                    <a:pt x="3559" y="101"/>
                    <a:pt x="3459" y="1"/>
                    <a:pt x="3358"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7"/>
            <p:cNvSpPr/>
            <p:nvPr/>
          </p:nvSpPr>
          <p:spPr>
            <a:xfrm>
              <a:off x="4584736" y="3643813"/>
              <a:ext cx="278981" cy="94667"/>
            </a:xfrm>
            <a:custGeom>
              <a:avLst/>
              <a:gdLst/>
              <a:ahLst/>
              <a:cxnLst/>
              <a:rect l="l" t="t" r="r" b="b"/>
              <a:pathLst>
                <a:path w="5540" h="1880" extrusionOk="0">
                  <a:moveTo>
                    <a:pt x="5439" y="0"/>
                  </a:moveTo>
                  <a:cubicBezTo>
                    <a:pt x="4913" y="101"/>
                    <a:pt x="4487" y="426"/>
                    <a:pt x="4061" y="627"/>
                  </a:cubicBezTo>
                  <a:cubicBezTo>
                    <a:pt x="3559" y="727"/>
                    <a:pt x="3133" y="953"/>
                    <a:pt x="2607" y="1053"/>
                  </a:cubicBezTo>
                  <a:cubicBezTo>
                    <a:pt x="1780" y="1354"/>
                    <a:pt x="828" y="1579"/>
                    <a:pt x="1" y="1880"/>
                  </a:cubicBezTo>
                  <a:cubicBezTo>
                    <a:pt x="928" y="1880"/>
                    <a:pt x="1980" y="1579"/>
                    <a:pt x="2933" y="1253"/>
                  </a:cubicBezTo>
                  <a:cubicBezTo>
                    <a:pt x="3760" y="953"/>
                    <a:pt x="4813" y="727"/>
                    <a:pt x="5539" y="226"/>
                  </a:cubicBezTo>
                  <a:cubicBezTo>
                    <a:pt x="5539" y="101"/>
                    <a:pt x="5539" y="0"/>
                    <a:pt x="5439"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7"/>
            <p:cNvSpPr/>
            <p:nvPr/>
          </p:nvSpPr>
          <p:spPr>
            <a:xfrm>
              <a:off x="4579700" y="3731333"/>
              <a:ext cx="204502" cy="70296"/>
            </a:xfrm>
            <a:custGeom>
              <a:avLst/>
              <a:gdLst/>
              <a:ahLst/>
              <a:cxnLst/>
              <a:rect l="l" t="t" r="r" b="b"/>
              <a:pathLst>
                <a:path w="4061" h="1396" extrusionOk="0">
                  <a:moveTo>
                    <a:pt x="4025" y="0"/>
                  </a:moveTo>
                  <a:cubicBezTo>
                    <a:pt x="4010" y="0"/>
                    <a:pt x="3990" y="12"/>
                    <a:pt x="3960" y="42"/>
                  </a:cubicBezTo>
                  <a:cubicBezTo>
                    <a:pt x="3233" y="142"/>
                    <a:pt x="2607" y="568"/>
                    <a:pt x="1880" y="769"/>
                  </a:cubicBezTo>
                  <a:cubicBezTo>
                    <a:pt x="1253" y="994"/>
                    <a:pt x="627" y="1094"/>
                    <a:pt x="0" y="1395"/>
                  </a:cubicBezTo>
                  <a:cubicBezTo>
                    <a:pt x="727" y="1395"/>
                    <a:pt x="1354" y="1195"/>
                    <a:pt x="2080" y="994"/>
                  </a:cubicBezTo>
                  <a:cubicBezTo>
                    <a:pt x="2707" y="668"/>
                    <a:pt x="3434" y="468"/>
                    <a:pt x="4060" y="142"/>
                  </a:cubicBezTo>
                  <a:cubicBezTo>
                    <a:pt x="4060" y="71"/>
                    <a:pt x="4060" y="0"/>
                    <a:pt x="4025"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7"/>
            <p:cNvSpPr/>
            <p:nvPr/>
          </p:nvSpPr>
          <p:spPr>
            <a:xfrm>
              <a:off x="4815722" y="3691752"/>
              <a:ext cx="63148" cy="31623"/>
            </a:xfrm>
            <a:custGeom>
              <a:avLst/>
              <a:gdLst/>
              <a:ahLst/>
              <a:cxnLst/>
              <a:rect l="l" t="t" r="r" b="b"/>
              <a:pathLst>
                <a:path w="1254" h="628" extrusionOk="0">
                  <a:moveTo>
                    <a:pt x="1153" y="1"/>
                  </a:moveTo>
                  <a:cubicBezTo>
                    <a:pt x="952" y="1"/>
                    <a:pt x="727" y="101"/>
                    <a:pt x="526" y="201"/>
                  </a:cubicBezTo>
                  <a:cubicBezTo>
                    <a:pt x="426" y="301"/>
                    <a:pt x="226" y="402"/>
                    <a:pt x="0" y="627"/>
                  </a:cubicBezTo>
                  <a:lnTo>
                    <a:pt x="100" y="627"/>
                  </a:lnTo>
                  <a:cubicBezTo>
                    <a:pt x="226" y="627"/>
                    <a:pt x="426" y="527"/>
                    <a:pt x="627" y="402"/>
                  </a:cubicBezTo>
                  <a:cubicBezTo>
                    <a:pt x="852" y="301"/>
                    <a:pt x="1053" y="201"/>
                    <a:pt x="1253" y="101"/>
                  </a:cubicBezTo>
                  <a:cubicBezTo>
                    <a:pt x="1253" y="1"/>
                    <a:pt x="1253" y="1"/>
                    <a:pt x="1153"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7"/>
            <p:cNvSpPr/>
            <p:nvPr/>
          </p:nvSpPr>
          <p:spPr>
            <a:xfrm>
              <a:off x="4574664" y="3701874"/>
              <a:ext cx="372343" cy="167884"/>
            </a:xfrm>
            <a:custGeom>
              <a:avLst/>
              <a:gdLst/>
              <a:ahLst/>
              <a:cxnLst/>
              <a:rect l="l" t="t" r="r" b="b"/>
              <a:pathLst>
                <a:path w="7394" h="3334" extrusionOk="0">
                  <a:moveTo>
                    <a:pt x="7293" y="0"/>
                  </a:moveTo>
                  <a:cubicBezTo>
                    <a:pt x="6767" y="201"/>
                    <a:pt x="6140" y="627"/>
                    <a:pt x="5639" y="953"/>
                  </a:cubicBezTo>
                  <a:cubicBezTo>
                    <a:pt x="5013" y="1253"/>
                    <a:pt x="4386" y="1454"/>
                    <a:pt x="3759" y="1780"/>
                  </a:cubicBezTo>
                  <a:cubicBezTo>
                    <a:pt x="2506" y="2306"/>
                    <a:pt x="1128" y="2607"/>
                    <a:pt x="0" y="3233"/>
                  </a:cubicBezTo>
                  <a:lnTo>
                    <a:pt x="0" y="3334"/>
                  </a:lnTo>
                  <a:cubicBezTo>
                    <a:pt x="1253" y="3133"/>
                    <a:pt x="2506" y="2506"/>
                    <a:pt x="3759" y="2080"/>
                  </a:cubicBezTo>
                  <a:lnTo>
                    <a:pt x="5639" y="1153"/>
                  </a:lnTo>
                  <a:cubicBezTo>
                    <a:pt x="6266" y="827"/>
                    <a:pt x="6892" y="627"/>
                    <a:pt x="7394" y="100"/>
                  </a:cubicBezTo>
                  <a:cubicBezTo>
                    <a:pt x="7394" y="100"/>
                    <a:pt x="7394" y="0"/>
                    <a:pt x="72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7"/>
            <p:cNvSpPr/>
            <p:nvPr/>
          </p:nvSpPr>
          <p:spPr>
            <a:xfrm>
              <a:off x="4579700" y="3759935"/>
              <a:ext cx="362272" cy="157762"/>
            </a:xfrm>
            <a:custGeom>
              <a:avLst/>
              <a:gdLst/>
              <a:ahLst/>
              <a:cxnLst/>
              <a:rect l="l" t="t" r="r" b="b"/>
              <a:pathLst>
                <a:path w="7194" h="3133" extrusionOk="0">
                  <a:moveTo>
                    <a:pt x="7093" y="0"/>
                  </a:moveTo>
                  <a:cubicBezTo>
                    <a:pt x="5840" y="526"/>
                    <a:pt x="4687" y="1253"/>
                    <a:pt x="3534" y="1780"/>
                  </a:cubicBezTo>
                  <a:cubicBezTo>
                    <a:pt x="2281" y="2181"/>
                    <a:pt x="1153" y="2607"/>
                    <a:pt x="0" y="3033"/>
                  </a:cubicBezTo>
                  <a:lnTo>
                    <a:pt x="0" y="3133"/>
                  </a:lnTo>
                  <a:cubicBezTo>
                    <a:pt x="1253" y="2932"/>
                    <a:pt x="2507" y="2406"/>
                    <a:pt x="3659" y="1880"/>
                  </a:cubicBezTo>
                  <a:cubicBezTo>
                    <a:pt x="4913" y="1353"/>
                    <a:pt x="6166" y="827"/>
                    <a:pt x="7193" y="100"/>
                  </a:cubicBezTo>
                  <a:cubicBezTo>
                    <a:pt x="7193" y="0"/>
                    <a:pt x="7193" y="0"/>
                    <a:pt x="7093" y="0"/>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7"/>
            <p:cNvSpPr/>
            <p:nvPr/>
          </p:nvSpPr>
          <p:spPr>
            <a:xfrm>
              <a:off x="4689478" y="3847405"/>
              <a:ext cx="156360" cy="70296"/>
            </a:xfrm>
            <a:custGeom>
              <a:avLst/>
              <a:gdLst/>
              <a:ahLst/>
              <a:cxnLst/>
              <a:rect l="l" t="t" r="r" b="b"/>
              <a:pathLst>
                <a:path w="3105" h="1396" extrusionOk="0">
                  <a:moveTo>
                    <a:pt x="3052" y="1"/>
                  </a:moveTo>
                  <a:cubicBezTo>
                    <a:pt x="3042" y="1"/>
                    <a:pt x="3033" y="13"/>
                    <a:pt x="3033" y="43"/>
                  </a:cubicBezTo>
                  <a:cubicBezTo>
                    <a:pt x="2507" y="243"/>
                    <a:pt x="1981" y="444"/>
                    <a:pt x="1479" y="669"/>
                  </a:cubicBezTo>
                  <a:cubicBezTo>
                    <a:pt x="1053" y="870"/>
                    <a:pt x="427" y="1070"/>
                    <a:pt x="1" y="1396"/>
                  </a:cubicBezTo>
                  <a:cubicBezTo>
                    <a:pt x="1053" y="1396"/>
                    <a:pt x="2206" y="669"/>
                    <a:pt x="3033" y="143"/>
                  </a:cubicBezTo>
                  <a:cubicBezTo>
                    <a:pt x="3104" y="72"/>
                    <a:pt x="3075" y="1"/>
                    <a:pt x="3052" y="1"/>
                  </a:cubicBezTo>
                  <a:close/>
                </a:path>
              </a:pathLst>
            </a:custGeom>
            <a:solidFill>
              <a:srgbClr val="4D2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7"/>
            <p:cNvSpPr/>
            <p:nvPr/>
          </p:nvSpPr>
          <p:spPr>
            <a:xfrm>
              <a:off x="4669285" y="3917652"/>
              <a:ext cx="199466" cy="71554"/>
            </a:xfrm>
            <a:custGeom>
              <a:avLst/>
              <a:gdLst/>
              <a:ahLst/>
              <a:cxnLst/>
              <a:rect l="l" t="t" r="r" b="b"/>
              <a:pathLst>
                <a:path w="3961" h="1421" extrusionOk="0">
                  <a:moveTo>
                    <a:pt x="3860" y="1"/>
                  </a:moveTo>
                  <a:cubicBezTo>
                    <a:pt x="3234" y="201"/>
                    <a:pt x="2607" y="527"/>
                    <a:pt x="1981" y="828"/>
                  </a:cubicBezTo>
                  <a:cubicBezTo>
                    <a:pt x="1254" y="1054"/>
                    <a:pt x="627" y="1254"/>
                    <a:pt x="1" y="1354"/>
                  </a:cubicBezTo>
                  <a:cubicBezTo>
                    <a:pt x="146" y="1401"/>
                    <a:pt x="297" y="1420"/>
                    <a:pt x="451" y="1420"/>
                  </a:cubicBezTo>
                  <a:cubicBezTo>
                    <a:pt x="960" y="1420"/>
                    <a:pt x="1500" y="1207"/>
                    <a:pt x="1981" y="1054"/>
                  </a:cubicBezTo>
                  <a:cubicBezTo>
                    <a:pt x="2607" y="828"/>
                    <a:pt x="3434" y="527"/>
                    <a:pt x="3961" y="101"/>
                  </a:cubicBezTo>
                  <a:cubicBezTo>
                    <a:pt x="3961" y="101"/>
                    <a:pt x="3961" y="1"/>
                    <a:pt x="3860"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7"/>
            <p:cNvSpPr/>
            <p:nvPr/>
          </p:nvSpPr>
          <p:spPr>
            <a:xfrm>
              <a:off x="4716016" y="3975713"/>
              <a:ext cx="121211" cy="46780"/>
            </a:xfrm>
            <a:custGeom>
              <a:avLst/>
              <a:gdLst/>
              <a:ahLst/>
              <a:cxnLst/>
              <a:rect l="l" t="t" r="r" b="b"/>
              <a:pathLst>
                <a:path w="2407" h="929" extrusionOk="0">
                  <a:moveTo>
                    <a:pt x="2306" y="1"/>
                  </a:moveTo>
                  <a:cubicBezTo>
                    <a:pt x="1880" y="101"/>
                    <a:pt x="1454" y="201"/>
                    <a:pt x="1053" y="402"/>
                  </a:cubicBezTo>
                  <a:cubicBezTo>
                    <a:pt x="727" y="527"/>
                    <a:pt x="426" y="627"/>
                    <a:pt x="100" y="828"/>
                  </a:cubicBezTo>
                  <a:cubicBezTo>
                    <a:pt x="0" y="828"/>
                    <a:pt x="0" y="928"/>
                    <a:pt x="100" y="928"/>
                  </a:cubicBezTo>
                  <a:cubicBezTo>
                    <a:pt x="526" y="828"/>
                    <a:pt x="827" y="728"/>
                    <a:pt x="1253" y="527"/>
                  </a:cubicBezTo>
                  <a:cubicBezTo>
                    <a:pt x="1579" y="402"/>
                    <a:pt x="1980" y="302"/>
                    <a:pt x="2306" y="101"/>
                  </a:cubicBezTo>
                  <a:cubicBezTo>
                    <a:pt x="2406" y="1"/>
                    <a:pt x="2306" y="1"/>
                    <a:pt x="2306"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7"/>
            <p:cNvSpPr/>
            <p:nvPr/>
          </p:nvSpPr>
          <p:spPr>
            <a:xfrm>
              <a:off x="4763956" y="4020178"/>
              <a:ext cx="56854" cy="23768"/>
            </a:xfrm>
            <a:custGeom>
              <a:avLst/>
              <a:gdLst/>
              <a:ahLst/>
              <a:cxnLst/>
              <a:rect l="l" t="t" r="r" b="b"/>
              <a:pathLst>
                <a:path w="1129" h="472" extrusionOk="0">
                  <a:moveTo>
                    <a:pt x="1099" y="1"/>
                  </a:moveTo>
                  <a:cubicBezTo>
                    <a:pt x="1084" y="1"/>
                    <a:pt x="1061" y="12"/>
                    <a:pt x="1028" y="45"/>
                  </a:cubicBezTo>
                  <a:cubicBezTo>
                    <a:pt x="828" y="45"/>
                    <a:pt x="727" y="145"/>
                    <a:pt x="502" y="271"/>
                  </a:cubicBezTo>
                  <a:cubicBezTo>
                    <a:pt x="401" y="271"/>
                    <a:pt x="201" y="371"/>
                    <a:pt x="0" y="471"/>
                  </a:cubicBezTo>
                  <a:cubicBezTo>
                    <a:pt x="201" y="471"/>
                    <a:pt x="401" y="471"/>
                    <a:pt x="627" y="371"/>
                  </a:cubicBezTo>
                  <a:cubicBezTo>
                    <a:pt x="828" y="371"/>
                    <a:pt x="928" y="271"/>
                    <a:pt x="1128" y="45"/>
                  </a:cubicBezTo>
                  <a:cubicBezTo>
                    <a:pt x="1128" y="45"/>
                    <a:pt x="1128" y="1"/>
                    <a:pt x="1099"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7"/>
            <p:cNvSpPr/>
            <p:nvPr/>
          </p:nvSpPr>
          <p:spPr>
            <a:xfrm>
              <a:off x="4795529" y="4002251"/>
              <a:ext cx="151475" cy="68936"/>
            </a:xfrm>
            <a:custGeom>
              <a:avLst/>
              <a:gdLst/>
              <a:ahLst/>
              <a:cxnLst/>
              <a:rect l="l" t="t" r="r" b="b"/>
              <a:pathLst>
                <a:path w="3008" h="1369" extrusionOk="0">
                  <a:moveTo>
                    <a:pt x="2907" y="0"/>
                  </a:moveTo>
                  <a:cubicBezTo>
                    <a:pt x="2381" y="100"/>
                    <a:pt x="1980" y="401"/>
                    <a:pt x="1454" y="627"/>
                  </a:cubicBezTo>
                  <a:cubicBezTo>
                    <a:pt x="1028" y="827"/>
                    <a:pt x="501" y="1028"/>
                    <a:pt x="0" y="1253"/>
                  </a:cubicBezTo>
                  <a:lnTo>
                    <a:pt x="0" y="1353"/>
                  </a:lnTo>
                  <a:cubicBezTo>
                    <a:pt x="31" y="1364"/>
                    <a:pt x="67" y="1369"/>
                    <a:pt x="107" y="1369"/>
                  </a:cubicBezTo>
                  <a:cubicBezTo>
                    <a:pt x="448" y="1369"/>
                    <a:pt x="1061" y="1017"/>
                    <a:pt x="1353" y="927"/>
                  </a:cubicBezTo>
                  <a:cubicBezTo>
                    <a:pt x="1880" y="727"/>
                    <a:pt x="2506" y="501"/>
                    <a:pt x="2907" y="100"/>
                  </a:cubicBezTo>
                  <a:cubicBezTo>
                    <a:pt x="3008" y="0"/>
                    <a:pt x="2907" y="0"/>
                    <a:pt x="2907"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7"/>
            <p:cNvSpPr/>
            <p:nvPr/>
          </p:nvSpPr>
          <p:spPr>
            <a:xfrm>
              <a:off x="4852282" y="4038810"/>
              <a:ext cx="106103" cy="46780"/>
            </a:xfrm>
            <a:custGeom>
              <a:avLst/>
              <a:gdLst/>
              <a:ahLst/>
              <a:cxnLst/>
              <a:rect l="l" t="t" r="r" b="b"/>
              <a:pathLst>
                <a:path w="2107" h="929" extrusionOk="0">
                  <a:moveTo>
                    <a:pt x="2006" y="1"/>
                  </a:moveTo>
                  <a:cubicBezTo>
                    <a:pt x="1680" y="101"/>
                    <a:pt x="1254" y="302"/>
                    <a:pt x="953" y="402"/>
                  </a:cubicBezTo>
                  <a:cubicBezTo>
                    <a:pt x="627" y="527"/>
                    <a:pt x="327" y="627"/>
                    <a:pt x="1" y="928"/>
                  </a:cubicBezTo>
                  <a:cubicBezTo>
                    <a:pt x="427" y="928"/>
                    <a:pt x="853" y="728"/>
                    <a:pt x="1154" y="627"/>
                  </a:cubicBezTo>
                  <a:cubicBezTo>
                    <a:pt x="1480" y="527"/>
                    <a:pt x="1780" y="402"/>
                    <a:pt x="2106" y="101"/>
                  </a:cubicBezTo>
                  <a:lnTo>
                    <a:pt x="2006" y="1"/>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7"/>
            <p:cNvSpPr/>
            <p:nvPr/>
          </p:nvSpPr>
          <p:spPr>
            <a:xfrm>
              <a:off x="4921724" y="4048931"/>
              <a:ext cx="68184" cy="38018"/>
            </a:xfrm>
            <a:custGeom>
              <a:avLst/>
              <a:gdLst/>
              <a:ahLst/>
              <a:cxnLst/>
              <a:rect l="l" t="t" r="r" b="b"/>
              <a:pathLst>
                <a:path w="1354" h="755" extrusionOk="0">
                  <a:moveTo>
                    <a:pt x="1354" y="0"/>
                  </a:moveTo>
                  <a:cubicBezTo>
                    <a:pt x="1128" y="0"/>
                    <a:pt x="928" y="201"/>
                    <a:pt x="627" y="326"/>
                  </a:cubicBezTo>
                  <a:cubicBezTo>
                    <a:pt x="401" y="527"/>
                    <a:pt x="101" y="527"/>
                    <a:pt x="0" y="727"/>
                  </a:cubicBezTo>
                  <a:cubicBezTo>
                    <a:pt x="39" y="746"/>
                    <a:pt x="81" y="755"/>
                    <a:pt x="125" y="755"/>
                  </a:cubicBezTo>
                  <a:cubicBezTo>
                    <a:pt x="313" y="755"/>
                    <a:pt x="545" y="608"/>
                    <a:pt x="727" y="527"/>
                  </a:cubicBezTo>
                  <a:cubicBezTo>
                    <a:pt x="928" y="426"/>
                    <a:pt x="1253" y="326"/>
                    <a:pt x="1354" y="101"/>
                  </a:cubicBezTo>
                  <a:lnTo>
                    <a:pt x="1354" y="0"/>
                  </a:ln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7"/>
            <p:cNvSpPr/>
            <p:nvPr/>
          </p:nvSpPr>
          <p:spPr>
            <a:xfrm>
              <a:off x="4994892" y="4062528"/>
              <a:ext cx="15208" cy="15056"/>
            </a:xfrm>
            <a:custGeom>
              <a:avLst/>
              <a:gdLst/>
              <a:ahLst/>
              <a:cxnLst/>
              <a:rect l="l" t="t" r="r" b="b"/>
              <a:pathLst>
                <a:path w="302" h="299" extrusionOk="0">
                  <a:moveTo>
                    <a:pt x="272" y="1"/>
                  </a:moveTo>
                  <a:cubicBezTo>
                    <a:pt x="257" y="1"/>
                    <a:pt x="235" y="14"/>
                    <a:pt x="201" y="56"/>
                  </a:cubicBezTo>
                  <a:lnTo>
                    <a:pt x="101" y="56"/>
                  </a:lnTo>
                  <a:lnTo>
                    <a:pt x="1" y="156"/>
                  </a:lnTo>
                  <a:cubicBezTo>
                    <a:pt x="1" y="227"/>
                    <a:pt x="1" y="298"/>
                    <a:pt x="36" y="298"/>
                  </a:cubicBezTo>
                  <a:cubicBezTo>
                    <a:pt x="51" y="298"/>
                    <a:pt x="72" y="286"/>
                    <a:pt x="101" y="257"/>
                  </a:cubicBezTo>
                  <a:lnTo>
                    <a:pt x="302" y="257"/>
                  </a:lnTo>
                  <a:lnTo>
                    <a:pt x="302" y="56"/>
                  </a:lnTo>
                  <a:cubicBezTo>
                    <a:pt x="302" y="56"/>
                    <a:pt x="302" y="1"/>
                    <a:pt x="272" y="1"/>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7"/>
            <p:cNvSpPr/>
            <p:nvPr/>
          </p:nvSpPr>
          <p:spPr>
            <a:xfrm>
              <a:off x="5010050" y="4073203"/>
              <a:ext cx="6345" cy="7301"/>
            </a:xfrm>
            <a:custGeom>
              <a:avLst/>
              <a:gdLst/>
              <a:ahLst/>
              <a:cxnLst/>
              <a:rect l="l" t="t" r="r" b="b"/>
              <a:pathLst>
                <a:path w="126" h="145" extrusionOk="0">
                  <a:moveTo>
                    <a:pt x="94" y="0"/>
                  </a:moveTo>
                  <a:cubicBezTo>
                    <a:pt x="56" y="0"/>
                    <a:pt x="1" y="45"/>
                    <a:pt x="1" y="45"/>
                  </a:cubicBezTo>
                  <a:cubicBezTo>
                    <a:pt x="1" y="145"/>
                    <a:pt x="126" y="145"/>
                    <a:pt x="126" y="145"/>
                  </a:cubicBezTo>
                  <a:lnTo>
                    <a:pt x="126" y="45"/>
                  </a:lnTo>
                  <a:cubicBezTo>
                    <a:pt x="126" y="11"/>
                    <a:pt x="112" y="0"/>
                    <a:pt x="94" y="0"/>
                  </a:cubicBezTo>
                  <a:close/>
                </a:path>
              </a:pathLst>
            </a:custGeom>
            <a:solidFill>
              <a:srgbClr val="A64D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9" name="Google Shape;5709;p37"/>
          <p:cNvGrpSpPr/>
          <p:nvPr/>
        </p:nvGrpSpPr>
        <p:grpSpPr>
          <a:xfrm>
            <a:off x="7844223" y="952465"/>
            <a:ext cx="597346" cy="677510"/>
            <a:chOff x="7844223" y="952465"/>
            <a:chExt cx="597346" cy="677510"/>
          </a:xfrm>
        </p:grpSpPr>
        <p:sp>
          <p:nvSpPr>
            <p:cNvPr id="5710" name="Google Shape;5710;p37"/>
            <p:cNvSpPr/>
            <p:nvPr/>
          </p:nvSpPr>
          <p:spPr>
            <a:xfrm rot="8772017" flipH="1">
              <a:off x="7871567" y="1238099"/>
              <a:ext cx="542658" cy="263179"/>
            </a:xfrm>
            <a:custGeom>
              <a:avLst/>
              <a:gdLst/>
              <a:ahLst/>
              <a:cxnLst/>
              <a:rect l="l" t="t" r="r" b="b"/>
              <a:pathLst>
                <a:path w="21706" h="10527" extrusionOk="0">
                  <a:moveTo>
                    <a:pt x="840" y="1"/>
                  </a:moveTo>
                  <a:cubicBezTo>
                    <a:pt x="721" y="1"/>
                    <a:pt x="615" y="26"/>
                    <a:pt x="502" y="76"/>
                  </a:cubicBezTo>
                  <a:lnTo>
                    <a:pt x="201" y="76"/>
                  </a:lnTo>
                  <a:cubicBezTo>
                    <a:pt x="101" y="76"/>
                    <a:pt x="101" y="76"/>
                    <a:pt x="1" y="201"/>
                  </a:cubicBezTo>
                  <a:cubicBezTo>
                    <a:pt x="1" y="301"/>
                    <a:pt x="101" y="402"/>
                    <a:pt x="201" y="502"/>
                  </a:cubicBezTo>
                  <a:lnTo>
                    <a:pt x="502" y="502"/>
                  </a:lnTo>
                  <a:cubicBezTo>
                    <a:pt x="627" y="502"/>
                    <a:pt x="928" y="602"/>
                    <a:pt x="1254" y="602"/>
                  </a:cubicBezTo>
                  <a:cubicBezTo>
                    <a:pt x="1555" y="702"/>
                    <a:pt x="1881" y="828"/>
                    <a:pt x="2382" y="928"/>
                  </a:cubicBezTo>
                  <a:cubicBezTo>
                    <a:pt x="2808" y="1028"/>
                    <a:pt x="3234" y="1128"/>
                    <a:pt x="3860" y="1229"/>
                  </a:cubicBezTo>
                  <a:cubicBezTo>
                    <a:pt x="4061" y="1329"/>
                    <a:pt x="4387" y="1329"/>
                    <a:pt x="4688" y="1454"/>
                  </a:cubicBezTo>
                  <a:cubicBezTo>
                    <a:pt x="4888" y="1554"/>
                    <a:pt x="5214" y="1554"/>
                    <a:pt x="5515" y="1655"/>
                  </a:cubicBezTo>
                  <a:cubicBezTo>
                    <a:pt x="6141" y="1855"/>
                    <a:pt x="6768" y="1955"/>
                    <a:pt x="7520" y="2281"/>
                  </a:cubicBezTo>
                  <a:cubicBezTo>
                    <a:pt x="8146" y="2482"/>
                    <a:pt x="8773" y="2707"/>
                    <a:pt x="9500" y="3008"/>
                  </a:cubicBezTo>
                  <a:cubicBezTo>
                    <a:pt x="10126" y="3209"/>
                    <a:pt x="10853" y="3635"/>
                    <a:pt x="11480" y="3835"/>
                  </a:cubicBezTo>
                  <a:cubicBezTo>
                    <a:pt x="12206" y="4261"/>
                    <a:pt x="12833" y="4587"/>
                    <a:pt x="13460" y="4888"/>
                  </a:cubicBezTo>
                  <a:cubicBezTo>
                    <a:pt x="14186" y="5214"/>
                    <a:pt x="14713" y="5615"/>
                    <a:pt x="15339" y="5940"/>
                  </a:cubicBezTo>
                  <a:cubicBezTo>
                    <a:pt x="15966" y="6341"/>
                    <a:pt x="16492" y="6767"/>
                    <a:pt x="17018" y="7093"/>
                  </a:cubicBezTo>
                  <a:cubicBezTo>
                    <a:pt x="17219" y="7294"/>
                    <a:pt x="17545" y="7494"/>
                    <a:pt x="17745" y="7720"/>
                  </a:cubicBezTo>
                  <a:cubicBezTo>
                    <a:pt x="17946" y="7920"/>
                    <a:pt x="18171" y="8021"/>
                    <a:pt x="18372" y="8221"/>
                  </a:cubicBezTo>
                  <a:cubicBezTo>
                    <a:pt x="18898" y="8547"/>
                    <a:pt x="19299" y="8848"/>
                    <a:pt x="19625" y="9174"/>
                  </a:cubicBezTo>
                  <a:cubicBezTo>
                    <a:pt x="19926" y="9474"/>
                    <a:pt x="20252" y="9700"/>
                    <a:pt x="20552" y="9900"/>
                  </a:cubicBezTo>
                  <a:cubicBezTo>
                    <a:pt x="21079" y="10326"/>
                    <a:pt x="21404" y="10527"/>
                    <a:pt x="21404" y="10527"/>
                  </a:cubicBezTo>
                  <a:lnTo>
                    <a:pt x="21605" y="10527"/>
                  </a:lnTo>
                  <a:cubicBezTo>
                    <a:pt x="21705" y="10427"/>
                    <a:pt x="21705" y="10326"/>
                    <a:pt x="21605" y="10226"/>
                  </a:cubicBezTo>
                  <a:cubicBezTo>
                    <a:pt x="21605" y="10226"/>
                    <a:pt x="21404" y="9900"/>
                    <a:pt x="20878" y="9474"/>
                  </a:cubicBezTo>
                  <a:lnTo>
                    <a:pt x="20051" y="8647"/>
                  </a:lnTo>
                  <a:cubicBezTo>
                    <a:pt x="19625" y="8346"/>
                    <a:pt x="19199" y="8021"/>
                    <a:pt x="18798" y="7720"/>
                  </a:cubicBezTo>
                  <a:cubicBezTo>
                    <a:pt x="18372" y="7394"/>
                    <a:pt x="17846" y="6968"/>
                    <a:pt x="17319" y="6667"/>
                  </a:cubicBezTo>
                  <a:cubicBezTo>
                    <a:pt x="16793" y="6341"/>
                    <a:pt x="16166" y="5940"/>
                    <a:pt x="15540" y="5615"/>
                  </a:cubicBezTo>
                  <a:cubicBezTo>
                    <a:pt x="15038" y="5214"/>
                    <a:pt x="14412" y="4788"/>
                    <a:pt x="13785" y="4462"/>
                  </a:cubicBezTo>
                  <a:cubicBezTo>
                    <a:pt x="13159" y="4061"/>
                    <a:pt x="12407" y="3635"/>
                    <a:pt x="11780" y="3334"/>
                  </a:cubicBezTo>
                  <a:cubicBezTo>
                    <a:pt x="11480" y="3108"/>
                    <a:pt x="11053" y="3008"/>
                    <a:pt x="10753" y="2808"/>
                  </a:cubicBezTo>
                  <a:cubicBezTo>
                    <a:pt x="10427" y="2707"/>
                    <a:pt x="10126" y="2482"/>
                    <a:pt x="9700" y="2381"/>
                  </a:cubicBezTo>
                  <a:cubicBezTo>
                    <a:pt x="9074" y="2081"/>
                    <a:pt x="8347" y="1755"/>
                    <a:pt x="7720" y="1554"/>
                  </a:cubicBezTo>
                  <a:cubicBezTo>
                    <a:pt x="7094" y="1329"/>
                    <a:pt x="6367" y="1128"/>
                    <a:pt x="5740" y="928"/>
                  </a:cubicBezTo>
                  <a:cubicBezTo>
                    <a:pt x="5114" y="702"/>
                    <a:pt x="4587" y="502"/>
                    <a:pt x="3961" y="402"/>
                  </a:cubicBezTo>
                  <a:cubicBezTo>
                    <a:pt x="3434" y="301"/>
                    <a:pt x="2908" y="201"/>
                    <a:pt x="2507" y="201"/>
                  </a:cubicBezTo>
                  <a:cubicBezTo>
                    <a:pt x="1981" y="76"/>
                    <a:pt x="1555" y="76"/>
                    <a:pt x="1254" y="76"/>
                  </a:cubicBezTo>
                  <a:cubicBezTo>
                    <a:pt x="1091" y="26"/>
                    <a:pt x="959" y="1"/>
                    <a:pt x="84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7"/>
            <p:cNvSpPr/>
            <p:nvPr/>
          </p:nvSpPr>
          <p:spPr>
            <a:xfrm rot="8772017" flipH="1">
              <a:off x="8221985" y="981517"/>
              <a:ext cx="147327" cy="141127"/>
            </a:xfrm>
            <a:custGeom>
              <a:avLst/>
              <a:gdLst/>
              <a:ahLst/>
              <a:cxnLst/>
              <a:rect l="l" t="t" r="r" b="b"/>
              <a:pathLst>
                <a:path w="5893" h="5645" extrusionOk="0">
                  <a:moveTo>
                    <a:pt x="627" y="1"/>
                  </a:moveTo>
                  <a:lnTo>
                    <a:pt x="627" y="1"/>
                  </a:lnTo>
                  <a:cubicBezTo>
                    <a:pt x="0" y="828"/>
                    <a:pt x="2506" y="5214"/>
                    <a:pt x="4587" y="5640"/>
                  </a:cubicBezTo>
                  <a:cubicBezTo>
                    <a:pt x="4605" y="5643"/>
                    <a:pt x="4624" y="5644"/>
                    <a:pt x="4644" y="5644"/>
                  </a:cubicBezTo>
                  <a:cubicBezTo>
                    <a:pt x="5255" y="5644"/>
                    <a:pt x="5893" y="4104"/>
                    <a:pt x="4386" y="2281"/>
                  </a:cubicBezTo>
                  <a:cubicBezTo>
                    <a:pt x="2607" y="301"/>
                    <a:pt x="627" y="1"/>
                    <a:pt x="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7"/>
            <p:cNvSpPr/>
            <p:nvPr/>
          </p:nvSpPr>
          <p:spPr>
            <a:xfrm rot="8772017" flipH="1">
              <a:off x="8177086" y="1108946"/>
              <a:ext cx="68326" cy="125327"/>
            </a:xfrm>
            <a:custGeom>
              <a:avLst/>
              <a:gdLst/>
              <a:ahLst/>
              <a:cxnLst/>
              <a:rect l="l" t="t" r="r" b="b"/>
              <a:pathLst>
                <a:path w="2733" h="5013" extrusionOk="0">
                  <a:moveTo>
                    <a:pt x="1379" y="0"/>
                  </a:moveTo>
                  <a:lnTo>
                    <a:pt x="1379" y="0"/>
                  </a:lnTo>
                  <a:cubicBezTo>
                    <a:pt x="0" y="1253"/>
                    <a:pt x="126" y="4912"/>
                    <a:pt x="1680" y="5013"/>
                  </a:cubicBezTo>
                  <a:cubicBezTo>
                    <a:pt x="2306" y="5013"/>
                    <a:pt x="2732" y="3760"/>
                    <a:pt x="2507" y="2707"/>
                  </a:cubicBezTo>
                  <a:cubicBezTo>
                    <a:pt x="2206" y="1354"/>
                    <a:pt x="1379"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7"/>
            <p:cNvSpPr/>
            <p:nvPr/>
          </p:nvSpPr>
          <p:spPr>
            <a:xfrm rot="8772017" flipH="1">
              <a:off x="8130347" y="1227404"/>
              <a:ext cx="72301" cy="130552"/>
            </a:xfrm>
            <a:custGeom>
              <a:avLst/>
              <a:gdLst/>
              <a:ahLst/>
              <a:cxnLst/>
              <a:rect l="l" t="t" r="r" b="b"/>
              <a:pathLst>
                <a:path w="2892" h="5222" extrusionOk="0">
                  <a:moveTo>
                    <a:pt x="1128" y="0"/>
                  </a:moveTo>
                  <a:lnTo>
                    <a:pt x="1128" y="0"/>
                  </a:lnTo>
                  <a:cubicBezTo>
                    <a:pt x="1" y="1654"/>
                    <a:pt x="201" y="5213"/>
                    <a:pt x="1755" y="5213"/>
                  </a:cubicBezTo>
                  <a:cubicBezTo>
                    <a:pt x="1796" y="5219"/>
                    <a:pt x="1836" y="5222"/>
                    <a:pt x="1876" y="5222"/>
                  </a:cubicBezTo>
                  <a:cubicBezTo>
                    <a:pt x="2549" y="5222"/>
                    <a:pt x="2891" y="4418"/>
                    <a:pt x="2607" y="3233"/>
                  </a:cubicBezTo>
                  <a:cubicBezTo>
                    <a:pt x="2382" y="1554"/>
                    <a:pt x="1129" y="0"/>
                    <a:pt x="11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7"/>
            <p:cNvSpPr/>
            <p:nvPr/>
          </p:nvSpPr>
          <p:spPr>
            <a:xfrm rot="8772017" flipH="1">
              <a:off x="8061409" y="1340078"/>
              <a:ext cx="80476" cy="127927"/>
            </a:xfrm>
            <a:custGeom>
              <a:avLst/>
              <a:gdLst/>
              <a:ahLst/>
              <a:cxnLst/>
              <a:rect l="l" t="t" r="r" b="b"/>
              <a:pathLst>
                <a:path w="3219" h="5117" extrusionOk="0">
                  <a:moveTo>
                    <a:pt x="813" y="1"/>
                  </a:moveTo>
                  <a:lnTo>
                    <a:pt x="813" y="1"/>
                  </a:lnTo>
                  <a:cubicBezTo>
                    <a:pt x="0" y="1749"/>
                    <a:pt x="687" y="5117"/>
                    <a:pt x="2208" y="5117"/>
                  </a:cubicBezTo>
                  <a:cubicBezTo>
                    <a:pt x="2236" y="5117"/>
                    <a:pt x="2263" y="5116"/>
                    <a:pt x="2291" y="5114"/>
                  </a:cubicBezTo>
                  <a:cubicBezTo>
                    <a:pt x="2918" y="5013"/>
                    <a:pt x="3219" y="4086"/>
                    <a:pt x="2793" y="2933"/>
                  </a:cubicBezTo>
                  <a:cubicBezTo>
                    <a:pt x="2291" y="1354"/>
                    <a:pt x="813" y="1"/>
                    <a:pt x="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7"/>
            <p:cNvSpPr/>
            <p:nvPr/>
          </p:nvSpPr>
          <p:spPr>
            <a:xfrm rot="8772017" flipH="1">
              <a:off x="8143916" y="1421003"/>
              <a:ext cx="136002" cy="57376"/>
            </a:xfrm>
            <a:custGeom>
              <a:avLst/>
              <a:gdLst/>
              <a:ahLst/>
              <a:cxnLst/>
              <a:rect l="l" t="t" r="r" b="b"/>
              <a:pathLst>
                <a:path w="5440" h="2295" extrusionOk="0">
                  <a:moveTo>
                    <a:pt x="3753" y="0"/>
                  </a:moveTo>
                  <a:cubicBezTo>
                    <a:pt x="2516" y="0"/>
                    <a:pt x="814" y="708"/>
                    <a:pt x="0" y="1734"/>
                  </a:cubicBezTo>
                  <a:cubicBezTo>
                    <a:pt x="0" y="1734"/>
                    <a:pt x="1375" y="2295"/>
                    <a:pt x="2847" y="2295"/>
                  </a:cubicBezTo>
                  <a:cubicBezTo>
                    <a:pt x="3051" y="2295"/>
                    <a:pt x="3256" y="2284"/>
                    <a:pt x="3459" y="2260"/>
                  </a:cubicBezTo>
                  <a:cubicBezTo>
                    <a:pt x="4712" y="2034"/>
                    <a:pt x="5439" y="1408"/>
                    <a:pt x="5138" y="681"/>
                  </a:cubicBezTo>
                  <a:cubicBezTo>
                    <a:pt x="4954" y="207"/>
                    <a:pt x="4421" y="0"/>
                    <a:pt x="37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7"/>
            <p:cNvSpPr/>
            <p:nvPr/>
          </p:nvSpPr>
          <p:spPr>
            <a:xfrm rot="8772017" flipH="1">
              <a:off x="8211417" y="1292165"/>
              <a:ext cx="135352" cy="55101"/>
            </a:xfrm>
            <a:custGeom>
              <a:avLst/>
              <a:gdLst/>
              <a:ahLst/>
              <a:cxnLst/>
              <a:rect l="l" t="t" r="r" b="b"/>
              <a:pathLst>
                <a:path w="5414" h="2204" extrusionOk="0">
                  <a:moveTo>
                    <a:pt x="3443" y="0"/>
                  </a:moveTo>
                  <a:cubicBezTo>
                    <a:pt x="2254" y="0"/>
                    <a:pt x="781" y="530"/>
                    <a:pt x="0" y="1369"/>
                  </a:cubicBezTo>
                  <a:cubicBezTo>
                    <a:pt x="0" y="1369"/>
                    <a:pt x="1579" y="2204"/>
                    <a:pt x="3090" y="2204"/>
                  </a:cubicBezTo>
                  <a:cubicBezTo>
                    <a:pt x="3171" y="2204"/>
                    <a:pt x="3253" y="2201"/>
                    <a:pt x="3334" y="2196"/>
                  </a:cubicBezTo>
                  <a:cubicBezTo>
                    <a:pt x="4687" y="2196"/>
                    <a:pt x="5414" y="1569"/>
                    <a:pt x="5213" y="943"/>
                  </a:cubicBezTo>
                  <a:cubicBezTo>
                    <a:pt x="5033" y="285"/>
                    <a:pt x="4314" y="0"/>
                    <a:pt x="3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7"/>
            <p:cNvSpPr/>
            <p:nvPr/>
          </p:nvSpPr>
          <p:spPr>
            <a:xfrm rot="8772017" flipH="1">
              <a:off x="8255142" y="1159674"/>
              <a:ext cx="132852" cy="57251"/>
            </a:xfrm>
            <a:custGeom>
              <a:avLst/>
              <a:gdLst/>
              <a:ahLst/>
              <a:cxnLst/>
              <a:rect l="l" t="t" r="r" b="b"/>
              <a:pathLst>
                <a:path w="5314" h="2290" extrusionOk="0">
                  <a:moveTo>
                    <a:pt x="2731" y="0"/>
                  </a:moveTo>
                  <a:cubicBezTo>
                    <a:pt x="1675" y="0"/>
                    <a:pt x="569" y="296"/>
                    <a:pt x="0" y="921"/>
                  </a:cubicBezTo>
                  <a:cubicBezTo>
                    <a:pt x="0" y="921"/>
                    <a:pt x="1755" y="1949"/>
                    <a:pt x="3008" y="2275"/>
                  </a:cubicBezTo>
                  <a:cubicBezTo>
                    <a:pt x="3110" y="2284"/>
                    <a:pt x="3215" y="2289"/>
                    <a:pt x="3319" y="2289"/>
                  </a:cubicBezTo>
                  <a:cubicBezTo>
                    <a:pt x="4292" y="2289"/>
                    <a:pt x="5314" y="1878"/>
                    <a:pt x="5314" y="1222"/>
                  </a:cubicBezTo>
                  <a:cubicBezTo>
                    <a:pt x="5204" y="428"/>
                    <a:pt x="4003" y="0"/>
                    <a:pt x="27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8" name="Google Shape;5718;p37"/>
          <p:cNvGrpSpPr/>
          <p:nvPr/>
        </p:nvGrpSpPr>
        <p:grpSpPr>
          <a:xfrm>
            <a:off x="924248" y="1512502"/>
            <a:ext cx="3294707" cy="2692640"/>
            <a:chOff x="924248" y="1512502"/>
            <a:chExt cx="3294707" cy="2692640"/>
          </a:xfrm>
        </p:grpSpPr>
        <p:grpSp>
          <p:nvGrpSpPr>
            <p:cNvPr id="5719" name="Google Shape;5719;p37"/>
            <p:cNvGrpSpPr/>
            <p:nvPr/>
          </p:nvGrpSpPr>
          <p:grpSpPr>
            <a:xfrm>
              <a:off x="1033129" y="1512502"/>
              <a:ext cx="3185826" cy="2692640"/>
              <a:chOff x="1033129" y="1512502"/>
              <a:chExt cx="3185826" cy="2692640"/>
            </a:xfrm>
          </p:grpSpPr>
          <p:grpSp>
            <p:nvGrpSpPr>
              <p:cNvPr id="5720" name="Google Shape;5720;p37"/>
              <p:cNvGrpSpPr/>
              <p:nvPr/>
            </p:nvGrpSpPr>
            <p:grpSpPr>
              <a:xfrm>
                <a:off x="1033129" y="1512502"/>
                <a:ext cx="3185826" cy="2664502"/>
                <a:chOff x="1109267" y="1569575"/>
                <a:chExt cx="3091234" cy="2585390"/>
              </a:xfrm>
            </p:grpSpPr>
            <p:sp>
              <p:nvSpPr>
                <p:cNvPr id="5721" name="Google Shape;5721;p37"/>
                <p:cNvSpPr/>
                <p:nvPr/>
              </p:nvSpPr>
              <p:spPr>
                <a:xfrm>
                  <a:off x="2164886" y="1569575"/>
                  <a:ext cx="840487" cy="299678"/>
                </a:xfrm>
                <a:custGeom>
                  <a:avLst/>
                  <a:gdLst/>
                  <a:ahLst/>
                  <a:cxnLst/>
                  <a:rect l="l" t="t" r="r" b="b"/>
                  <a:pathLst>
                    <a:path w="20352" h="7257" extrusionOk="0">
                      <a:moveTo>
                        <a:pt x="11706" y="1"/>
                      </a:moveTo>
                      <a:cubicBezTo>
                        <a:pt x="10768" y="1"/>
                        <a:pt x="9703" y="102"/>
                        <a:pt x="8447" y="366"/>
                      </a:cubicBezTo>
                      <a:cubicBezTo>
                        <a:pt x="1780" y="1820"/>
                        <a:pt x="1" y="5579"/>
                        <a:pt x="1" y="5579"/>
                      </a:cubicBezTo>
                      <a:cubicBezTo>
                        <a:pt x="1" y="5579"/>
                        <a:pt x="3494" y="7256"/>
                        <a:pt x="8599" y="7256"/>
                      </a:cubicBezTo>
                      <a:cubicBezTo>
                        <a:pt x="9610" y="7256"/>
                        <a:pt x="10683" y="7190"/>
                        <a:pt x="11805" y="7033"/>
                      </a:cubicBezTo>
                      <a:cubicBezTo>
                        <a:pt x="19951" y="5905"/>
                        <a:pt x="20352" y="1093"/>
                        <a:pt x="20352" y="1093"/>
                      </a:cubicBezTo>
                      <a:lnTo>
                        <a:pt x="20352" y="1093"/>
                      </a:lnTo>
                      <a:cubicBezTo>
                        <a:pt x="19995" y="1129"/>
                        <a:pt x="19657" y="1144"/>
                        <a:pt x="19333" y="1144"/>
                      </a:cubicBezTo>
                      <a:cubicBezTo>
                        <a:pt x="16581" y="1144"/>
                        <a:pt x="14854" y="1"/>
                        <a:pt x="117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7"/>
                <p:cNvSpPr/>
                <p:nvPr/>
              </p:nvSpPr>
              <p:spPr>
                <a:xfrm>
                  <a:off x="1892692" y="1621156"/>
                  <a:ext cx="1100248" cy="399281"/>
                </a:xfrm>
                <a:custGeom>
                  <a:avLst/>
                  <a:gdLst/>
                  <a:ahLst/>
                  <a:cxnLst/>
                  <a:rect l="l" t="t" r="r" b="b"/>
                  <a:pathLst>
                    <a:path w="26642" h="9669" extrusionOk="0">
                      <a:moveTo>
                        <a:pt x="26612" y="0"/>
                      </a:moveTo>
                      <a:cubicBezTo>
                        <a:pt x="26597" y="0"/>
                        <a:pt x="26575" y="11"/>
                        <a:pt x="26542" y="45"/>
                      </a:cubicBezTo>
                      <a:lnTo>
                        <a:pt x="26216" y="45"/>
                      </a:lnTo>
                      <a:cubicBezTo>
                        <a:pt x="26116" y="145"/>
                        <a:pt x="26015" y="145"/>
                        <a:pt x="25915" y="145"/>
                      </a:cubicBezTo>
                      <a:cubicBezTo>
                        <a:pt x="25690" y="145"/>
                        <a:pt x="25589" y="270"/>
                        <a:pt x="25389" y="270"/>
                      </a:cubicBezTo>
                      <a:cubicBezTo>
                        <a:pt x="25163" y="270"/>
                        <a:pt x="24963" y="370"/>
                        <a:pt x="24762" y="370"/>
                      </a:cubicBezTo>
                      <a:lnTo>
                        <a:pt x="23910" y="370"/>
                      </a:lnTo>
                      <a:cubicBezTo>
                        <a:pt x="23409" y="471"/>
                        <a:pt x="22782" y="471"/>
                        <a:pt x="22156" y="471"/>
                      </a:cubicBezTo>
                      <a:cubicBezTo>
                        <a:pt x="20677" y="471"/>
                        <a:pt x="19123" y="471"/>
                        <a:pt x="17444" y="671"/>
                      </a:cubicBezTo>
                      <a:cubicBezTo>
                        <a:pt x="16617" y="671"/>
                        <a:pt x="15664" y="771"/>
                        <a:pt x="14837" y="997"/>
                      </a:cubicBezTo>
                      <a:cubicBezTo>
                        <a:pt x="14311" y="1097"/>
                        <a:pt x="13885" y="1198"/>
                        <a:pt x="13484" y="1198"/>
                      </a:cubicBezTo>
                      <a:cubicBezTo>
                        <a:pt x="12958" y="1298"/>
                        <a:pt x="12532" y="1398"/>
                        <a:pt x="12131" y="1624"/>
                      </a:cubicBezTo>
                      <a:cubicBezTo>
                        <a:pt x="11705" y="1724"/>
                        <a:pt x="11178" y="1824"/>
                        <a:pt x="10752" y="2025"/>
                      </a:cubicBezTo>
                      <a:cubicBezTo>
                        <a:pt x="10351" y="2150"/>
                        <a:pt x="9925" y="2350"/>
                        <a:pt x="9499" y="2551"/>
                      </a:cubicBezTo>
                      <a:cubicBezTo>
                        <a:pt x="9098" y="2651"/>
                        <a:pt x="8672" y="2877"/>
                        <a:pt x="8246" y="3077"/>
                      </a:cubicBezTo>
                      <a:cubicBezTo>
                        <a:pt x="7845" y="3278"/>
                        <a:pt x="7519" y="3503"/>
                        <a:pt x="7118" y="3704"/>
                      </a:cubicBezTo>
                      <a:cubicBezTo>
                        <a:pt x="6692" y="3904"/>
                        <a:pt x="6366" y="4130"/>
                        <a:pt x="5965" y="4330"/>
                      </a:cubicBezTo>
                      <a:cubicBezTo>
                        <a:pt x="5639" y="4531"/>
                        <a:pt x="5339" y="4756"/>
                        <a:pt x="5013" y="4957"/>
                      </a:cubicBezTo>
                      <a:cubicBezTo>
                        <a:pt x="4286" y="5383"/>
                        <a:pt x="3659" y="5784"/>
                        <a:pt x="3133" y="6310"/>
                      </a:cubicBezTo>
                      <a:cubicBezTo>
                        <a:pt x="2607" y="6736"/>
                        <a:pt x="2206" y="7163"/>
                        <a:pt x="1780" y="7564"/>
                      </a:cubicBezTo>
                      <a:cubicBezTo>
                        <a:pt x="1354" y="7889"/>
                        <a:pt x="1053" y="8290"/>
                        <a:pt x="727" y="8616"/>
                      </a:cubicBezTo>
                      <a:cubicBezTo>
                        <a:pt x="326" y="9243"/>
                        <a:pt x="0" y="9543"/>
                        <a:pt x="0" y="9543"/>
                      </a:cubicBezTo>
                      <a:lnTo>
                        <a:pt x="0" y="9669"/>
                      </a:lnTo>
                      <a:lnTo>
                        <a:pt x="226" y="9669"/>
                      </a:lnTo>
                      <a:cubicBezTo>
                        <a:pt x="226" y="9669"/>
                        <a:pt x="426" y="9343"/>
                        <a:pt x="1053" y="8817"/>
                      </a:cubicBezTo>
                      <a:cubicBezTo>
                        <a:pt x="1253" y="8516"/>
                        <a:pt x="1679" y="8190"/>
                        <a:pt x="2105" y="7889"/>
                      </a:cubicBezTo>
                      <a:cubicBezTo>
                        <a:pt x="2306" y="7664"/>
                        <a:pt x="2506" y="7463"/>
                        <a:pt x="2732" y="7263"/>
                      </a:cubicBezTo>
                      <a:cubicBezTo>
                        <a:pt x="3033" y="7037"/>
                        <a:pt x="3233" y="6937"/>
                        <a:pt x="3559" y="6736"/>
                      </a:cubicBezTo>
                      <a:cubicBezTo>
                        <a:pt x="4085" y="6310"/>
                        <a:pt x="4712" y="5909"/>
                        <a:pt x="5339" y="5483"/>
                      </a:cubicBezTo>
                      <a:cubicBezTo>
                        <a:pt x="5639" y="5283"/>
                        <a:pt x="5965" y="5157"/>
                        <a:pt x="6366" y="4957"/>
                      </a:cubicBezTo>
                      <a:cubicBezTo>
                        <a:pt x="6692" y="4756"/>
                        <a:pt x="7118" y="4531"/>
                        <a:pt x="7419" y="4330"/>
                      </a:cubicBezTo>
                      <a:cubicBezTo>
                        <a:pt x="7845" y="4130"/>
                        <a:pt x="8246" y="4030"/>
                        <a:pt x="8572" y="3804"/>
                      </a:cubicBezTo>
                      <a:cubicBezTo>
                        <a:pt x="8998" y="3604"/>
                        <a:pt x="9399" y="3403"/>
                        <a:pt x="9825" y="3278"/>
                      </a:cubicBezTo>
                      <a:cubicBezTo>
                        <a:pt x="10251" y="3077"/>
                        <a:pt x="10652" y="2977"/>
                        <a:pt x="11078" y="2777"/>
                      </a:cubicBezTo>
                      <a:cubicBezTo>
                        <a:pt x="11504" y="2651"/>
                        <a:pt x="11905" y="2551"/>
                        <a:pt x="12331" y="2350"/>
                      </a:cubicBezTo>
                      <a:cubicBezTo>
                        <a:pt x="12757" y="2250"/>
                        <a:pt x="13158" y="2150"/>
                        <a:pt x="13584" y="2025"/>
                      </a:cubicBezTo>
                      <a:cubicBezTo>
                        <a:pt x="14111" y="1924"/>
                        <a:pt x="14512" y="1824"/>
                        <a:pt x="14938" y="1724"/>
                      </a:cubicBezTo>
                      <a:cubicBezTo>
                        <a:pt x="15364" y="1724"/>
                        <a:pt x="15765" y="1624"/>
                        <a:pt x="16191" y="1523"/>
                      </a:cubicBezTo>
                      <a:cubicBezTo>
                        <a:pt x="16617" y="1523"/>
                        <a:pt x="17018" y="1398"/>
                        <a:pt x="17444" y="1398"/>
                      </a:cubicBezTo>
                      <a:cubicBezTo>
                        <a:pt x="19223" y="1198"/>
                        <a:pt x="20777" y="1097"/>
                        <a:pt x="22156" y="997"/>
                      </a:cubicBezTo>
                      <a:cubicBezTo>
                        <a:pt x="22782" y="997"/>
                        <a:pt x="23409" y="897"/>
                        <a:pt x="24035" y="771"/>
                      </a:cubicBezTo>
                      <a:cubicBezTo>
                        <a:pt x="24236" y="771"/>
                        <a:pt x="24537" y="671"/>
                        <a:pt x="24762" y="671"/>
                      </a:cubicBezTo>
                      <a:cubicBezTo>
                        <a:pt x="24963" y="671"/>
                        <a:pt x="25163" y="571"/>
                        <a:pt x="25389" y="571"/>
                      </a:cubicBezTo>
                      <a:cubicBezTo>
                        <a:pt x="25589" y="471"/>
                        <a:pt x="25790" y="471"/>
                        <a:pt x="25915" y="370"/>
                      </a:cubicBezTo>
                      <a:cubicBezTo>
                        <a:pt x="26116" y="370"/>
                        <a:pt x="26216" y="270"/>
                        <a:pt x="26316" y="270"/>
                      </a:cubicBezTo>
                      <a:cubicBezTo>
                        <a:pt x="26542" y="145"/>
                        <a:pt x="26642" y="145"/>
                        <a:pt x="26642" y="145"/>
                      </a:cubicBezTo>
                      <a:lnTo>
                        <a:pt x="26642" y="45"/>
                      </a:lnTo>
                      <a:cubicBezTo>
                        <a:pt x="26642" y="45"/>
                        <a:pt x="26642" y="0"/>
                        <a:pt x="26612"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37"/>
                <p:cNvSpPr/>
                <p:nvPr/>
              </p:nvSpPr>
              <p:spPr>
                <a:xfrm>
                  <a:off x="2320166" y="1618843"/>
                  <a:ext cx="141816" cy="111827"/>
                </a:xfrm>
                <a:custGeom>
                  <a:avLst/>
                  <a:gdLst/>
                  <a:ahLst/>
                  <a:cxnLst/>
                  <a:rect l="l" t="t" r="r" b="b"/>
                  <a:pathLst>
                    <a:path w="3434" h="2708" extrusionOk="0">
                      <a:moveTo>
                        <a:pt x="3434" y="0"/>
                      </a:moveTo>
                      <a:cubicBezTo>
                        <a:pt x="3434" y="0"/>
                        <a:pt x="3133" y="101"/>
                        <a:pt x="2807" y="326"/>
                      </a:cubicBezTo>
                      <a:cubicBezTo>
                        <a:pt x="2406" y="527"/>
                        <a:pt x="1980" y="827"/>
                        <a:pt x="1554" y="1153"/>
                      </a:cubicBezTo>
                      <a:cubicBezTo>
                        <a:pt x="1153" y="1454"/>
                        <a:pt x="727" y="1780"/>
                        <a:pt x="401" y="2081"/>
                      </a:cubicBezTo>
                      <a:cubicBezTo>
                        <a:pt x="100" y="2406"/>
                        <a:pt x="0" y="2607"/>
                        <a:pt x="0" y="2607"/>
                      </a:cubicBezTo>
                      <a:lnTo>
                        <a:pt x="0" y="2707"/>
                      </a:lnTo>
                      <a:cubicBezTo>
                        <a:pt x="0" y="2707"/>
                        <a:pt x="201" y="2507"/>
                        <a:pt x="526" y="2306"/>
                      </a:cubicBezTo>
                      <a:cubicBezTo>
                        <a:pt x="927" y="2081"/>
                        <a:pt x="1354" y="1780"/>
                        <a:pt x="1780" y="1454"/>
                      </a:cubicBezTo>
                      <a:cubicBezTo>
                        <a:pt x="2181" y="1153"/>
                        <a:pt x="2607" y="827"/>
                        <a:pt x="2907" y="527"/>
                      </a:cubicBezTo>
                      <a:cubicBezTo>
                        <a:pt x="3233" y="326"/>
                        <a:pt x="3434" y="101"/>
                        <a:pt x="3434" y="101"/>
                      </a:cubicBezTo>
                      <a:lnTo>
                        <a:pt x="343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37"/>
                <p:cNvSpPr/>
                <p:nvPr/>
              </p:nvSpPr>
              <p:spPr>
                <a:xfrm>
                  <a:off x="2362579" y="1709906"/>
                  <a:ext cx="328150" cy="81805"/>
                </a:xfrm>
                <a:custGeom>
                  <a:avLst/>
                  <a:gdLst/>
                  <a:ahLst/>
                  <a:cxnLst/>
                  <a:rect l="l" t="t" r="r" b="b"/>
                  <a:pathLst>
                    <a:path w="7946" h="1981" extrusionOk="0">
                      <a:moveTo>
                        <a:pt x="1" y="1"/>
                      </a:moveTo>
                      <a:lnTo>
                        <a:pt x="1" y="101"/>
                      </a:lnTo>
                      <a:cubicBezTo>
                        <a:pt x="1" y="101"/>
                        <a:pt x="226" y="101"/>
                        <a:pt x="427" y="201"/>
                      </a:cubicBezTo>
                      <a:cubicBezTo>
                        <a:pt x="627" y="201"/>
                        <a:pt x="953" y="201"/>
                        <a:pt x="1254" y="302"/>
                      </a:cubicBezTo>
                      <a:cubicBezTo>
                        <a:pt x="1479" y="302"/>
                        <a:pt x="1680" y="402"/>
                        <a:pt x="1880" y="402"/>
                      </a:cubicBezTo>
                      <a:cubicBezTo>
                        <a:pt x="2106" y="402"/>
                        <a:pt x="2306" y="502"/>
                        <a:pt x="2507" y="502"/>
                      </a:cubicBezTo>
                      <a:cubicBezTo>
                        <a:pt x="3033" y="628"/>
                        <a:pt x="3459" y="728"/>
                        <a:pt x="3986" y="928"/>
                      </a:cubicBezTo>
                      <a:cubicBezTo>
                        <a:pt x="4512" y="1029"/>
                        <a:pt x="4913" y="1129"/>
                        <a:pt x="5439" y="1254"/>
                      </a:cubicBezTo>
                      <a:cubicBezTo>
                        <a:pt x="5865" y="1354"/>
                        <a:pt x="6266" y="1555"/>
                        <a:pt x="6692" y="1655"/>
                      </a:cubicBezTo>
                      <a:cubicBezTo>
                        <a:pt x="7018" y="1755"/>
                        <a:pt x="7319" y="1755"/>
                        <a:pt x="7520" y="1881"/>
                      </a:cubicBezTo>
                      <a:cubicBezTo>
                        <a:pt x="7745" y="1881"/>
                        <a:pt x="7946" y="1981"/>
                        <a:pt x="7946" y="1981"/>
                      </a:cubicBezTo>
                      <a:lnTo>
                        <a:pt x="7946" y="1881"/>
                      </a:lnTo>
                      <a:cubicBezTo>
                        <a:pt x="7946" y="1881"/>
                        <a:pt x="7520" y="1655"/>
                        <a:pt x="6793" y="1354"/>
                      </a:cubicBezTo>
                      <a:cubicBezTo>
                        <a:pt x="6392" y="1254"/>
                        <a:pt x="5966" y="1029"/>
                        <a:pt x="5540" y="928"/>
                      </a:cubicBezTo>
                      <a:cubicBezTo>
                        <a:pt x="5139" y="728"/>
                        <a:pt x="4612" y="628"/>
                        <a:pt x="4086" y="502"/>
                      </a:cubicBezTo>
                      <a:cubicBezTo>
                        <a:pt x="3560" y="402"/>
                        <a:pt x="3134" y="302"/>
                        <a:pt x="2632" y="201"/>
                      </a:cubicBezTo>
                      <a:cubicBezTo>
                        <a:pt x="2206" y="101"/>
                        <a:pt x="1680" y="101"/>
                        <a:pt x="137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7"/>
                <p:cNvSpPr/>
                <p:nvPr/>
              </p:nvSpPr>
              <p:spPr>
                <a:xfrm>
                  <a:off x="2527152" y="1597121"/>
                  <a:ext cx="129426" cy="77635"/>
                </a:xfrm>
                <a:custGeom>
                  <a:avLst/>
                  <a:gdLst/>
                  <a:ahLst/>
                  <a:cxnLst/>
                  <a:rect l="l" t="t" r="r" b="b"/>
                  <a:pathLst>
                    <a:path w="3134" h="1880" extrusionOk="0">
                      <a:moveTo>
                        <a:pt x="3134" y="0"/>
                      </a:moveTo>
                      <a:cubicBezTo>
                        <a:pt x="3133" y="0"/>
                        <a:pt x="2908" y="100"/>
                        <a:pt x="2607" y="226"/>
                      </a:cubicBezTo>
                      <a:cubicBezTo>
                        <a:pt x="2281" y="426"/>
                        <a:pt x="1981" y="727"/>
                        <a:pt x="1555" y="952"/>
                      </a:cubicBezTo>
                      <a:cubicBezTo>
                        <a:pt x="1154" y="1153"/>
                        <a:pt x="828" y="1353"/>
                        <a:pt x="527" y="1579"/>
                      </a:cubicBezTo>
                      <a:cubicBezTo>
                        <a:pt x="301" y="1679"/>
                        <a:pt x="201" y="1679"/>
                        <a:pt x="101" y="1780"/>
                      </a:cubicBezTo>
                      <a:lnTo>
                        <a:pt x="1" y="1780"/>
                      </a:lnTo>
                      <a:lnTo>
                        <a:pt x="1" y="1880"/>
                      </a:lnTo>
                      <a:lnTo>
                        <a:pt x="201" y="1880"/>
                      </a:lnTo>
                      <a:cubicBezTo>
                        <a:pt x="301" y="1880"/>
                        <a:pt x="402" y="1880"/>
                        <a:pt x="627" y="1780"/>
                      </a:cubicBezTo>
                      <a:cubicBezTo>
                        <a:pt x="828" y="1780"/>
                        <a:pt x="928" y="1679"/>
                        <a:pt x="1154" y="1579"/>
                      </a:cubicBezTo>
                      <a:cubicBezTo>
                        <a:pt x="1354" y="1479"/>
                        <a:pt x="1555" y="1353"/>
                        <a:pt x="1780" y="1253"/>
                      </a:cubicBezTo>
                      <a:cubicBezTo>
                        <a:pt x="2181" y="1053"/>
                        <a:pt x="2507" y="727"/>
                        <a:pt x="2808" y="426"/>
                      </a:cubicBezTo>
                      <a:cubicBezTo>
                        <a:pt x="3033" y="226"/>
                        <a:pt x="3133" y="0"/>
                        <a:pt x="3134"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7"/>
                <p:cNvSpPr/>
                <p:nvPr/>
              </p:nvSpPr>
              <p:spPr>
                <a:xfrm>
                  <a:off x="2600662" y="1662330"/>
                  <a:ext cx="237048" cy="55913"/>
                </a:xfrm>
                <a:custGeom>
                  <a:avLst/>
                  <a:gdLst/>
                  <a:ahLst/>
                  <a:cxnLst/>
                  <a:rect l="l" t="t" r="r" b="b"/>
                  <a:pathLst>
                    <a:path w="5740" h="1354" extrusionOk="0">
                      <a:moveTo>
                        <a:pt x="0" y="0"/>
                      </a:moveTo>
                      <a:lnTo>
                        <a:pt x="0" y="100"/>
                      </a:lnTo>
                      <a:cubicBezTo>
                        <a:pt x="0" y="100"/>
                        <a:pt x="100" y="100"/>
                        <a:pt x="301" y="201"/>
                      </a:cubicBezTo>
                      <a:cubicBezTo>
                        <a:pt x="401" y="201"/>
                        <a:pt x="627" y="201"/>
                        <a:pt x="927" y="301"/>
                      </a:cubicBezTo>
                      <a:cubicBezTo>
                        <a:pt x="1454" y="401"/>
                        <a:pt x="2080" y="627"/>
                        <a:pt x="2807" y="827"/>
                      </a:cubicBezTo>
                      <a:cubicBezTo>
                        <a:pt x="3534" y="927"/>
                        <a:pt x="4261" y="1153"/>
                        <a:pt x="4787" y="1253"/>
                      </a:cubicBezTo>
                      <a:cubicBezTo>
                        <a:pt x="5313" y="1353"/>
                        <a:pt x="5639" y="1353"/>
                        <a:pt x="5639" y="1353"/>
                      </a:cubicBezTo>
                      <a:lnTo>
                        <a:pt x="5740" y="1353"/>
                      </a:lnTo>
                      <a:cubicBezTo>
                        <a:pt x="5740" y="1353"/>
                        <a:pt x="5313" y="1153"/>
                        <a:pt x="4787" y="927"/>
                      </a:cubicBezTo>
                      <a:cubicBezTo>
                        <a:pt x="4386" y="827"/>
                        <a:pt x="3634" y="526"/>
                        <a:pt x="2907" y="401"/>
                      </a:cubicBezTo>
                      <a:cubicBezTo>
                        <a:pt x="2181" y="201"/>
                        <a:pt x="1454" y="100"/>
                        <a:pt x="927" y="100"/>
                      </a:cubicBezTo>
                      <a:cubicBezTo>
                        <a:pt x="401" y="0"/>
                        <a:pt x="0" y="0"/>
                        <a:pt x="0"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7"/>
                <p:cNvSpPr/>
                <p:nvPr/>
              </p:nvSpPr>
              <p:spPr>
                <a:xfrm>
                  <a:off x="1556898" y="2149110"/>
                  <a:ext cx="154700" cy="202552"/>
                </a:xfrm>
                <a:custGeom>
                  <a:avLst/>
                  <a:gdLst/>
                  <a:ahLst/>
                  <a:cxnLst/>
                  <a:rect l="l" t="t" r="r" b="b"/>
                  <a:pathLst>
                    <a:path w="3746" h="4905" extrusionOk="0">
                      <a:moveTo>
                        <a:pt x="1578" y="1"/>
                      </a:moveTo>
                      <a:cubicBezTo>
                        <a:pt x="780" y="1"/>
                        <a:pt x="1" y="4203"/>
                        <a:pt x="412" y="4905"/>
                      </a:cubicBezTo>
                      <a:cubicBezTo>
                        <a:pt x="412" y="4905"/>
                        <a:pt x="3745" y="519"/>
                        <a:pt x="1665" y="18"/>
                      </a:cubicBezTo>
                      <a:cubicBezTo>
                        <a:pt x="1636" y="6"/>
                        <a:pt x="1607" y="1"/>
                        <a:pt x="1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7"/>
                <p:cNvSpPr/>
                <p:nvPr/>
              </p:nvSpPr>
              <p:spPr>
                <a:xfrm>
                  <a:off x="1673234" y="2408833"/>
                  <a:ext cx="129426" cy="115709"/>
                </a:xfrm>
                <a:custGeom>
                  <a:avLst/>
                  <a:gdLst/>
                  <a:ahLst/>
                  <a:cxnLst/>
                  <a:rect l="l" t="t" r="r" b="b"/>
                  <a:pathLst>
                    <a:path w="3134" h="2802" extrusionOk="0">
                      <a:moveTo>
                        <a:pt x="3020" y="0"/>
                      </a:moveTo>
                      <a:cubicBezTo>
                        <a:pt x="2498" y="0"/>
                        <a:pt x="353" y="1526"/>
                        <a:pt x="1" y="2801"/>
                      </a:cubicBezTo>
                      <a:cubicBezTo>
                        <a:pt x="1" y="2801"/>
                        <a:pt x="3134" y="2601"/>
                        <a:pt x="3134" y="95"/>
                      </a:cubicBezTo>
                      <a:cubicBezTo>
                        <a:pt x="3134" y="30"/>
                        <a:pt x="3093" y="0"/>
                        <a:pt x="3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7"/>
                <p:cNvSpPr/>
                <p:nvPr/>
              </p:nvSpPr>
              <p:spPr>
                <a:xfrm>
                  <a:off x="1371223" y="2341930"/>
                  <a:ext cx="95067" cy="186736"/>
                </a:xfrm>
                <a:custGeom>
                  <a:avLst/>
                  <a:gdLst/>
                  <a:ahLst/>
                  <a:cxnLst/>
                  <a:rect l="l" t="t" r="r" b="b"/>
                  <a:pathLst>
                    <a:path w="2302" h="4522" extrusionOk="0">
                      <a:moveTo>
                        <a:pt x="622" y="0"/>
                      </a:moveTo>
                      <a:cubicBezTo>
                        <a:pt x="80" y="0"/>
                        <a:pt x="0" y="3244"/>
                        <a:pt x="1775" y="4522"/>
                      </a:cubicBezTo>
                      <a:cubicBezTo>
                        <a:pt x="1775" y="4522"/>
                        <a:pt x="2301" y="1188"/>
                        <a:pt x="722" y="35"/>
                      </a:cubicBezTo>
                      <a:cubicBezTo>
                        <a:pt x="687" y="12"/>
                        <a:pt x="654" y="0"/>
                        <a:pt x="6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7"/>
                <p:cNvSpPr/>
                <p:nvPr/>
              </p:nvSpPr>
              <p:spPr>
                <a:xfrm>
                  <a:off x="1625618" y="2860426"/>
                  <a:ext cx="121167" cy="129873"/>
                </a:xfrm>
                <a:custGeom>
                  <a:avLst/>
                  <a:gdLst/>
                  <a:ahLst/>
                  <a:cxnLst/>
                  <a:rect l="l" t="t" r="r" b="b"/>
                  <a:pathLst>
                    <a:path w="2934" h="3145" extrusionOk="0">
                      <a:moveTo>
                        <a:pt x="2313" y="1"/>
                      </a:moveTo>
                      <a:cubicBezTo>
                        <a:pt x="1494" y="1"/>
                        <a:pt x="701" y="2445"/>
                        <a:pt x="1" y="3145"/>
                      </a:cubicBezTo>
                      <a:cubicBezTo>
                        <a:pt x="1" y="3145"/>
                        <a:pt x="1780" y="2844"/>
                        <a:pt x="2307" y="1791"/>
                      </a:cubicBezTo>
                      <a:cubicBezTo>
                        <a:pt x="2933" y="638"/>
                        <a:pt x="2608" y="112"/>
                        <a:pt x="2407" y="12"/>
                      </a:cubicBezTo>
                      <a:cubicBezTo>
                        <a:pt x="2376" y="4"/>
                        <a:pt x="2344" y="1"/>
                        <a:pt x="23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7"/>
                <p:cNvSpPr/>
                <p:nvPr/>
              </p:nvSpPr>
              <p:spPr>
                <a:xfrm>
                  <a:off x="1289618" y="2706467"/>
                  <a:ext cx="99031" cy="154443"/>
                </a:xfrm>
                <a:custGeom>
                  <a:avLst/>
                  <a:gdLst/>
                  <a:ahLst/>
                  <a:cxnLst/>
                  <a:rect l="l" t="t" r="r" b="b"/>
                  <a:pathLst>
                    <a:path w="2398" h="3740" extrusionOk="0">
                      <a:moveTo>
                        <a:pt x="641" y="1"/>
                      </a:moveTo>
                      <a:cubicBezTo>
                        <a:pt x="68" y="1"/>
                        <a:pt x="0" y="2779"/>
                        <a:pt x="1144" y="3740"/>
                      </a:cubicBezTo>
                      <a:cubicBezTo>
                        <a:pt x="1144" y="3740"/>
                        <a:pt x="2398" y="1660"/>
                        <a:pt x="819" y="81"/>
                      </a:cubicBezTo>
                      <a:cubicBezTo>
                        <a:pt x="755" y="26"/>
                        <a:pt x="696" y="1"/>
                        <a:pt x="6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7"/>
                <p:cNvSpPr/>
                <p:nvPr/>
              </p:nvSpPr>
              <p:spPr>
                <a:xfrm>
                  <a:off x="1109267" y="3224448"/>
                  <a:ext cx="199466" cy="138627"/>
                </a:xfrm>
                <a:custGeom>
                  <a:avLst/>
                  <a:gdLst/>
                  <a:ahLst/>
                  <a:cxnLst/>
                  <a:rect l="l" t="t" r="r" b="b"/>
                  <a:pathLst>
                    <a:path w="3961" h="2753" extrusionOk="0">
                      <a:moveTo>
                        <a:pt x="1295" y="0"/>
                      </a:moveTo>
                      <a:cubicBezTo>
                        <a:pt x="1186" y="0"/>
                        <a:pt x="1072" y="7"/>
                        <a:pt x="953" y="21"/>
                      </a:cubicBezTo>
                      <a:cubicBezTo>
                        <a:pt x="1" y="121"/>
                        <a:pt x="2607" y="2527"/>
                        <a:pt x="3961" y="2753"/>
                      </a:cubicBezTo>
                      <a:cubicBezTo>
                        <a:pt x="3961" y="2753"/>
                        <a:pt x="3506" y="0"/>
                        <a:pt x="12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7"/>
                <p:cNvSpPr/>
                <p:nvPr/>
              </p:nvSpPr>
              <p:spPr>
                <a:xfrm>
                  <a:off x="1671459" y="3201010"/>
                  <a:ext cx="112288" cy="177569"/>
                </a:xfrm>
                <a:custGeom>
                  <a:avLst/>
                  <a:gdLst/>
                  <a:ahLst/>
                  <a:cxnLst/>
                  <a:rect l="l" t="t" r="r" b="b"/>
                  <a:pathLst>
                    <a:path w="2719" h="4300" extrusionOk="0">
                      <a:moveTo>
                        <a:pt x="1147" y="1"/>
                      </a:moveTo>
                      <a:cubicBezTo>
                        <a:pt x="632" y="1"/>
                        <a:pt x="1" y="3453"/>
                        <a:pt x="570" y="4296"/>
                      </a:cubicBezTo>
                      <a:cubicBezTo>
                        <a:pt x="572" y="4298"/>
                        <a:pt x="576" y="4300"/>
                        <a:pt x="580" y="4300"/>
                      </a:cubicBezTo>
                      <a:cubicBezTo>
                        <a:pt x="761" y="4300"/>
                        <a:pt x="2718" y="2169"/>
                        <a:pt x="1297" y="111"/>
                      </a:cubicBezTo>
                      <a:cubicBezTo>
                        <a:pt x="1249" y="35"/>
                        <a:pt x="1199" y="1"/>
                        <a:pt x="1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7"/>
                <p:cNvSpPr/>
                <p:nvPr/>
              </p:nvSpPr>
              <p:spPr>
                <a:xfrm>
                  <a:off x="1436226" y="2299889"/>
                  <a:ext cx="400586" cy="1491452"/>
                </a:xfrm>
                <a:custGeom>
                  <a:avLst/>
                  <a:gdLst/>
                  <a:ahLst/>
                  <a:cxnLst/>
                  <a:rect l="l" t="t" r="r" b="b"/>
                  <a:pathLst>
                    <a:path w="9700" h="36117" extrusionOk="0">
                      <a:moveTo>
                        <a:pt x="3960" y="1"/>
                      </a:moveTo>
                      <a:cubicBezTo>
                        <a:pt x="3860" y="1"/>
                        <a:pt x="3760" y="1"/>
                        <a:pt x="3635" y="126"/>
                      </a:cubicBezTo>
                      <a:cubicBezTo>
                        <a:pt x="3635" y="126"/>
                        <a:pt x="3635" y="226"/>
                        <a:pt x="3434" y="527"/>
                      </a:cubicBezTo>
                      <a:cubicBezTo>
                        <a:pt x="3334" y="753"/>
                        <a:pt x="3133" y="1154"/>
                        <a:pt x="2808" y="1580"/>
                      </a:cubicBezTo>
                      <a:cubicBezTo>
                        <a:pt x="2607" y="2106"/>
                        <a:pt x="2381" y="2632"/>
                        <a:pt x="2081" y="3359"/>
                      </a:cubicBezTo>
                      <a:cubicBezTo>
                        <a:pt x="1755" y="4086"/>
                        <a:pt x="1454" y="4813"/>
                        <a:pt x="1254" y="5765"/>
                      </a:cubicBezTo>
                      <a:cubicBezTo>
                        <a:pt x="928" y="6592"/>
                        <a:pt x="727" y="7520"/>
                        <a:pt x="502" y="8572"/>
                      </a:cubicBezTo>
                      <a:cubicBezTo>
                        <a:pt x="401" y="9625"/>
                        <a:pt x="201" y="10778"/>
                        <a:pt x="201" y="11906"/>
                      </a:cubicBezTo>
                      <a:cubicBezTo>
                        <a:pt x="101" y="13058"/>
                        <a:pt x="0" y="14211"/>
                        <a:pt x="101" y="15364"/>
                      </a:cubicBezTo>
                      <a:lnTo>
                        <a:pt x="101" y="16292"/>
                      </a:lnTo>
                      <a:lnTo>
                        <a:pt x="101" y="17244"/>
                      </a:lnTo>
                      <a:cubicBezTo>
                        <a:pt x="201" y="17871"/>
                        <a:pt x="201" y="18397"/>
                        <a:pt x="301" y="19023"/>
                      </a:cubicBezTo>
                      <a:cubicBezTo>
                        <a:pt x="401" y="19650"/>
                        <a:pt x="502" y="20277"/>
                        <a:pt x="627" y="20903"/>
                      </a:cubicBezTo>
                      <a:cubicBezTo>
                        <a:pt x="828" y="21429"/>
                        <a:pt x="928" y="22056"/>
                        <a:pt x="1028" y="22683"/>
                      </a:cubicBezTo>
                      <a:cubicBezTo>
                        <a:pt x="1254" y="23184"/>
                        <a:pt x="1354" y="23810"/>
                        <a:pt x="1554" y="24337"/>
                      </a:cubicBezTo>
                      <a:cubicBezTo>
                        <a:pt x="1655" y="24663"/>
                        <a:pt x="1755" y="24863"/>
                        <a:pt x="1880" y="25189"/>
                      </a:cubicBezTo>
                      <a:cubicBezTo>
                        <a:pt x="1980" y="25490"/>
                        <a:pt x="2081" y="25690"/>
                        <a:pt x="2181" y="26016"/>
                      </a:cubicBezTo>
                      <a:cubicBezTo>
                        <a:pt x="2607" y="27069"/>
                        <a:pt x="3133" y="28096"/>
                        <a:pt x="3635" y="28948"/>
                      </a:cubicBezTo>
                      <a:cubicBezTo>
                        <a:pt x="3860" y="29450"/>
                        <a:pt x="4161" y="29876"/>
                        <a:pt x="4386" y="30302"/>
                      </a:cubicBezTo>
                      <a:cubicBezTo>
                        <a:pt x="4687" y="30703"/>
                        <a:pt x="4888" y="31129"/>
                        <a:pt x="5214" y="31555"/>
                      </a:cubicBezTo>
                      <a:cubicBezTo>
                        <a:pt x="5740" y="32282"/>
                        <a:pt x="6266" y="32908"/>
                        <a:pt x="6767" y="33535"/>
                      </a:cubicBezTo>
                      <a:cubicBezTo>
                        <a:pt x="7194" y="34061"/>
                        <a:pt x="7720" y="34462"/>
                        <a:pt x="8021" y="34888"/>
                      </a:cubicBezTo>
                      <a:cubicBezTo>
                        <a:pt x="8447" y="35314"/>
                        <a:pt x="8772" y="35515"/>
                        <a:pt x="8973" y="35715"/>
                      </a:cubicBezTo>
                      <a:lnTo>
                        <a:pt x="9274" y="36041"/>
                      </a:lnTo>
                      <a:cubicBezTo>
                        <a:pt x="9336" y="36091"/>
                        <a:pt x="9393" y="36116"/>
                        <a:pt x="9446" y="36116"/>
                      </a:cubicBezTo>
                      <a:cubicBezTo>
                        <a:pt x="9499" y="36116"/>
                        <a:pt x="9549" y="36091"/>
                        <a:pt x="9600" y="36041"/>
                      </a:cubicBezTo>
                      <a:cubicBezTo>
                        <a:pt x="9700" y="35941"/>
                        <a:pt x="9700" y="35841"/>
                        <a:pt x="9600" y="35715"/>
                      </a:cubicBezTo>
                      <a:cubicBezTo>
                        <a:pt x="9600" y="35715"/>
                        <a:pt x="9173" y="35314"/>
                        <a:pt x="8447" y="34462"/>
                      </a:cubicBezTo>
                      <a:cubicBezTo>
                        <a:pt x="8146" y="34061"/>
                        <a:pt x="7720" y="33635"/>
                        <a:pt x="7294" y="33008"/>
                      </a:cubicBezTo>
                      <a:cubicBezTo>
                        <a:pt x="6893" y="32482"/>
                        <a:pt x="6366" y="31755"/>
                        <a:pt x="5840" y="31028"/>
                      </a:cubicBezTo>
                      <a:cubicBezTo>
                        <a:pt x="5314" y="30302"/>
                        <a:pt x="4787" y="29450"/>
                        <a:pt x="4386" y="28622"/>
                      </a:cubicBezTo>
                      <a:cubicBezTo>
                        <a:pt x="3860" y="27695"/>
                        <a:pt x="3334" y="26743"/>
                        <a:pt x="2908" y="25690"/>
                      </a:cubicBezTo>
                      <a:cubicBezTo>
                        <a:pt x="2808" y="25490"/>
                        <a:pt x="2707" y="25189"/>
                        <a:pt x="2607" y="24863"/>
                      </a:cubicBezTo>
                      <a:cubicBezTo>
                        <a:pt x="2507" y="24663"/>
                        <a:pt x="2381" y="24337"/>
                        <a:pt x="2281" y="24136"/>
                      </a:cubicBezTo>
                      <a:cubicBezTo>
                        <a:pt x="2081" y="23610"/>
                        <a:pt x="1880" y="22983"/>
                        <a:pt x="1755" y="22457"/>
                      </a:cubicBezTo>
                      <a:cubicBezTo>
                        <a:pt x="1554" y="21830"/>
                        <a:pt x="1454" y="21304"/>
                        <a:pt x="1254" y="20678"/>
                      </a:cubicBezTo>
                      <a:cubicBezTo>
                        <a:pt x="1128" y="20176"/>
                        <a:pt x="1028" y="19550"/>
                        <a:pt x="928" y="18923"/>
                      </a:cubicBezTo>
                      <a:cubicBezTo>
                        <a:pt x="828" y="18397"/>
                        <a:pt x="727" y="17770"/>
                        <a:pt x="727" y="17144"/>
                      </a:cubicBezTo>
                      <a:cubicBezTo>
                        <a:pt x="627" y="16918"/>
                        <a:pt x="627" y="16617"/>
                        <a:pt x="627" y="16292"/>
                      </a:cubicBezTo>
                      <a:cubicBezTo>
                        <a:pt x="627" y="15991"/>
                        <a:pt x="627" y="15665"/>
                        <a:pt x="502" y="15364"/>
                      </a:cubicBezTo>
                      <a:cubicBezTo>
                        <a:pt x="502" y="14211"/>
                        <a:pt x="502" y="13058"/>
                        <a:pt x="627" y="11906"/>
                      </a:cubicBezTo>
                      <a:cubicBezTo>
                        <a:pt x="727" y="10778"/>
                        <a:pt x="828" y="9725"/>
                        <a:pt x="1128" y="8672"/>
                      </a:cubicBezTo>
                      <a:cubicBezTo>
                        <a:pt x="1354" y="7745"/>
                        <a:pt x="1554" y="6793"/>
                        <a:pt x="1880" y="5865"/>
                      </a:cubicBezTo>
                      <a:cubicBezTo>
                        <a:pt x="2081" y="5013"/>
                        <a:pt x="2381" y="4286"/>
                        <a:pt x="2607" y="3560"/>
                      </a:cubicBezTo>
                      <a:cubicBezTo>
                        <a:pt x="2908" y="2933"/>
                        <a:pt x="3133" y="2307"/>
                        <a:pt x="3334" y="1780"/>
                      </a:cubicBezTo>
                      <a:cubicBezTo>
                        <a:pt x="3534" y="1379"/>
                        <a:pt x="3760" y="953"/>
                        <a:pt x="3860" y="753"/>
                      </a:cubicBezTo>
                      <a:cubicBezTo>
                        <a:pt x="3960" y="427"/>
                        <a:pt x="4061" y="327"/>
                        <a:pt x="4061" y="327"/>
                      </a:cubicBezTo>
                      <a:cubicBezTo>
                        <a:pt x="4061" y="226"/>
                        <a:pt x="4061" y="126"/>
                        <a:pt x="396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7"/>
                <p:cNvSpPr/>
                <p:nvPr/>
              </p:nvSpPr>
              <p:spPr>
                <a:xfrm>
                  <a:off x="1444485" y="2468591"/>
                  <a:ext cx="302298" cy="358152"/>
                </a:xfrm>
                <a:custGeom>
                  <a:avLst/>
                  <a:gdLst/>
                  <a:ahLst/>
                  <a:cxnLst/>
                  <a:rect l="l" t="t" r="r" b="b"/>
                  <a:pathLst>
                    <a:path w="7320" h="8673" extrusionOk="0">
                      <a:moveTo>
                        <a:pt x="7194" y="1"/>
                      </a:moveTo>
                      <a:cubicBezTo>
                        <a:pt x="7194" y="1"/>
                        <a:pt x="7094" y="1"/>
                        <a:pt x="6793" y="201"/>
                      </a:cubicBezTo>
                      <a:cubicBezTo>
                        <a:pt x="6693" y="302"/>
                        <a:pt x="6467" y="427"/>
                        <a:pt x="6367" y="527"/>
                      </a:cubicBezTo>
                      <a:cubicBezTo>
                        <a:pt x="6166" y="628"/>
                        <a:pt x="5941" y="828"/>
                        <a:pt x="5740" y="928"/>
                      </a:cubicBezTo>
                      <a:cubicBezTo>
                        <a:pt x="5540" y="1154"/>
                        <a:pt x="5314" y="1354"/>
                        <a:pt x="5114" y="1555"/>
                      </a:cubicBezTo>
                      <a:cubicBezTo>
                        <a:pt x="4913" y="1780"/>
                        <a:pt x="4688" y="1981"/>
                        <a:pt x="4387" y="2181"/>
                      </a:cubicBezTo>
                      <a:cubicBezTo>
                        <a:pt x="4186" y="2507"/>
                        <a:pt x="3961" y="2708"/>
                        <a:pt x="3760" y="3034"/>
                      </a:cubicBezTo>
                      <a:lnTo>
                        <a:pt x="3034" y="3760"/>
                      </a:lnTo>
                      <a:cubicBezTo>
                        <a:pt x="2808" y="4061"/>
                        <a:pt x="2608" y="4287"/>
                        <a:pt x="2407" y="4587"/>
                      </a:cubicBezTo>
                      <a:cubicBezTo>
                        <a:pt x="2181" y="4913"/>
                        <a:pt x="1981" y="5114"/>
                        <a:pt x="1780" y="5440"/>
                      </a:cubicBezTo>
                      <a:cubicBezTo>
                        <a:pt x="1354" y="5941"/>
                        <a:pt x="1054" y="6467"/>
                        <a:pt x="828" y="6993"/>
                      </a:cubicBezTo>
                      <a:cubicBezTo>
                        <a:pt x="527" y="7420"/>
                        <a:pt x="302" y="7821"/>
                        <a:pt x="201" y="8146"/>
                      </a:cubicBezTo>
                      <a:cubicBezTo>
                        <a:pt x="101" y="8447"/>
                        <a:pt x="1" y="8572"/>
                        <a:pt x="1" y="8572"/>
                      </a:cubicBezTo>
                      <a:lnTo>
                        <a:pt x="1" y="8673"/>
                      </a:lnTo>
                      <a:lnTo>
                        <a:pt x="101" y="8673"/>
                      </a:lnTo>
                      <a:cubicBezTo>
                        <a:pt x="101" y="8673"/>
                        <a:pt x="201" y="8447"/>
                        <a:pt x="302" y="8247"/>
                      </a:cubicBezTo>
                      <a:cubicBezTo>
                        <a:pt x="527" y="7946"/>
                        <a:pt x="728" y="7620"/>
                        <a:pt x="1054" y="7094"/>
                      </a:cubicBezTo>
                      <a:cubicBezTo>
                        <a:pt x="1254" y="6893"/>
                        <a:pt x="1354" y="6693"/>
                        <a:pt x="1555" y="6467"/>
                      </a:cubicBezTo>
                      <a:cubicBezTo>
                        <a:pt x="1680" y="6166"/>
                        <a:pt x="1881" y="5941"/>
                        <a:pt x="2081" y="5640"/>
                      </a:cubicBezTo>
                      <a:cubicBezTo>
                        <a:pt x="2507" y="5114"/>
                        <a:pt x="2933" y="4587"/>
                        <a:pt x="3334" y="3961"/>
                      </a:cubicBezTo>
                      <a:cubicBezTo>
                        <a:pt x="3560" y="3760"/>
                        <a:pt x="3760" y="3435"/>
                        <a:pt x="3961" y="3134"/>
                      </a:cubicBezTo>
                      <a:cubicBezTo>
                        <a:pt x="4186" y="2933"/>
                        <a:pt x="4387" y="2608"/>
                        <a:pt x="4688" y="2407"/>
                      </a:cubicBezTo>
                      <a:cubicBezTo>
                        <a:pt x="5114" y="1981"/>
                        <a:pt x="5540" y="1555"/>
                        <a:pt x="5941" y="1254"/>
                      </a:cubicBezTo>
                      <a:cubicBezTo>
                        <a:pt x="6166" y="1054"/>
                        <a:pt x="6367" y="828"/>
                        <a:pt x="6467" y="728"/>
                      </a:cubicBezTo>
                      <a:cubicBezTo>
                        <a:pt x="6693" y="628"/>
                        <a:pt x="6793" y="427"/>
                        <a:pt x="6893" y="427"/>
                      </a:cubicBezTo>
                      <a:cubicBezTo>
                        <a:pt x="7094" y="201"/>
                        <a:pt x="7319" y="1"/>
                        <a:pt x="7319"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7"/>
                <p:cNvSpPr/>
                <p:nvPr/>
              </p:nvSpPr>
              <p:spPr>
                <a:xfrm>
                  <a:off x="1492102" y="2934391"/>
                  <a:ext cx="202936" cy="297076"/>
                </a:xfrm>
                <a:custGeom>
                  <a:avLst/>
                  <a:gdLst/>
                  <a:ahLst/>
                  <a:cxnLst/>
                  <a:rect l="l" t="t" r="r" b="b"/>
                  <a:pathLst>
                    <a:path w="4914" h="7194" extrusionOk="0">
                      <a:moveTo>
                        <a:pt x="4788" y="0"/>
                      </a:moveTo>
                      <a:cubicBezTo>
                        <a:pt x="4788" y="0"/>
                        <a:pt x="4688" y="100"/>
                        <a:pt x="4487" y="201"/>
                      </a:cubicBezTo>
                      <a:cubicBezTo>
                        <a:pt x="4287" y="301"/>
                        <a:pt x="3961" y="527"/>
                        <a:pt x="3660" y="727"/>
                      </a:cubicBezTo>
                      <a:cubicBezTo>
                        <a:pt x="3434" y="827"/>
                        <a:pt x="3234" y="1053"/>
                        <a:pt x="3134" y="1153"/>
                      </a:cubicBezTo>
                      <a:cubicBezTo>
                        <a:pt x="2908" y="1354"/>
                        <a:pt x="2708" y="1554"/>
                        <a:pt x="2607" y="1780"/>
                      </a:cubicBezTo>
                      <a:cubicBezTo>
                        <a:pt x="2181" y="2080"/>
                        <a:pt x="1881" y="2607"/>
                        <a:pt x="1555" y="3033"/>
                      </a:cubicBezTo>
                      <a:cubicBezTo>
                        <a:pt x="1354" y="3233"/>
                        <a:pt x="1154" y="3434"/>
                        <a:pt x="1028" y="3659"/>
                      </a:cubicBezTo>
                      <a:cubicBezTo>
                        <a:pt x="828" y="3960"/>
                        <a:pt x="728" y="4186"/>
                        <a:pt x="627" y="4386"/>
                      </a:cubicBezTo>
                      <a:cubicBezTo>
                        <a:pt x="527" y="4687"/>
                        <a:pt x="402" y="4913"/>
                        <a:pt x="302" y="5113"/>
                      </a:cubicBezTo>
                      <a:cubicBezTo>
                        <a:pt x="302" y="5314"/>
                        <a:pt x="201" y="5539"/>
                        <a:pt x="201" y="5740"/>
                      </a:cubicBezTo>
                      <a:cubicBezTo>
                        <a:pt x="101" y="5940"/>
                        <a:pt x="101" y="6166"/>
                        <a:pt x="101" y="6366"/>
                      </a:cubicBezTo>
                      <a:cubicBezTo>
                        <a:pt x="1" y="6466"/>
                        <a:pt x="1" y="6692"/>
                        <a:pt x="1" y="6792"/>
                      </a:cubicBezTo>
                      <a:lnTo>
                        <a:pt x="1" y="7193"/>
                      </a:lnTo>
                      <a:lnTo>
                        <a:pt x="101" y="7193"/>
                      </a:lnTo>
                      <a:cubicBezTo>
                        <a:pt x="101" y="7193"/>
                        <a:pt x="101" y="7093"/>
                        <a:pt x="201" y="6792"/>
                      </a:cubicBezTo>
                      <a:cubicBezTo>
                        <a:pt x="201" y="6692"/>
                        <a:pt x="201" y="6567"/>
                        <a:pt x="302" y="6366"/>
                      </a:cubicBezTo>
                      <a:cubicBezTo>
                        <a:pt x="302" y="6266"/>
                        <a:pt x="402" y="6065"/>
                        <a:pt x="402" y="5840"/>
                      </a:cubicBezTo>
                      <a:cubicBezTo>
                        <a:pt x="527" y="5639"/>
                        <a:pt x="627" y="5439"/>
                        <a:pt x="728" y="5213"/>
                      </a:cubicBezTo>
                      <a:cubicBezTo>
                        <a:pt x="728" y="5013"/>
                        <a:pt x="828" y="4812"/>
                        <a:pt x="1028" y="4587"/>
                      </a:cubicBezTo>
                      <a:cubicBezTo>
                        <a:pt x="1154" y="4386"/>
                        <a:pt x="1254" y="4186"/>
                        <a:pt x="1354" y="3860"/>
                      </a:cubicBezTo>
                      <a:cubicBezTo>
                        <a:pt x="1455" y="3659"/>
                        <a:pt x="1655" y="3434"/>
                        <a:pt x="1780" y="3233"/>
                      </a:cubicBezTo>
                      <a:cubicBezTo>
                        <a:pt x="1881" y="2933"/>
                        <a:pt x="2081" y="2707"/>
                        <a:pt x="2282" y="2507"/>
                      </a:cubicBezTo>
                      <a:cubicBezTo>
                        <a:pt x="2407" y="2306"/>
                        <a:pt x="2607" y="2080"/>
                        <a:pt x="2808" y="1980"/>
                      </a:cubicBezTo>
                      <a:cubicBezTo>
                        <a:pt x="3033" y="1780"/>
                        <a:pt x="3134" y="1554"/>
                        <a:pt x="3334" y="1454"/>
                      </a:cubicBezTo>
                      <a:cubicBezTo>
                        <a:pt x="3535" y="1253"/>
                        <a:pt x="3660" y="1153"/>
                        <a:pt x="3861" y="1053"/>
                      </a:cubicBezTo>
                      <a:cubicBezTo>
                        <a:pt x="4487" y="426"/>
                        <a:pt x="4913" y="100"/>
                        <a:pt x="4913" y="100"/>
                      </a:cubicBezTo>
                      <a:lnTo>
                        <a:pt x="4913"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7"/>
                <p:cNvSpPr/>
                <p:nvPr/>
              </p:nvSpPr>
              <p:spPr>
                <a:xfrm>
                  <a:off x="1327529" y="2809134"/>
                  <a:ext cx="207066" cy="513379"/>
                </a:xfrm>
                <a:custGeom>
                  <a:avLst/>
                  <a:gdLst/>
                  <a:ahLst/>
                  <a:cxnLst/>
                  <a:rect l="l" t="t" r="r" b="b"/>
                  <a:pathLst>
                    <a:path w="5014" h="12432" extrusionOk="0">
                      <a:moveTo>
                        <a:pt x="1" y="1"/>
                      </a:moveTo>
                      <a:lnTo>
                        <a:pt x="1" y="101"/>
                      </a:lnTo>
                      <a:lnTo>
                        <a:pt x="1" y="627"/>
                      </a:lnTo>
                      <a:cubicBezTo>
                        <a:pt x="1" y="1053"/>
                        <a:pt x="126" y="1580"/>
                        <a:pt x="226" y="2206"/>
                      </a:cubicBezTo>
                      <a:cubicBezTo>
                        <a:pt x="327" y="2507"/>
                        <a:pt x="427" y="2833"/>
                        <a:pt x="527" y="3133"/>
                      </a:cubicBezTo>
                      <a:cubicBezTo>
                        <a:pt x="527" y="3560"/>
                        <a:pt x="627" y="3860"/>
                        <a:pt x="853" y="4286"/>
                      </a:cubicBezTo>
                      <a:cubicBezTo>
                        <a:pt x="953" y="4587"/>
                        <a:pt x="1054" y="5013"/>
                        <a:pt x="1154" y="5439"/>
                      </a:cubicBezTo>
                      <a:cubicBezTo>
                        <a:pt x="1254" y="5840"/>
                        <a:pt x="1379" y="6266"/>
                        <a:pt x="1580" y="6692"/>
                      </a:cubicBezTo>
                      <a:cubicBezTo>
                        <a:pt x="1680" y="6993"/>
                        <a:pt x="1780" y="7419"/>
                        <a:pt x="2006" y="7845"/>
                      </a:cubicBezTo>
                      <a:cubicBezTo>
                        <a:pt x="2106" y="8246"/>
                        <a:pt x="2307" y="8572"/>
                        <a:pt x="2407" y="8973"/>
                      </a:cubicBezTo>
                      <a:cubicBezTo>
                        <a:pt x="2632" y="9299"/>
                        <a:pt x="2833" y="9600"/>
                        <a:pt x="3033" y="9926"/>
                      </a:cubicBezTo>
                      <a:cubicBezTo>
                        <a:pt x="3134" y="10226"/>
                        <a:pt x="3359" y="10552"/>
                        <a:pt x="3560" y="10853"/>
                      </a:cubicBezTo>
                      <a:cubicBezTo>
                        <a:pt x="3760" y="11078"/>
                        <a:pt x="3986" y="11279"/>
                        <a:pt x="4086" y="11479"/>
                      </a:cubicBezTo>
                      <a:cubicBezTo>
                        <a:pt x="4287" y="11705"/>
                        <a:pt x="4387" y="11905"/>
                        <a:pt x="4612" y="12006"/>
                      </a:cubicBezTo>
                      <a:lnTo>
                        <a:pt x="5013" y="12432"/>
                      </a:lnTo>
                      <a:lnTo>
                        <a:pt x="5013" y="12332"/>
                      </a:lnTo>
                      <a:cubicBezTo>
                        <a:pt x="5013" y="12332"/>
                        <a:pt x="4913" y="12106"/>
                        <a:pt x="4713" y="11905"/>
                      </a:cubicBezTo>
                      <a:cubicBezTo>
                        <a:pt x="4612" y="11705"/>
                        <a:pt x="4387" y="11605"/>
                        <a:pt x="4287" y="11379"/>
                      </a:cubicBezTo>
                      <a:cubicBezTo>
                        <a:pt x="4186" y="11179"/>
                        <a:pt x="3986" y="10978"/>
                        <a:pt x="3760" y="10652"/>
                      </a:cubicBezTo>
                      <a:cubicBezTo>
                        <a:pt x="3660" y="10352"/>
                        <a:pt x="3460" y="10126"/>
                        <a:pt x="3359" y="9825"/>
                      </a:cubicBezTo>
                      <a:cubicBezTo>
                        <a:pt x="3134" y="9499"/>
                        <a:pt x="2933" y="9098"/>
                        <a:pt x="2833" y="8773"/>
                      </a:cubicBezTo>
                      <a:cubicBezTo>
                        <a:pt x="2632" y="8472"/>
                        <a:pt x="2507" y="8046"/>
                        <a:pt x="2307" y="7720"/>
                      </a:cubicBezTo>
                      <a:cubicBezTo>
                        <a:pt x="2206" y="7319"/>
                        <a:pt x="2006" y="6893"/>
                        <a:pt x="1881" y="6592"/>
                      </a:cubicBezTo>
                      <a:cubicBezTo>
                        <a:pt x="1680" y="6166"/>
                        <a:pt x="1580" y="5740"/>
                        <a:pt x="1480" y="5339"/>
                      </a:cubicBezTo>
                      <a:cubicBezTo>
                        <a:pt x="1254" y="4913"/>
                        <a:pt x="1154" y="4587"/>
                        <a:pt x="1054" y="4186"/>
                      </a:cubicBezTo>
                      <a:cubicBezTo>
                        <a:pt x="953" y="3760"/>
                        <a:pt x="953" y="3459"/>
                        <a:pt x="853" y="3133"/>
                      </a:cubicBezTo>
                      <a:cubicBezTo>
                        <a:pt x="753" y="2707"/>
                        <a:pt x="627" y="2407"/>
                        <a:pt x="627" y="2081"/>
                      </a:cubicBezTo>
                      <a:cubicBezTo>
                        <a:pt x="527" y="1780"/>
                        <a:pt x="427" y="1454"/>
                        <a:pt x="427" y="1254"/>
                      </a:cubicBezTo>
                      <a:cubicBezTo>
                        <a:pt x="327" y="1053"/>
                        <a:pt x="226" y="828"/>
                        <a:pt x="226" y="627"/>
                      </a:cubicBezTo>
                      <a:cubicBezTo>
                        <a:pt x="126" y="326"/>
                        <a:pt x="126" y="101"/>
                        <a:pt x="126" y="101"/>
                      </a:cubicBezTo>
                      <a:lnTo>
                        <a:pt x="1" y="1"/>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7"/>
                <p:cNvSpPr/>
                <p:nvPr/>
              </p:nvSpPr>
              <p:spPr>
                <a:xfrm>
                  <a:off x="1237500" y="3288356"/>
                  <a:ext cx="435771" cy="318839"/>
                </a:xfrm>
                <a:custGeom>
                  <a:avLst/>
                  <a:gdLst/>
                  <a:ahLst/>
                  <a:cxnLst/>
                  <a:rect l="l" t="t" r="r" b="b"/>
                  <a:pathLst>
                    <a:path w="10552" h="7721" extrusionOk="0">
                      <a:moveTo>
                        <a:pt x="0" y="1"/>
                      </a:moveTo>
                      <a:lnTo>
                        <a:pt x="0" y="101"/>
                      </a:lnTo>
                      <a:cubicBezTo>
                        <a:pt x="0" y="101"/>
                        <a:pt x="101" y="301"/>
                        <a:pt x="201" y="627"/>
                      </a:cubicBezTo>
                      <a:cubicBezTo>
                        <a:pt x="301" y="728"/>
                        <a:pt x="527" y="928"/>
                        <a:pt x="627" y="1129"/>
                      </a:cubicBezTo>
                      <a:cubicBezTo>
                        <a:pt x="727" y="1354"/>
                        <a:pt x="928" y="1555"/>
                        <a:pt x="1153" y="1755"/>
                      </a:cubicBezTo>
                      <a:cubicBezTo>
                        <a:pt x="1354" y="2081"/>
                        <a:pt x="1554" y="2281"/>
                        <a:pt x="1780" y="2607"/>
                      </a:cubicBezTo>
                      <a:cubicBezTo>
                        <a:pt x="2081" y="2808"/>
                        <a:pt x="2406" y="3134"/>
                        <a:pt x="2607" y="3334"/>
                      </a:cubicBezTo>
                      <a:cubicBezTo>
                        <a:pt x="2933" y="3635"/>
                        <a:pt x="3234" y="3860"/>
                        <a:pt x="3559" y="4161"/>
                      </a:cubicBezTo>
                      <a:cubicBezTo>
                        <a:pt x="3860" y="4387"/>
                        <a:pt x="4186" y="4687"/>
                        <a:pt x="4487" y="4888"/>
                      </a:cubicBezTo>
                      <a:lnTo>
                        <a:pt x="5013" y="5314"/>
                      </a:lnTo>
                      <a:cubicBezTo>
                        <a:pt x="5213" y="5414"/>
                        <a:pt x="5314" y="5515"/>
                        <a:pt x="5539" y="5640"/>
                      </a:cubicBezTo>
                      <a:cubicBezTo>
                        <a:pt x="5840" y="5941"/>
                        <a:pt x="6266" y="6141"/>
                        <a:pt x="6567" y="6266"/>
                      </a:cubicBezTo>
                      <a:cubicBezTo>
                        <a:pt x="6893" y="6467"/>
                        <a:pt x="7319" y="6667"/>
                        <a:pt x="7620" y="6768"/>
                      </a:cubicBezTo>
                      <a:cubicBezTo>
                        <a:pt x="7720" y="6893"/>
                        <a:pt x="7945" y="6893"/>
                        <a:pt x="8046" y="6993"/>
                      </a:cubicBezTo>
                      <a:cubicBezTo>
                        <a:pt x="8246" y="7093"/>
                        <a:pt x="8346" y="7093"/>
                        <a:pt x="8572" y="7194"/>
                      </a:cubicBezTo>
                      <a:cubicBezTo>
                        <a:pt x="8873" y="7294"/>
                        <a:pt x="9073" y="7394"/>
                        <a:pt x="9299" y="7394"/>
                      </a:cubicBezTo>
                      <a:cubicBezTo>
                        <a:pt x="9599" y="7520"/>
                        <a:pt x="9825" y="7520"/>
                        <a:pt x="10026" y="7620"/>
                      </a:cubicBezTo>
                      <a:cubicBezTo>
                        <a:pt x="10326" y="7620"/>
                        <a:pt x="10552" y="7720"/>
                        <a:pt x="10552" y="7720"/>
                      </a:cubicBezTo>
                      <a:lnTo>
                        <a:pt x="10552" y="7620"/>
                      </a:lnTo>
                      <a:cubicBezTo>
                        <a:pt x="10552" y="7620"/>
                        <a:pt x="10326" y="7520"/>
                        <a:pt x="10026" y="7394"/>
                      </a:cubicBezTo>
                      <a:cubicBezTo>
                        <a:pt x="9825" y="7394"/>
                        <a:pt x="9599" y="7294"/>
                        <a:pt x="9399" y="7194"/>
                      </a:cubicBezTo>
                      <a:cubicBezTo>
                        <a:pt x="9198" y="7093"/>
                        <a:pt x="8873" y="6993"/>
                        <a:pt x="8672" y="6893"/>
                      </a:cubicBezTo>
                      <a:cubicBezTo>
                        <a:pt x="8447" y="6768"/>
                        <a:pt x="8346" y="6768"/>
                        <a:pt x="8246" y="6667"/>
                      </a:cubicBezTo>
                      <a:cubicBezTo>
                        <a:pt x="8046" y="6567"/>
                        <a:pt x="7945" y="6567"/>
                        <a:pt x="7720" y="6467"/>
                      </a:cubicBezTo>
                      <a:cubicBezTo>
                        <a:pt x="7419" y="6266"/>
                        <a:pt x="7093" y="6141"/>
                        <a:pt x="6792" y="5941"/>
                      </a:cubicBezTo>
                      <a:cubicBezTo>
                        <a:pt x="6467" y="5740"/>
                        <a:pt x="6066" y="5515"/>
                        <a:pt x="5740" y="5314"/>
                      </a:cubicBezTo>
                      <a:cubicBezTo>
                        <a:pt x="5539" y="5214"/>
                        <a:pt x="5439" y="5114"/>
                        <a:pt x="5213" y="5013"/>
                      </a:cubicBezTo>
                      <a:lnTo>
                        <a:pt x="4687" y="4687"/>
                      </a:lnTo>
                      <a:cubicBezTo>
                        <a:pt x="4386" y="4487"/>
                        <a:pt x="4061" y="4161"/>
                        <a:pt x="3760" y="3961"/>
                      </a:cubicBezTo>
                      <a:cubicBezTo>
                        <a:pt x="3434" y="3635"/>
                        <a:pt x="3133" y="3434"/>
                        <a:pt x="2807" y="3134"/>
                      </a:cubicBezTo>
                      <a:cubicBezTo>
                        <a:pt x="2607" y="2808"/>
                        <a:pt x="2306" y="2607"/>
                        <a:pt x="2081" y="2281"/>
                      </a:cubicBezTo>
                      <a:cubicBezTo>
                        <a:pt x="1880" y="2081"/>
                        <a:pt x="1554" y="1880"/>
                        <a:pt x="1454" y="1555"/>
                      </a:cubicBezTo>
                      <a:cubicBezTo>
                        <a:pt x="1153" y="1354"/>
                        <a:pt x="1053" y="1129"/>
                        <a:pt x="828" y="928"/>
                      </a:cubicBezTo>
                      <a:cubicBezTo>
                        <a:pt x="727" y="728"/>
                        <a:pt x="527" y="627"/>
                        <a:pt x="426" y="502"/>
                      </a:cubicBezTo>
                      <a:cubicBezTo>
                        <a:pt x="201" y="201"/>
                        <a:pt x="0" y="1"/>
                        <a:pt x="0"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7"/>
                <p:cNvSpPr/>
                <p:nvPr/>
              </p:nvSpPr>
              <p:spPr>
                <a:xfrm>
                  <a:off x="1673234" y="3266633"/>
                  <a:ext cx="47657" cy="370540"/>
                </a:xfrm>
                <a:custGeom>
                  <a:avLst/>
                  <a:gdLst/>
                  <a:ahLst/>
                  <a:cxnLst/>
                  <a:rect l="l" t="t" r="r" b="b"/>
                  <a:pathLst>
                    <a:path w="1154" h="8973" extrusionOk="0">
                      <a:moveTo>
                        <a:pt x="1028" y="0"/>
                      </a:moveTo>
                      <a:cubicBezTo>
                        <a:pt x="1028" y="0"/>
                        <a:pt x="1028" y="201"/>
                        <a:pt x="928" y="401"/>
                      </a:cubicBezTo>
                      <a:cubicBezTo>
                        <a:pt x="828" y="627"/>
                        <a:pt x="728" y="928"/>
                        <a:pt x="627" y="1354"/>
                      </a:cubicBezTo>
                      <a:cubicBezTo>
                        <a:pt x="527" y="1780"/>
                        <a:pt x="402" y="2281"/>
                        <a:pt x="302" y="2807"/>
                      </a:cubicBezTo>
                      <a:cubicBezTo>
                        <a:pt x="201" y="3334"/>
                        <a:pt x="201" y="3960"/>
                        <a:pt x="101" y="4487"/>
                      </a:cubicBezTo>
                      <a:cubicBezTo>
                        <a:pt x="101" y="5113"/>
                        <a:pt x="1" y="5640"/>
                        <a:pt x="101" y="6166"/>
                      </a:cubicBezTo>
                      <a:lnTo>
                        <a:pt x="101" y="6993"/>
                      </a:lnTo>
                      <a:cubicBezTo>
                        <a:pt x="201" y="7193"/>
                        <a:pt x="201" y="7419"/>
                        <a:pt x="302" y="7619"/>
                      </a:cubicBezTo>
                      <a:cubicBezTo>
                        <a:pt x="302" y="7820"/>
                        <a:pt x="402" y="8046"/>
                        <a:pt x="402" y="8246"/>
                      </a:cubicBezTo>
                      <a:cubicBezTo>
                        <a:pt x="527" y="8346"/>
                        <a:pt x="527" y="8547"/>
                        <a:pt x="627" y="8672"/>
                      </a:cubicBezTo>
                      <a:cubicBezTo>
                        <a:pt x="627" y="8873"/>
                        <a:pt x="728" y="8973"/>
                        <a:pt x="728" y="8973"/>
                      </a:cubicBezTo>
                      <a:lnTo>
                        <a:pt x="828" y="8973"/>
                      </a:lnTo>
                      <a:cubicBezTo>
                        <a:pt x="828" y="8973"/>
                        <a:pt x="728" y="8873"/>
                        <a:pt x="728" y="8547"/>
                      </a:cubicBezTo>
                      <a:cubicBezTo>
                        <a:pt x="627" y="8346"/>
                        <a:pt x="627" y="8046"/>
                        <a:pt x="527" y="7619"/>
                      </a:cubicBezTo>
                      <a:lnTo>
                        <a:pt x="527" y="6893"/>
                      </a:lnTo>
                      <a:lnTo>
                        <a:pt x="527" y="6166"/>
                      </a:lnTo>
                      <a:cubicBezTo>
                        <a:pt x="402" y="5940"/>
                        <a:pt x="527" y="5640"/>
                        <a:pt x="402" y="5314"/>
                      </a:cubicBezTo>
                      <a:lnTo>
                        <a:pt x="402" y="4487"/>
                      </a:lnTo>
                      <a:cubicBezTo>
                        <a:pt x="402" y="3960"/>
                        <a:pt x="527" y="3334"/>
                        <a:pt x="627" y="2908"/>
                      </a:cubicBezTo>
                      <a:cubicBezTo>
                        <a:pt x="728" y="2406"/>
                        <a:pt x="828" y="1880"/>
                        <a:pt x="928" y="1454"/>
                      </a:cubicBezTo>
                      <a:cubicBezTo>
                        <a:pt x="1028" y="627"/>
                        <a:pt x="1154" y="101"/>
                        <a:pt x="1154" y="101"/>
                      </a:cubicBezTo>
                      <a:lnTo>
                        <a:pt x="11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7"/>
                <p:cNvSpPr/>
                <p:nvPr/>
              </p:nvSpPr>
              <p:spPr>
                <a:xfrm>
                  <a:off x="1892692" y="3748952"/>
                  <a:ext cx="1134401" cy="406012"/>
                </a:xfrm>
                <a:custGeom>
                  <a:avLst/>
                  <a:gdLst/>
                  <a:ahLst/>
                  <a:cxnLst/>
                  <a:rect l="l" t="t" r="r" b="b"/>
                  <a:pathLst>
                    <a:path w="27469" h="9832" extrusionOk="0">
                      <a:moveTo>
                        <a:pt x="0" y="1"/>
                      </a:moveTo>
                      <a:cubicBezTo>
                        <a:pt x="0" y="1"/>
                        <a:pt x="4712" y="9299"/>
                        <a:pt x="17644" y="9825"/>
                      </a:cubicBezTo>
                      <a:cubicBezTo>
                        <a:pt x="17794" y="9830"/>
                        <a:pt x="17942" y="9832"/>
                        <a:pt x="18088" y="9832"/>
                      </a:cubicBezTo>
                      <a:cubicBezTo>
                        <a:pt x="24475" y="9832"/>
                        <a:pt x="27469" y="5640"/>
                        <a:pt x="27469" y="5640"/>
                      </a:cubicBezTo>
                      <a:cubicBezTo>
                        <a:pt x="27469" y="5640"/>
                        <a:pt x="25389" y="4512"/>
                        <a:pt x="23183" y="3359"/>
                      </a:cubicBezTo>
                      <a:cubicBezTo>
                        <a:pt x="21677" y="2632"/>
                        <a:pt x="20912" y="2359"/>
                        <a:pt x="19311" y="2359"/>
                      </a:cubicBezTo>
                      <a:cubicBezTo>
                        <a:pt x="18595" y="2359"/>
                        <a:pt x="17710" y="2414"/>
                        <a:pt x="16517" y="2507"/>
                      </a:cubicBezTo>
                      <a:cubicBezTo>
                        <a:pt x="16044" y="2547"/>
                        <a:pt x="15514" y="2566"/>
                        <a:pt x="14940" y="2566"/>
                      </a:cubicBezTo>
                      <a:cubicBezTo>
                        <a:pt x="10795" y="2566"/>
                        <a:pt x="4315" y="1564"/>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7"/>
                <p:cNvSpPr/>
                <p:nvPr/>
              </p:nvSpPr>
              <p:spPr>
                <a:xfrm>
                  <a:off x="1927877" y="3780008"/>
                  <a:ext cx="1242064" cy="264784"/>
                </a:xfrm>
                <a:custGeom>
                  <a:avLst/>
                  <a:gdLst/>
                  <a:ahLst/>
                  <a:cxnLst/>
                  <a:rect l="l" t="t" r="r" b="b"/>
                  <a:pathLst>
                    <a:path w="30076" h="6412" extrusionOk="0">
                      <a:moveTo>
                        <a:pt x="0" y="1"/>
                      </a:moveTo>
                      <a:lnTo>
                        <a:pt x="0" y="101"/>
                      </a:lnTo>
                      <a:cubicBezTo>
                        <a:pt x="0" y="101"/>
                        <a:pt x="301" y="402"/>
                        <a:pt x="1028" y="928"/>
                      </a:cubicBezTo>
                      <a:cubicBezTo>
                        <a:pt x="1454" y="1128"/>
                        <a:pt x="1880" y="1454"/>
                        <a:pt x="2381" y="1755"/>
                      </a:cubicBezTo>
                      <a:cubicBezTo>
                        <a:pt x="2908" y="2181"/>
                        <a:pt x="3434" y="2507"/>
                        <a:pt x="4161" y="2808"/>
                      </a:cubicBezTo>
                      <a:cubicBezTo>
                        <a:pt x="4487" y="3008"/>
                        <a:pt x="4787" y="3234"/>
                        <a:pt x="5213" y="3334"/>
                      </a:cubicBezTo>
                      <a:cubicBezTo>
                        <a:pt x="5514" y="3534"/>
                        <a:pt x="5940" y="3760"/>
                        <a:pt x="6366" y="3860"/>
                      </a:cubicBezTo>
                      <a:cubicBezTo>
                        <a:pt x="7093" y="4261"/>
                        <a:pt x="8020" y="4587"/>
                        <a:pt x="8873" y="4888"/>
                      </a:cubicBezTo>
                      <a:cubicBezTo>
                        <a:pt x="9274" y="5013"/>
                        <a:pt x="9800" y="5214"/>
                        <a:pt x="10226" y="5314"/>
                      </a:cubicBezTo>
                      <a:cubicBezTo>
                        <a:pt x="10752" y="5414"/>
                        <a:pt x="11153" y="5514"/>
                        <a:pt x="11680" y="5740"/>
                      </a:cubicBezTo>
                      <a:cubicBezTo>
                        <a:pt x="12206" y="5740"/>
                        <a:pt x="12632" y="5840"/>
                        <a:pt x="13158" y="5940"/>
                      </a:cubicBezTo>
                      <a:cubicBezTo>
                        <a:pt x="13660" y="6041"/>
                        <a:pt x="14186" y="6141"/>
                        <a:pt x="14612" y="6141"/>
                      </a:cubicBezTo>
                      <a:cubicBezTo>
                        <a:pt x="15138" y="6266"/>
                        <a:pt x="15665" y="6266"/>
                        <a:pt x="16166" y="6366"/>
                      </a:cubicBezTo>
                      <a:lnTo>
                        <a:pt x="17645" y="6366"/>
                      </a:lnTo>
                      <a:cubicBezTo>
                        <a:pt x="17987" y="6400"/>
                        <a:pt x="18321" y="6411"/>
                        <a:pt x="18649" y="6411"/>
                      </a:cubicBezTo>
                      <a:cubicBezTo>
                        <a:pt x="19304" y="6411"/>
                        <a:pt x="19934" y="6366"/>
                        <a:pt x="20552" y="6366"/>
                      </a:cubicBezTo>
                      <a:cubicBezTo>
                        <a:pt x="21078" y="6266"/>
                        <a:pt x="21504" y="6266"/>
                        <a:pt x="21930" y="6266"/>
                      </a:cubicBezTo>
                      <a:cubicBezTo>
                        <a:pt x="22432" y="6141"/>
                        <a:pt x="22858" y="6041"/>
                        <a:pt x="23284" y="6041"/>
                      </a:cubicBezTo>
                      <a:cubicBezTo>
                        <a:pt x="23685" y="5940"/>
                        <a:pt x="24111" y="5840"/>
                        <a:pt x="24537" y="5740"/>
                      </a:cubicBezTo>
                      <a:cubicBezTo>
                        <a:pt x="24938" y="5640"/>
                        <a:pt x="25264" y="5514"/>
                        <a:pt x="25690" y="5414"/>
                      </a:cubicBezTo>
                      <a:cubicBezTo>
                        <a:pt x="26416" y="5214"/>
                        <a:pt x="27043" y="5013"/>
                        <a:pt x="27569" y="4687"/>
                      </a:cubicBezTo>
                      <a:cubicBezTo>
                        <a:pt x="28196" y="4487"/>
                        <a:pt x="28597" y="4161"/>
                        <a:pt x="29023" y="3960"/>
                      </a:cubicBezTo>
                      <a:cubicBezTo>
                        <a:pt x="29324" y="3635"/>
                        <a:pt x="29650" y="3434"/>
                        <a:pt x="29750" y="3334"/>
                      </a:cubicBezTo>
                      <a:cubicBezTo>
                        <a:pt x="29850" y="3234"/>
                        <a:pt x="29950" y="3133"/>
                        <a:pt x="29950" y="3133"/>
                      </a:cubicBezTo>
                      <a:lnTo>
                        <a:pt x="30076" y="3008"/>
                      </a:lnTo>
                      <a:lnTo>
                        <a:pt x="30076" y="2908"/>
                      </a:lnTo>
                      <a:lnTo>
                        <a:pt x="29950" y="2908"/>
                      </a:lnTo>
                      <a:cubicBezTo>
                        <a:pt x="29950" y="2908"/>
                        <a:pt x="29850" y="2908"/>
                        <a:pt x="29850" y="3008"/>
                      </a:cubicBezTo>
                      <a:cubicBezTo>
                        <a:pt x="29850" y="3008"/>
                        <a:pt x="29750" y="3008"/>
                        <a:pt x="29650" y="3133"/>
                      </a:cubicBezTo>
                      <a:cubicBezTo>
                        <a:pt x="29449" y="3334"/>
                        <a:pt x="29224" y="3434"/>
                        <a:pt x="28823" y="3635"/>
                      </a:cubicBezTo>
                      <a:cubicBezTo>
                        <a:pt x="28497" y="3860"/>
                        <a:pt x="27970" y="4161"/>
                        <a:pt x="27444" y="4387"/>
                      </a:cubicBezTo>
                      <a:cubicBezTo>
                        <a:pt x="26818" y="4587"/>
                        <a:pt x="26191" y="4687"/>
                        <a:pt x="25464" y="4888"/>
                      </a:cubicBezTo>
                      <a:cubicBezTo>
                        <a:pt x="25163" y="5013"/>
                        <a:pt x="24737" y="5113"/>
                        <a:pt x="24437" y="5214"/>
                      </a:cubicBezTo>
                      <a:cubicBezTo>
                        <a:pt x="24010" y="5214"/>
                        <a:pt x="23584" y="5314"/>
                        <a:pt x="23183" y="5414"/>
                      </a:cubicBezTo>
                      <a:cubicBezTo>
                        <a:pt x="22757" y="5414"/>
                        <a:pt x="22331" y="5414"/>
                        <a:pt x="21930" y="5514"/>
                      </a:cubicBezTo>
                      <a:cubicBezTo>
                        <a:pt x="21404" y="5514"/>
                        <a:pt x="20978" y="5514"/>
                        <a:pt x="20552" y="5640"/>
                      </a:cubicBezTo>
                      <a:lnTo>
                        <a:pt x="17645" y="5640"/>
                      </a:lnTo>
                      <a:cubicBezTo>
                        <a:pt x="17419" y="5640"/>
                        <a:pt x="17218" y="5640"/>
                        <a:pt x="16918" y="5514"/>
                      </a:cubicBezTo>
                      <a:lnTo>
                        <a:pt x="16166" y="5514"/>
                      </a:lnTo>
                      <a:cubicBezTo>
                        <a:pt x="15765" y="5514"/>
                        <a:pt x="15238" y="5414"/>
                        <a:pt x="14712" y="5414"/>
                      </a:cubicBezTo>
                      <a:cubicBezTo>
                        <a:pt x="14286" y="5314"/>
                        <a:pt x="13785" y="5214"/>
                        <a:pt x="13259" y="5214"/>
                      </a:cubicBezTo>
                      <a:cubicBezTo>
                        <a:pt x="12832" y="5113"/>
                        <a:pt x="12306" y="5013"/>
                        <a:pt x="11905" y="4888"/>
                      </a:cubicBezTo>
                      <a:cubicBezTo>
                        <a:pt x="11379" y="4788"/>
                        <a:pt x="10953" y="4687"/>
                        <a:pt x="10426" y="4587"/>
                      </a:cubicBezTo>
                      <a:cubicBezTo>
                        <a:pt x="10025" y="4487"/>
                        <a:pt x="9599" y="4261"/>
                        <a:pt x="9073" y="4161"/>
                      </a:cubicBezTo>
                      <a:cubicBezTo>
                        <a:pt x="8246" y="3860"/>
                        <a:pt x="7394" y="3635"/>
                        <a:pt x="6567" y="3334"/>
                      </a:cubicBezTo>
                      <a:cubicBezTo>
                        <a:pt x="6141" y="3133"/>
                        <a:pt x="5840" y="3008"/>
                        <a:pt x="5414" y="2808"/>
                      </a:cubicBezTo>
                      <a:cubicBezTo>
                        <a:pt x="5113" y="2707"/>
                        <a:pt x="4687" y="2507"/>
                        <a:pt x="4386" y="2381"/>
                      </a:cubicBezTo>
                      <a:cubicBezTo>
                        <a:pt x="4060" y="2181"/>
                        <a:pt x="3760" y="2081"/>
                        <a:pt x="3434" y="1880"/>
                      </a:cubicBezTo>
                      <a:cubicBezTo>
                        <a:pt x="3133" y="1755"/>
                        <a:pt x="2807" y="1655"/>
                        <a:pt x="2607" y="1454"/>
                      </a:cubicBezTo>
                      <a:cubicBezTo>
                        <a:pt x="2081" y="1128"/>
                        <a:pt x="1554" y="928"/>
                        <a:pt x="1253" y="727"/>
                      </a:cubicBezTo>
                      <a:cubicBezTo>
                        <a:pt x="401" y="301"/>
                        <a:pt x="101" y="1"/>
                        <a:pt x="101" y="1"/>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7"/>
                <p:cNvSpPr/>
                <p:nvPr/>
              </p:nvSpPr>
              <p:spPr>
                <a:xfrm>
                  <a:off x="2190780" y="3826592"/>
                  <a:ext cx="340539" cy="226255"/>
                </a:xfrm>
                <a:custGeom>
                  <a:avLst/>
                  <a:gdLst/>
                  <a:ahLst/>
                  <a:cxnLst/>
                  <a:rect l="l" t="t" r="r" b="b"/>
                  <a:pathLst>
                    <a:path w="8246" h="5479" extrusionOk="0">
                      <a:moveTo>
                        <a:pt x="527" y="0"/>
                      </a:moveTo>
                      <a:lnTo>
                        <a:pt x="401" y="126"/>
                      </a:lnTo>
                      <a:cubicBezTo>
                        <a:pt x="928" y="627"/>
                        <a:pt x="1454" y="1153"/>
                        <a:pt x="1980" y="1680"/>
                      </a:cubicBezTo>
                      <a:cubicBezTo>
                        <a:pt x="2507" y="2206"/>
                        <a:pt x="3033" y="2632"/>
                        <a:pt x="3659" y="3133"/>
                      </a:cubicBezTo>
                      <a:cubicBezTo>
                        <a:pt x="3960" y="3359"/>
                        <a:pt x="4286" y="3559"/>
                        <a:pt x="4587" y="3760"/>
                      </a:cubicBezTo>
                      <a:cubicBezTo>
                        <a:pt x="4913" y="3885"/>
                        <a:pt x="5213" y="4086"/>
                        <a:pt x="5539" y="4286"/>
                      </a:cubicBezTo>
                      <a:cubicBezTo>
                        <a:pt x="5620" y="4367"/>
                        <a:pt x="5766" y="4464"/>
                        <a:pt x="5925" y="4499"/>
                      </a:cubicBezTo>
                      <a:lnTo>
                        <a:pt x="5925" y="4499"/>
                      </a:lnTo>
                      <a:lnTo>
                        <a:pt x="5840" y="4512"/>
                      </a:lnTo>
                      <a:cubicBezTo>
                        <a:pt x="5539" y="4612"/>
                        <a:pt x="5213" y="4612"/>
                        <a:pt x="4913" y="4712"/>
                      </a:cubicBezTo>
                      <a:cubicBezTo>
                        <a:pt x="4587" y="4712"/>
                        <a:pt x="4286" y="4812"/>
                        <a:pt x="3960" y="4812"/>
                      </a:cubicBezTo>
                      <a:cubicBezTo>
                        <a:pt x="3334" y="4913"/>
                        <a:pt x="2607" y="4913"/>
                        <a:pt x="1980" y="5013"/>
                      </a:cubicBezTo>
                      <a:lnTo>
                        <a:pt x="1028" y="5013"/>
                      </a:lnTo>
                      <a:cubicBezTo>
                        <a:pt x="727" y="5013"/>
                        <a:pt x="401" y="5013"/>
                        <a:pt x="101" y="5138"/>
                      </a:cubicBezTo>
                      <a:lnTo>
                        <a:pt x="0" y="5138"/>
                      </a:lnTo>
                      <a:cubicBezTo>
                        <a:pt x="0" y="5238"/>
                        <a:pt x="101" y="5238"/>
                        <a:pt x="101" y="5238"/>
                      </a:cubicBezTo>
                      <a:cubicBezTo>
                        <a:pt x="1018" y="5385"/>
                        <a:pt x="1989" y="5478"/>
                        <a:pt x="2935" y="5478"/>
                      </a:cubicBezTo>
                      <a:cubicBezTo>
                        <a:pt x="3281" y="5478"/>
                        <a:pt x="3624" y="5466"/>
                        <a:pt x="3960" y="5439"/>
                      </a:cubicBezTo>
                      <a:cubicBezTo>
                        <a:pt x="4587" y="5439"/>
                        <a:pt x="5213" y="5439"/>
                        <a:pt x="5940" y="5339"/>
                      </a:cubicBezTo>
                      <a:cubicBezTo>
                        <a:pt x="6266" y="5238"/>
                        <a:pt x="6567" y="5238"/>
                        <a:pt x="6893" y="5138"/>
                      </a:cubicBezTo>
                      <a:cubicBezTo>
                        <a:pt x="7193" y="5138"/>
                        <a:pt x="7519" y="5013"/>
                        <a:pt x="7820" y="5013"/>
                      </a:cubicBezTo>
                      <a:cubicBezTo>
                        <a:pt x="8045" y="4913"/>
                        <a:pt x="8146" y="4812"/>
                        <a:pt x="8146" y="4712"/>
                      </a:cubicBezTo>
                      <a:cubicBezTo>
                        <a:pt x="8246" y="4386"/>
                        <a:pt x="8045" y="4186"/>
                        <a:pt x="7820" y="4186"/>
                      </a:cubicBezTo>
                      <a:lnTo>
                        <a:pt x="7294" y="4086"/>
                      </a:lnTo>
                      <a:cubicBezTo>
                        <a:pt x="7093" y="4086"/>
                        <a:pt x="6993" y="3985"/>
                        <a:pt x="6792" y="3985"/>
                      </a:cubicBezTo>
                      <a:cubicBezTo>
                        <a:pt x="6667" y="3885"/>
                        <a:pt x="6466" y="3885"/>
                        <a:pt x="6366" y="3760"/>
                      </a:cubicBezTo>
                      <a:cubicBezTo>
                        <a:pt x="6166" y="3660"/>
                        <a:pt x="6040" y="3660"/>
                        <a:pt x="5840" y="3559"/>
                      </a:cubicBezTo>
                      <a:cubicBezTo>
                        <a:pt x="5539" y="3459"/>
                        <a:pt x="5213" y="3259"/>
                        <a:pt x="4913" y="3033"/>
                      </a:cubicBezTo>
                      <a:cubicBezTo>
                        <a:pt x="4687" y="2933"/>
                        <a:pt x="4386" y="2732"/>
                        <a:pt x="4060" y="2507"/>
                      </a:cubicBezTo>
                      <a:cubicBezTo>
                        <a:pt x="3760" y="2306"/>
                        <a:pt x="3434" y="2106"/>
                        <a:pt x="3133" y="1880"/>
                      </a:cubicBezTo>
                      <a:cubicBezTo>
                        <a:pt x="2908" y="1680"/>
                        <a:pt x="2607" y="1479"/>
                        <a:pt x="2281" y="1253"/>
                      </a:cubicBezTo>
                      <a:cubicBezTo>
                        <a:pt x="1654" y="852"/>
                        <a:pt x="1153" y="426"/>
                        <a:pt x="627" y="0"/>
                      </a:cubicBez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7"/>
                <p:cNvSpPr/>
                <p:nvPr/>
              </p:nvSpPr>
              <p:spPr>
                <a:xfrm>
                  <a:off x="2561305" y="3848315"/>
                  <a:ext cx="254682" cy="302279"/>
                </a:xfrm>
                <a:custGeom>
                  <a:avLst/>
                  <a:gdLst/>
                  <a:ahLst/>
                  <a:cxnLst/>
                  <a:rect l="l" t="t" r="r" b="b"/>
                  <a:pathLst>
                    <a:path w="6167" h="7320" extrusionOk="0">
                      <a:moveTo>
                        <a:pt x="201" y="1"/>
                      </a:moveTo>
                      <a:lnTo>
                        <a:pt x="201" y="101"/>
                      </a:lnTo>
                      <a:cubicBezTo>
                        <a:pt x="527" y="727"/>
                        <a:pt x="828" y="1154"/>
                        <a:pt x="1254" y="1680"/>
                      </a:cubicBezTo>
                      <a:cubicBezTo>
                        <a:pt x="1354" y="1880"/>
                        <a:pt x="1580" y="2106"/>
                        <a:pt x="1780" y="2306"/>
                      </a:cubicBezTo>
                      <a:cubicBezTo>
                        <a:pt x="1981" y="2507"/>
                        <a:pt x="2206" y="2733"/>
                        <a:pt x="2507" y="2933"/>
                      </a:cubicBezTo>
                      <a:cubicBezTo>
                        <a:pt x="2708" y="3134"/>
                        <a:pt x="2933" y="3234"/>
                        <a:pt x="3134" y="3459"/>
                      </a:cubicBezTo>
                      <a:cubicBezTo>
                        <a:pt x="3234" y="3560"/>
                        <a:pt x="3459" y="3660"/>
                        <a:pt x="3560" y="3660"/>
                      </a:cubicBezTo>
                      <a:cubicBezTo>
                        <a:pt x="3660" y="3760"/>
                        <a:pt x="3760" y="3860"/>
                        <a:pt x="3961" y="3986"/>
                      </a:cubicBezTo>
                      <a:cubicBezTo>
                        <a:pt x="4186" y="4086"/>
                        <a:pt x="4487" y="4286"/>
                        <a:pt x="4713" y="4387"/>
                      </a:cubicBezTo>
                      <a:cubicBezTo>
                        <a:pt x="4752" y="4400"/>
                        <a:pt x="4792" y="4414"/>
                        <a:pt x="4833" y="4427"/>
                      </a:cubicBezTo>
                      <a:lnTo>
                        <a:pt x="4833" y="4427"/>
                      </a:lnTo>
                      <a:cubicBezTo>
                        <a:pt x="4613" y="4591"/>
                        <a:pt x="4396" y="4756"/>
                        <a:pt x="4186" y="4913"/>
                      </a:cubicBezTo>
                      <a:cubicBezTo>
                        <a:pt x="3961" y="5113"/>
                        <a:pt x="3760" y="5339"/>
                        <a:pt x="3560" y="5439"/>
                      </a:cubicBezTo>
                      <a:cubicBezTo>
                        <a:pt x="3334" y="5540"/>
                        <a:pt x="3134" y="5740"/>
                        <a:pt x="2933" y="5865"/>
                      </a:cubicBezTo>
                      <a:cubicBezTo>
                        <a:pt x="2708" y="6066"/>
                        <a:pt x="2507" y="6166"/>
                        <a:pt x="2206" y="6266"/>
                      </a:cubicBezTo>
                      <a:lnTo>
                        <a:pt x="1880" y="6492"/>
                      </a:lnTo>
                      <a:cubicBezTo>
                        <a:pt x="1780" y="6592"/>
                        <a:pt x="1680" y="6592"/>
                        <a:pt x="1580" y="6692"/>
                      </a:cubicBezTo>
                      <a:cubicBezTo>
                        <a:pt x="1454" y="6793"/>
                        <a:pt x="1354" y="6793"/>
                        <a:pt x="1154" y="6893"/>
                      </a:cubicBezTo>
                      <a:cubicBezTo>
                        <a:pt x="1053" y="6893"/>
                        <a:pt x="953" y="6993"/>
                        <a:pt x="828" y="6993"/>
                      </a:cubicBezTo>
                      <a:cubicBezTo>
                        <a:pt x="728" y="6993"/>
                        <a:pt x="527" y="7119"/>
                        <a:pt x="427" y="7119"/>
                      </a:cubicBezTo>
                      <a:lnTo>
                        <a:pt x="101" y="7219"/>
                      </a:lnTo>
                      <a:lnTo>
                        <a:pt x="1" y="7219"/>
                      </a:lnTo>
                      <a:lnTo>
                        <a:pt x="1" y="7319"/>
                      </a:lnTo>
                      <a:lnTo>
                        <a:pt x="953" y="7319"/>
                      </a:lnTo>
                      <a:cubicBezTo>
                        <a:pt x="1053" y="7319"/>
                        <a:pt x="1154" y="7219"/>
                        <a:pt x="1354" y="7219"/>
                      </a:cubicBezTo>
                      <a:cubicBezTo>
                        <a:pt x="1454" y="7219"/>
                        <a:pt x="1580" y="7219"/>
                        <a:pt x="1680" y="7119"/>
                      </a:cubicBezTo>
                      <a:cubicBezTo>
                        <a:pt x="1981" y="6993"/>
                        <a:pt x="2206" y="6893"/>
                        <a:pt x="2507" y="6793"/>
                      </a:cubicBezTo>
                      <a:cubicBezTo>
                        <a:pt x="2708" y="6692"/>
                        <a:pt x="3033" y="6592"/>
                        <a:pt x="3234" y="6492"/>
                      </a:cubicBezTo>
                      <a:cubicBezTo>
                        <a:pt x="3760" y="6166"/>
                        <a:pt x="4186" y="5966"/>
                        <a:pt x="4713" y="5640"/>
                      </a:cubicBezTo>
                      <a:cubicBezTo>
                        <a:pt x="5114" y="5339"/>
                        <a:pt x="5540" y="4913"/>
                        <a:pt x="5966" y="4612"/>
                      </a:cubicBezTo>
                      <a:cubicBezTo>
                        <a:pt x="6066" y="4612"/>
                        <a:pt x="6066" y="4487"/>
                        <a:pt x="6166" y="4387"/>
                      </a:cubicBezTo>
                      <a:cubicBezTo>
                        <a:pt x="6166" y="4186"/>
                        <a:pt x="6066" y="3986"/>
                        <a:pt x="5840" y="3860"/>
                      </a:cubicBezTo>
                      <a:cubicBezTo>
                        <a:pt x="5640" y="3760"/>
                        <a:pt x="5339" y="3760"/>
                        <a:pt x="5114" y="3560"/>
                      </a:cubicBezTo>
                      <a:cubicBezTo>
                        <a:pt x="4813" y="3459"/>
                        <a:pt x="4587" y="3359"/>
                        <a:pt x="4286" y="3234"/>
                      </a:cubicBezTo>
                      <a:cubicBezTo>
                        <a:pt x="4186" y="3134"/>
                        <a:pt x="4086" y="3134"/>
                        <a:pt x="3961" y="3033"/>
                      </a:cubicBezTo>
                      <a:cubicBezTo>
                        <a:pt x="3860" y="2933"/>
                        <a:pt x="3760" y="2933"/>
                        <a:pt x="3560" y="2833"/>
                      </a:cubicBezTo>
                      <a:cubicBezTo>
                        <a:pt x="3334" y="2733"/>
                        <a:pt x="3134" y="2507"/>
                        <a:pt x="2933" y="2306"/>
                      </a:cubicBezTo>
                      <a:cubicBezTo>
                        <a:pt x="2708" y="2206"/>
                        <a:pt x="2407" y="1981"/>
                        <a:pt x="2206" y="1780"/>
                      </a:cubicBezTo>
                      <a:cubicBezTo>
                        <a:pt x="1981" y="1680"/>
                        <a:pt x="1780" y="1479"/>
                        <a:pt x="1580" y="1254"/>
                      </a:cubicBezTo>
                      <a:cubicBezTo>
                        <a:pt x="1154" y="953"/>
                        <a:pt x="728" y="527"/>
                        <a:pt x="327" y="101"/>
                      </a:cubicBezTo>
                      <a:lnTo>
                        <a:pt x="201" y="1"/>
                      </a:lnTo>
                      <a:close/>
                    </a:path>
                  </a:pathLst>
                </a:custGeom>
                <a:solidFill>
                  <a:srgbClr val="2E1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37"/>
                <p:cNvSpPr/>
                <p:nvPr/>
              </p:nvSpPr>
              <p:spPr>
                <a:xfrm>
                  <a:off x="3626379" y="3209064"/>
                  <a:ext cx="120011" cy="169392"/>
                </a:xfrm>
                <a:custGeom>
                  <a:avLst/>
                  <a:gdLst/>
                  <a:ahLst/>
                  <a:cxnLst/>
                  <a:rect l="l" t="t" r="r" b="b"/>
                  <a:pathLst>
                    <a:path w="2906" h="4102" extrusionOk="0">
                      <a:moveTo>
                        <a:pt x="1411" y="0"/>
                      </a:moveTo>
                      <a:cubicBezTo>
                        <a:pt x="1388" y="0"/>
                        <a:pt x="1368" y="13"/>
                        <a:pt x="1354" y="41"/>
                      </a:cubicBezTo>
                      <a:cubicBezTo>
                        <a:pt x="0" y="2221"/>
                        <a:pt x="2507" y="4101"/>
                        <a:pt x="2507" y="4101"/>
                      </a:cubicBezTo>
                      <a:cubicBezTo>
                        <a:pt x="2905" y="2741"/>
                        <a:pt x="1747" y="0"/>
                        <a:pt x="1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37"/>
                <p:cNvSpPr/>
                <p:nvPr/>
              </p:nvSpPr>
              <p:spPr>
                <a:xfrm>
                  <a:off x="3912160" y="2199906"/>
                  <a:ext cx="119969" cy="169351"/>
                </a:xfrm>
                <a:custGeom>
                  <a:avLst/>
                  <a:gdLst/>
                  <a:ahLst/>
                  <a:cxnLst/>
                  <a:rect l="l" t="t" r="r" b="b"/>
                  <a:pathLst>
                    <a:path w="2905" h="4101" extrusionOk="0">
                      <a:moveTo>
                        <a:pt x="1378" y="0"/>
                      </a:moveTo>
                      <a:cubicBezTo>
                        <a:pt x="983" y="0"/>
                        <a:pt x="0" y="2741"/>
                        <a:pt x="399" y="4101"/>
                      </a:cubicBezTo>
                      <a:cubicBezTo>
                        <a:pt x="399" y="4101"/>
                        <a:pt x="2905" y="2121"/>
                        <a:pt x="1451" y="41"/>
                      </a:cubicBezTo>
                      <a:cubicBezTo>
                        <a:pt x="1430" y="13"/>
                        <a:pt x="1406" y="0"/>
                        <a:pt x="1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37"/>
                <p:cNvSpPr/>
                <p:nvPr/>
              </p:nvSpPr>
              <p:spPr>
                <a:xfrm>
                  <a:off x="3578762" y="2546231"/>
                  <a:ext cx="129426" cy="121160"/>
                </a:xfrm>
                <a:custGeom>
                  <a:avLst/>
                  <a:gdLst/>
                  <a:ahLst/>
                  <a:cxnLst/>
                  <a:rect l="l" t="t" r="r" b="b"/>
                  <a:pathLst>
                    <a:path w="3134" h="2934" extrusionOk="0">
                      <a:moveTo>
                        <a:pt x="853" y="1"/>
                      </a:moveTo>
                      <a:cubicBezTo>
                        <a:pt x="0" y="1"/>
                        <a:pt x="953" y="2933"/>
                        <a:pt x="3133" y="2933"/>
                      </a:cubicBezTo>
                      <a:cubicBezTo>
                        <a:pt x="3133" y="2933"/>
                        <a:pt x="2833" y="1"/>
                        <a:pt x="8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37"/>
                <p:cNvSpPr/>
                <p:nvPr/>
              </p:nvSpPr>
              <p:spPr>
                <a:xfrm>
                  <a:off x="4026225" y="2851423"/>
                  <a:ext cx="174275" cy="177362"/>
                </a:xfrm>
                <a:custGeom>
                  <a:avLst/>
                  <a:gdLst/>
                  <a:ahLst/>
                  <a:cxnLst/>
                  <a:rect l="l" t="t" r="r" b="b"/>
                  <a:pathLst>
                    <a:path w="4220" h="4295" extrusionOk="0">
                      <a:moveTo>
                        <a:pt x="3195" y="0"/>
                      </a:moveTo>
                      <a:cubicBezTo>
                        <a:pt x="2421" y="0"/>
                        <a:pt x="1" y="3826"/>
                        <a:pt x="569" y="4190"/>
                      </a:cubicBezTo>
                      <a:cubicBezTo>
                        <a:pt x="652" y="4261"/>
                        <a:pt x="765" y="4295"/>
                        <a:pt x="898" y="4295"/>
                      </a:cubicBezTo>
                      <a:cubicBezTo>
                        <a:pt x="1935" y="4295"/>
                        <a:pt x="4220" y="2261"/>
                        <a:pt x="3376" y="130"/>
                      </a:cubicBezTo>
                      <a:cubicBezTo>
                        <a:pt x="3336" y="41"/>
                        <a:pt x="3274" y="0"/>
                        <a:pt x="31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7"/>
                <p:cNvSpPr/>
                <p:nvPr/>
              </p:nvSpPr>
              <p:spPr>
                <a:xfrm>
                  <a:off x="3379789" y="1896572"/>
                  <a:ext cx="213962" cy="172696"/>
                </a:xfrm>
                <a:custGeom>
                  <a:avLst/>
                  <a:gdLst/>
                  <a:ahLst/>
                  <a:cxnLst/>
                  <a:rect l="l" t="t" r="r" b="b"/>
                  <a:pathLst>
                    <a:path w="5181" h="4182" extrusionOk="0">
                      <a:moveTo>
                        <a:pt x="474" y="0"/>
                      </a:moveTo>
                      <a:cubicBezTo>
                        <a:pt x="188" y="0"/>
                        <a:pt x="0" y="74"/>
                        <a:pt x="31" y="268"/>
                      </a:cubicBezTo>
                      <a:cubicBezTo>
                        <a:pt x="307" y="2193"/>
                        <a:pt x="4711" y="4181"/>
                        <a:pt x="5136" y="4181"/>
                      </a:cubicBezTo>
                      <a:cubicBezTo>
                        <a:pt x="5176" y="4181"/>
                        <a:pt x="5181" y="4164"/>
                        <a:pt x="5144" y="4128"/>
                      </a:cubicBezTo>
                      <a:cubicBezTo>
                        <a:pt x="3565" y="2373"/>
                        <a:pt x="3365" y="1220"/>
                        <a:pt x="2538" y="594"/>
                      </a:cubicBezTo>
                      <a:cubicBezTo>
                        <a:pt x="2243" y="369"/>
                        <a:pt x="1112" y="0"/>
                        <a:pt x="4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7"/>
                <p:cNvSpPr/>
                <p:nvPr/>
              </p:nvSpPr>
              <p:spPr>
                <a:xfrm>
                  <a:off x="3562202" y="2261605"/>
                  <a:ext cx="169031" cy="69541"/>
                </a:xfrm>
                <a:custGeom>
                  <a:avLst/>
                  <a:gdLst/>
                  <a:ahLst/>
                  <a:cxnLst/>
                  <a:rect l="l" t="t" r="r" b="b"/>
                  <a:pathLst>
                    <a:path w="4093" h="1684" extrusionOk="0">
                      <a:moveTo>
                        <a:pt x="1554" y="0"/>
                      </a:moveTo>
                      <a:cubicBezTo>
                        <a:pt x="301" y="0"/>
                        <a:pt x="0" y="426"/>
                        <a:pt x="0" y="627"/>
                      </a:cubicBezTo>
                      <a:cubicBezTo>
                        <a:pt x="201" y="1254"/>
                        <a:pt x="2181" y="1153"/>
                        <a:pt x="3760" y="1680"/>
                      </a:cubicBezTo>
                      <a:cubicBezTo>
                        <a:pt x="3771" y="1682"/>
                        <a:pt x="3781" y="1684"/>
                        <a:pt x="3789" y="1684"/>
                      </a:cubicBezTo>
                      <a:cubicBezTo>
                        <a:pt x="4092" y="1684"/>
                        <a:pt x="2871" y="0"/>
                        <a:pt x="15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7"/>
                <p:cNvSpPr/>
                <p:nvPr/>
              </p:nvSpPr>
              <p:spPr>
                <a:xfrm>
                  <a:off x="3683411" y="2032112"/>
                  <a:ext cx="128270" cy="199496"/>
                </a:xfrm>
                <a:custGeom>
                  <a:avLst/>
                  <a:gdLst/>
                  <a:ahLst/>
                  <a:cxnLst/>
                  <a:rect l="l" t="t" r="r" b="b"/>
                  <a:pathLst>
                    <a:path w="3106" h="4831" extrusionOk="0">
                      <a:moveTo>
                        <a:pt x="412" y="1"/>
                      </a:moveTo>
                      <a:cubicBezTo>
                        <a:pt x="0" y="1"/>
                        <a:pt x="216" y="1409"/>
                        <a:pt x="499" y="1999"/>
                      </a:cubicBezTo>
                      <a:cubicBezTo>
                        <a:pt x="1025" y="3051"/>
                        <a:pt x="2479" y="4204"/>
                        <a:pt x="2604" y="4831"/>
                      </a:cubicBezTo>
                      <a:cubicBezTo>
                        <a:pt x="2604" y="4831"/>
                        <a:pt x="3106" y="1171"/>
                        <a:pt x="499" y="19"/>
                      </a:cubicBezTo>
                      <a:cubicBezTo>
                        <a:pt x="468" y="7"/>
                        <a:pt x="439" y="1"/>
                        <a:pt x="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7"/>
                <p:cNvSpPr/>
                <p:nvPr/>
              </p:nvSpPr>
              <p:spPr>
                <a:xfrm>
                  <a:off x="3480432" y="1964797"/>
                  <a:ext cx="460632" cy="1844111"/>
                </a:xfrm>
                <a:custGeom>
                  <a:avLst/>
                  <a:gdLst/>
                  <a:ahLst/>
                  <a:cxnLst/>
                  <a:rect l="l" t="t" r="r" b="b"/>
                  <a:pathLst>
                    <a:path w="11154" h="44657" extrusionOk="0">
                      <a:moveTo>
                        <a:pt x="163" y="1"/>
                      </a:moveTo>
                      <a:cubicBezTo>
                        <a:pt x="126" y="1"/>
                        <a:pt x="101" y="32"/>
                        <a:pt x="101" y="95"/>
                      </a:cubicBezTo>
                      <a:cubicBezTo>
                        <a:pt x="1" y="195"/>
                        <a:pt x="1" y="195"/>
                        <a:pt x="101" y="295"/>
                      </a:cubicBezTo>
                      <a:cubicBezTo>
                        <a:pt x="101" y="295"/>
                        <a:pt x="201" y="395"/>
                        <a:pt x="502" y="721"/>
                      </a:cubicBezTo>
                      <a:cubicBezTo>
                        <a:pt x="727" y="922"/>
                        <a:pt x="1128" y="1348"/>
                        <a:pt x="1554" y="1849"/>
                      </a:cubicBezTo>
                      <a:cubicBezTo>
                        <a:pt x="1755" y="2075"/>
                        <a:pt x="2081" y="2275"/>
                        <a:pt x="2381" y="2601"/>
                      </a:cubicBezTo>
                      <a:cubicBezTo>
                        <a:pt x="2607" y="2902"/>
                        <a:pt x="2908" y="3328"/>
                        <a:pt x="3234" y="3629"/>
                      </a:cubicBezTo>
                      <a:cubicBezTo>
                        <a:pt x="3534" y="3954"/>
                        <a:pt x="3860" y="4355"/>
                        <a:pt x="4161" y="4781"/>
                      </a:cubicBezTo>
                      <a:cubicBezTo>
                        <a:pt x="4487" y="5207"/>
                        <a:pt x="4787" y="5734"/>
                        <a:pt x="5113" y="6135"/>
                      </a:cubicBezTo>
                      <a:cubicBezTo>
                        <a:pt x="5414" y="6661"/>
                        <a:pt x="5840" y="7087"/>
                        <a:pt x="6141" y="7613"/>
                      </a:cubicBezTo>
                      <a:cubicBezTo>
                        <a:pt x="6467" y="8115"/>
                        <a:pt x="6893" y="8641"/>
                        <a:pt x="7194" y="9268"/>
                      </a:cubicBezTo>
                      <a:cubicBezTo>
                        <a:pt x="7820" y="10421"/>
                        <a:pt x="8346" y="11774"/>
                        <a:pt x="8873" y="13127"/>
                      </a:cubicBezTo>
                      <a:cubicBezTo>
                        <a:pt x="9274" y="14506"/>
                        <a:pt x="9600" y="15959"/>
                        <a:pt x="10026" y="17413"/>
                      </a:cubicBezTo>
                      <a:cubicBezTo>
                        <a:pt x="10427" y="18892"/>
                        <a:pt x="10527" y="20446"/>
                        <a:pt x="10527" y="22025"/>
                      </a:cubicBezTo>
                      <a:lnTo>
                        <a:pt x="10527" y="23152"/>
                      </a:lnTo>
                      <a:lnTo>
                        <a:pt x="10427" y="24305"/>
                      </a:lnTo>
                      <a:cubicBezTo>
                        <a:pt x="10427" y="25157"/>
                        <a:pt x="10326" y="25884"/>
                        <a:pt x="10226" y="26611"/>
                      </a:cubicBezTo>
                      <a:cubicBezTo>
                        <a:pt x="10126" y="28165"/>
                        <a:pt x="9700" y="29543"/>
                        <a:pt x="9399" y="30997"/>
                      </a:cubicBezTo>
                      <a:cubicBezTo>
                        <a:pt x="9274" y="31298"/>
                        <a:pt x="9173" y="31724"/>
                        <a:pt x="9073" y="32050"/>
                      </a:cubicBezTo>
                      <a:cubicBezTo>
                        <a:pt x="8973" y="32350"/>
                        <a:pt x="8973" y="32777"/>
                        <a:pt x="8873" y="33077"/>
                      </a:cubicBezTo>
                      <a:cubicBezTo>
                        <a:pt x="8647" y="33704"/>
                        <a:pt x="8346" y="34330"/>
                        <a:pt x="8146" y="34957"/>
                      </a:cubicBezTo>
                      <a:cubicBezTo>
                        <a:pt x="7920" y="35283"/>
                        <a:pt x="7820" y="35584"/>
                        <a:pt x="7720" y="35909"/>
                      </a:cubicBezTo>
                      <a:cubicBezTo>
                        <a:pt x="7519" y="36210"/>
                        <a:pt x="7394" y="36436"/>
                        <a:pt x="7194" y="36736"/>
                      </a:cubicBezTo>
                      <a:cubicBezTo>
                        <a:pt x="6993" y="37263"/>
                        <a:pt x="6667" y="37789"/>
                        <a:pt x="6366" y="38315"/>
                      </a:cubicBezTo>
                      <a:cubicBezTo>
                        <a:pt x="6041" y="38817"/>
                        <a:pt x="5740" y="39243"/>
                        <a:pt x="5414" y="39669"/>
                      </a:cubicBezTo>
                      <a:cubicBezTo>
                        <a:pt x="5113" y="40070"/>
                        <a:pt x="4787" y="40496"/>
                        <a:pt x="4587" y="40922"/>
                      </a:cubicBezTo>
                      <a:cubicBezTo>
                        <a:pt x="3960" y="41649"/>
                        <a:pt x="3434" y="42275"/>
                        <a:pt x="3008" y="42802"/>
                      </a:cubicBezTo>
                      <a:cubicBezTo>
                        <a:pt x="2607" y="43328"/>
                        <a:pt x="2181" y="43729"/>
                        <a:pt x="1980" y="43955"/>
                      </a:cubicBezTo>
                      <a:lnTo>
                        <a:pt x="1554" y="44356"/>
                      </a:lnTo>
                      <a:lnTo>
                        <a:pt x="1554" y="44581"/>
                      </a:lnTo>
                      <a:cubicBezTo>
                        <a:pt x="1605" y="44631"/>
                        <a:pt x="1655" y="44656"/>
                        <a:pt x="1692" y="44656"/>
                      </a:cubicBezTo>
                      <a:cubicBezTo>
                        <a:pt x="1730" y="44656"/>
                        <a:pt x="1755" y="44631"/>
                        <a:pt x="1755" y="44581"/>
                      </a:cubicBezTo>
                      <a:cubicBezTo>
                        <a:pt x="1755" y="44581"/>
                        <a:pt x="1980" y="44456"/>
                        <a:pt x="2181" y="44255"/>
                      </a:cubicBezTo>
                      <a:cubicBezTo>
                        <a:pt x="2507" y="43955"/>
                        <a:pt x="2908" y="43629"/>
                        <a:pt x="3334" y="43102"/>
                      </a:cubicBezTo>
                      <a:cubicBezTo>
                        <a:pt x="3860" y="42576"/>
                        <a:pt x="4386" y="41950"/>
                        <a:pt x="5013" y="41223"/>
                      </a:cubicBezTo>
                      <a:cubicBezTo>
                        <a:pt x="5514" y="40496"/>
                        <a:pt x="6141" y="39569"/>
                        <a:pt x="6767" y="38516"/>
                      </a:cubicBezTo>
                      <a:cubicBezTo>
                        <a:pt x="7394" y="37564"/>
                        <a:pt x="7920" y="36436"/>
                        <a:pt x="8447" y="35183"/>
                      </a:cubicBezTo>
                      <a:cubicBezTo>
                        <a:pt x="8647" y="34857"/>
                        <a:pt x="8772" y="34556"/>
                        <a:pt x="8873" y="34230"/>
                      </a:cubicBezTo>
                      <a:cubicBezTo>
                        <a:pt x="8973" y="33929"/>
                        <a:pt x="9173" y="33604"/>
                        <a:pt x="9274" y="33178"/>
                      </a:cubicBezTo>
                      <a:cubicBezTo>
                        <a:pt x="9600" y="32551"/>
                        <a:pt x="9900" y="31924"/>
                        <a:pt x="10126" y="31198"/>
                      </a:cubicBezTo>
                      <a:cubicBezTo>
                        <a:pt x="10226" y="30897"/>
                        <a:pt x="10326" y="30471"/>
                        <a:pt x="10427" y="30170"/>
                      </a:cubicBezTo>
                      <a:cubicBezTo>
                        <a:pt x="10527" y="29744"/>
                        <a:pt x="10527" y="29318"/>
                        <a:pt x="10652" y="29017"/>
                      </a:cubicBezTo>
                      <a:cubicBezTo>
                        <a:pt x="10752" y="28290"/>
                        <a:pt x="10853" y="27438"/>
                        <a:pt x="10953" y="26711"/>
                      </a:cubicBezTo>
                      <a:cubicBezTo>
                        <a:pt x="11153" y="25157"/>
                        <a:pt x="11153" y="23578"/>
                        <a:pt x="11053" y="22025"/>
                      </a:cubicBezTo>
                      <a:cubicBezTo>
                        <a:pt x="11053" y="21599"/>
                        <a:pt x="11053" y="21172"/>
                        <a:pt x="10953" y="20872"/>
                      </a:cubicBezTo>
                      <a:cubicBezTo>
                        <a:pt x="10953" y="20446"/>
                        <a:pt x="10853" y="20020"/>
                        <a:pt x="10853" y="19619"/>
                      </a:cubicBezTo>
                      <a:cubicBezTo>
                        <a:pt x="10853" y="19293"/>
                        <a:pt x="10752" y="18892"/>
                        <a:pt x="10752" y="18466"/>
                      </a:cubicBezTo>
                      <a:cubicBezTo>
                        <a:pt x="10652" y="18040"/>
                        <a:pt x="10652" y="17739"/>
                        <a:pt x="10652" y="17313"/>
                      </a:cubicBezTo>
                      <a:cubicBezTo>
                        <a:pt x="10527" y="16887"/>
                        <a:pt x="10527" y="16586"/>
                        <a:pt x="10427" y="16160"/>
                      </a:cubicBezTo>
                      <a:cubicBezTo>
                        <a:pt x="10326" y="15759"/>
                        <a:pt x="10226" y="15433"/>
                        <a:pt x="10126" y="15007"/>
                      </a:cubicBezTo>
                      <a:lnTo>
                        <a:pt x="9900" y="14506"/>
                      </a:lnTo>
                      <a:lnTo>
                        <a:pt x="9800" y="13979"/>
                      </a:lnTo>
                      <a:cubicBezTo>
                        <a:pt x="9600" y="13654"/>
                        <a:pt x="9499" y="13253"/>
                        <a:pt x="9399" y="12927"/>
                      </a:cubicBezTo>
                      <a:cubicBezTo>
                        <a:pt x="9073" y="12200"/>
                        <a:pt x="8873" y="11573"/>
                        <a:pt x="8547" y="10947"/>
                      </a:cubicBezTo>
                      <a:cubicBezTo>
                        <a:pt x="8447" y="10621"/>
                        <a:pt x="8246" y="10320"/>
                        <a:pt x="8146" y="9894"/>
                      </a:cubicBezTo>
                      <a:cubicBezTo>
                        <a:pt x="7920" y="9694"/>
                        <a:pt x="7820" y="9368"/>
                        <a:pt x="7620" y="9067"/>
                      </a:cubicBezTo>
                      <a:cubicBezTo>
                        <a:pt x="7519" y="8741"/>
                        <a:pt x="7294" y="8441"/>
                        <a:pt x="7194" y="8115"/>
                      </a:cubicBezTo>
                      <a:cubicBezTo>
                        <a:pt x="6993" y="7814"/>
                        <a:pt x="6893" y="7613"/>
                        <a:pt x="6667" y="7288"/>
                      </a:cubicBezTo>
                      <a:cubicBezTo>
                        <a:pt x="6366" y="6761"/>
                        <a:pt x="6041" y="6235"/>
                        <a:pt x="5740" y="5734"/>
                      </a:cubicBezTo>
                      <a:cubicBezTo>
                        <a:pt x="5414" y="5207"/>
                        <a:pt x="5013" y="4781"/>
                        <a:pt x="4687" y="4355"/>
                      </a:cubicBezTo>
                      <a:cubicBezTo>
                        <a:pt x="4386" y="3954"/>
                        <a:pt x="4061" y="3528"/>
                        <a:pt x="3760" y="3227"/>
                      </a:cubicBezTo>
                      <a:cubicBezTo>
                        <a:pt x="3334" y="2801"/>
                        <a:pt x="3008" y="2476"/>
                        <a:pt x="2808" y="2175"/>
                      </a:cubicBezTo>
                      <a:cubicBezTo>
                        <a:pt x="2507" y="1974"/>
                        <a:pt x="2181" y="1649"/>
                        <a:pt x="1980" y="1448"/>
                      </a:cubicBezTo>
                      <a:cubicBezTo>
                        <a:pt x="1454" y="922"/>
                        <a:pt x="1028" y="596"/>
                        <a:pt x="727" y="395"/>
                      </a:cubicBezTo>
                      <a:cubicBezTo>
                        <a:pt x="402" y="195"/>
                        <a:pt x="301" y="95"/>
                        <a:pt x="301" y="95"/>
                      </a:cubicBezTo>
                      <a:cubicBezTo>
                        <a:pt x="251" y="32"/>
                        <a:pt x="201" y="1"/>
                        <a:pt x="163"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7"/>
                <p:cNvSpPr/>
                <p:nvPr/>
              </p:nvSpPr>
              <p:spPr>
                <a:xfrm>
                  <a:off x="3699848" y="3292486"/>
                  <a:ext cx="39398" cy="318839"/>
                </a:xfrm>
                <a:custGeom>
                  <a:avLst/>
                  <a:gdLst/>
                  <a:ahLst/>
                  <a:cxnLst/>
                  <a:rect l="l" t="t" r="r" b="b"/>
                  <a:pathLst>
                    <a:path w="954" h="7721" extrusionOk="0">
                      <a:moveTo>
                        <a:pt x="1" y="1"/>
                      </a:moveTo>
                      <a:lnTo>
                        <a:pt x="1" y="302"/>
                      </a:lnTo>
                      <a:cubicBezTo>
                        <a:pt x="1" y="527"/>
                        <a:pt x="101" y="828"/>
                        <a:pt x="201" y="1254"/>
                      </a:cubicBezTo>
                      <a:cubicBezTo>
                        <a:pt x="201" y="1555"/>
                        <a:pt x="327" y="1981"/>
                        <a:pt x="427" y="2407"/>
                      </a:cubicBezTo>
                      <a:cubicBezTo>
                        <a:pt x="527" y="2808"/>
                        <a:pt x="527" y="3334"/>
                        <a:pt x="527" y="3861"/>
                      </a:cubicBezTo>
                      <a:lnTo>
                        <a:pt x="527" y="4587"/>
                      </a:lnTo>
                      <a:lnTo>
                        <a:pt x="527" y="5214"/>
                      </a:lnTo>
                      <a:lnTo>
                        <a:pt x="527" y="5841"/>
                      </a:lnTo>
                      <a:cubicBezTo>
                        <a:pt x="527" y="6041"/>
                        <a:pt x="427" y="6267"/>
                        <a:pt x="427" y="6467"/>
                      </a:cubicBezTo>
                      <a:lnTo>
                        <a:pt x="427" y="7294"/>
                      </a:lnTo>
                      <a:lnTo>
                        <a:pt x="427" y="7720"/>
                      </a:lnTo>
                      <a:cubicBezTo>
                        <a:pt x="427" y="7720"/>
                        <a:pt x="527" y="7620"/>
                        <a:pt x="527" y="7420"/>
                      </a:cubicBezTo>
                      <a:cubicBezTo>
                        <a:pt x="627" y="7194"/>
                        <a:pt x="728" y="6893"/>
                        <a:pt x="728" y="6467"/>
                      </a:cubicBezTo>
                      <a:cubicBezTo>
                        <a:pt x="828" y="6367"/>
                        <a:pt x="828" y="6166"/>
                        <a:pt x="828" y="5941"/>
                      </a:cubicBezTo>
                      <a:cubicBezTo>
                        <a:pt x="828" y="5740"/>
                        <a:pt x="953" y="5540"/>
                        <a:pt x="953" y="5214"/>
                      </a:cubicBezTo>
                      <a:lnTo>
                        <a:pt x="953" y="4487"/>
                      </a:lnTo>
                      <a:cubicBezTo>
                        <a:pt x="953" y="4287"/>
                        <a:pt x="953" y="4061"/>
                        <a:pt x="828" y="3760"/>
                      </a:cubicBezTo>
                      <a:cubicBezTo>
                        <a:pt x="828" y="3334"/>
                        <a:pt x="728" y="2808"/>
                        <a:pt x="728" y="2407"/>
                      </a:cubicBezTo>
                      <a:cubicBezTo>
                        <a:pt x="627" y="1881"/>
                        <a:pt x="627" y="1455"/>
                        <a:pt x="527" y="1154"/>
                      </a:cubicBezTo>
                      <a:cubicBezTo>
                        <a:pt x="427" y="728"/>
                        <a:pt x="327" y="527"/>
                        <a:pt x="201" y="302"/>
                      </a:cubicBezTo>
                      <a:cubicBezTo>
                        <a:pt x="101" y="101"/>
                        <a:pt x="1" y="1"/>
                        <a:pt x="1" y="1"/>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7"/>
                <p:cNvSpPr/>
                <p:nvPr/>
              </p:nvSpPr>
              <p:spPr>
                <a:xfrm>
                  <a:off x="3902744" y="2279198"/>
                  <a:ext cx="55917" cy="491658"/>
                </a:xfrm>
                <a:custGeom>
                  <a:avLst/>
                  <a:gdLst/>
                  <a:ahLst/>
                  <a:cxnLst/>
                  <a:rect l="l" t="t" r="r" b="b"/>
                  <a:pathLst>
                    <a:path w="1354" h="11906" extrusionOk="0">
                      <a:moveTo>
                        <a:pt x="1253" y="0"/>
                      </a:moveTo>
                      <a:cubicBezTo>
                        <a:pt x="1253" y="0"/>
                        <a:pt x="1153" y="201"/>
                        <a:pt x="1053" y="502"/>
                      </a:cubicBezTo>
                      <a:cubicBezTo>
                        <a:pt x="927" y="727"/>
                        <a:pt x="927" y="828"/>
                        <a:pt x="827" y="1028"/>
                      </a:cubicBezTo>
                      <a:cubicBezTo>
                        <a:pt x="827" y="1354"/>
                        <a:pt x="727" y="1554"/>
                        <a:pt x="627" y="1880"/>
                      </a:cubicBezTo>
                      <a:cubicBezTo>
                        <a:pt x="526" y="2381"/>
                        <a:pt x="426" y="3008"/>
                        <a:pt x="301" y="3760"/>
                      </a:cubicBezTo>
                      <a:cubicBezTo>
                        <a:pt x="301" y="4061"/>
                        <a:pt x="301" y="4487"/>
                        <a:pt x="201" y="4787"/>
                      </a:cubicBezTo>
                      <a:cubicBezTo>
                        <a:pt x="201" y="5214"/>
                        <a:pt x="201" y="5514"/>
                        <a:pt x="100" y="5940"/>
                      </a:cubicBezTo>
                      <a:cubicBezTo>
                        <a:pt x="100" y="6266"/>
                        <a:pt x="0" y="6667"/>
                        <a:pt x="0" y="6993"/>
                      </a:cubicBezTo>
                      <a:lnTo>
                        <a:pt x="0" y="8146"/>
                      </a:lnTo>
                      <a:lnTo>
                        <a:pt x="0" y="9173"/>
                      </a:lnTo>
                      <a:cubicBezTo>
                        <a:pt x="0" y="9499"/>
                        <a:pt x="100" y="9800"/>
                        <a:pt x="100" y="10026"/>
                      </a:cubicBezTo>
                      <a:cubicBezTo>
                        <a:pt x="100" y="10326"/>
                        <a:pt x="100" y="10527"/>
                        <a:pt x="201" y="10853"/>
                      </a:cubicBezTo>
                      <a:cubicBezTo>
                        <a:pt x="201" y="11053"/>
                        <a:pt x="201" y="11279"/>
                        <a:pt x="301" y="11379"/>
                      </a:cubicBezTo>
                      <a:cubicBezTo>
                        <a:pt x="301" y="11680"/>
                        <a:pt x="426" y="11905"/>
                        <a:pt x="426" y="11905"/>
                      </a:cubicBezTo>
                      <a:lnTo>
                        <a:pt x="426" y="11379"/>
                      </a:lnTo>
                      <a:lnTo>
                        <a:pt x="426" y="10752"/>
                      </a:lnTo>
                      <a:lnTo>
                        <a:pt x="426" y="10026"/>
                      </a:lnTo>
                      <a:lnTo>
                        <a:pt x="426" y="9073"/>
                      </a:lnTo>
                      <a:lnTo>
                        <a:pt x="426" y="8146"/>
                      </a:lnTo>
                      <a:lnTo>
                        <a:pt x="426" y="5940"/>
                      </a:lnTo>
                      <a:cubicBezTo>
                        <a:pt x="426" y="5214"/>
                        <a:pt x="526" y="4487"/>
                        <a:pt x="627" y="3760"/>
                      </a:cubicBezTo>
                      <a:cubicBezTo>
                        <a:pt x="727" y="3133"/>
                        <a:pt x="927" y="2381"/>
                        <a:pt x="1053" y="1880"/>
                      </a:cubicBezTo>
                      <a:cubicBezTo>
                        <a:pt x="1153" y="828"/>
                        <a:pt x="1354" y="101"/>
                        <a:pt x="1354" y="101"/>
                      </a:cubicBezTo>
                      <a:lnTo>
                        <a:pt x="1354"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7"/>
                <p:cNvSpPr/>
                <p:nvPr/>
              </p:nvSpPr>
              <p:spPr>
                <a:xfrm>
                  <a:off x="3868591" y="2916798"/>
                  <a:ext cx="279460" cy="375702"/>
                </a:xfrm>
                <a:custGeom>
                  <a:avLst/>
                  <a:gdLst/>
                  <a:ahLst/>
                  <a:cxnLst/>
                  <a:rect l="l" t="t" r="r" b="b"/>
                  <a:pathLst>
                    <a:path w="6767" h="9098" extrusionOk="0">
                      <a:moveTo>
                        <a:pt x="6667" y="0"/>
                      </a:moveTo>
                      <a:cubicBezTo>
                        <a:pt x="6667" y="0"/>
                        <a:pt x="6567" y="100"/>
                        <a:pt x="6366" y="326"/>
                      </a:cubicBezTo>
                      <a:cubicBezTo>
                        <a:pt x="6140" y="526"/>
                        <a:pt x="5840" y="852"/>
                        <a:pt x="5414" y="1253"/>
                      </a:cubicBezTo>
                      <a:cubicBezTo>
                        <a:pt x="5113" y="1679"/>
                        <a:pt x="4787" y="2206"/>
                        <a:pt x="4386" y="2732"/>
                      </a:cubicBezTo>
                      <a:cubicBezTo>
                        <a:pt x="3960" y="3233"/>
                        <a:pt x="3534" y="3860"/>
                        <a:pt x="3133" y="4386"/>
                      </a:cubicBezTo>
                      <a:cubicBezTo>
                        <a:pt x="2707" y="4912"/>
                        <a:pt x="2281" y="5539"/>
                        <a:pt x="1880" y="6065"/>
                      </a:cubicBezTo>
                      <a:cubicBezTo>
                        <a:pt x="1554" y="6592"/>
                        <a:pt x="1128" y="7118"/>
                        <a:pt x="927" y="7519"/>
                      </a:cubicBezTo>
                      <a:cubicBezTo>
                        <a:pt x="301" y="8471"/>
                        <a:pt x="0" y="9098"/>
                        <a:pt x="0" y="9098"/>
                      </a:cubicBezTo>
                      <a:cubicBezTo>
                        <a:pt x="0" y="9098"/>
                        <a:pt x="201" y="8998"/>
                        <a:pt x="301" y="8772"/>
                      </a:cubicBezTo>
                      <a:cubicBezTo>
                        <a:pt x="501" y="8471"/>
                        <a:pt x="827" y="8146"/>
                        <a:pt x="1128" y="7745"/>
                      </a:cubicBezTo>
                      <a:cubicBezTo>
                        <a:pt x="1454" y="7319"/>
                        <a:pt x="1754" y="6792"/>
                        <a:pt x="2181" y="6266"/>
                      </a:cubicBezTo>
                      <a:cubicBezTo>
                        <a:pt x="2607" y="5740"/>
                        <a:pt x="3008" y="5238"/>
                        <a:pt x="3434" y="4612"/>
                      </a:cubicBezTo>
                      <a:cubicBezTo>
                        <a:pt x="3759" y="3985"/>
                        <a:pt x="4160" y="3459"/>
                        <a:pt x="4587" y="2933"/>
                      </a:cubicBezTo>
                      <a:cubicBezTo>
                        <a:pt x="5013" y="2406"/>
                        <a:pt x="5414" y="1880"/>
                        <a:pt x="5739" y="1479"/>
                      </a:cubicBezTo>
                      <a:cubicBezTo>
                        <a:pt x="6040" y="1053"/>
                        <a:pt x="6366" y="727"/>
                        <a:pt x="6466" y="526"/>
                      </a:cubicBezTo>
                      <a:cubicBezTo>
                        <a:pt x="6667" y="226"/>
                        <a:pt x="6767" y="100"/>
                        <a:pt x="6767" y="100"/>
                      </a:cubicBezTo>
                      <a:lnTo>
                        <a:pt x="6767" y="0"/>
                      </a:ln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7"/>
                <p:cNvSpPr/>
                <p:nvPr/>
              </p:nvSpPr>
              <p:spPr>
                <a:xfrm>
                  <a:off x="3665694" y="2619741"/>
                  <a:ext cx="262941" cy="378840"/>
                </a:xfrm>
                <a:custGeom>
                  <a:avLst/>
                  <a:gdLst/>
                  <a:ahLst/>
                  <a:cxnLst/>
                  <a:rect l="l" t="t" r="r" b="b"/>
                  <a:pathLst>
                    <a:path w="6367" h="9174" extrusionOk="0">
                      <a:moveTo>
                        <a:pt x="1" y="0"/>
                      </a:moveTo>
                      <a:lnTo>
                        <a:pt x="1" y="100"/>
                      </a:lnTo>
                      <a:cubicBezTo>
                        <a:pt x="1" y="100"/>
                        <a:pt x="201" y="201"/>
                        <a:pt x="402" y="401"/>
                      </a:cubicBezTo>
                      <a:lnTo>
                        <a:pt x="1254" y="1253"/>
                      </a:lnTo>
                      <a:lnTo>
                        <a:pt x="1880" y="1880"/>
                      </a:lnTo>
                      <a:lnTo>
                        <a:pt x="2507" y="2506"/>
                      </a:lnTo>
                      <a:cubicBezTo>
                        <a:pt x="2708" y="2807"/>
                        <a:pt x="3033" y="3033"/>
                        <a:pt x="3234" y="3333"/>
                      </a:cubicBezTo>
                      <a:cubicBezTo>
                        <a:pt x="3434" y="3534"/>
                        <a:pt x="3660" y="3860"/>
                        <a:pt x="3760" y="4161"/>
                      </a:cubicBezTo>
                      <a:cubicBezTo>
                        <a:pt x="3961" y="4486"/>
                        <a:pt x="4161" y="4687"/>
                        <a:pt x="4286" y="5013"/>
                      </a:cubicBezTo>
                      <a:cubicBezTo>
                        <a:pt x="4487" y="5313"/>
                        <a:pt x="4687" y="5639"/>
                        <a:pt x="4788" y="5940"/>
                      </a:cubicBezTo>
                      <a:cubicBezTo>
                        <a:pt x="5013" y="6166"/>
                        <a:pt x="5114" y="6466"/>
                        <a:pt x="5214" y="6792"/>
                      </a:cubicBezTo>
                      <a:cubicBezTo>
                        <a:pt x="5314" y="6892"/>
                        <a:pt x="5414" y="6993"/>
                        <a:pt x="5414" y="7093"/>
                      </a:cubicBezTo>
                      <a:cubicBezTo>
                        <a:pt x="5540" y="7293"/>
                        <a:pt x="5540" y="7419"/>
                        <a:pt x="5640" y="7519"/>
                      </a:cubicBezTo>
                      <a:cubicBezTo>
                        <a:pt x="5740" y="7719"/>
                        <a:pt x="5840" y="7920"/>
                        <a:pt x="5840" y="8146"/>
                      </a:cubicBezTo>
                      <a:cubicBezTo>
                        <a:pt x="5941" y="8346"/>
                        <a:pt x="6041" y="8547"/>
                        <a:pt x="6041" y="8672"/>
                      </a:cubicBezTo>
                      <a:cubicBezTo>
                        <a:pt x="6166" y="8973"/>
                        <a:pt x="6266" y="9073"/>
                        <a:pt x="6266" y="9073"/>
                      </a:cubicBezTo>
                      <a:lnTo>
                        <a:pt x="6266" y="9173"/>
                      </a:lnTo>
                      <a:lnTo>
                        <a:pt x="6367" y="9073"/>
                      </a:lnTo>
                      <a:cubicBezTo>
                        <a:pt x="6367" y="9073"/>
                        <a:pt x="6266" y="8872"/>
                        <a:pt x="6266" y="8672"/>
                      </a:cubicBezTo>
                      <a:cubicBezTo>
                        <a:pt x="6166" y="8446"/>
                        <a:pt x="6166" y="8246"/>
                        <a:pt x="6041" y="8045"/>
                      </a:cubicBezTo>
                      <a:cubicBezTo>
                        <a:pt x="6041" y="7820"/>
                        <a:pt x="5941" y="7619"/>
                        <a:pt x="5840" y="7419"/>
                      </a:cubicBezTo>
                      <a:cubicBezTo>
                        <a:pt x="5840" y="7293"/>
                        <a:pt x="5840" y="7093"/>
                        <a:pt x="5740" y="6993"/>
                      </a:cubicBezTo>
                      <a:cubicBezTo>
                        <a:pt x="5740" y="6892"/>
                        <a:pt x="5640" y="6667"/>
                        <a:pt x="5540" y="6567"/>
                      </a:cubicBezTo>
                      <a:cubicBezTo>
                        <a:pt x="5414" y="6266"/>
                        <a:pt x="5314" y="6040"/>
                        <a:pt x="5214" y="5740"/>
                      </a:cubicBezTo>
                      <a:cubicBezTo>
                        <a:pt x="5013" y="5414"/>
                        <a:pt x="4913" y="5113"/>
                        <a:pt x="4687" y="4787"/>
                      </a:cubicBezTo>
                      <a:cubicBezTo>
                        <a:pt x="4487" y="4486"/>
                        <a:pt x="4286" y="4286"/>
                        <a:pt x="4061" y="3960"/>
                      </a:cubicBezTo>
                      <a:cubicBezTo>
                        <a:pt x="3860" y="3659"/>
                        <a:pt x="3660" y="3434"/>
                        <a:pt x="3434" y="3133"/>
                      </a:cubicBezTo>
                      <a:cubicBezTo>
                        <a:pt x="3234" y="2807"/>
                        <a:pt x="2908" y="2607"/>
                        <a:pt x="2708" y="2406"/>
                      </a:cubicBezTo>
                      <a:cubicBezTo>
                        <a:pt x="2281" y="1880"/>
                        <a:pt x="1880" y="1354"/>
                        <a:pt x="1555" y="1028"/>
                      </a:cubicBezTo>
                      <a:cubicBezTo>
                        <a:pt x="1354" y="827"/>
                        <a:pt x="1154" y="727"/>
                        <a:pt x="928" y="627"/>
                      </a:cubicBezTo>
                      <a:cubicBezTo>
                        <a:pt x="828" y="401"/>
                        <a:pt x="627" y="301"/>
                        <a:pt x="527" y="201"/>
                      </a:cubicBezTo>
                      <a:cubicBezTo>
                        <a:pt x="201" y="100"/>
                        <a:pt x="101" y="0"/>
                        <a:pt x="101" y="0"/>
                      </a:cubicBezTo>
                      <a:close/>
                    </a:path>
                  </a:pathLst>
                </a:custGeom>
                <a:solidFill>
                  <a:srgbClr val="482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56" name="Google Shape;5756;p37"/>
              <p:cNvSpPr/>
              <p:nvPr/>
            </p:nvSpPr>
            <p:spPr>
              <a:xfrm rot="5024223" flipH="1">
                <a:off x="3533275" y="3680967"/>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7"/>
              <p:cNvSpPr/>
              <p:nvPr/>
            </p:nvSpPr>
            <p:spPr>
              <a:xfrm rot="5024223" flipH="1">
                <a:off x="3951675" y="4049257"/>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8" name="Google Shape;5758;p37"/>
              <p:cNvSpPr/>
              <p:nvPr/>
            </p:nvSpPr>
            <p:spPr>
              <a:xfrm rot="5024223" flipH="1">
                <a:off x="3798092" y="4067892"/>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9" name="Google Shape;5759;p37"/>
              <p:cNvSpPr/>
              <p:nvPr/>
            </p:nvSpPr>
            <p:spPr>
              <a:xfrm rot="5024223" flipH="1">
                <a:off x="3661536" y="4010576"/>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7"/>
              <p:cNvSpPr/>
              <p:nvPr/>
            </p:nvSpPr>
            <p:spPr>
              <a:xfrm rot="5024223" flipH="1">
                <a:off x="3517346" y="3973931"/>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7"/>
              <p:cNvSpPr/>
              <p:nvPr/>
            </p:nvSpPr>
            <p:spPr>
              <a:xfrm rot="5024223" flipH="1">
                <a:off x="3580362" y="3803660"/>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7"/>
              <p:cNvSpPr/>
              <p:nvPr/>
            </p:nvSpPr>
            <p:spPr>
              <a:xfrm rot="5024223" flipH="1">
                <a:off x="3743587" y="3847610"/>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7"/>
              <p:cNvSpPr/>
              <p:nvPr/>
            </p:nvSpPr>
            <p:spPr>
              <a:xfrm rot="5024223" flipH="1">
                <a:off x="3893612" y="3914660"/>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64" name="Google Shape;5764;p37"/>
            <p:cNvSpPr/>
            <p:nvPr/>
          </p:nvSpPr>
          <p:spPr>
            <a:xfrm rot="-5775777" flipH="1">
              <a:off x="1271287" y="1592753"/>
              <a:ext cx="227044" cy="642191"/>
            </a:xfrm>
            <a:custGeom>
              <a:avLst/>
              <a:gdLst/>
              <a:ahLst/>
              <a:cxnLst/>
              <a:rect l="l" t="t" r="r" b="b"/>
              <a:pathLst>
                <a:path w="8046" h="22758" extrusionOk="0">
                  <a:moveTo>
                    <a:pt x="260" y="1"/>
                  </a:moveTo>
                  <a:cubicBezTo>
                    <a:pt x="220" y="1"/>
                    <a:pt x="163" y="26"/>
                    <a:pt x="101" y="76"/>
                  </a:cubicBezTo>
                  <a:cubicBezTo>
                    <a:pt x="0" y="76"/>
                    <a:pt x="0" y="201"/>
                    <a:pt x="0" y="301"/>
                  </a:cubicBezTo>
                  <a:cubicBezTo>
                    <a:pt x="0" y="301"/>
                    <a:pt x="226" y="702"/>
                    <a:pt x="527" y="1229"/>
                  </a:cubicBezTo>
                  <a:cubicBezTo>
                    <a:pt x="727" y="1555"/>
                    <a:pt x="953" y="1855"/>
                    <a:pt x="1153" y="2281"/>
                  </a:cubicBezTo>
                  <a:cubicBezTo>
                    <a:pt x="1479" y="2582"/>
                    <a:pt x="1680" y="3008"/>
                    <a:pt x="1880" y="3535"/>
                  </a:cubicBezTo>
                  <a:cubicBezTo>
                    <a:pt x="2106" y="3735"/>
                    <a:pt x="2206" y="4061"/>
                    <a:pt x="2406" y="4261"/>
                  </a:cubicBezTo>
                  <a:cubicBezTo>
                    <a:pt x="2507" y="4587"/>
                    <a:pt x="2732" y="4788"/>
                    <a:pt x="2832" y="5088"/>
                  </a:cubicBezTo>
                  <a:cubicBezTo>
                    <a:pt x="3133" y="5615"/>
                    <a:pt x="3559" y="6241"/>
                    <a:pt x="3860" y="6868"/>
                  </a:cubicBezTo>
                  <a:cubicBezTo>
                    <a:pt x="4086" y="7494"/>
                    <a:pt x="4386" y="8121"/>
                    <a:pt x="4712" y="8848"/>
                  </a:cubicBezTo>
                  <a:cubicBezTo>
                    <a:pt x="4913" y="9474"/>
                    <a:pt x="5113" y="10226"/>
                    <a:pt x="5439" y="10953"/>
                  </a:cubicBezTo>
                  <a:cubicBezTo>
                    <a:pt x="5639" y="11680"/>
                    <a:pt x="5865" y="12307"/>
                    <a:pt x="6066" y="13033"/>
                  </a:cubicBezTo>
                  <a:cubicBezTo>
                    <a:pt x="6266" y="13760"/>
                    <a:pt x="6366" y="14387"/>
                    <a:pt x="6592" y="15114"/>
                  </a:cubicBezTo>
                  <a:cubicBezTo>
                    <a:pt x="6692" y="15740"/>
                    <a:pt x="6792" y="16492"/>
                    <a:pt x="6893" y="17119"/>
                  </a:cubicBezTo>
                  <a:cubicBezTo>
                    <a:pt x="6893" y="17419"/>
                    <a:pt x="6993" y="17745"/>
                    <a:pt x="6993" y="18046"/>
                  </a:cubicBezTo>
                  <a:cubicBezTo>
                    <a:pt x="6993" y="18372"/>
                    <a:pt x="7118" y="18572"/>
                    <a:pt x="7118" y="18873"/>
                  </a:cubicBezTo>
                  <a:cubicBezTo>
                    <a:pt x="7118" y="19399"/>
                    <a:pt x="7218" y="19926"/>
                    <a:pt x="7218" y="20352"/>
                  </a:cubicBezTo>
                  <a:cubicBezTo>
                    <a:pt x="7319" y="20878"/>
                    <a:pt x="7319" y="21179"/>
                    <a:pt x="7319" y="21505"/>
                  </a:cubicBezTo>
                  <a:cubicBezTo>
                    <a:pt x="7419" y="21906"/>
                    <a:pt x="7419" y="22131"/>
                    <a:pt x="7419" y="22332"/>
                  </a:cubicBezTo>
                  <a:lnTo>
                    <a:pt x="7419" y="22532"/>
                  </a:lnTo>
                  <a:cubicBezTo>
                    <a:pt x="7419" y="22632"/>
                    <a:pt x="7519" y="22758"/>
                    <a:pt x="7619" y="22758"/>
                  </a:cubicBezTo>
                  <a:cubicBezTo>
                    <a:pt x="7745" y="22758"/>
                    <a:pt x="7845" y="22758"/>
                    <a:pt x="7845" y="22532"/>
                  </a:cubicBezTo>
                  <a:lnTo>
                    <a:pt x="7945" y="22332"/>
                  </a:lnTo>
                  <a:lnTo>
                    <a:pt x="7945" y="21505"/>
                  </a:lnTo>
                  <a:cubicBezTo>
                    <a:pt x="7945" y="21179"/>
                    <a:pt x="8046" y="20753"/>
                    <a:pt x="8046" y="20352"/>
                  </a:cubicBezTo>
                  <a:cubicBezTo>
                    <a:pt x="8046" y="19825"/>
                    <a:pt x="7945" y="19399"/>
                    <a:pt x="7945" y="18773"/>
                  </a:cubicBezTo>
                  <a:cubicBezTo>
                    <a:pt x="7845" y="18246"/>
                    <a:pt x="7845" y="17620"/>
                    <a:pt x="7619" y="16993"/>
                  </a:cubicBezTo>
                  <a:cubicBezTo>
                    <a:pt x="7519" y="16367"/>
                    <a:pt x="7419" y="15640"/>
                    <a:pt x="7218" y="15013"/>
                  </a:cubicBezTo>
                  <a:cubicBezTo>
                    <a:pt x="7118" y="14286"/>
                    <a:pt x="6893" y="13560"/>
                    <a:pt x="6692" y="12833"/>
                  </a:cubicBezTo>
                  <a:cubicBezTo>
                    <a:pt x="6592" y="12507"/>
                    <a:pt x="6492" y="12106"/>
                    <a:pt x="6366" y="11780"/>
                  </a:cubicBezTo>
                  <a:cubicBezTo>
                    <a:pt x="6266" y="11479"/>
                    <a:pt x="6166" y="11053"/>
                    <a:pt x="5965" y="10728"/>
                  </a:cubicBezTo>
                  <a:cubicBezTo>
                    <a:pt x="5740" y="10001"/>
                    <a:pt x="5439" y="9274"/>
                    <a:pt x="5113" y="8647"/>
                  </a:cubicBezTo>
                  <a:cubicBezTo>
                    <a:pt x="4812" y="7921"/>
                    <a:pt x="4487" y="7294"/>
                    <a:pt x="4186" y="6667"/>
                  </a:cubicBezTo>
                  <a:cubicBezTo>
                    <a:pt x="3860" y="6041"/>
                    <a:pt x="3660" y="5414"/>
                    <a:pt x="3359" y="4788"/>
                  </a:cubicBezTo>
                  <a:cubicBezTo>
                    <a:pt x="3133" y="4261"/>
                    <a:pt x="2832" y="3735"/>
                    <a:pt x="2507" y="3209"/>
                  </a:cubicBezTo>
                  <a:cubicBezTo>
                    <a:pt x="2206" y="2707"/>
                    <a:pt x="1980" y="2281"/>
                    <a:pt x="1680" y="1855"/>
                  </a:cubicBezTo>
                  <a:cubicBezTo>
                    <a:pt x="1354" y="1555"/>
                    <a:pt x="1153" y="1229"/>
                    <a:pt x="953" y="928"/>
                  </a:cubicBezTo>
                  <a:cubicBezTo>
                    <a:pt x="627" y="402"/>
                    <a:pt x="326" y="76"/>
                    <a:pt x="326" y="76"/>
                  </a:cubicBezTo>
                  <a:cubicBezTo>
                    <a:pt x="326" y="26"/>
                    <a:pt x="301" y="1"/>
                    <a:pt x="260" y="1"/>
                  </a:cubicBezTo>
                  <a:close/>
                </a:path>
              </a:pathLst>
            </a:custGeom>
            <a:solidFill>
              <a:srgbClr val="651D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7"/>
            <p:cNvSpPr/>
            <p:nvPr/>
          </p:nvSpPr>
          <p:spPr>
            <a:xfrm rot="-5775777" flipH="1">
              <a:off x="933535" y="1716759"/>
              <a:ext cx="146396" cy="149895"/>
            </a:xfrm>
            <a:custGeom>
              <a:avLst/>
              <a:gdLst/>
              <a:ahLst/>
              <a:cxnLst/>
              <a:rect l="l" t="t" r="r" b="b"/>
              <a:pathLst>
                <a:path w="5188" h="5312" extrusionOk="0">
                  <a:moveTo>
                    <a:pt x="1013" y="0"/>
                  </a:moveTo>
                  <a:cubicBezTo>
                    <a:pt x="403" y="0"/>
                    <a:pt x="0" y="309"/>
                    <a:pt x="50" y="665"/>
                  </a:cubicBezTo>
                  <a:cubicBezTo>
                    <a:pt x="165" y="2583"/>
                    <a:pt x="3627" y="5312"/>
                    <a:pt x="4912" y="5312"/>
                  </a:cubicBezTo>
                  <a:cubicBezTo>
                    <a:pt x="5021" y="5312"/>
                    <a:pt x="5113" y="5292"/>
                    <a:pt x="5187" y="5252"/>
                  </a:cubicBezTo>
                  <a:cubicBezTo>
                    <a:pt x="5187" y="5252"/>
                    <a:pt x="5187" y="3272"/>
                    <a:pt x="3308" y="1292"/>
                  </a:cubicBezTo>
                  <a:cubicBezTo>
                    <a:pt x="2503" y="334"/>
                    <a:pt x="1646" y="0"/>
                    <a:pt x="10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7"/>
            <p:cNvSpPr/>
            <p:nvPr/>
          </p:nvSpPr>
          <p:spPr>
            <a:xfrm rot="-5775777" flipH="1">
              <a:off x="1093100" y="1783879"/>
              <a:ext cx="140414" cy="64140"/>
            </a:xfrm>
            <a:custGeom>
              <a:avLst/>
              <a:gdLst/>
              <a:ahLst/>
              <a:cxnLst/>
              <a:rect l="l" t="t" r="r" b="b"/>
              <a:pathLst>
                <a:path w="4976" h="2273" extrusionOk="0">
                  <a:moveTo>
                    <a:pt x="1489" y="0"/>
                  </a:moveTo>
                  <a:cubicBezTo>
                    <a:pt x="760" y="0"/>
                    <a:pt x="133" y="312"/>
                    <a:pt x="64" y="817"/>
                  </a:cubicBezTo>
                  <a:cubicBezTo>
                    <a:pt x="1" y="1726"/>
                    <a:pt x="1408" y="2272"/>
                    <a:pt x="2802" y="2272"/>
                  </a:cubicBezTo>
                  <a:cubicBezTo>
                    <a:pt x="3638" y="2272"/>
                    <a:pt x="4469" y="2076"/>
                    <a:pt x="4976" y="1644"/>
                  </a:cubicBezTo>
                  <a:cubicBezTo>
                    <a:pt x="4976" y="1644"/>
                    <a:pt x="3723" y="616"/>
                    <a:pt x="2470" y="190"/>
                  </a:cubicBezTo>
                  <a:cubicBezTo>
                    <a:pt x="2149" y="60"/>
                    <a:pt x="1809" y="0"/>
                    <a:pt x="1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7"/>
            <p:cNvSpPr/>
            <p:nvPr/>
          </p:nvSpPr>
          <p:spPr>
            <a:xfrm rot="-5775777" flipH="1">
              <a:off x="1226666" y="1836257"/>
              <a:ext cx="143405" cy="69078"/>
            </a:xfrm>
            <a:custGeom>
              <a:avLst/>
              <a:gdLst/>
              <a:ahLst/>
              <a:cxnLst/>
              <a:rect l="l" t="t" r="r" b="b"/>
              <a:pathLst>
                <a:path w="5082" h="2448" extrusionOk="0">
                  <a:moveTo>
                    <a:pt x="1289" y="1"/>
                  </a:moveTo>
                  <a:cubicBezTo>
                    <a:pt x="568" y="1"/>
                    <a:pt x="69" y="285"/>
                    <a:pt x="69" y="745"/>
                  </a:cubicBezTo>
                  <a:cubicBezTo>
                    <a:pt x="1" y="1815"/>
                    <a:pt x="1556" y="2448"/>
                    <a:pt x="3089" y="2448"/>
                  </a:cubicBezTo>
                  <a:cubicBezTo>
                    <a:pt x="3817" y="2448"/>
                    <a:pt x="4540" y="2305"/>
                    <a:pt x="5081" y="1998"/>
                  </a:cubicBezTo>
                  <a:cubicBezTo>
                    <a:pt x="5081" y="1998"/>
                    <a:pt x="3728" y="645"/>
                    <a:pt x="2149" y="118"/>
                  </a:cubicBezTo>
                  <a:cubicBezTo>
                    <a:pt x="1842" y="38"/>
                    <a:pt x="1551" y="1"/>
                    <a:pt x="12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7"/>
            <p:cNvSpPr/>
            <p:nvPr/>
          </p:nvSpPr>
          <p:spPr>
            <a:xfrm rot="-5775777" flipH="1">
              <a:off x="1368795" y="1860035"/>
              <a:ext cx="145465" cy="81946"/>
            </a:xfrm>
            <a:custGeom>
              <a:avLst/>
              <a:gdLst/>
              <a:ahLst/>
              <a:cxnLst/>
              <a:rect l="l" t="t" r="r" b="b"/>
              <a:pathLst>
                <a:path w="5155" h="2904" extrusionOk="0">
                  <a:moveTo>
                    <a:pt x="1252" y="1"/>
                  </a:moveTo>
                  <a:cubicBezTo>
                    <a:pt x="744" y="1"/>
                    <a:pt x="383" y="212"/>
                    <a:pt x="267" y="633"/>
                  </a:cubicBezTo>
                  <a:cubicBezTo>
                    <a:pt x="0" y="1844"/>
                    <a:pt x="2187" y="2904"/>
                    <a:pt x="4020" y="2904"/>
                  </a:cubicBezTo>
                  <a:cubicBezTo>
                    <a:pt x="4426" y="2904"/>
                    <a:pt x="4814" y="2852"/>
                    <a:pt x="5154" y="2739"/>
                  </a:cubicBezTo>
                  <a:cubicBezTo>
                    <a:pt x="5154" y="2739"/>
                    <a:pt x="4026" y="1059"/>
                    <a:pt x="2548" y="333"/>
                  </a:cubicBezTo>
                  <a:cubicBezTo>
                    <a:pt x="2064" y="111"/>
                    <a:pt x="1619" y="1"/>
                    <a:pt x="12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7"/>
            <p:cNvSpPr/>
            <p:nvPr/>
          </p:nvSpPr>
          <p:spPr>
            <a:xfrm rot="-5775777" flipH="1">
              <a:off x="1353609" y="1967041"/>
              <a:ext cx="97635" cy="145211"/>
            </a:xfrm>
            <a:custGeom>
              <a:avLst/>
              <a:gdLst/>
              <a:ahLst/>
              <a:cxnLst/>
              <a:rect l="l" t="t" r="r" b="b"/>
              <a:pathLst>
                <a:path w="3460" h="5146" extrusionOk="0">
                  <a:moveTo>
                    <a:pt x="1675" y="0"/>
                  </a:moveTo>
                  <a:cubicBezTo>
                    <a:pt x="1166" y="0"/>
                    <a:pt x="664" y="599"/>
                    <a:pt x="426" y="1587"/>
                  </a:cubicBezTo>
                  <a:cubicBezTo>
                    <a:pt x="0" y="3166"/>
                    <a:pt x="527" y="5146"/>
                    <a:pt x="527" y="5146"/>
                  </a:cubicBezTo>
                  <a:cubicBezTo>
                    <a:pt x="2206" y="4093"/>
                    <a:pt x="3459" y="860"/>
                    <a:pt x="2081" y="133"/>
                  </a:cubicBezTo>
                  <a:cubicBezTo>
                    <a:pt x="1948" y="43"/>
                    <a:pt x="1811" y="0"/>
                    <a:pt x="16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7"/>
            <p:cNvSpPr/>
            <p:nvPr/>
          </p:nvSpPr>
          <p:spPr>
            <a:xfrm rot="-5775777" flipH="1">
              <a:off x="1196761" y="1921595"/>
              <a:ext cx="91258" cy="146707"/>
            </a:xfrm>
            <a:custGeom>
              <a:avLst/>
              <a:gdLst/>
              <a:ahLst/>
              <a:cxnLst/>
              <a:rect l="l" t="t" r="r" b="b"/>
              <a:pathLst>
                <a:path w="3234" h="5199" extrusionOk="0">
                  <a:moveTo>
                    <a:pt x="1445" y="1"/>
                  </a:moveTo>
                  <a:cubicBezTo>
                    <a:pt x="911" y="1"/>
                    <a:pt x="384" y="626"/>
                    <a:pt x="301" y="1765"/>
                  </a:cubicBezTo>
                  <a:cubicBezTo>
                    <a:pt x="0" y="3319"/>
                    <a:pt x="727" y="5198"/>
                    <a:pt x="727" y="5198"/>
                  </a:cubicBezTo>
                  <a:cubicBezTo>
                    <a:pt x="2281" y="3945"/>
                    <a:pt x="3233" y="612"/>
                    <a:pt x="1780" y="86"/>
                  </a:cubicBezTo>
                  <a:cubicBezTo>
                    <a:pt x="1670" y="29"/>
                    <a:pt x="1557"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7"/>
            <p:cNvSpPr/>
            <p:nvPr/>
          </p:nvSpPr>
          <p:spPr>
            <a:xfrm rot="-5775777" flipH="1">
              <a:off x="1058193" y="1853952"/>
              <a:ext cx="79801" cy="147299"/>
            </a:xfrm>
            <a:custGeom>
              <a:avLst/>
              <a:gdLst/>
              <a:ahLst/>
              <a:cxnLst/>
              <a:rect l="l" t="t" r="r" b="b"/>
              <a:pathLst>
                <a:path w="2828" h="5220" extrusionOk="0">
                  <a:moveTo>
                    <a:pt x="1282" y="0"/>
                  </a:moveTo>
                  <a:cubicBezTo>
                    <a:pt x="572" y="0"/>
                    <a:pt x="0" y="1101"/>
                    <a:pt x="121" y="2086"/>
                  </a:cubicBezTo>
                  <a:cubicBezTo>
                    <a:pt x="221" y="3465"/>
                    <a:pt x="1048" y="5219"/>
                    <a:pt x="1048" y="5219"/>
                  </a:cubicBezTo>
                  <a:cubicBezTo>
                    <a:pt x="2502" y="4192"/>
                    <a:pt x="2827" y="332"/>
                    <a:pt x="1374" y="6"/>
                  </a:cubicBezTo>
                  <a:cubicBezTo>
                    <a:pt x="1343" y="2"/>
                    <a:pt x="1312" y="0"/>
                    <a:pt x="1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2" name="Google Shape;5772;p37"/>
          <p:cNvSpPr/>
          <p:nvPr/>
        </p:nvSpPr>
        <p:spPr>
          <a:xfrm>
            <a:off x="1958351" y="3702915"/>
            <a:ext cx="16032" cy="17912"/>
          </a:xfrm>
          <a:custGeom>
            <a:avLst/>
            <a:gdLst/>
            <a:ahLst/>
            <a:cxnLst/>
            <a:rect l="l" t="t" r="r" b="b"/>
            <a:pathLst>
              <a:path w="853" h="953" extrusionOk="0">
                <a:moveTo>
                  <a:pt x="527" y="0"/>
                </a:moveTo>
                <a:cubicBezTo>
                  <a:pt x="326" y="0"/>
                  <a:pt x="126" y="100"/>
                  <a:pt x="1" y="426"/>
                </a:cubicBezTo>
                <a:cubicBezTo>
                  <a:pt x="1" y="627"/>
                  <a:pt x="126" y="827"/>
                  <a:pt x="226" y="952"/>
                </a:cubicBezTo>
                <a:cubicBezTo>
                  <a:pt x="427" y="952"/>
                  <a:pt x="627" y="827"/>
                  <a:pt x="752" y="627"/>
                </a:cubicBezTo>
                <a:cubicBezTo>
                  <a:pt x="853" y="326"/>
                  <a:pt x="752" y="100"/>
                  <a:pt x="527"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7"/>
          <p:cNvSpPr/>
          <p:nvPr/>
        </p:nvSpPr>
        <p:spPr>
          <a:xfrm>
            <a:off x="1944686" y="3686656"/>
            <a:ext cx="17930" cy="16276"/>
          </a:xfrm>
          <a:custGeom>
            <a:avLst/>
            <a:gdLst/>
            <a:ahLst/>
            <a:cxnLst/>
            <a:rect l="l" t="t" r="r" b="b"/>
            <a:pathLst>
              <a:path w="954" h="866" extrusionOk="0">
                <a:moveTo>
                  <a:pt x="478" y="0"/>
                </a:moveTo>
                <a:cubicBezTo>
                  <a:pt x="331" y="0"/>
                  <a:pt x="195" y="113"/>
                  <a:pt x="101" y="339"/>
                </a:cubicBezTo>
                <a:cubicBezTo>
                  <a:pt x="1" y="564"/>
                  <a:pt x="101" y="765"/>
                  <a:pt x="327" y="865"/>
                </a:cubicBezTo>
                <a:cubicBezTo>
                  <a:pt x="527" y="865"/>
                  <a:pt x="728" y="765"/>
                  <a:pt x="853" y="564"/>
                </a:cubicBezTo>
                <a:cubicBezTo>
                  <a:pt x="953" y="339"/>
                  <a:pt x="853" y="38"/>
                  <a:pt x="627" y="38"/>
                </a:cubicBezTo>
                <a:cubicBezTo>
                  <a:pt x="577" y="13"/>
                  <a:pt x="527" y="0"/>
                  <a:pt x="478" y="0"/>
                </a:cubicBezTo>
                <a:close/>
              </a:path>
            </a:pathLst>
          </a:custGeom>
          <a:solidFill>
            <a:srgbClr val="F9D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7">
            <a:hlinkClick r:id="rId5"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5775" name="Google Shape;5775;p37">
            <a:hlinkClick r:id="rId6"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5776" name="Google Shape;5776;p37">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5777" name="Google Shape;5777;p37">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5778" name="Google Shape;5778;p37">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5779" name="Google Shape;5779;p37">
            <a:hlinkClick r:id="rId7"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7">
            <a:hlinkClick r:id="rId8"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7">
            <a:hlinkClick r:id="rId10"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7">
            <a:hlinkClick r:id="rId11"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7">
            <a:hlinkClick r:id="rId8"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7">
            <a:hlinkClick r:id="rId12"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7">
            <a:hlinkClick r:id="rId1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7">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grpSp>
        <p:nvGrpSpPr>
          <p:cNvPr id="5792" name="Google Shape;5792;p37"/>
          <p:cNvGrpSpPr/>
          <p:nvPr/>
        </p:nvGrpSpPr>
        <p:grpSpPr>
          <a:xfrm>
            <a:off x="790775" y="119354"/>
            <a:ext cx="7447900" cy="539872"/>
            <a:chOff x="790775" y="119354"/>
            <a:chExt cx="7447900" cy="539872"/>
          </a:xfrm>
        </p:grpSpPr>
        <p:sp>
          <p:nvSpPr>
            <p:cNvPr id="5793" name="Google Shape;5793;p37"/>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7"/>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7"/>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7"/>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7"/>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7"/>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7"/>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7"/>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7"/>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7"/>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7"/>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7"/>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7"/>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7"/>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7"/>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7"/>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7"/>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7"/>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7"/>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7"/>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7"/>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7"/>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7"/>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7"/>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7">
              <a:hlinkClick r:id="rId13"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5818" name="Google Shape;5818;p37"/>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5819" name="Google Shape;5819;p37"/>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5820" name="Google Shape;5820;p37"/>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5821" name="Google Shape;5821;p37"/>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5822" name="Google Shape;5822;p37"/>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5823" name="Google Shape;5823;p37"/>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5824" name="Google Shape;5824;p37"/>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5825" name="Google Shape;5825;p37"/>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5826" name="Google Shape;5826;p37"/>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5827" name="Google Shape;5827;p37"/>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5828" name="Google Shape;5828;p37"/>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5829" name="Google Shape;5829;p37">
              <a:hlinkClick r:id="rId7"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30" name="Google Shape;5830;p37">
            <a:hlinkClick r:id="rId7"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7">
            <a:hlinkClick r:id="rId8"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7">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7">
            <a:hlinkClick r:id="rId9"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7">
            <a:hlinkClick r:id="rId10"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7">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7">
            <a:hlinkClick r:id="rId11"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7">
            <a:hlinkClick r:id="rId8"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7">
            <a:hlinkClick r:id="rId12"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7">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7">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7">
            <a:hlinkClick r:id="rId13"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5660" y="914037"/>
            <a:ext cx="3825303" cy="768300"/>
          </a:xfrm>
        </p:spPr>
        <p:txBody>
          <a:bodyPr/>
          <a:lstStyle/>
          <a:p>
            <a:r>
              <a:rPr lang="en-US" b="1" dirty="0" smtClean="0">
                <a:solidFill>
                  <a:srgbClr val="FF0000"/>
                </a:solidFill>
                <a:latin typeface="Times New Roman" panose="02020603050405020304" pitchFamily="18" charset="0"/>
                <a:cs typeface="Times New Roman" panose="02020603050405020304" pitchFamily="18" charset="0"/>
              </a:rPr>
              <a:t>YÊU CẦU CẦN ĐẠT</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997527" y="1702129"/>
            <a:ext cx="7242464" cy="2031325"/>
          </a:xfrm>
          <a:prstGeom prst="rect">
            <a:avLst/>
          </a:prstGeom>
        </p:spPr>
        <p:txBody>
          <a:bodyPr wrap="square">
            <a:spAutoFit/>
          </a:bodyPr>
          <a:lstStyle/>
          <a:p>
            <a:pPr algn="just">
              <a:lnSpc>
                <a:spcPct val="150000"/>
              </a:lnSpc>
            </a:pPr>
            <a:r>
              <a:rPr lang="en-US" sz="2800" dirty="0">
                <a:solidFill>
                  <a:srgbClr val="002060"/>
                </a:solidFill>
                <a:latin typeface="Times New Roman" panose="02020603050405020304" pitchFamily="18" charset="0"/>
                <a:ea typeface="Times New Roman" panose="02020603050405020304" pitchFamily="18" charset="0"/>
              </a:rPr>
              <a:t>-</a:t>
            </a:r>
            <a:r>
              <a:rPr lang="nl-NL" sz="2800" dirty="0">
                <a:solidFill>
                  <a:srgbClr val="002060"/>
                </a:solidFill>
                <a:latin typeface="Times New Roman" panose="02020603050405020304" pitchFamily="18" charset="0"/>
                <a:ea typeface="Times New Roman" panose="02020603050405020304" pitchFamily="18" charset="0"/>
              </a:rPr>
              <a:t> Biết được cần ăn phối hợp đạm động vật và đạm thực vật để cung cấp đầy đủ chất cho cơ thể.</a:t>
            </a:r>
            <a:endParaRPr lang="en-US" sz="2800" dirty="0">
              <a:solidFill>
                <a:srgbClr val="002060"/>
              </a:solidFill>
              <a:latin typeface="Times New Roman" panose="02020603050405020304" pitchFamily="18" charset="0"/>
              <a:ea typeface="Times New Roman" panose="02020603050405020304" pitchFamily="18" charset="0"/>
            </a:endParaRPr>
          </a:p>
          <a:p>
            <a:pPr algn="just">
              <a:lnSpc>
                <a:spcPct val="150000"/>
              </a:lnSpc>
            </a:pPr>
            <a:r>
              <a:rPr lang="en-US" sz="2800" dirty="0">
                <a:solidFill>
                  <a:srgbClr val="002060"/>
                </a:solidFill>
                <a:latin typeface="Times New Roman" panose="02020603050405020304" pitchFamily="18" charset="0"/>
                <a:ea typeface="Times New Roman" panose="02020603050405020304" pitchFamily="18" charset="0"/>
              </a:rPr>
              <a:t>- </a:t>
            </a:r>
            <a:r>
              <a:rPr lang="vi-VN" sz="2800" dirty="0">
                <a:solidFill>
                  <a:srgbClr val="002060"/>
                </a:solidFill>
                <a:latin typeface="Times New Roman" panose="02020603050405020304" pitchFamily="18" charset="0"/>
                <a:ea typeface="Times New Roman" panose="02020603050405020304" pitchFamily="18" charset="0"/>
              </a:rPr>
              <a:t>Nhận biết được</a:t>
            </a:r>
            <a:r>
              <a:rPr lang="nl-NL" sz="2800" dirty="0">
                <a:solidFill>
                  <a:srgbClr val="002060"/>
                </a:solidFill>
                <a:latin typeface="Times New Roman" panose="02020603050405020304" pitchFamily="18" charset="0"/>
                <a:ea typeface="Times New Roman" panose="02020603050405020304" pitchFamily="18" charset="0"/>
              </a:rPr>
              <a:t> ích lợi của việc ăn cá.</a:t>
            </a:r>
            <a:endParaRPr lang="nl-NL" sz="2800"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877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8006" y="1953128"/>
            <a:ext cx="3379500" cy="768300"/>
          </a:xfrm>
        </p:spPr>
        <p:txBody>
          <a:bodyPr/>
          <a:lstStyle/>
          <a:p>
            <a:r>
              <a:rPr lang="en-US" sz="4400" b="1" dirty="0" smtClean="0">
                <a:latin typeface="Times New Roman" panose="02020603050405020304" pitchFamily="18" charset="0"/>
                <a:cs typeface="Times New Roman" panose="02020603050405020304" pitchFamily="18" charset="0"/>
              </a:rPr>
              <a:t>KHÁM PHÁ</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411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45"/>
        <p:cNvGrpSpPr/>
        <p:nvPr/>
      </p:nvGrpSpPr>
      <p:grpSpPr>
        <a:xfrm>
          <a:off x="0" y="0"/>
          <a:ext cx="0" cy="0"/>
          <a:chOff x="0" y="0"/>
          <a:chExt cx="0" cy="0"/>
        </a:xfrm>
      </p:grpSpPr>
      <p:grpSp>
        <p:nvGrpSpPr>
          <p:cNvPr id="5925" name="Google Shape;5925;p38"/>
          <p:cNvGrpSpPr/>
          <p:nvPr/>
        </p:nvGrpSpPr>
        <p:grpSpPr>
          <a:xfrm>
            <a:off x="6917576" y="3439390"/>
            <a:ext cx="1829223" cy="1505615"/>
            <a:chOff x="4986006" y="2670482"/>
            <a:chExt cx="2548500" cy="2026008"/>
          </a:xfrm>
        </p:grpSpPr>
        <p:sp>
          <p:nvSpPr>
            <p:cNvPr id="5926" name="Google Shape;5926;p38"/>
            <p:cNvSpPr/>
            <p:nvPr/>
          </p:nvSpPr>
          <p:spPr>
            <a:xfrm flipH="1">
              <a:off x="5606927" y="3692513"/>
              <a:ext cx="177370" cy="424688"/>
            </a:xfrm>
            <a:custGeom>
              <a:avLst/>
              <a:gdLst/>
              <a:ahLst/>
              <a:cxnLst/>
              <a:rect l="l" t="t" r="r" b="b"/>
              <a:pathLst>
                <a:path w="10553" h="25264" extrusionOk="0">
                  <a:moveTo>
                    <a:pt x="1" y="0"/>
                  </a:moveTo>
                  <a:cubicBezTo>
                    <a:pt x="2733" y="3860"/>
                    <a:pt x="627" y="9825"/>
                    <a:pt x="1154" y="15765"/>
                  </a:cubicBezTo>
                  <a:cubicBezTo>
                    <a:pt x="1479" y="19624"/>
                    <a:pt x="5239" y="22356"/>
                    <a:pt x="4512" y="25263"/>
                  </a:cubicBezTo>
                  <a:lnTo>
                    <a:pt x="4612" y="25263"/>
                  </a:lnTo>
                  <a:cubicBezTo>
                    <a:pt x="4855" y="25163"/>
                    <a:pt x="5144" y="25130"/>
                    <a:pt x="5423" y="25130"/>
                  </a:cubicBezTo>
                  <a:cubicBezTo>
                    <a:pt x="5980" y="25130"/>
                    <a:pt x="6492" y="25263"/>
                    <a:pt x="6492" y="25263"/>
                  </a:cubicBezTo>
                  <a:cubicBezTo>
                    <a:pt x="6492" y="25263"/>
                    <a:pt x="6166" y="24236"/>
                    <a:pt x="6692" y="22356"/>
                  </a:cubicBezTo>
                  <a:cubicBezTo>
                    <a:pt x="7054" y="21214"/>
                    <a:pt x="7732" y="20973"/>
                    <a:pt x="8241" y="20973"/>
                  </a:cubicBezTo>
                  <a:cubicBezTo>
                    <a:pt x="8615" y="20973"/>
                    <a:pt x="8898" y="21103"/>
                    <a:pt x="8898" y="21103"/>
                  </a:cubicBezTo>
                  <a:cubicBezTo>
                    <a:pt x="7419" y="18371"/>
                    <a:pt x="10552" y="17018"/>
                    <a:pt x="10552" y="17018"/>
                  </a:cubicBezTo>
                  <a:cubicBezTo>
                    <a:pt x="9625" y="16191"/>
                    <a:pt x="10026" y="14111"/>
                    <a:pt x="7520" y="8572"/>
                  </a:cubicBezTo>
                  <a:cubicBezTo>
                    <a:pt x="4713" y="2080"/>
                    <a:pt x="226" y="10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8"/>
            <p:cNvSpPr/>
            <p:nvPr/>
          </p:nvSpPr>
          <p:spPr>
            <a:xfrm flipH="1">
              <a:off x="5471711" y="3978569"/>
              <a:ext cx="266668" cy="258286"/>
            </a:xfrm>
            <a:custGeom>
              <a:avLst/>
              <a:gdLst/>
              <a:ahLst/>
              <a:cxnLst/>
              <a:rect l="l" t="t" r="r" b="b"/>
              <a:pathLst>
                <a:path w="15866" h="15365" extrusionOk="0">
                  <a:moveTo>
                    <a:pt x="7820" y="1"/>
                  </a:moveTo>
                  <a:cubicBezTo>
                    <a:pt x="7820" y="1"/>
                    <a:pt x="4687" y="1354"/>
                    <a:pt x="6166" y="4086"/>
                  </a:cubicBezTo>
                  <a:cubicBezTo>
                    <a:pt x="6166" y="4086"/>
                    <a:pt x="5883" y="3956"/>
                    <a:pt x="5509" y="3956"/>
                  </a:cubicBezTo>
                  <a:cubicBezTo>
                    <a:pt x="5000" y="3956"/>
                    <a:pt x="4322" y="4197"/>
                    <a:pt x="3960" y="5339"/>
                  </a:cubicBezTo>
                  <a:cubicBezTo>
                    <a:pt x="3434" y="7219"/>
                    <a:pt x="3760" y="8246"/>
                    <a:pt x="3760" y="8246"/>
                  </a:cubicBezTo>
                  <a:cubicBezTo>
                    <a:pt x="3760" y="8246"/>
                    <a:pt x="3248" y="8113"/>
                    <a:pt x="2691" y="8113"/>
                  </a:cubicBezTo>
                  <a:cubicBezTo>
                    <a:pt x="2412" y="8113"/>
                    <a:pt x="2123" y="8146"/>
                    <a:pt x="1880" y="8246"/>
                  </a:cubicBezTo>
                  <a:lnTo>
                    <a:pt x="1780" y="8246"/>
                  </a:lnTo>
                  <a:cubicBezTo>
                    <a:pt x="928" y="11379"/>
                    <a:pt x="1" y="13485"/>
                    <a:pt x="1" y="13485"/>
                  </a:cubicBezTo>
                  <a:cubicBezTo>
                    <a:pt x="828" y="13159"/>
                    <a:pt x="1780" y="12958"/>
                    <a:pt x="2808" y="12958"/>
                  </a:cubicBezTo>
                  <a:cubicBezTo>
                    <a:pt x="4161" y="12958"/>
                    <a:pt x="5414" y="13685"/>
                    <a:pt x="5940" y="15364"/>
                  </a:cubicBezTo>
                  <a:lnTo>
                    <a:pt x="6166" y="15364"/>
                  </a:lnTo>
                  <a:cubicBezTo>
                    <a:pt x="13058" y="12858"/>
                    <a:pt x="15865" y="4612"/>
                    <a:pt x="14412" y="1881"/>
                  </a:cubicBezTo>
                  <a:cubicBezTo>
                    <a:pt x="13733" y="593"/>
                    <a:pt x="12707" y="292"/>
                    <a:pt x="11645" y="292"/>
                  </a:cubicBezTo>
                  <a:cubicBezTo>
                    <a:pt x="10709" y="292"/>
                    <a:pt x="9745" y="526"/>
                    <a:pt x="8966" y="526"/>
                  </a:cubicBezTo>
                  <a:cubicBezTo>
                    <a:pt x="8702" y="526"/>
                    <a:pt x="8459" y="499"/>
                    <a:pt x="8246" y="427"/>
                  </a:cubicBezTo>
                  <a:cubicBezTo>
                    <a:pt x="8046" y="327"/>
                    <a:pt x="7920" y="226"/>
                    <a:pt x="7820" y="1"/>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8"/>
            <p:cNvSpPr/>
            <p:nvPr/>
          </p:nvSpPr>
          <p:spPr>
            <a:xfrm flipH="1">
              <a:off x="5629684" y="4196393"/>
              <a:ext cx="268349" cy="331577"/>
            </a:xfrm>
            <a:custGeom>
              <a:avLst/>
              <a:gdLst/>
              <a:ahLst/>
              <a:cxnLst/>
              <a:rect l="l" t="t" r="r" b="b"/>
              <a:pathLst>
                <a:path w="15966" h="19725" extrusionOk="0">
                  <a:moveTo>
                    <a:pt x="12307" y="0"/>
                  </a:moveTo>
                  <a:cubicBezTo>
                    <a:pt x="11279" y="0"/>
                    <a:pt x="10327" y="201"/>
                    <a:pt x="9500" y="527"/>
                  </a:cubicBezTo>
                  <a:cubicBezTo>
                    <a:pt x="7378" y="1226"/>
                    <a:pt x="5372" y="2412"/>
                    <a:pt x="3081" y="2412"/>
                  </a:cubicBezTo>
                  <a:cubicBezTo>
                    <a:pt x="2990" y="2412"/>
                    <a:pt x="2899" y="2410"/>
                    <a:pt x="2808" y="2406"/>
                  </a:cubicBezTo>
                  <a:cubicBezTo>
                    <a:pt x="2808" y="2406"/>
                    <a:pt x="201" y="3233"/>
                    <a:pt x="302" y="4687"/>
                  </a:cubicBezTo>
                  <a:cubicBezTo>
                    <a:pt x="402" y="6266"/>
                    <a:pt x="2281" y="6893"/>
                    <a:pt x="2281" y="6893"/>
                  </a:cubicBezTo>
                  <a:cubicBezTo>
                    <a:pt x="2281" y="6893"/>
                    <a:pt x="502" y="7519"/>
                    <a:pt x="627" y="8873"/>
                  </a:cubicBezTo>
                  <a:cubicBezTo>
                    <a:pt x="627" y="10326"/>
                    <a:pt x="2081" y="10752"/>
                    <a:pt x="2081" y="10752"/>
                  </a:cubicBezTo>
                  <a:cubicBezTo>
                    <a:pt x="2081" y="10752"/>
                    <a:pt x="1" y="12005"/>
                    <a:pt x="302" y="13584"/>
                  </a:cubicBezTo>
                  <a:cubicBezTo>
                    <a:pt x="627" y="15138"/>
                    <a:pt x="2382" y="15339"/>
                    <a:pt x="2382" y="15339"/>
                  </a:cubicBezTo>
                  <a:cubicBezTo>
                    <a:pt x="2382" y="15339"/>
                    <a:pt x="101" y="17745"/>
                    <a:pt x="2281" y="19725"/>
                  </a:cubicBezTo>
                  <a:cubicBezTo>
                    <a:pt x="8146" y="17544"/>
                    <a:pt x="11780" y="14311"/>
                    <a:pt x="13660" y="10552"/>
                  </a:cubicBezTo>
                  <a:cubicBezTo>
                    <a:pt x="15540" y="6792"/>
                    <a:pt x="15966" y="4060"/>
                    <a:pt x="15439" y="2406"/>
                  </a:cubicBezTo>
                  <a:cubicBezTo>
                    <a:pt x="14913" y="727"/>
                    <a:pt x="13660" y="0"/>
                    <a:pt x="12307"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8"/>
            <p:cNvSpPr/>
            <p:nvPr/>
          </p:nvSpPr>
          <p:spPr>
            <a:xfrm flipH="1">
              <a:off x="5917395" y="3528767"/>
              <a:ext cx="217792" cy="221673"/>
            </a:xfrm>
            <a:custGeom>
              <a:avLst/>
              <a:gdLst/>
              <a:ahLst/>
              <a:cxnLst/>
              <a:rect l="l" t="t" r="r" b="b"/>
              <a:pathLst>
                <a:path w="12958" h="13187" extrusionOk="0">
                  <a:moveTo>
                    <a:pt x="3869" y="0"/>
                  </a:moveTo>
                  <a:cubicBezTo>
                    <a:pt x="3128" y="0"/>
                    <a:pt x="2590" y="1458"/>
                    <a:pt x="2406" y="2122"/>
                  </a:cubicBezTo>
                  <a:cubicBezTo>
                    <a:pt x="2306" y="2648"/>
                    <a:pt x="2306" y="3275"/>
                    <a:pt x="2206" y="3902"/>
                  </a:cubicBezTo>
                  <a:cubicBezTo>
                    <a:pt x="1780" y="8187"/>
                    <a:pt x="0" y="10167"/>
                    <a:pt x="2507" y="12573"/>
                  </a:cubicBezTo>
                  <a:cubicBezTo>
                    <a:pt x="2952" y="12997"/>
                    <a:pt x="3519" y="13187"/>
                    <a:pt x="4152" y="13187"/>
                  </a:cubicBezTo>
                  <a:cubicBezTo>
                    <a:pt x="6476" y="13187"/>
                    <a:pt x="9701" y="10637"/>
                    <a:pt x="11178" y="7761"/>
                  </a:cubicBezTo>
                  <a:cubicBezTo>
                    <a:pt x="11604" y="7034"/>
                    <a:pt x="12432" y="5455"/>
                    <a:pt x="12958" y="3375"/>
                  </a:cubicBezTo>
                  <a:cubicBezTo>
                    <a:pt x="12657" y="3147"/>
                    <a:pt x="12369" y="3058"/>
                    <a:pt x="12103" y="3058"/>
                  </a:cubicBezTo>
                  <a:cubicBezTo>
                    <a:pt x="11261" y="3058"/>
                    <a:pt x="10652" y="3950"/>
                    <a:pt x="10652" y="4102"/>
                  </a:cubicBezTo>
                  <a:cubicBezTo>
                    <a:pt x="10652" y="3902"/>
                    <a:pt x="11604" y="1796"/>
                    <a:pt x="10452" y="1170"/>
                  </a:cubicBezTo>
                  <a:cubicBezTo>
                    <a:pt x="10317" y="1085"/>
                    <a:pt x="10174" y="1047"/>
                    <a:pt x="10028" y="1047"/>
                  </a:cubicBezTo>
                  <a:cubicBezTo>
                    <a:pt x="8927" y="1047"/>
                    <a:pt x="7608" y="3186"/>
                    <a:pt x="7519" y="3275"/>
                  </a:cubicBezTo>
                  <a:cubicBezTo>
                    <a:pt x="7619" y="3175"/>
                    <a:pt x="8472" y="869"/>
                    <a:pt x="7093" y="343"/>
                  </a:cubicBezTo>
                  <a:cubicBezTo>
                    <a:pt x="6998" y="308"/>
                    <a:pt x="6907" y="292"/>
                    <a:pt x="6818" y="292"/>
                  </a:cubicBezTo>
                  <a:cubicBezTo>
                    <a:pt x="5560" y="292"/>
                    <a:pt x="5013" y="3576"/>
                    <a:pt x="5013" y="3576"/>
                  </a:cubicBezTo>
                  <a:cubicBezTo>
                    <a:pt x="5013" y="3576"/>
                    <a:pt x="5113" y="343"/>
                    <a:pt x="4086" y="42"/>
                  </a:cubicBezTo>
                  <a:cubicBezTo>
                    <a:pt x="4012" y="14"/>
                    <a:pt x="3939" y="0"/>
                    <a:pt x="3869"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8"/>
            <p:cNvSpPr/>
            <p:nvPr/>
          </p:nvSpPr>
          <p:spPr>
            <a:xfrm flipH="1">
              <a:off x="6142330" y="3693606"/>
              <a:ext cx="270029" cy="190659"/>
            </a:xfrm>
            <a:custGeom>
              <a:avLst/>
              <a:gdLst/>
              <a:ahLst/>
              <a:cxnLst/>
              <a:rect l="l" t="t" r="r" b="b"/>
              <a:pathLst>
                <a:path w="16066" h="11342" extrusionOk="0">
                  <a:moveTo>
                    <a:pt x="3645" y="0"/>
                  </a:moveTo>
                  <a:cubicBezTo>
                    <a:pt x="2720" y="0"/>
                    <a:pt x="1454" y="130"/>
                    <a:pt x="1454" y="888"/>
                  </a:cubicBezTo>
                  <a:cubicBezTo>
                    <a:pt x="1454" y="2141"/>
                    <a:pt x="4587" y="3168"/>
                    <a:pt x="4787" y="3168"/>
                  </a:cubicBezTo>
                  <a:cubicBezTo>
                    <a:pt x="4698" y="3168"/>
                    <a:pt x="3893" y="3046"/>
                    <a:pt x="3023" y="3046"/>
                  </a:cubicBezTo>
                  <a:cubicBezTo>
                    <a:pt x="1927" y="3046"/>
                    <a:pt x="727" y="3240"/>
                    <a:pt x="727" y="4121"/>
                  </a:cubicBezTo>
                  <a:cubicBezTo>
                    <a:pt x="727" y="5775"/>
                    <a:pt x="3534" y="5775"/>
                    <a:pt x="3534" y="5775"/>
                  </a:cubicBezTo>
                  <a:cubicBezTo>
                    <a:pt x="3534" y="5775"/>
                    <a:pt x="0" y="6401"/>
                    <a:pt x="201" y="7880"/>
                  </a:cubicBezTo>
                  <a:cubicBezTo>
                    <a:pt x="456" y="9019"/>
                    <a:pt x="1974" y="9143"/>
                    <a:pt x="2727" y="9143"/>
                  </a:cubicBezTo>
                  <a:cubicBezTo>
                    <a:pt x="2935" y="9143"/>
                    <a:pt x="3084" y="9133"/>
                    <a:pt x="3133" y="9133"/>
                  </a:cubicBezTo>
                  <a:cubicBezTo>
                    <a:pt x="2907" y="9233"/>
                    <a:pt x="1028" y="9660"/>
                    <a:pt x="1654" y="11314"/>
                  </a:cubicBezTo>
                  <a:cubicBezTo>
                    <a:pt x="2114" y="11333"/>
                    <a:pt x="2550" y="11341"/>
                    <a:pt x="2963" y="11341"/>
                  </a:cubicBezTo>
                  <a:cubicBezTo>
                    <a:pt x="4710" y="11341"/>
                    <a:pt x="6022" y="11194"/>
                    <a:pt x="6792" y="11113"/>
                  </a:cubicBezTo>
                  <a:cubicBezTo>
                    <a:pt x="11278" y="10487"/>
                    <a:pt x="16065" y="6928"/>
                    <a:pt x="14812" y="4020"/>
                  </a:cubicBezTo>
                  <a:cubicBezTo>
                    <a:pt x="13258" y="562"/>
                    <a:pt x="10652" y="1614"/>
                    <a:pt x="6040" y="462"/>
                  </a:cubicBezTo>
                  <a:cubicBezTo>
                    <a:pt x="5539" y="361"/>
                    <a:pt x="5113" y="261"/>
                    <a:pt x="4587" y="35"/>
                  </a:cubicBezTo>
                  <a:cubicBezTo>
                    <a:pt x="4518" y="35"/>
                    <a:pt x="4128" y="0"/>
                    <a:pt x="3645" y="0"/>
                  </a:cubicBezTo>
                  <a:close/>
                </a:path>
              </a:pathLst>
            </a:custGeom>
            <a:solidFill>
              <a:srgbClr val="C48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8"/>
            <p:cNvSpPr/>
            <p:nvPr/>
          </p:nvSpPr>
          <p:spPr>
            <a:xfrm flipH="1">
              <a:off x="6370223" y="2670482"/>
              <a:ext cx="226649" cy="177749"/>
            </a:xfrm>
            <a:custGeom>
              <a:avLst/>
              <a:gdLst/>
              <a:ahLst/>
              <a:cxnLst/>
              <a:rect l="l" t="t" r="r" b="b"/>
              <a:pathLst>
                <a:path w="13485" h="10574" extrusionOk="0">
                  <a:moveTo>
                    <a:pt x="6674" y="1"/>
                  </a:moveTo>
                  <a:cubicBezTo>
                    <a:pt x="4748" y="1"/>
                    <a:pt x="2778" y="922"/>
                    <a:pt x="1680" y="3355"/>
                  </a:cubicBezTo>
                  <a:cubicBezTo>
                    <a:pt x="1" y="7441"/>
                    <a:pt x="2732" y="10373"/>
                    <a:pt x="2732" y="10373"/>
                  </a:cubicBezTo>
                  <a:lnTo>
                    <a:pt x="2833" y="10573"/>
                  </a:lnTo>
                  <a:cubicBezTo>
                    <a:pt x="4330" y="10183"/>
                    <a:pt x="6021" y="9910"/>
                    <a:pt x="7791" y="9910"/>
                  </a:cubicBezTo>
                  <a:cubicBezTo>
                    <a:pt x="8866" y="9910"/>
                    <a:pt x="9971" y="10011"/>
                    <a:pt x="11078" y="10248"/>
                  </a:cubicBezTo>
                  <a:cubicBezTo>
                    <a:pt x="13484" y="7967"/>
                    <a:pt x="13384" y="3781"/>
                    <a:pt x="10753" y="1476"/>
                  </a:cubicBezTo>
                  <a:cubicBezTo>
                    <a:pt x="9737" y="594"/>
                    <a:pt x="8220" y="1"/>
                    <a:pt x="6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8"/>
            <p:cNvSpPr/>
            <p:nvPr/>
          </p:nvSpPr>
          <p:spPr>
            <a:xfrm flipH="1">
              <a:off x="5685704" y="2762651"/>
              <a:ext cx="1381274" cy="1813093"/>
            </a:xfrm>
            <a:custGeom>
              <a:avLst/>
              <a:gdLst/>
              <a:ahLst/>
              <a:cxnLst/>
              <a:rect l="l" t="t" r="r" b="b"/>
              <a:pathLst>
                <a:path w="82182" h="107858" extrusionOk="0">
                  <a:moveTo>
                    <a:pt x="59308" y="45575"/>
                  </a:moveTo>
                  <a:cubicBezTo>
                    <a:pt x="59378" y="45575"/>
                    <a:pt x="59451" y="45589"/>
                    <a:pt x="59525" y="45617"/>
                  </a:cubicBezTo>
                  <a:cubicBezTo>
                    <a:pt x="60552" y="45918"/>
                    <a:pt x="60452" y="49151"/>
                    <a:pt x="60452" y="49151"/>
                  </a:cubicBezTo>
                  <a:cubicBezTo>
                    <a:pt x="60452" y="49151"/>
                    <a:pt x="60999" y="45867"/>
                    <a:pt x="62257" y="45867"/>
                  </a:cubicBezTo>
                  <a:cubicBezTo>
                    <a:pt x="62346" y="45867"/>
                    <a:pt x="62437" y="45883"/>
                    <a:pt x="62532" y="45918"/>
                  </a:cubicBezTo>
                  <a:cubicBezTo>
                    <a:pt x="63911" y="46444"/>
                    <a:pt x="63058" y="48750"/>
                    <a:pt x="62958" y="48850"/>
                  </a:cubicBezTo>
                  <a:cubicBezTo>
                    <a:pt x="63047" y="48761"/>
                    <a:pt x="64366" y="46622"/>
                    <a:pt x="65467" y="46622"/>
                  </a:cubicBezTo>
                  <a:cubicBezTo>
                    <a:pt x="65613" y="46622"/>
                    <a:pt x="65756" y="46660"/>
                    <a:pt x="65891" y="46745"/>
                  </a:cubicBezTo>
                  <a:cubicBezTo>
                    <a:pt x="67043" y="47371"/>
                    <a:pt x="66091" y="49477"/>
                    <a:pt x="66091" y="49677"/>
                  </a:cubicBezTo>
                  <a:cubicBezTo>
                    <a:pt x="66091" y="49525"/>
                    <a:pt x="66700" y="48633"/>
                    <a:pt x="67542" y="48633"/>
                  </a:cubicBezTo>
                  <a:cubicBezTo>
                    <a:pt x="67808" y="48633"/>
                    <a:pt x="68096" y="48722"/>
                    <a:pt x="68397" y="48950"/>
                  </a:cubicBezTo>
                  <a:cubicBezTo>
                    <a:pt x="67871" y="51030"/>
                    <a:pt x="67043" y="52609"/>
                    <a:pt x="66617" y="53336"/>
                  </a:cubicBezTo>
                  <a:cubicBezTo>
                    <a:pt x="65140" y="56212"/>
                    <a:pt x="61915" y="58762"/>
                    <a:pt x="59591" y="58762"/>
                  </a:cubicBezTo>
                  <a:cubicBezTo>
                    <a:pt x="58958" y="58762"/>
                    <a:pt x="58391" y="58572"/>
                    <a:pt x="57946" y="58148"/>
                  </a:cubicBezTo>
                  <a:cubicBezTo>
                    <a:pt x="55439" y="55742"/>
                    <a:pt x="57219" y="53762"/>
                    <a:pt x="57645" y="49477"/>
                  </a:cubicBezTo>
                  <a:cubicBezTo>
                    <a:pt x="57745" y="48850"/>
                    <a:pt x="57745" y="48223"/>
                    <a:pt x="57845" y="47697"/>
                  </a:cubicBezTo>
                  <a:cubicBezTo>
                    <a:pt x="58029" y="47033"/>
                    <a:pt x="58567" y="45575"/>
                    <a:pt x="59308" y="45575"/>
                  </a:cubicBezTo>
                  <a:close/>
                  <a:moveTo>
                    <a:pt x="42593" y="55381"/>
                  </a:moveTo>
                  <a:cubicBezTo>
                    <a:pt x="43076" y="55381"/>
                    <a:pt x="43466" y="55416"/>
                    <a:pt x="43535" y="55416"/>
                  </a:cubicBezTo>
                  <a:cubicBezTo>
                    <a:pt x="44061" y="55642"/>
                    <a:pt x="44487" y="55742"/>
                    <a:pt x="44988" y="55843"/>
                  </a:cubicBezTo>
                  <a:cubicBezTo>
                    <a:pt x="49600" y="56995"/>
                    <a:pt x="52206" y="55943"/>
                    <a:pt x="53760" y="59401"/>
                  </a:cubicBezTo>
                  <a:cubicBezTo>
                    <a:pt x="55013" y="62309"/>
                    <a:pt x="50226" y="65868"/>
                    <a:pt x="45740" y="66494"/>
                  </a:cubicBezTo>
                  <a:cubicBezTo>
                    <a:pt x="44970" y="66575"/>
                    <a:pt x="43658" y="66722"/>
                    <a:pt x="41911" y="66722"/>
                  </a:cubicBezTo>
                  <a:cubicBezTo>
                    <a:pt x="41498" y="66722"/>
                    <a:pt x="41062" y="66714"/>
                    <a:pt x="40602" y="66695"/>
                  </a:cubicBezTo>
                  <a:cubicBezTo>
                    <a:pt x="39976" y="65041"/>
                    <a:pt x="41855" y="64614"/>
                    <a:pt x="42081" y="64514"/>
                  </a:cubicBezTo>
                  <a:cubicBezTo>
                    <a:pt x="42032" y="64514"/>
                    <a:pt x="41883" y="64524"/>
                    <a:pt x="41675" y="64524"/>
                  </a:cubicBezTo>
                  <a:cubicBezTo>
                    <a:pt x="40922" y="64524"/>
                    <a:pt x="39404" y="64400"/>
                    <a:pt x="39149" y="63261"/>
                  </a:cubicBezTo>
                  <a:cubicBezTo>
                    <a:pt x="38948" y="61782"/>
                    <a:pt x="42482" y="61156"/>
                    <a:pt x="42482" y="61156"/>
                  </a:cubicBezTo>
                  <a:cubicBezTo>
                    <a:pt x="42482" y="61156"/>
                    <a:pt x="39675" y="61156"/>
                    <a:pt x="39675" y="59502"/>
                  </a:cubicBezTo>
                  <a:cubicBezTo>
                    <a:pt x="39675" y="58621"/>
                    <a:pt x="40875" y="58427"/>
                    <a:pt x="41971" y="58427"/>
                  </a:cubicBezTo>
                  <a:cubicBezTo>
                    <a:pt x="42841" y="58427"/>
                    <a:pt x="43646" y="58549"/>
                    <a:pt x="43735" y="58549"/>
                  </a:cubicBezTo>
                  <a:cubicBezTo>
                    <a:pt x="43535" y="58549"/>
                    <a:pt x="40402" y="57522"/>
                    <a:pt x="40402" y="56269"/>
                  </a:cubicBezTo>
                  <a:cubicBezTo>
                    <a:pt x="40402" y="55511"/>
                    <a:pt x="41668" y="55381"/>
                    <a:pt x="42593" y="55381"/>
                  </a:cubicBezTo>
                  <a:close/>
                  <a:moveTo>
                    <a:pt x="17484" y="0"/>
                  </a:moveTo>
                  <a:cubicBezTo>
                    <a:pt x="13836" y="0"/>
                    <a:pt x="10347" y="3436"/>
                    <a:pt x="11279" y="7697"/>
                  </a:cubicBezTo>
                  <a:cubicBezTo>
                    <a:pt x="12006" y="11156"/>
                    <a:pt x="15339" y="12409"/>
                    <a:pt x="15339" y="12409"/>
                  </a:cubicBezTo>
                  <a:cubicBezTo>
                    <a:pt x="15339" y="12409"/>
                    <a:pt x="1" y="35266"/>
                    <a:pt x="3334" y="66294"/>
                  </a:cubicBezTo>
                  <a:cubicBezTo>
                    <a:pt x="5940" y="90204"/>
                    <a:pt x="23810" y="105768"/>
                    <a:pt x="45840" y="107522"/>
                  </a:cubicBezTo>
                  <a:cubicBezTo>
                    <a:pt x="48537" y="107750"/>
                    <a:pt x="51078" y="107857"/>
                    <a:pt x="53467" y="107857"/>
                  </a:cubicBezTo>
                  <a:cubicBezTo>
                    <a:pt x="61070" y="107857"/>
                    <a:pt x="67139" y="106770"/>
                    <a:pt x="71830" y="105016"/>
                  </a:cubicBezTo>
                  <a:cubicBezTo>
                    <a:pt x="69650" y="103036"/>
                    <a:pt x="71931" y="100630"/>
                    <a:pt x="71931" y="100630"/>
                  </a:cubicBezTo>
                  <a:cubicBezTo>
                    <a:pt x="71931" y="100630"/>
                    <a:pt x="70176" y="100429"/>
                    <a:pt x="69851" y="98875"/>
                  </a:cubicBezTo>
                  <a:cubicBezTo>
                    <a:pt x="69550" y="97296"/>
                    <a:pt x="71630" y="96043"/>
                    <a:pt x="71630" y="96043"/>
                  </a:cubicBezTo>
                  <a:cubicBezTo>
                    <a:pt x="71630" y="96043"/>
                    <a:pt x="70176" y="95617"/>
                    <a:pt x="70176" y="94164"/>
                  </a:cubicBezTo>
                  <a:cubicBezTo>
                    <a:pt x="70051" y="92810"/>
                    <a:pt x="71830" y="92184"/>
                    <a:pt x="71830" y="92184"/>
                  </a:cubicBezTo>
                  <a:cubicBezTo>
                    <a:pt x="71830" y="92184"/>
                    <a:pt x="69951" y="91557"/>
                    <a:pt x="69851" y="89978"/>
                  </a:cubicBezTo>
                  <a:cubicBezTo>
                    <a:pt x="69750" y="88524"/>
                    <a:pt x="72357" y="87697"/>
                    <a:pt x="72357" y="87697"/>
                  </a:cubicBezTo>
                  <a:cubicBezTo>
                    <a:pt x="72448" y="87701"/>
                    <a:pt x="72539" y="87703"/>
                    <a:pt x="72630" y="87703"/>
                  </a:cubicBezTo>
                  <a:cubicBezTo>
                    <a:pt x="74921" y="87703"/>
                    <a:pt x="76927" y="86517"/>
                    <a:pt x="79049" y="85818"/>
                  </a:cubicBezTo>
                  <a:cubicBezTo>
                    <a:pt x="79049" y="85818"/>
                    <a:pt x="79976" y="83712"/>
                    <a:pt x="80828" y="80579"/>
                  </a:cubicBezTo>
                  <a:cubicBezTo>
                    <a:pt x="81555" y="77672"/>
                    <a:pt x="82181" y="74013"/>
                    <a:pt x="81856" y="70053"/>
                  </a:cubicBezTo>
                  <a:cubicBezTo>
                    <a:pt x="81455" y="64188"/>
                    <a:pt x="79049" y="59176"/>
                    <a:pt x="76317" y="55316"/>
                  </a:cubicBezTo>
                  <a:cubicBezTo>
                    <a:pt x="72783" y="50203"/>
                    <a:pt x="68698" y="47171"/>
                    <a:pt x="68698" y="47171"/>
                  </a:cubicBezTo>
                  <a:cubicBezTo>
                    <a:pt x="69023" y="44990"/>
                    <a:pt x="68923" y="42258"/>
                    <a:pt x="67670" y="39451"/>
                  </a:cubicBezTo>
                  <a:cubicBezTo>
                    <a:pt x="66292" y="36093"/>
                    <a:pt x="63585" y="32860"/>
                    <a:pt x="57219" y="30153"/>
                  </a:cubicBezTo>
                  <a:lnTo>
                    <a:pt x="57119" y="30153"/>
                  </a:lnTo>
                  <a:cubicBezTo>
                    <a:pt x="57946" y="27647"/>
                    <a:pt x="58046" y="25141"/>
                    <a:pt x="57419" y="22735"/>
                  </a:cubicBezTo>
                  <a:cubicBezTo>
                    <a:pt x="55865" y="16369"/>
                    <a:pt x="50427" y="15542"/>
                    <a:pt x="49174" y="13862"/>
                  </a:cubicBezTo>
                  <a:cubicBezTo>
                    <a:pt x="48547" y="12910"/>
                    <a:pt x="47294" y="7396"/>
                    <a:pt x="41655" y="5090"/>
                  </a:cubicBezTo>
                  <a:cubicBezTo>
                    <a:pt x="40828" y="4765"/>
                    <a:pt x="39875" y="4564"/>
                    <a:pt x="39048" y="4364"/>
                  </a:cubicBezTo>
                  <a:cubicBezTo>
                    <a:pt x="37916" y="4122"/>
                    <a:pt x="36787" y="4018"/>
                    <a:pt x="35689" y="4018"/>
                  </a:cubicBezTo>
                  <a:cubicBezTo>
                    <a:pt x="33945" y="4018"/>
                    <a:pt x="32279" y="4280"/>
                    <a:pt x="30803" y="4664"/>
                  </a:cubicBezTo>
                  <a:cubicBezTo>
                    <a:pt x="26943" y="5617"/>
                    <a:pt x="24311" y="7171"/>
                    <a:pt x="24311" y="7171"/>
                  </a:cubicBezTo>
                  <a:cubicBezTo>
                    <a:pt x="24211" y="4765"/>
                    <a:pt x="22432" y="1130"/>
                    <a:pt x="18898" y="178"/>
                  </a:cubicBezTo>
                  <a:cubicBezTo>
                    <a:pt x="18430" y="58"/>
                    <a:pt x="17956" y="0"/>
                    <a:pt x="17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8"/>
            <p:cNvSpPr/>
            <p:nvPr/>
          </p:nvSpPr>
          <p:spPr>
            <a:xfrm flipH="1">
              <a:off x="6094731" y="3220219"/>
              <a:ext cx="417885" cy="275129"/>
            </a:xfrm>
            <a:custGeom>
              <a:avLst/>
              <a:gdLst/>
              <a:ahLst/>
              <a:cxnLst/>
              <a:rect l="l" t="t" r="r" b="b"/>
              <a:pathLst>
                <a:path w="24863" h="16367" extrusionOk="0">
                  <a:moveTo>
                    <a:pt x="24762" y="1"/>
                  </a:moveTo>
                  <a:lnTo>
                    <a:pt x="24662" y="101"/>
                  </a:lnTo>
                  <a:cubicBezTo>
                    <a:pt x="24436" y="1480"/>
                    <a:pt x="24035" y="2733"/>
                    <a:pt x="23509" y="3986"/>
                  </a:cubicBezTo>
                  <a:cubicBezTo>
                    <a:pt x="22983" y="5239"/>
                    <a:pt x="22256" y="6367"/>
                    <a:pt x="21404" y="7419"/>
                  </a:cubicBezTo>
                  <a:cubicBezTo>
                    <a:pt x="19850" y="9500"/>
                    <a:pt x="17870" y="11379"/>
                    <a:pt x="15564" y="12758"/>
                  </a:cubicBezTo>
                  <a:cubicBezTo>
                    <a:pt x="13258" y="14211"/>
                    <a:pt x="10752" y="15139"/>
                    <a:pt x="8045" y="15565"/>
                  </a:cubicBezTo>
                  <a:cubicBezTo>
                    <a:pt x="7139" y="15710"/>
                    <a:pt x="6180" y="15815"/>
                    <a:pt x="5207" y="15815"/>
                  </a:cubicBezTo>
                  <a:cubicBezTo>
                    <a:pt x="4835" y="15815"/>
                    <a:pt x="4460" y="15800"/>
                    <a:pt x="4085" y="15765"/>
                  </a:cubicBezTo>
                  <a:cubicBezTo>
                    <a:pt x="2732" y="15765"/>
                    <a:pt x="1354" y="15565"/>
                    <a:pt x="100" y="15264"/>
                  </a:cubicBezTo>
                  <a:lnTo>
                    <a:pt x="0" y="15264"/>
                  </a:lnTo>
                  <a:lnTo>
                    <a:pt x="0" y="15364"/>
                  </a:lnTo>
                  <a:cubicBezTo>
                    <a:pt x="1354" y="15891"/>
                    <a:pt x="2732" y="16191"/>
                    <a:pt x="4085" y="16292"/>
                  </a:cubicBezTo>
                  <a:cubicBezTo>
                    <a:pt x="4762" y="16342"/>
                    <a:pt x="5439" y="16367"/>
                    <a:pt x="6115" y="16367"/>
                  </a:cubicBezTo>
                  <a:cubicBezTo>
                    <a:pt x="6792" y="16367"/>
                    <a:pt x="7469" y="16342"/>
                    <a:pt x="8146" y="16292"/>
                  </a:cubicBezTo>
                  <a:cubicBezTo>
                    <a:pt x="10978" y="15891"/>
                    <a:pt x="13584" y="14938"/>
                    <a:pt x="15990" y="13485"/>
                  </a:cubicBezTo>
                  <a:cubicBezTo>
                    <a:pt x="18396" y="12006"/>
                    <a:pt x="20376" y="10126"/>
                    <a:pt x="22030" y="7845"/>
                  </a:cubicBezTo>
                  <a:cubicBezTo>
                    <a:pt x="23609" y="5540"/>
                    <a:pt x="24662" y="2933"/>
                    <a:pt x="24862" y="101"/>
                  </a:cubicBezTo>
                  <a:cubicBezTo>
                    <a:pt x="24862" y="101"/>
                    <a:pt x="24862" y="1"/>
                    <a:pt x="24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8"/>
            <p:cNvSpPr/>
            <p:nvPr/>
          </p:nvSpPr>
          <p:spPr>
            <a:xfrm flipH="1">
              <a:off x="5636844" y="3978401"/>
              <a:ext cx="977289" cy="263093"/>
            </a:xfrm>
            <a:custGeom>
              <a:avLst/>
              <a:gdLst/>
              <a:ahLst/>
              <a:cxnLst/>
              <a:rect l="l" t="t" r="r" b="b"/>
              <a:pathLst>
                <a:path w="58146" h="15651" extrusionOk="0">
                  <a:moveTo>
                    <a:pt x="17196" y="0"/>
                  </a:moveTo>
                  <a:cubicBezTo>
                    <a:pt x="16083" y="0"/>
                    <a:pt x="14975" y="71"/>
                    <a:pt x="13885" y="236"/>
                  </a:cubicBezTo>
                  <a:cubicBezTo>
                    <a:pt x="11053" y="637"/>
                    <a:pt x="8246" y="1590"/>
                    <a:pt x="5840" y="3043"/>
                  </a:cubicBezTo>
                  <a:cubicBezTo>
                    <a:pt x="3434" y="4622"/>
                    <a:pt x="1353" y="6703"/>
                    <a:pt x="0" y="9209"/>
                  </a:cubicBezTo>
                  <a:lnTo>
                    <a:pt x="0" y="9309"/>
                  </a:lnTo>
                  <a:lnTo>
                    <a:pt x="100" y="9309"/>
                  </a:lnTo>
                  <a:cubicBezTo>
                    <a:pt x="1654" y="6903"/>
                    <a:pt x="3759" y="4923"/>
                    <a:pt x="6140" y="3570"/>
                  </a:cubicBezTo>
                  <a:cubicBezTo>
                    <a:pt x="8446" y="2116"/>
                    <a:pt x="11153" y="1264"/>
                    <a:pt x="13985" y="963"/>
                  </a:cubicBezTo>
                  <a:cubicBezTo>
                    <a:pt x="15071" y="832"/>
                    <a:pt x="16178" y="770"/>
                    <a:pt x="17295" y="770"/>
                  </a:cubicBezTo>
                  <a:cubicBezTo>
                    <a:pt x="18961" y="770"/>
                    <a:pt x="20650" y="909"/>
                    <a:pt x="22331" y="1164"/>
                  </a:cubicBezTo>
                  <a:cubicBezTo>
                    <a:pt x="25063" y="1590"/>
                    <a:pt x="27770" y="2317"/>
                    <a:pt x="30176" y="3570"/>
                  </a:cubicBezTo>
                  <a:cubicBezTo>
                    <a:pt x="30476" y="3770"/>
                    <a:pt x="30802" y="3871"/>
                    <a:pt x="31103" y="4096"/>
                  </a:cubicBezTo>
                  <a:lnTo>
                    <a:pt x="32055" y="4622"/>
                  </a:lnTo>
                  <a:cubicBezTo>
                    <a:pt x="32256" y="4823"/>
                    <a:pt x="32582" y="5023"/>
                    <a:pt x="32882" y="5249"/>
                  </a:cubicBezTo>
                  <a:cubicBezTo>
                    <a:pt x="33083" y="5449"/>
                    <a:pt x="33409" y="5650"/>
                    <a:pt x="33609" y="5876"/>
                  </a:cubicBezTo>
                  <a:cubicBezTo>
                    <a:pt x="34762" y="6803"/>
                    <a:pt x="35589" y="7855"/>
                    <a:pt x="36542" y="8883"/>
                  </a:cubicBezTo>
                  <a:cubicBezTo>
                    <a:pt x="37469" y="9936"/>
                    <a:pt x="38321" y="11089"/>
                    <a:pt x="39248" y="12141"/>
                  </a:cubicBezTo>
                  <a:cubicBezTo>
                    <a:pt x="39474" y="12442"/>
                    <a:pt x="39674" y="12642"/>
                    <a:pt x="39975" y="12968"/>
                  </a:cubicBezTo>
                  <a:cubicBezTo>
                    <a:pt x="40201" y="13169"/>
                    <a:pt x="40501" y="13394"/>
                    <a:pt x="40827" y="13695"/>
                  </a:cubicBezTo>
                  <a:cubicBezTo>
                    <a:pt x="40928" y="13795"/>
                    <a:pt x="41028" y="13896"/>
                    <a:pt x="41228" y="14021"/>
                  </a:cubicBezTo>
                  <a:lnTo>
                    <a:pt x="41654" y="14322"/>
                  </a:lnTo>
                  <a:cubicBezTo>
                    <a:pt x="41980" y="14522"/>
                    <a:pt x="42281" y="14748"/>
                    <a:pt x="42607" y="14848"/>
                  </a:cubicBezTo>
                  <a:cubicBezTo>
                    <a:pt x="43233" y="15149"/>
                    <a:pt x="43960" y="15475"/>
                    <a:pt x="44687" y="15575"/>
                  </a:cubicBezTo>
                  <a:cubicBezTo>
                    <a:pt x="45050" y="15625"/>
                    <a:pt x="45414" y="15650"/>
                    <a:pt x="45777" y="15650"/>
                  </a:cubicBezTo>
                  <a:cubicBezTo>
                    <a:pt x="46141" y="15650"/>
                    <a:pt x="46504" y="15625"/>
                    <a:pt x="46867" y="15575"/>
                  </a:cubicBezTo>
                  <a:cubicBezTo>
                    <a:pt x="48346" y="15374"/>
                    <a:pt x="49700" y="14748"/>
                    <a:pt x="50953" y="14221"/>
                  </a:cubicBezTo>
                  <a:cubicBezTo>
                    <a:pt x="52206" y="13595"/>
                    <a:pt x="53559" y="13169"/>
                    <a:pt x="54913" y="13169"/>
                  </a:cubicBezTo>
                  <a:cubicBezTo>
                    <a:pt x="55639" y="13169"/>
                    <a:pt x="56266" y="13394"/>
                    <a:pt x="56792" y="13795"/>
                  </a:cubicBezTo>
                  <a:cubicBezTo>
                    <a:pt x="57419" y="14121"/>
                    <a:pt x="57745" y="14748"/>
                    <a:pt x="57945" y="15475"/>
                  </a:cubicBezTo>
                  <a:lnTo>
                    <a:pt x="58045" y="15475"/>
                  </a:lnTo>
                  <a:cubicBezTo>
                    <a:pt x="58146" y="15475"/>
                    <a:pt x="58146" y="15475"/>
                    <a:pt x="58146" y="15374"/>
                  </a:cubicBezTo>
                  <a:cubicBezTo>
                    <a:pt x="57945" y="14748"/>
                    <a:pt x="57519" y="14021"/>
                    <a:pt x="57018" y="13595"/>
                  </a:cubicBezTo>
                  <a:cubicBezTo>
                    <a:pt x="56391" y="13069"/>
                    <a:pt x="55639" y="12868"/>
                    <a:pt x="54913" y="12868"/>
                  </a:cubicBezTo>
                  <a:cubicBezTo>
                    <a:pt x="54785" y="12859"/>
                    <a:pt x="54659" y="12855"/>
                    <a:pt x="54533" y="12855"/>
                  </a:cubicBezTo>
                  <a:cubicBezTo>
                    <a:pt x="53222" y="12855"/>
                    <a:pt x="51987" y="13306"/>
                    <a:pt x="50752" y="13695"/>
                  </a:cubicBezTo>
                  <a:cubicBezTo>
                    <a:pt x="49499" y="14221"/>
                    <a:pt x="48121" y="14848"/>
                    <a:pt x="46767" y="14948"/>
                  </a:cubicBezTo>
                  <a:cubicBezTo>
                    <a:pt x="46454" y="14998"/>
                    <a:pt x="46116" y="15023"/>
                    <a:pt x="45777" y="15023"/>
                  </a:cubicBezTo>
                  <a:cubicBezTo>
                    <a:pt x="45439" y="15023"/>
                    <a:pt x="45101" y="14998"/>
                    <a:pt x="44787" y="14948"/>
                  </a:cubicBezTo>
                  <a:cubicBezTo>
                    <a:pt x="44161" y="14848"/>
                    <a:pt x="43534" y="14648"/>
                    <a:pt x="42908" y="14322"/>
                  </a:cubicBezTo>
                  <a:cubicBezTo>
                    <a:pt x="41755" y="13595"/>
                    <a:pt x="40727" y="12768"/>
                    <a:pt x="39775" y="11715"/>
                  </a:cubicBezTo>
                  <a:cubicBezTo>
                    <a:pt x="38847" y="10663"/>
                    <a:pt x="37995" y="9510"/>
                    <a:pt x="37168" y="8382"/>
                  </a:cubicBezTo>
                  <a:cubicBezTo>
                    <a:pt x="36216" y="7329"/>
                    <a:pt x="35288" y="6176"/>
                    <a:pt x="34136" y="5249"/>
                  </a:cubicBezTo>
                  <a:cubicBezTo>
                    <a:pt x="33935" y="5023"/>
                    <a:pt x="33609" y="4823"/>
                    <a:pt x="33308" y="4622"/>
                  </a:cubicBezTo>
                  <a:cubicBezTo>
                    <a:pt x="33083" y="4397"/>
                    <a:pt x="32782" y="4196"/>
                    <a:pt x="32456" y="3996"/>
                  </a:cubicBezTo>
                  <a:lnTo>
                    <a:pt x="31529" y="3369"/>
                  </a:lnTo>
                  <a:cubicBezTo>
                    <a:pt x="31203" y="3144"/>
                    <a:pt x="30902" y="3043"/>
                    <a:pt x="30577" y="2843"/>
                  </a:cubicBezTo>
                  <a:cubicBezTo>
                    <a:pt x="28070" y="1590"/>
                    <a:pt x="25263" y="863"/>
                    <a:pt x="22431" y="437"/>
                  </a:cubicBezTo>
                  <a:cubicBezTo>
                    <a:pt x="20714" y="176"/>
                    <a:pt x="18950" y="0"/>
                    <a:pt x="171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8"/>
            <p:cNvSpPr/>
            <p:nvPr/>
          </p:nvSpPr>
          <p:spPr>
            <a:xfrm flipH="1">
              <a:off x="6380761" y="3706936"/>
              <a:ext cx="372387" cy="180657"/>
            </a:xfrm>
            <a:custGeom>
              <a:avLst/>
              <a:gdLst/>
              <a:ahLst/>
              <a:cxnLst/>
              <a:rect l="l" t="t" r="r" b="b"/>
              <a:pathLst>
                <a:path w="22156" h="10747" extrusionOk="0">
                  <a:moveTo>
                    <a:pt x="276" y="1"/>
                  </a:moveTo>
                  <a:cubicBezTo>
                    <a:pt x="226" y="1"/>
                    <a:pt x="176" y="32"/>
                    <a:pt x="126" y="95"/>
                  </a:cubicBezTo>
                  <a:cubicBezTo>
                    <a:pt x="0" y="95"/>
                    <a:pt x="0" y="195"/>
                    <a:pt x="0" y="295"/>
                  </a:cubicBezTo>
                  <a:cubicBezTo>
                    <a:pt x="326" y="721"/>
                    <a:pt x="627" y="1222"/>
                    <a:pt x="953" y="1648"/>
                  </a:cubicBezTo>
                  <a:cubicBezTo>
                    <a:pt x="1053" y="1849"/>
                    <a:pt x="1153" y="2075"/>
                    <a:pt x="1379" y="2275"/>
                  </a:cubicBezTo>
                  <a:lnTo>
                    <a:pt x="1880" y="2902"/>
                  </a:lnTo>
                  <a:cubicBezTo>
                    <a:pt x="2206" y="3328"/>
                    <a:pt x="2632" y="3729"/>
                    <a:pt x="2933" y="4055"/>
                  </a:cubicBezTo>
                  <a:cubicBezTo>
                    <a:pt x="3133" y="4255"/>
                    <a:pt x="3258" y="4481"/>
                    <a:pt x="3459" y="4681"/>
                  </a:cubicBezTo>
                  <a:lnTo>
                    <a:pt x="4086" y="5207"/>
                  </a:lnTo>
                  <a:cubicBezTo>
                    <a:pt x="5765" y="6561"/>
                    <a:pt x="7644" y="7714"/>
                    <a:pt x="9524" y="8541"/>
                  </a:cubicBezTo>
                  <a:cubicBezTo>
                    <a:pt x="11504" y="9368"/>
                    <a:pt x="13584" y="9894"/>
                    <a:pt x="15665" y="10320"/>
                  </a:cubicBezTo>
                  <a:cubicBezTo>
                    <a:pt x="16191" y="10320"/>
                    <a:pt x="16717" y="10420"/>
                    <a:pt x="17243" y="10521"/>
                  </a:cubicBezTo>
                  <a:lnTo>
                    <a:pt x="17970" y="10621"/>
                  </a:lnTo>
                  <a:lnTo>
                    <a:pt x="18797" y="10621"/>
                  </a:lnTo>
                  <a:cubicBezTo>
                    <a:pt x="19850" y="10746"/>
                    <a:pt x="20903" y="10746"/>
                    <a:pt x="21930" y="10746"/>
                  </a:cubicBezTo>
                  <a:cubicBezTo>
                    <a:pt x="22056" y="10746"/>
                    <a:pt x="22156" y="10621"/>
                    <a:pt x="22156" y="10521"/>
                  </a:cubicBezTo>
                  <a:cubicBezTo>
                    <a:pt x="22156" y="10420"/>
                    <a:pt x="22056" y="10320"/>
                    <a:pt x="21930" y="10320"/>
                  </a:cubicBezTo>
                  <a:cubicBezTo>
                    <a:pt x="20903" y="10220"/>
                    <a:pt x="19850" y="10220"/>
                    <a:pt x="18797" y="9994"/>
                  </a:cubicBezTo>
                  <a:lnTo>
                    <a:pt x="18071" y="9994"/>
                  </a:lnTo>
                  <a:lnTo>
                    <a:pt x="17344" y="9794"/>
                  </a:lnTo>
                  <a:cubicBezTo>
                    <a:pt x="16817" y="9794"/>
                    <a:pt x="16291" y="9694"/>
                    <a:pt x="15790" y="9593"/>
                  </a:cubicBezTo>
                  <a:cubicBezTo>
                    <a:pt x="13685" y="9167"/>
                    <a:pt x="11705" y="8541"/>
                    <a:pt x="9825" y="7714"/>
                  </a:cubicBezTo>
                  <a:cubicBezTo>
                    <a:pt x="7945" y="6987"/>
                    <a:pt x="6166" y="5934"/>
                    <a:pt x="4612" y="4681"/>
                  </a:cubicBezTo>
                  <a:cubicBezTo>
                    <a:pt x="2933" y="3328"/>
                    <a:pt x="1579" y="1849"/>
                    <a:pt x="426" y="95"/>
                  </a:cubicBezTo>
                  <a:cubicBezTo>
                    <a:pt x="376" y="32"/>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8"/>
            <p:cNvSpPr/>
            <p:nvPr/>
          </p:nvSpPr>
          <p:spPr>
            <a:xfrm flipH="1">
              <a:off x="6331885" y="3552637"/>
              <a:ext cx="248986" cy="145356"/>
            </a:xfrm>
            <a:custGeom>
              <a:avLst/>
              <a:gdLst/>
              <a:ahLst/>
              <a:cxnLst/>
              <a:rect l="l" t="t" r="r" b="b"/>
              <a:pathLst>
                <a:path w="14814" h="8647" extrusionOk="0">
                  <a:moveTo>
                    <a:pt x="201" y="0"/>
                  </a:moveTo>
                  <a:cubicBezTo>
                    <a:pt x="151" y="0"/>
                    <a:pt x="101" y="25"/>
                    <a:pt x="101" y="76"/>
                  </a:cubicBezTo>
                  <a:cubicBezTo>
                    <a:pt x="1" y="176"/>
                    <a:pt x="1" y="276"/>
                    <a:pt x="101" y="376"/>
                  </a:cubicBezTo>
                  <a:cubicBezTo>
                    <a:pt x="1154" y="1329"/>
                    <a:pt x="2181" y="2156"/>
                    <a:pt x="3334" y="3008"/>
                  </a:cubicBezTo>
                  <a:cubicBezTo>
                    <a:pt x="4487" y="3835"/>
                    <a:pt x="5640" y="4662"/>
                    <a:pt x="6793" y="5389"/>
                  </a:cubicBezTo>
                  <a:cubicBezTo>
                    <a:pt x="8046" y="6015"/>
                    <a:pt x="9299" y="6767"/>
                    <a:pt x="10552" y="7269"/>
                  </a:cubicBezTo>
                  <a:cubicBezTo>
                    <a:pt x="11806" y="7795"/>
                    <a:pt x="13159" y="8321"/>
                    <a:pt x="14512" y="8647"/>
                  </a:cubicBezTo>
                  <a:cubicBezTo>
                    <a:pt x="14613" y="8647"/>
                    <a:pt x="14713" y="8647"/>
                    <a:pt x="14713" y="8522"/>
                  </a:cubicBezTo>
                  <a:cubicBezTo>
                    <a:pt x="14813" y="8421"/>
                    <a:pt x="14713" y="8321"/>
                    <a:pt x="14613" y="8221"/>
                  </a:cubicBezTo>
                  <a:cubicBezTo>
                    <a:pt x="13986" y="8020"/>
                    <a:pt x="13359" y="7795"/>
                    <a:pt x="12733" y="7494"/>
                  </a:cubicBezTo>
                  <a:cubicBezTo>
                    <a:pt x="12106" y="7168"/>
                    <a:pt x="11480" y="6968"/>
                    <a:pt x="10853" y="6642"/>
                  </a:cubicBezTo>
                  <a:cubicBezTo>
                    <a:pt x="9600" y="6015"/>
                    <a:pt x="8447" y="5389"/>
                    <a:pt x="7194" y="4662"/>
                  </a:cubicBezTo>
                  <a:cubicBezTo>
                    <a:pt x="6041" y="3935"/>
                    <a:pt x="4913" y="3208"/>
                    <a:pt x="3760" y="2482"/>
                  </a:cubicBezTo>
                  <a:cubicBezTo>
                    <a:pt x="3134" y="2056"/>
                    <a:pt x="2607" y="1629"/>
                    <a:pt x="2081" y="1228"/>
                  </a:cubicBezTo>
                  <a:cubicBezTo>
                    <a:pt x="1455" y="903"/>
                    <a:pt x="928" y="502"/>
                    <a:pt x="302" y="76"/>
                  </a:cubicBezTo>
                  <a:cubicBezTo>
                    <a:pt x="302" y="25"/>
                    <a:pt x="25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8"/>
            <p:cNvSpPr/>
            <p:nvPr/>
          </p:nvSpPr>
          <p:spPr>
            <a:xfrm flipH="1">
              <a:off x="5903495" y="3266144"/>
              <a:ext cx="205152" cy="322735"/>
            </a:xfrm>
            <a:custGeom>
              <a:avLst/>
              <a:gdLst/>
              <a:ahLst/>
              <a:cxnLst/>
              <a:rect l="l" t="t" r="r" b="b"/>
              <a:pathLst>
                <a:path w="12206" h="19199" extrusionOk="0">
                  <a:moveTo>
                    <a:pt x="301" y="1"/>
                  </a:moveTo>
                  <a:cubicBezTo>
                    <a:pt x="201" y="1"/>
                    <a:pt x="101" y="1"/>
                    <a:pt x="0" y="101"/>
                  </a:cubicBezTo>
                  <a:cubicBezTo>
                    <a:pt x="0" y="201"/>
                    <a:pt x="0" y="301"/>
                    <a:pt x="101" y="301"/>
                  </a:cubicBezTo>
                  <a:lnTo>
                    <a:pt x="101" y="402"/>
                  </a:lnTo>
                  <a:cubicBezTo>
                    <a:pt x="1028" y="828"/>
                    <a:pt x="1880" y="1254"/>
                    <a:pt x="2807" y="1755"/>
                  </a:cubicBezTo>
                  <a:cubicBezTo>
                    <a:pt x="3634" y="2281"/>
                    <a:pt x="4487" y="2808"/>
                    <a:pt x="5213" y="3434"/>
                  </a:cubicBezTo>
                  <a:cubicBezTo>
                    <a:pt x="6767" y="4587"/>
                    <a:pt x="8246" y="5941"/>
                    <a:pt x="9274" y="7620"/>
                  </a:cubicBezTo>
                  <a:cubicBezTo>
                    <a:pt x="10326" y="9274"/>
                    <a:pt x="10953" y="11154"/>
                    <a:pt x="11279" y="13033"/>
                  </a:cubicBezTo>
                  <a:cubicBezTo>
                    <a:pt x="11479" y="14086"/>
                    <a:pt x="11579" y="15038"/>
                    <a:pt x="11479" y="16066"/>
                  </a:cubicBezTo>
                  <a:cubicBezTo>
                    <a:pt x="11479" y="17018"/>
                    <a:pt x="11279" y="17946"/>
                    <a:pt x="11153" y="18998"/>
                  </a:cubicBezTo>
                  <a:cubicBezTo>
                    <a:pt x="11153" y="19099"/>
                    <a:pt x="11153" y="19199"/>
                    <a:pt x="11279" y="19199"/>
                  </a:cubicBezTo>
                  <a:cubicBezTo>
                    <a:pt x="11379" y="19199"/>
                    <a:pt x="11479" y="19199"/>
                    <a:pt x="11479" y="19099"/>
                  </a:cubicBezTo>
                  <a:cubicBezTo>
                    <a:pt x="11780" y="18046"/>
                    <a:pt x="12005" y="17119"/>
                    <a:pt x="12106" y="16066"/>
                  </a:cubicBezTo>
                  <a:cubicBezTo>
                    <a:pt x="12206" y="15038"/>
                    <a:pt x="12206" y="13986"/>
                    <a:pt x="12005" y="12933"/>
                  </a:cubicBezTo>
                  <a:cubicBezTo>
                    <a:pt x="11905" y="12006"/>
                    <a:pt x="11680" y="10953"/>
                    <a:pt x="11279" y="10026"/>
                  </a:cubicBezTo>
                  <a:cubicBezTo>
                    <a:pt x="10953" y="8973"/>
                    <a:pt x="10527" y="8146"/>
                    <a:pt x="9900" y="7194"/>
                  </a:cubicBezTo>
                  <a:cubicBezTo>
                    <a:pt x="8873" y="5414"/>
                    <a:pt x="7394" y="3961"/>
                    <a:pt x="5639" y="2808"/>
                  </a:cubicBezTo>
                  <a:cubicBezTo>
                    <a:pt x="3960" y="1655"/>
                    <a:pt x="2181" y="727"/>
                    <a:pt x="3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8"/>
            <p:cNvSpPr/>
            <p:nvPr/>
          </p:nvSpPr>
          <p:spPr>
            <a:xfrm flipH="1">
              <a:off x="6080831" y="3367677"/>
              <a:ext cx="17295" cy="199148"/>
            </a:xfrm>
            <a:custGeom>
              <a:avLst/>
              <a:gdLst/>
              <a:ahLst/>
              <a:cxnLst/>
              <a:rect l="l" t="t" r="r" b="b"/>
              <a:pathLst>
                <a:path w="1029" h="11847" extrusionOk="0">
                  <a:moveTo>
                    <a:pt x="627" y="1"/>
                  </a:moveTo>
                  <a:cubicBezTo>
                    <a:pt x="502" y="1"/>
                    <a:pt x="402" y="101"/>
                    <a:pt x="402" y="226"/>
                  </a:cubicBezTo>
                  <a:cubicBezTo>
                    <a:pt x="201" y="2106"/>
                    <a:pt x="201" y="4086"/>
                    <a:pt x="101" y="5966"/>
                  </a:cubicBezTo>
                  <a:cubicBezTo>
                    <a:pt x="101" y="6893"/>
                    <a:pt x="1" y="7845"/>
                    <a:pt x="1" y="8773"/>
                  </a:cubicBezTo>
                  <a:lnTo>
                    <a:pt x="1" y="10251"/>
                  </a:lnTo>
                  <a:lnTo>
                    <a:pt x="1" y="11705"/>
                  </a:lnTo>
                  <a:cubicBezTo>
                    <a:pt x="1" y="11805"/>
                    <a:pt x="101" y="11805"/>
                    <a:pt x="201" y="11805"/>
                  </a:cubicBezTo>
                  <a:cubicBezTo>
                    <a:pt x="231" y="11835"/>
                    <a:pt x="260" y="11847"/>
                    <a:pt x="287" y="11847"/>
                  </a:cubicBezTo>
                  <a:cubicBezTo>
                    <a:pt x="352" y="11847"/>
                    <a:pt x="402" y="11776"/>
                    <a:pt x="402" y="11705"/>
                  </a:cubicBezTo>
                  <a:cubicBezTo>
                    <a:pt x="502" y="10753"/>
                    <a:pt x="627" y="9825"/>
                    <a:pt x="728" y="8873"/>
                  </a:cubicBezTo>
                  <a:cubicBezTo>
                    <a:pt x="828" y="7845"/>
                    <a:pt x="928" y="6893"/>
                    <a:pt x="928" y="5966"/>
                  </a:cubicBezTo>
                  <a:cubicBezTo>
                    <a:pt x="1029" y="4086"/>
                    <a:pt x="928" y="2106"/>
                    <a:pt x="828" y="226"/>
                  </a:cubicBezTo>
                  <a:cubicBezTo>
                    <a:pt x="828" y="101"/>
                    <a:pt x="728"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8"/>
            <p:cNvSpPr/>
            <p:nvPr/>
          </p:nvSpPr>
          <p:spPr>
            <a:xfrm flipH="1">
              <a:off x="5654106" y="4308885"/>
              <a:ext cx="105333" cy="29502"/>
            </a:xfrm>
            <a:custGeom>
              <a:avLst/>
              <a:gdLst/>
              <a:ahLst/>
              <a:cxnLst/>
              <a:rect l="l" t="t" r="r" b="b"/>
              <a:pathLst>
                <a:path w="6267" h="1755" extrusionOk="0">
                  <a:moveTo>
                    <a:pt x="3133" y="0"/>
                  </a:moveTo>
                  <a:cubicBezTo>
                    <a:pt x="2507" y="100"/>
                    <a:pt x="1980" y="201"/>
                    <a:pt x="1454" y="401"/>
                  </a:cubicBezTo>
                  <a:cubicBezTo>
                    <a:pt x="928" y="727"/>
                    <a:pt x="527" y="1028"/>
                    <a:pt x="101" y="1353"/>
                  </a:cubicBezTo>
                  <a:cubicBezTo>
                    <a:pt x="0" y="1454"/>
                    <a:pt x="0" y="1554"/>
                    <a:pt x="101" y="1654"/>
                  </a:cubicBezTo>
                  <a:cubicBezTo>
                    <a:pt x="101" y="1754"/>
                    <a:pt x="201" y="1754"/>
                    <a:pt x="301" y="1754"/>
                  </a:cubicBezTo>
                  <a:lnTo>
                    <a:pt x="301" y="1654"/>
                  </a:lnTo>
                  <a:cubicBezTo>
                    <a:pt x="827" y="1454"/>
                    <a:pt x="1254" y="1253"/>
                    <a:pt x="1780" y="1128"/>
                  </a:cubicBezTo>
                  <a:cubicBezTo>
                    <a:pt x="2181" y="1028"/>
                    <a:pt x="2707" y="927"/>
                    <a:pt x="3133" y="827"/>
                  </a:cubicBezTo>
                  <a:cubicBezTo>
                    <a:pt x="3660" y="827"/>
                    <a:pt x="4161" y="827"/>
                    <a:pt x="4587" y="927"/>
                  </a:cubicBezTo>
                  <a:cubicBezTo>
                    <a:pt x="5113" y="1028"/>
                    <a:pt x="5539" y="1353"/>
                    <a:pt x="5940" y="1554"/>
                  </a:cubicBezTo>
                  <a:cubicBezTo>
                    <a:pt x="6041" y="1554"/>
                    <a:pt x="6166" y="1554"/>
                    <a:pt x="6266" y="1454"/>
                  </a:cubicBezTo>
                  <a:lnTo>
                    <a:pt x="6266" y="1253"/>
                  </a:lnTo>
                  <a:cubicBezTo>
                    <a:pt x="5840" y="827"/>
                    <a:pt x="5314" y="501"/>
                    <a:pt x="4787" y="301"/>
                  </a:cubicBezTo>
                  <a:cubicBezTo>
                    <a:pt x="4286" y="100"/>
                    <a:pt x="3660" y="0"/>
                    <a:pt x="3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8"/>
            <p:cNvSpPr/>
            <p:nvPr/>
          </p:nvSpPr>
          <p:spPr>
            <a:xfrm flipH="1">
              <a:off x="5638525" y="4240200"/>
              <a:ext cx="110392" cy="34057"/>
            </a:xfrm>
            <a:custGeom>
              <a:avLst/>
              <a:gdLst/>
              <a:ahLst/>
              <a:cxnLst/>
              <a:rect l="l" t="t" r="r" b="b"/>
              <a:pathLst>
                <a:path w="6568" h="2026" extrusionOk="0">
                  <a:moveTo>
                    <a:pt x="3234" y="1"/>
                  </a:moveTo>
                  <a:cubicBezTo>
                    <a:pt x="2608" y="1"/>
                    <a:pt x="1981" y="201"/>
                    <a:pt x="1455" y="527"/>
                  </a:cubicBezTo>
                  <a:cubicBezTo>
                    <a:pt x="928" y="828"/>
                    <a:pt x="402" y="1254"/>
                    <a:pt x="1" y="1680"/>
                  </a:cubicBezTo>
                  <a:lnTo>
                    <a:pt x="1" y="1981"/>
                  </a:lnTo>
                  <a:cubicBezTo>
                    <a:pt x="68" y="1981"/>
                    <a:pt x="135" y="2025"/>
                    <a:pt x="201" y="2025"/>
                  </a:cubicBezTo>
                  <a:cubicBezTo>
                    <a:pt x="235" y="2025"/>
                    <a:pt x="268" y="2014"/>
                    <a:pt x="302" y="1981"/>
                  </a:cubicBezTo>
                  <a:cubicBezTo>
                    <a:pt x="728" y="1680"/>
                    <a:pt x="1254" y="1454"/>
                    <a:pt x="1780" y="1254"/>
                  </a:cubicBezTo>
                  <a:cubicBezTo>
                    <a:pt x="2282" y="1053"/>
                    <a:pt x="2708" y="828"/>
                    <a:pt x="3234" y="828"/>
                  </a:cubicBezTo>
                  <a:cubicBezTo>
                    <a:pt x="3334" y="794"/>
                    <a:pt x="3426" y="783"/>
                    <a:pt x="3515" y="783"/>
                  </a:cubicBezTo>
                  <a:cubicBezTo>
                    <a:pt x="3694" y="783"/>
                    <a:pt x="3861" y="828"/>
                    <a:pt x="4061" y="828"/>
                  </a:cubicBezTo>
                  <a:cubicBezTo>
                    <a:pt x="4287" y="828"/>
                    <a:pt x="4487" y="953"/>
                    <a:pt x="4788" y="953"/>
                  </a:cubicBezTo>
                  <a:cubicBezTo>
                    <a:pt x="5314" y="1154"/>
                    <a:pt x="5740" y="1354"/>
                    <a:pt x="6267" y="1680"/>
                  </a:cubicBezTo>
                  <a:cubicBezTo>
                    <a:pt x="6317" y="1730"/>
                    <a:pt x="6367" y="1755"/>
                    <a:pt x="6405" y="1755"/>
                  </a:cubicBezTo>
                  <a:cubicBezTo>
                    <a:pt x="6442" y="1755"/>
                    <a:pt x="6467" y="1730"/>
                    <a:pt x="6467" y="1680"/>
                  </a:cubicBezTo>
                  <a:cubicBezTo>
                    <a:pt x="6567" y="1580"/>
                    <a:pt x="6567" y="1454"/>
                    <a:pt x="6467" y="1354"/>
                  </a:cubicBezTo>
                  <a:cubicBezTo>
                    <a:pt x="6267" y="1154"/>
                    <a:pt x="6041" y="953"/>
                    <a:pt x="5841" y="728"/>
                  </a:cubicBezTo>
                  <a:cubicBezTo>
                    <a:pt x="5640" y="627"/>
                    <a:pt x="5314" y="427"/>
                    <a:pt x="5014" y="327"/>
                  </a:cubicBezTo>
                  <a:cubicBezTo>
                    <a:pt x="4788" y="101"/>
                    <a:pt x="4487" y="101"/>
                    <a:pt x="41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8"/>
            <p:cNvSpPr/>
            <p:nvPr/>
          </p:nvSpPr>
          <p:spPr>
            <a:xfrm flipH="1">
              <a:off x="6192887" y="3801207"/>
              <a:ext cx="65297" cy="37083"/>
            </a:xfrm>
            <a:custGeom>
              <a:avLst/>
              <a:gdLst/>
              <a:ahLst/>
              <a:cxnLst/>
              <a:rect l="l" t="t" r="r" b="b"/>
              <a:pathLst>
                <a:path w="3885" h="2206" extrusionOk="0">
                  <a:moveTo>
                    <a:pt x="226" y="0"/>
                  </a:moveTo>
                  <a:cubicBezTo>
                    <a:pt x="226" y="126"/>
                    <a:pt x="125" y="126"/>
                    <a:pt x="125" y="226"/>
                  </a:cubicBezTo>
                  <a:cubicBezTo>
                    <a:pt x="0" y="326"/>
                    <a:pt x="125" y="426"/>
                    <a:pt x="226" y="426"/>
                  </a:cubicBezTo>
                  <a:cubicBezTo>
                    <a:pt x="852" y="752"/>
                    <a:pt x="1379" y="953"/>
                    <a:pt x="2005" y="1254"/>
                  </a:cubicBezTo>
                  <a:cubicBezTo>
                    <a:pt x="2306" y="1379"/>
                    <a:pt x="2506" y="1479"/>
                    <a:pt x="2832" y="1579"/>
                  </a:cubicBezTo>
                  <a:cubicBezTo>
                    <a:pt x="3033" y="1780"/>
                    <a:pt x="3358" y="1880"/>
                    <a:pt x="3559" y="2106"/>
                  </a:cubicBezTo>
                  <a:lnTo>
                    <a:pt x="3559" y="2206"/>
                  </a:lnTo>
                  <a:lnTo>
                    <a:pt x="3759" y="2206"/>
                  </a:lnTo>
                  <a:cubicBezTo>
                    <a:pt x="3885" y="2206"/>
                    <a:pt x="3885" y="2106"/>
                    <a:pt x="3885" y="2005"/>
                  </a:cubicBezTo>
                  <a:cubicBezTo>
                    <a:pt x="3759" y="1579"/>
                    <a:pt x="3559" y="1254"/>
                    <a:pt x="3258" y="1053"/>
                  </a:cubicBezTo>
                  <a:cubicBezTo>
                    <a:pt x="2932" y="752"/>
                    <a:pt x="2632" y="627"/>
                    <a:pt x="2306" y="426"/>
                  </a:cubicBezTo>
                  <a:cubicBezTo>
                    <a:pt x="2005" y="326"/>
                    <a:pt x="1679" y="226"/>
                    <a:pt x="1253" y="126"/>
                  </a:cubicBezTo>
                  <a:cubicBezTo>
                    <a:pt x="952" y="126"/>
                    <a:pt x="627" y="0"/>
                    <a:pt x="2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8"/>
            <p:cNvSpPr/>
            <p:nvPr/>
          </p:nvSpPr>
          <p:spPr>
            <a:xfrm flipH="1">
              <a:off x="6165087" y="3762863"/>
              <a:ext cx="63196" cy="45521"/>
            </a:xfrm>
            <a:custGeom>
              <a:avLst/>
              <a:gdLst/>
              <a:ahLst/>
              <a:cxnLst/>
              <a:rect l="l" t="t" r="r" b="b"/>
              <a:pathLst>
                <a:path w="3760" h="2708" extrusionOk="0">
                  <a:moveTo>
                    <a:pt x="226" y="1"/>
                  </a:moveTo>
                  <a:cubicBezTo>
                    <a:pt x="226" y="1"/>
                    <a:pt x="101" y="101"/>
                    <a:pt x="1" y="101"/>
                  </a:cubicBezTo>
                  <a:cubicBezTo>
                    <a:pt x="1" y="201"/>
                    <a:pt x="1" y="402"/>
                    <a:pt x="101" y="402"/>
                  </a:cubicBezTo>
                  <a:lnTo>
                    <a:pt x="1980" y="1354"/>
                  </a:lnTo>
                  <a:cubicBezTo>
                    <a:pt x="2206" y="1555"/>
                    <a:pt x="2507" y="1655"/>
                    <a:pt x="2732" y="1880"/>
                  </a:cubicBezTo>
                  <a:cubicBezTo>
                    <a:pt x="2933" y="2081"/>
                    <a:pt x="3133" y="2281"/>
                    <a:pt x="3359" y="2607"/>
                  </a:cubicBezTo>
                  <a:cubicBezTo>
                    <a:pt x="3459" y="2707"/>
                    <a:pt x="3459" y="2707"/>
                    <a:pt x="3559" y="2707"/>
                  </a:cubicBezTo>
                  <a:cubicBezTo>
                    <a:pt x="3660" y="2707"/>
                    <a:pt x="3760" y="2607"/>
                    <a:pt x="3760" y="2507"/>
                  </a:cubicBezTo>
                  <a:cubicBezTo>
                    <a:pt x="3760" y="2081"/>
                    <a:pt x="3559" y="1655"/>
                    <a:pt x="3234" y="1354"/>
                  </a:cubicBezTo>
                  <a:cubicBezTo>
                    <a:pt x="3033" y="1028"/>
                    <a:pt x="2732" y="828"/>
                    <a:pt x="2407" y="627"/>
                  </a:cubicBezTo>
                  <a:cubicBezTo>
                    <a:pt x="1980" y="402"/>
                    <a:pt x="1680" y="301"/>
                    <a:pt x="1354" y="201"/>
                  </a:cubicBezTo>
                  <a:cubicBezTo>
                    <a:pt x="953" y="101"/>
                    <a:pt x="627"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8"/>
            <p:cNvSpPr/>
            <p:nvPr/>
          </p:nvSpPr>
          <p:spPr>
            <a:xfrm flipH="1">
              <a:off x="6013853" y="3671450"/>
              <a:ext cx="21077" cy="66147"/>
            </a:xfrm>
            <a:custGeom>
              <a:avLst/>
              <a:gdLst/>
              <a:ahLst/>
              <a:cxnLst/>
              <a:rect l="l" t="t" r="r" b="b"/>
              <a:pathLst>
                <a:path w="1254" h="3935" extrusionOk="0">
                  <a:moveTo>
                    <a:pt x="627" y="0"/>
                  </a:moveTo>
                  <a:cubicBezTo>
                    <a:pt x="502" y="0"/>
                    <a:pt x="401" y="0"/>
                    <a:pt x="401" y="100"/>
                  </a:cubicBezTo>
                  <a:cubicBezTo>
                    <a:pt x="201" y="426"/>
                    <a:pt x="101" y="727"/>
                    <a:pt x="101" y="1053"/>
                  </a:cubicBezTo>
                  <a:cubicBezTo>
                    <a:pt x="0" y="1353"/>
                    <a:pt x="0" y="1780"/>
                    <a:pt x="0" y="2080"/>
                  </a:cubicBezTo>
                  <a:cubicBezTo>
                    <a:pt x="101" y="2406"/>
                    <a:pt x="101" y="2707"/>
                    <a:pt x="201" y="3033"/>
                  </a:cubicBezTo>
                  <a:cubicBezTo>
                    <a:pt x="401" y="3333"/>
                    <a:pt x="502" y="3659"/>
                    <a:pt x="827" y="3860"/>
                  </a:cubicBezTo>
                  <a:cubicBezTo>
                    <a:pt x="878" y="3910"/>
                    <a:pt x="928" y="3935"/>
                    <a:pt x="965" y="3935"/>
                  </a:cubicBezTo>
                  <a:cubicBezTo>
                    <a:pt x="1003" y="3935"/>
                    <a:pt x="1028" y="3910"/>
                    <a:pt x="1028" y="3860"/>
                  </a:cubicBezTo>
                  <a:cubicBezTo>
                    <a:pt x="1128" y="3860"/>
                    <a:pt x="1253" y="3759"/>
                    <a:pt x="1128" y="3659"/>
                  </a:cubicBezTo>
                  <a:cubicBezTo>
                    <a:pt x="1028" y="3333"/>
                    <a:pt x="1028" y="3133"/>
                    <a:pt x="928" y="2832"/>
                  </a:cubicBezTo>
                  <a:cubicBezTo>
                    <a:pt x="928" y="2607"/>
                    <a:pt x="928" y="2306"/>
                    <a:pt x="827" y="1980"/>
                  </a:cubicBezTo>
                  <a:cubicBezTo>
                    <a:pt x="827" y="1454"/>
                    <a:pt x="827" y="827"/>
                    <a:pt x="727" y="201"/>
                  </a:cubicBezTo>
                  <a:cubicBezTo>
                    <a:pt x="727" y="100"/>
                    <a:pt x="727" y="100"/>
                    <a:pt x="6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8"/>
            <p:cNvSpPr/>
            <p:nvPr/>
          </p:nvSpPr>
          <p:spPr>
            <a:xfrm flipH="1">
              <a:off x="6049233" y="3685352"/>
              <a:ext cx="26136" cy="66584"/>
            </a:xfrm>
            <a:custGeom>
              <a:avLst/>
              <a:gdLst/>
              <a:ahLst/>
              <a:cxnLst/>
              <a:rect l="l" t="t" r="r" b="b"/>
              <a:pathLst>
                <a:path w="1555" h="3961" extrusionOk="0">
                  <a:moveTo>
                    <a:pt x="527" y="0"/>
                  </a:moveTo>
                  <a:cubicBezTo>
                    <a:pt x="401" y="0"/>
                    <a:pt x="301" y="0"/>
                    <a:pt x="201" y="125"/>
                  </a:cubicBezTo>
                  <a:cubicBezTo>
                    <a:pt x="101" y="426"/>
                    <a:pt x="0" y="752"/>
                    <a:pt x="0" y="1153"/>
                  </a:cubicBezTo>
                  <a:cubicBezTo>
                    <a:pt x="0" y="1479"/>
                    <a:pt x="0" y="1780"/>
                    <a:pt x="101" y="2206"/>
                  </a:cubicBezTo>
                  <a:cubicBezTo>
                    <a:pt x="101" y="2506"/>
                    <a:pt x="201" y="2832"/>
                    <a:pt x="401" y="3133"/>
                  </a:cubicBezTo>
                  <a:cubicBezTo>
                    <a:pt x="627" y="3459"/>
                    <a:pt x="928" y="3760"/>
                    <a:pt x="1253" y="3885"/>
                  </a:cubicBezTo>
                  <a:cubicBezTo>
                    <a:pt x="1304" y="3935"/>
                    <a:pt x="1329" y="3960"/>
                    <a:pt x="1354" y="3960"/>
                  </a:cubicBezTo>
                  <a:cubicBezTo>
                    <a:pt x="1379" y="3960"/>
                    <a:pt x="1404" y="3935"/>
                    <a:pt x="1454" y="3885"/>
                  </a:cubicBezTo>
                  <a:cubicBezTo>
                    <a:pt x="1554" y="3885"/>
                    <a:pt x="1554" y="3659"/>
                    <a:pt x="1454" y="3659"/>
                  </a:cubicBezTo>
                  <a:lnTo>
                    <a:pt x="1454" y="3559"/>
                  </a:lnTo>
                  <a:cubicBezTo>
                    <a:pt x="1354" y="3359"/>
                    <a:pt x="1153" y="3133"/>
                    <a:pt x="1153" y="2832"/>
                  </a:cubicBezTo>
                  <a:cubicBezTo>
                    <a:pt x="1028" y="2632"/>
                    <a:pt x="928" y="2306"/>
                    <a:pt x="928" y="2005"/>
                  </a:cubicBezTo>
                  <a:cubicBezTo>
                    <a:pt x="827" y="1479"/>
                    <a:pt x="727" y="852"/>
                    <a:pt x="627" y="226"/>
                  </a:cubicBezTo>
                  <a:lnTo>
                    <a:pt x="627" y="125"/>
                  </a:lnTo>
                  <a:lnTo>
                    <a:pt x="5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8"/>
            <p:cNvSpPr/>
            <p:nvPr/>
          </p:nvSpPr>
          <p:spPr>
            <a:xfrm flipH="1">
              <a:off x="6500397" y="3176413"/>
              <a:ext cx="48876" cy="49304"/>
            </a:xfrm>
            <a:custGeom>
              <a:avLst/>
              <a:gdLst/>
              <a:ahLst/>
              <a:cxnLst/>
              <a:rect l="l" t="t" r="r" b="b"/>
              <a:pathLst>
                <a:path w="2908" h="2933" extrusionOk="0">
                  <a:moveTo>
                    <a:pt x="1454" y="0"/>
                  </a:moveTo>
                  <a:cubicBezTo>
                    <a:pt x="627" y="0"/>
                    <a:pt x="1" y="627"/>
                    <a:pt x="1" y="1454"/>
                  </a:cubicBezTo>
                  <a:cubicBezTo>
                    <a:pt x="1"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8"/>
            <p:cNvSpPr/>
            <p:nvPr/>
          </p:nvSpPr>
          <p:spPr>
            <a:xfrm flipH="1">
              <a:off x="6247646" y="3048337"/>
              <a:ext cx="48876" cy="49304"/>
            </a:xfrm>
            <a:custGeom>
              <a:avLst/>
              <a:gdLst/>
              <a:ahLst/>
              <a:cxnLst/>
              <a:rect l="l" t="t" r="r" b="b"/>
              <a:pathLst>
                <a:path w="2908" h="2933" extrusionOk="0">
                  <a:moveTo>
                    <a:pt x="1454" y="0"/>
                  </a:moveTo>
                  <a:cubicBezTo>
                    <a:pt x="627" y="0"/>
                    <a:pt x="0" y="627"/>
                    <a:pt x="0" y="1454"/>
                  </a:cubicBezTo>
                  <a:cubicBezTo>
                    <a:pt x="0" y="2306"/>
                    <a:pt x="627" y="2933"/>
                    <a:pt x="1454" y="2933"/>
                  </a:cubicBezTo>
                  <a:cubicBezTo>
                    <a:pt x="2181" y="2933"/>
                    <a:pt x="2908" y="2306"/>
                    <a:pt x="2908" y="1454"/>
                  </a:cubicBezTo>
                  <a:cubicBezTo>
                    <a:pt x="2908" y="627"/>
                    <a:pt x="2181" y="0"/>
                    <a:pt x="14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8"/>
            <p:cNvSpPr/>
            <p:nvPr/>
          </p:nvSpPr>
          <p:spPr>
            <a:xfrm flipH="1">
              <a:off x="6191189" y="3112114"/>
              <a:ext cx="270466" cy="244636"/>
            </a:xfrm>
            <a:custGeom>
              <a:avLst/>
              <a:gdLst/>
              <a:ahLst/>
              <a:cxnLst/>
              <a:rect l="l" t="t" r="r" b="b"/>
              <a:pathLst>
                <a:path w="16092" h="14553" extrusionOk="0">
                  <a:moveTo>
                    <a:pt x="6980" y="1"/>
                  </a:moveTo>
                  <a:cubicBezTo>
                    <a:pt x="6034" y="1"/>
                    <a:pt x="5114" y="235"/>
                    <a:pt x="4286" y="692"/>
                  </a:cubicBezTo>
                  <a:cubicBezTo>
                    <a:pt x="1880" y="1946"/>
                    <a:pt x="1" y="6432"/>
                    <a:pt x="1780" y="11043"/>
                  </a:cubicBezTo>
                  <a:cubicBezTo>
                    <a:pt x="2765" y="13553"/>
                    <a:pt x="5018" y="14553"/>
                    <a:pt x="7251" y="14553"/>
                  </a:cubicBezTo>
                  <a:cubicBezTo>
                    <a:pt x="8541" y="14553"/>
                    <a:pt x="9825" y="14219"/>
                    <a:pt x="10853" y="13650"/>
                  </a:cubicBezTo>
                  <a:cubicBezTo>
                    <a:pt x="13058" y="12397"/>
                    <a:pt x="16091" y="9038"/>
                    <a:pt x="13259" y="4151"/>
                  </a:cubicBezTo>
                  <a:cubicBezTo>
                    <a:pt x="11650" y="1340"/>
                    <a:pt x="9244" y="1"/>
                    <a:pt x="6980" y="1"/>
                  </a:cubicBezTo>
                  <a:close/>
                </a:path>
              </a:pathLst>
            </a:custGeom>
            <a:solidFill>
              <a:srgbClr val="D69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8"/>
            <p:cNvSpPr/>
            <p:nvPr/>
          </p:nvSpPr>
          <p:spPr>
            <a:xfrm flipH="1">
              <a:off x="6314203" y="3192416"/>
              <a:ext cx="29917" cy="61104"/>
            </a:xfrm>
            <a:custGeom>
              <a:avLst/>
              <a:gdLst/>
              <a:ahLst/>
              <a:cxnLst/>
              <a:rect l="l" t="t" r="r" b="b"/>
              <a:pathLst>
                <a:path w="1780" h="3635" extrusionOk="0">
                  <a:moveTo>
                    <a:pt x="101" y="1"/>
                  </a:moveTo>
                  <a:cubicBezTo>
                    <a:pt x="101" y="101"/>
                    <a:pt x="0" y="201"/>
                    <a:pt x="101" y="201"/>
                  </a:cubicBezTo>
                  <a:cubicBezTo>
                    <a:pt x="226" y="502"/>
                    <a:pt x="326" y="828"/>
                    <a:pt x="426" y="1028"/>
                  </a:cubicBezTo>
                  <a:lnTo>
                    <a:pt x="852" y="1880"/>
                  </a:lnTo>
                  <a:cubicBezTo>
                    <a:pt x="1053" y="2507"/>
                    <a:pt x="1253" y="3008"/>
                    <a:pt x="1479" y="3535"/>
                  </a:cubicBezTo>
                  <a:lnTo>
                    <a:pt x="1479" y="3635"/>
                  </a:lnTo>
                  <a:lnTo>
                    <a:pt x="1679" y="3635"/>
                  </a:lnTo>
                  <a:cubicBezTo>
                    <a:pt x="1679" y="3635"/>
                    <a:pt x="1780" y="3635"/>
                    <a:pt x="1780" y="3535"/>
                  </a:cubicBezTo>
                  <a:cubicBezTo>
                    <a:pt x="1780" y="3234"/>
                    <a:pt x="1679" y="2908"/>
                    <a:pt x="1679" y="2607"/>
                  </a:cubicBezTo>
                  <a:cubicBezTo>
                    <a:pt x="1579" y="2281"/>
                    <a:pt x="1479" y="1981"/>
                    <a:pt x="1354" y="1655"/>
                  </a:cubicBezTo>
                  <a:cubicBezTo>
                    <a:pt x="1053" y="1028"/>
                    <a:pt x="852" y="502"/>
                    <a:pt x="326" y="101"/>
                  </a:cubicBezTo>
                  <a:cubicBezTo>
                    <a:pt x="226" y="1"/>
                    <a:pt x="226" y="1"/>
                    <a:pt x="101" y="1"/>
                  </a:cubicBezTo>
                  <a:close/>
                </a:path>
              </a:pathLst>
            </a:custGeom>
            <a:solidFill>
              <a:srgbClr val="441E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8"/>
            <p:cNvSpPr/>
            <p:nvPr/>
          </p:nvSpPr>
          <p:spPr>
            <a:xfrm flipH="1">
              <a:off x="6452781" y="3251822"/>
              <a:ext cx="145771" cy="144095"/>
            </a:xfrm>
            <a:custGeom>
              <a:avLst/>
              <a:gdLst/>
              <a:ahLst/>
              <a:cxnLst/>
              <a:rect l="l" t="t" r="r" b="b"/>
              <a:pathLst>
                <a:path w="8673" h="8572" extrusionOk="0">
                  <a:moveTo>
                    <a:pt x="4386" y="1"/>
                  </a:moveTo>
                  <a:cubicBezTo>
                    <a:pt x="1980" y="1"/>
                    <a:pt x="0" y="1980"/>
                    <a:pt x="0" y="4286"/>
                  </a:cubicBezTo>
                  <a:cubicBezTo>
                    <a:pt x="0" y="6692"/>
                    <a:pt x="1980" y="8572"/>
                    <a:pt x="4386" y="8572"/>
                  </a:cubicBezTo>
                  <a:cubicBezTo>
                    <a:pt x="6692" y="8572"/>
                    <a:pt x="8672" y="6692"/>
                    <a:pt x="8672" y="4286"/>
                  </a:cubicBezTo>
                  <a:cubicBezTo>
                    <a:pt x="8672" y="1980"/>
                    <a:pt x="6692" y="1"/>
                    <a:pt x="4386" y="1"/>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8"/>
            <p:cNvSpPr/>
            <p:nvPr/>
          </p:nvSpPr>
          <p:spPr>
            <a:xfrm flipH="1">
              <a:off x="6105269" y="3088782"/>
              <a:ext cx="136914" cy="136934"/>
            </a:xfrm>
            <a:custGeom>
              <a:avLst/>
              <a:gdLst/>
              <a:ahLst/>
              <a:cxnLst/>
              <a:rect l="l" t="t" r="r" b="b"/>
              <a:pathLst>
                <a:path w="8146" h="8146" extrusionOk="0">
                  <a:moveTo>
                    <a:pt x="4061" y="0"/>
                  </a:moveTo>
                  <a:cubicBezTo>
                    <a:pt x="1780" y="0"/>
                    <a:pt x="0" y="1780"/>
                    <a:pt x="0" y="4060"/>
                  </a:cubicBezTo>
                  <a:cubicBezTo>
                    <a:pt x="0" y="6366"/>
                    <a:pt x="1780" y="8146"/>
                    <a:pt x="4061" y="8146"/>
                  </a:cubicBezTo>
                  <a:cubicBezTo>
                    <a:pt x="6266" y="8146"/>
                    <a:pt x="8146" y="6366"/>
                    <a:pt x="8146" y="4060"/>
                  </a:cubicBezTo>
                  <a:cubicBezTo>
                    <a:pt x="8146" y="1780"/>
                    <a:pt x="6266" y="0"/>
                    <a:pt x="4061" y="0"/>
                  </a:cubicBezTo>
                  <a:close/>
                </a:path>
              </a:pathLst>
            </a:custGeom>
            <a:solidFill>
              <a:srgbClr val="DB8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8"/>
            <p:cNvSpPr/>
            <p:nvPr/>
          </p:nvSpPr>
          <p:spPr>
            <a:xfrm flipH="1">
              <a:off x="5513830" y="4075058"/>
              <a:ext cx="78794" cy="49304"/>
            </a:xfrm>
            <a:custGeom>
              <a:avLst/>
              <a:gdLst/>
              <a:ahLst/>
              <a:cxnLst/>
              <a:rect l="l" t="t" r="r" b="b"/>
              <a:pathLst>
                <a:path w="4688" h="2933" extrusionOk="0">
                  <a:moveTo>
                    <a:pt x="1454" y="0"/>
                  </a:moveTo>
                  <a:cubicBezTo>
                    <a:pt x="1028" y="126"/>
                    <a:pt x="502" y="226"/>
                    <a:pt x="101" y="426"/>
                  </a:cubicBezTo>
                  <a:cubicBezTo>
                    <a:pt x="0" y="527"/>
                    <a:pt x="0" y="527"/>
                    <a:pt x="0" y="627"/>
                  </a:cubicBezTo>
                  <a:cubicBezTo>
                    <a:pt x="0" y="752"/>
                    <a:pt x="101" y="852"/>
                    <a:pt x="201" y="852"/>
                  </a:cubicBezTo>
                  <a:cubicBezTo>
                    <a:pt x="627" y="752"/>
                    <a:pt x="1028" y="752"/>
                    <a:pt x="1454" y="752"/>
                  </a:cubicBezTo>
                  <a:cubicBezTo>
                    <a:pt x="1880" y="852"/>
                    <a:pt x="2281" y="953"/>
                    <a:pt x="2607" y="1153"/>
                  </a:cubicBezTo>
                  <a:cubicBezTo>
                    <a:pt x="2908" y="1253"/>
                    <a:pt x="3233" y="1579"/>
                    <a:pt x="3534" y="1780"/>
                  </a:cubicBezTo>
                  <a:cubicBezTo>
                    <a:pt x="3634" y="2005"/>
                    <a:pt x="3760" y="2206"/>
                    <a:pt x="3960" y="2306"/>
                  </a:cubicBezTo>
                  <a:cubicBezTo>
                    <a:pt x="4060" y="2506"/>
                    <a:pt x="4161" y="2632"/>
                    <a:pt x="4261" y="2832"/>
                  </a:cubicBezTo>
                  <a:cubicBezTo>
                    <a:pt x="4386" y="2933"/>
                    <a:pt x="4487" y="2933"/>
                    <a:pt x="4487" y="2933"/>
                  </a:cubicBezTo>
                  <a:cubicBezTo>
                    <a:pt x="4587" y="2933"/>
                    <a:pt x="4687" y="2832"/>
                    <a:pt x="4687" y="2732"/>
                  </a:cubicBezTo>
                  <a:cubicBezTo>
                    <a:pt x="4587" y="2506"/>
                    <a:pt x="4587" y="2206"/>
                    <a:pt x="4487" y="2005"/>
                  </a:cubicBezTo>
                  <a:cubicBezTo>
                    <a:pt x="4386" y="1780"/>
                    <a:pt x="4261" y="1579"/>
                    <a:pt x="4060" y="1379"/>
                  </a:cubicBezTo>
                  <a:cubicBezTo>
                    <a:pt x="3860" y="953"/>
                    <a:pt x="3434" y="627"/>
                    <a:pt x="3008" y="326"/>
                  </a:cubicBezTo>
                  <a:cubicBezTo>
                    <a:pt x="2507" y="126"/>
                    <a:pt x="1980" y="0"/>
                    <a:pt x="14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8"/>
            <p:cNvSpPr/>
            <p:nvPr/>
          </p:nvSpPr>
          <p:spPr>
            <a:xfrm flipH="1">
              <a:off x="5492770" y="4013971"/>
              <a:ext cx="73735" cy="42143"/>
            </a:xfrm>
            <a:custGeom>
              <a:avLst/>
              <a:gdLst/>
              <a:ahLst/>
              <a:cxnLst/>
              <a:rect l="l" t="t" r="r" b="b"/>
              <a:pathLst>
                <a:path w="4387" h="2507" extrusionOk="0">
                  <a:moveTo>
                    <a:pt x="1354" y="0"/>
                  </a:moveTo>
                  <a:cubicBezTo>
                    <a:pt x="827" y="100"/>
                    <a:pt x="426" y="201"/>
                    <a:pt x="100" y="401"/>
                  </a:cubicBezTo>
                  <a:cubicBezTo>
                    <a:pt x="0" y="501"/>
                    <a:pt x="0" y="501"/>
                    <a:pt x="0" y="627"/>
                  </a:cubicBezTo>
                  <a:cubicBezTo>
                    <a:pt x="0" y="727"/>
                    <a:pt x="100" y="827"/>
                    <a:pt x="201" y="827"/>
                  </a:cubicBezTo>
                  <a:cubicBezTo>
                    <a:pt x="627" y="727"/>
                    <a:pt x="953" y="727"/>
                    <a:pt x="1354" y="727"/>
                  </a:cubicBezTo>
                  <a:cubicBezTo>
                    <a:pt x="1679" y="727"/>
                    <a:pt x="2080" y="827"/>
                    <a:pt x="2406" y="927"/>
                  </a:cubicBezTo>
                  <a:cubicBezTo>
                    <a:pt x="2707" y="1128"/>
                    <a:pt x="3033" y="1253"/>
                    <a:pt x="3233" y="1554"/>
                  </a:cubicBezTo>
                  <a:cubicBezTo>
                    <a:pt x="3334" y="1654"/>
                    <a:pt x="3459" y="1755"/>
                    <a:pt x="3659" y="1980"/>
                  </a:cubicBezTo>
                  <a:cubicBezTo>
                    <a:pt x="3760" y="2080"/>
                    <a:pt x="3860" y="2281"/>
                    <a:pt x="3960" y="2381"/>
                  </a:cubicBezTo>
                  <a:cubicBezTo>
                    <a:pt x="4085" y="2506"/>
                    <a:pt x="4085" y="2506"/>
                    <a:pt x="4186" y="2506"/>
                  </a:cubicBezTo>
                  <a:cubicBezTo>
                    <a:pt x="4286" y="2506"/>
                    <a:pt x="4386" y="2381"/>
                    <a:pt x="4386" y="2281"/>
                  </a:cubicBezTo>
                  <a:cubicBezTo>
                    <a:pt x="4286" y="2080"/>
                    <a:pt x="4186" y="1880"/>
                    <a:pt x="4186" y="1654"/>
                  </a:cubicBezTo>
                  <a:cubicBezTo>
                    <a:pt x="4085" y="1454"/>
                    <a:pt x="3960" y="1253"/>
                    <a:pt x="3760" y="1028"/>
                  </a:cubicBezTo>
                  <a:cubicBezTo>
                    <a:pt x="3559" y="627"/>
                    <a:pt x="3133" y="401"/>
                    <a:pt x="2707" y="201"/>
                  </a:cubicBezTo>
                  <a:cubicBezTo>
                    <a:pt x="2306" y="0"/>
                    <a:pt x="1780" y="0"/>
                    <a:pt x="1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8"/>
            <p:cNvSpPr/>
            <p:nvPr/>
          </p:nvSpPr>
          <p:spPr>
            <a:xfrm flipH="1">
              <a:off x="6301984" y="3138758"/>
              <a:ext cx="105333" cy="66601"/>
            </a:xfrm>
            <a:custGeom>
              <a:avLst/>
              <a:gdLst/>
              <a:ahLst/>
              <a:cxnLst/>
              <a:rect l="l" t="t" r="r" b="b"/>
              <a:pathLst>
                <a:path w="6267" h="3962" extrusionOk="0">
                  <a:moveTo>
                    <a:pt x="4176" y="0"/>
                  </a:moveTo>
                  <a:cubicBezTo>
                    <a:pt x="3659" y="0"/>
                    <a:pt x="3077" y="119"/>
                    <a:pt x="2507" y="361"/>
                  </a:cubicBezTo>
                  <a:cubicBezTo>
                    <a:pt x="953" y="1087"/>
                    <a:pt x="1" y="2240"/>
                    <a:pt x="427" y="3193"/>
                  </a:cubicBezTo>
                  <a:cubicBezTo>
                    <a:pt x="608" y="3691"/>
                    <a:pt x="1252" y="3961"/>
                    <a:pt x="2054" y="3961"/>
                  </a:cubicBezTo>
                  <a:cubicBezTo>
                    <a:pt x="2583" y="3961"/>
                    <a:pt x="3182" y="3843"/>
                    <a:pt x="3760" y="3594"/>
                  </a:cubicBezTo>
                  <a:cubicBezTo>
                    <a:pt x="5339" y="2967"/>
                    <a:pt x="6267" y="1714"/>
                    <a:pt x="5866" y="887"/>
                  </a:cubicBezTo>
                  <a:cubicBezTo>
                    <a:pt x="5665" y="302"/>
                    <a:pt x="5001" y="0"/>
                    <a:pt x="4176" y="0"/>
                  </a:cubicBezTo>
                  <a:close/>
                </a:path>
              </a:pathLst>
            </a:custGeom>
            <a:solidFill>
              <a:srgbClr val="5C2D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8"/>
            <p:cNvSpPr/>
            <p:nvPr/>
          </p:nvSpPr>
          <p:spPr>
            <a:xfrm flipH="1">
              <a:off x="6208888" y="4051608"/>
              <a:ext cx="22757" cy="11246"/>
            </a:xfrm>
            <a:custGeom>
              <a:avLst/>
              <a:gdLst/>
              <a:ahLst/>
              <a:cxnLst/>
              <a:rect l="l" t="t" r="r" b="b"/>
              <a:pathLst>
                <a:path w="1354" h="669" extrusionOk="0">
                  <a:moveTo>
                    <a:pt x="545" y="0"/>
                  </a:moveTo>
                  <a:cubicBezTo>
                    <a:pt x="396" y="0"/>
                    <a:pt x="242" y="71"/>
                    <a:pt x="100" y="142"/>
                  </a:cubicBezTo>
                  <a:lnTo>
                    <a:pt x="100" y="267"/>
                  </a:lnTo>
                  <a:cubicBezTo>
                    <a:pt x="0" y="368"/>
                    <a:pt x="100" y="468"/>
                    <a:pt x="100" y="468"/>
                  </a:cubicBezTo>
                  <a:cubicBezTo>
                    <a:pt x="301" y="568"/>
                    <a:pt x="526" y="568"/>
                    <a:pt x="627" y="668"/>
                  </a:cubicBezTo>
                  <a:lnTo>
                    <a:pt x="1253" y="668"/>
                  </a:lnTo>
                  <a:cubicBezTo>
                    <a:pt x="1353" y="568"/>
                    <a:pt x="1353" y="468"/>
                    <a:pt x="1353" y="368"/>
                  </a:cubicBezTo>
                  <a:cubicBezTo>
                    <a:pt x="1253" y="142"/>
                    <a:pt x="1053" y="42"/>
                    <a:pt x="727" y="42"/>
                  </a:cubicBezTo>
                  <a:cubicBezTo>
                    <a:pt x="668" y="12"/>
                    <a:pt x="607" y="0"/>
                    <a:pt x="5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8"/>
            <p:cNvSpPr/>
            <p:nvPr/>
          </p:nvSpPr>
          <p:spPr>
            <a:xfrm flipH="1">
              <a:off x="6159608" y="4078841"/>
              <a:ext cx="22757" cy="12238"/>
            </a:xfrm>
            <a:custGeom>
              <a:avLst/>
              <a:gdLst/>
              <a:ahLst/>
              <a:cxnLst/>
              <a:rect l="l" t="t" r="r" b="b"/>
              <a:pathLst>
                <a:path w="1354" h="728" extrusionOk="0">
                  <a:moveTo>
                    <a:pt x="201" y="1"/>
                  </a:moveTo>
                  <a:lnTo>
                    <a:pt x="101" y="101"/>
                  </a:lnTo>
                  <a:cubicBezTo>
                    <a:pt x="0" y="101"/>
                    <a:pt x="0" y="302"/>
                    <a:pt x="101" y="302"/>
                  </a:cubicBezTo>
                  <a:cubicBezTo>
                    <a:pt x="201" y="527"/>
                    <a:pt x="401" y="627"/>
                    <a:pt x="502" y="627"/>
                  </a:cubicBezTo>
                  <a:cubicBezTo>
                    <a:pt x="727" y="728"/>
                    <a:pt x="928" y="728"/>
                    <a:pt x="1128" y="728"/>
                  </a:cubicBezTo>
                  <a:cubicBezTo>
                    <a:pt x="1254" y="728"/>
                    <a:pt x="1354" y="627"/>
                    <a:pt x="1254" y="527"/>
                  </a:cubicBezTo>
                  <a:cubicBezTo>
                    <a:pt x="1128" y="302"/>
                    <a:pt x="1028" y="101"/>
                    <a:pt x="827" y="101"/>
                  </a:cubicBezTo>
                  <a:cubicBezTo>
                    <a:pt x="627" y="1"/>
                    <a:pt x="4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8"/>
            <p:cNvSpPr/>
            <p:nvPr/>
          </p:nvSpPr>
          <p:spPr>
            <a:xfrm flipH="1">
              <a:off x="6154549" y="4051037"/>
              <a:ext cx="19396" cy="11817"/>
            </a:xfrm>
            <a:custGeom>
              <a:avLst/>
              <a:gdLst/>
              <a:ahLst/>
              <a:cxnLst/>
              <a:rect l="l" t="t" r="r" b="b"/>
              <a:pathLst>
                <a:path w="1154" h="703" extrusionOk="0">
                  <a:moveTo>
                    <a:pt x="430" y="1"/>
                  </a:moveTo>
                  <a:cubicBezTo>
                    <a:pt x="326" y="1"/>
                    <a:pt x="226" y="26"/>
                    <a:pt x="126" y="76"/>
                  </a:cubicBezTo>
                  <a:cubicBezTo>
                    <a:pt x="1" y="176"/>
                    <a:pt x="1" y="301"/>
                    <a:pt x="126" y="301"/>
                  </a:cubicBezTo>
                  <a:cubicBezTo>
                    <a:pt x="226" y="502"/>
                    <a:pt x="326" y="602"/>
                    <a:pt x="527" y="602"/>
                  </a:cubicBezTo>
                  <a:cubicBezTo>
                    <a:pt x="627" y="702"/>
                    <a:pt x="753" y="702"/>
                    <a:pt x="953" y="702"/>
                  </a:cubicBezTo>
                  <a:lnTo>
                    <a:pt x="1053" y="702"/>
                  </a:lnTo>
                  <a:cubicBezTo>
                    <a:pt x="1154" y="702"/>
                    <a:pt x="1154" y="602"/>
                    <a:pt x="1154" y="502"/>
                  </a:cubicBezTo>
                  <a:cubicBezTo>
                    <a:pt x="1053" y="301"/>
                    <a:pt x="953" y="176"/>
                    <a:pt x="753" y="76"/>
                  </a:cubicBezTo>
                  <a:cubicBezTo>
                    <a:pt x="640" y="26"/>
                    <a:pt x="533" y="1"/>
                    <a:pt x="4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8"/>
            <p:cNvSpPr/>
            <p:nvPr/>
          </p:nvSpPr>
          <p:spPr>
            <a:xfrm flipH="1">
              <a:off x="6221107" y="4083900"/>
              <a:ext cx="13917" cy="10557"/>
            </a:xfrm>
            <a:custGeom>
              <a:avLst/>
              <a:gdLst/>
              <a:ahLst/>
              <a:cxnLst/>
              <a:rect l="l" t="t" r="r" b="b"/>
              <a:pathLst>
                <a:path w="828" h="628" extrusionOk="0">
                  <a:moveTo>
                    <a:pt x="101" y="1"/>
                  </a:moveTo>
                  <a:cubicBezTo>
                    <a:pt x="1" y="1"/>
                    <a:pt x="1" y="101"/>
                    <a:pt x="1" y="226"/>
                  </a:cubicBezTo>
                  <a:cubicBezTo>
                    <a:pt x="1" y="427"/>
                    <a:pt x="101" y="527"/>
                    <a:pt x="201" y="627"/>
                  </a:cubicBezTo>
                  <a:cubicBezTo>
                    <a:pt x="402" y="627"/>
                    <a:pt x="502" y="627"/>
                    <a:pt x="727" y="527"/>
                  </a:cubicBezTo>
                  <a:cubicBezTo>
                    <a:pt x="828" y="527"/>
                    <a:pt x="828" y="326"/>
                    <a:pt x="727" y="326"/>
                  </a:cubicBezTo>
                  <a:lnTo>
                    <a:pt x="727" y="226"/>
                  </a:lnTo>
                  <a:cubicBezTo>
                    <a:pt x="627" y="101"/>
                    <a:pt x="627" y="101"/>
                    <a:pt x="5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8"/>
            <p:cNvSpPr/>
            <p:nvPr/>
          </p:nvSpPr>
          <p:spPr>
            <a:xfrm flipH="1">
              <a:off x="6144011" y="4144719"/>
              <a:ext cx="15614" cy="12927"/>
            </a:xfrm>
            <a:custGeom>
              <a:avLst/>
              <a:gdLst/>
              <a:ahLst/>
              <a:cxnLst/>
              <a:rect l="l" t="t" r="r" b="b"/>
              <a:pathLst>
                <a:path w="929" h="769" extrusionOk="0">
                  <a:moveTo>
                    <a:pt x="359" y="0"/>
                  </a:moveTo>
                  <a:cubicBezTo>
                    <a:pt x="312" y="0"/>
                    <a:pt x="260" y="12"/>
                    <a:pt x="201" y="42"/>
                  </a:cubicBezTo>
                  <a:cubicBezTo>
                    <a:pt x="101" y="42"/>
                    <a:pt x="1" y="142"/>
                    <a:pt x="101" y="242"/>
                  </a:cubicBezTo>
                  <a:lnTo>
                    <a:pt x="101" y="368"/>
                  </a:lnTo>
                  <a:cubicBezTo>
                    <a:pt x="101" y="468"/>
                    <a:pt x="201" y="568"/>
                    <a:pt x="302" y="668"/>
                  </a:cubicBezTo>
                  <a:cubicBezTo>
                    <a:pt x="302" y="668"/>
                    <a:pt x="402" y="668"/>
                    <a:pt x="627" y="769"/>
                  </a:cubicBezTo>
                  <a:cubicBezTo>
                    <a:pt x="728" y="769"/>
                    <a:pt x="828" y="668"/>
                    <a:pt x="828" y="568"/>
                  </a:cubicBezTo>
                  <a:cubicBezTo>
                    <a:pt x="928" y="368"/>
                    <a:pt x="828" y="242"/>
                    <a:pt x="627" y="142"/>
                  </a:cubicBezTo>
                  <a:cubicBezTo>
                    <a:pt x="556" y="71"/>
                    <a:pt x="473" y="0"/>
                    <a:pt x="3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8"/>
            <p:cNvSpPr/>
            <p:nvPr/>
          </p:nvSpPr>
          <p:spPr>
            <a:xfrm flipH="1">
              <a:off x="6115791" y="4122664"/>
              <a:ext cx="13917" cy="13919"/>
            </a:xfrm>
            <a:custGeom>
              <a:avLst/>
              <a:gdLst/>
              <a:ahLst/>
              <a:cxnLst/>
              <a:rect l="l" t="t" r="r" b="b"/>
              <a:pathLst>
                <a:path w="828" h="828" extrusionOk="0">
                  <a:moveTo>
                    <a:pt x="201" y="0"/>
                  </a:moveTo>
                  <a:cubicBezTo>
                    <a:pt x="100" y="0"/>
                    <a:pt x="0" y="101"/>
                    <a:pt x="0" y="201"/>
                  </a:cubicBezTo>
                  <a:cubicBezTo>
                    <a:pt x="0" y="426"/>
                    <a:pt x="100" y="527"/>
                    <a:pt x="201" y="627"/>
                  </a:cubicBezTo>
                  <a:cubicBezTo>
                    <a:pt x="301" y="727"/>
                    <a:pt x="401" y="827"/>
                    <a:pt x="627" y="827"/>
                  </a:cubicBezTo>
                  <a:cubicBezTo>
                    <a:pt x="727" y="827"/>
                    <a:pt x="827" y="727"/>
                    <a:pt x="827" y="627"/>
                  </a:cubicBezTo>
                  <a:cubicBezTo>
                    <a:pt x="827" y="426"/>
                    <a:pt x="727" y="301"/>
                    <a:pt x="627" y="201"/>
                  </a:cubicBezTo>
                  <a:cubicBezTo>
                    <a:pt x="501" y="101"/>
                    <a:pt x="401"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8"/>
            <p:cNvSpPr/>
            <p:nvPr/>
          </p:nvSpPr>
          <p:spPr>
            <a:xfrm flipH="1">
              <a:off x="6098109" y="4096121"/>
              <a:ext cx="17698" cy="16020"/>
            </a:xfrm>
            <a:custGeom>
              <a:avLst/>
              <a:gdLst/>
              <a:ahLst/>
              <a:cxnLst/>
              <a:rect l="l" t="t" r="r" b="b"/>
              <a:pathLst>
                <a:path w="1053" h="953" extrusionOk="0">
                  <a:moveTo>
                    <a:pt x="201" y="0"/>
                  </a:moveTo>
                  <a:cubicBezTo>
                    <a:pt x="101" y="126"/>
                    <a:pt x="0" y="126"/>
                    <a:pt x="101" y="226"/>
                  </a:cubicBezTo>
                  <a:cubicBezTo>
                    <a:pt x="101" y="426"/>
                    <a:pt x="201" y="627"/>
                    <a:pt x="301" y="752"/>
                  </a:cubicBezTo>
                  <a:cubicBezTo>
                    <a:pt x="527" y="852"/>
                    <a:pt x="627" y="953"/>
                    <a:pt x="827" y="953"/>
                  </a:cubicBezTo>
                  <a:lnTo>
                    <a:pt x="928" y="953"/>
                  </a:lnTo>
                  <a:cubicBezTo>
                    <a:pt x="1053" y="953"/>
                    <a:pt x="1053" y="852"/>
                    <a:pt x="1053" y="752"/>
                  </a:cubicBezTo>
                  <a:cubicBezTo>
                    <a:pt x="1053" y="527"/>
                    <a:pt x="827" y="326"/>
                    <a:pt x="727" y="226"/>
                  </a:cubicBezTo>
                  <a:cubicBezTo>
                    <a:pt x="627" y="126"/>
                    <a:pt x="527" y="0"/>
                    <a:pt x="3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8"/>
            <p:cNvSpPr/>
            <p:nvPr/>
          </p:nvSpPr>
          <p:spPr>
            <a:xfrm flipH="1">
              <a:off x="6908987" y="4000640"/>
              <a:ext cx="10555" cy="26257"/>
            </a:xfrm>
            <a:custGeom>
              <a:avLst/>
              <a:gdLst/>
              <a:ahLst/>
              <a:cxnLst/>
              <a:rect l="l" t="t" r="r" b="b"/>
              <a:pathLst>
                <a:path w="628" h="1562" extrusionOk="0">
                  <a:moveTo>
                    <a:pt x="279" y="0"/>
                  </a:moveTo>
                  <a:cubicBezTo>
                    <a:pt x="244" y="0"/>
                    <a:pt x="172" y="77"/>
                    <a:pt x="101" y="167"/>
                  </a:cubicBezTo>
                  <a:cubicBezTo>
                    <a:pt x="0" y="367"/>
                    <a:pt x="0" y="568"/>
                    <a:pt x="0" y="793"/>
                  </a:cubicBezTo>
                  <a:cubicBezTo>
                    <a:pt x="101" y="994"/>
                    <a:pt x="101" y="1294"/>
                    <a:pt x="201" y="1520"/>
                  </a:cubicBezTo>
                  <a:lnTo>
                    <a:pt x="301" y="1520"/>
                  </a:lnTo>
                  <a:cubicBezTo>
                    <a:pt x="331" y="1549"/>
                    <a:pt x="360" y="1561"/>
                    <a:pt x="387" y="1561"/>
                  </a:cubicBezTo>
                  <a:cubicBezTo>
                    <a:pt x="452" y="1561"/>
                    <a:pt x="502" y="1491"/>
                    <a:pt x="502" y="1420"/>
                  </a:cubicBezTo>
                  <a:cubicBezTo>
                    <a:pt x="627" y="1194"/>
                    <a:pt x="627" y="994"/>
                    <a:pt x="627" y="793"/>
                  </a:cubicBezTo>
                  <a:cubicBezTo>
                    <a:pt x="627" y="568"/>
                    <a:pt x="627" y="267"/>
                    <a:pt x="401" y="41"/>
                  </a:cubicBezTo>
                  <a:lnTo>
                    <a:pt x="301" y="41"/>
                  </a:lnTo>
                  <a:cubicBezTo>
                    <a:pt x="301" y="13"/>
                    <a:pt x="293"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8"/>
            <p:cNvSpPr/>
            <p:nvPr/>
          </p:nvSpPr>
          <p:spPr>
            <a:xfrm flipH="1">
              <a:off x="6887927" y="4062837"/>
              <a:ext cx="14337" cy="21080"/>
            </a:xfrm>
            <a:custGeom>
              <a:avLst/>
              <a:gdLst/>
              <a:ahLst/>
              <a:cxnLst/>
              <a:rect l="l" t="t" r="r" b="b"/>
              <a:pathLst>
                <a:path w="853" h="1254" extrusionOk="0">
                  <a:moveTo>
                    <a:pt x="326" y="0"/>
                  </a:moveTo>
                  <a:cubicBezTo>
                    <a:pt x="226" y="0"/>
                    <a:pt x="100" y="0"/>
                    <a:pt x="100" y="101"/>
                  </a:cubicBezTo>
                  <a:cubicBezTo>
                    <a:pt x="0" y="326"/>
                    <a:pt x="100" y="527"/>
                    <a:pt x="100" y="727"/>
                  </a:cubicBezTo>
                  <a:cubicBezTo>
                    <a:pt x="226" y="953"/>
                    <a:pt x="326" y="1053"/>
                    <a:pt x="426" y="1254"/>
                  </a:cubicBezTo>
                  <a:lnTo>
                    <a:pt x="526" y="1254"/>
                  </a:lnTo>
                  <a:cubicBezTo>
                    <a:pt x="627" y="1254"/>
                    <a:pt x="727" y="1254"/>
                    <a:pt x="727" y="1153"/>
                  </a:cubicBezTo>
                  <a:cubicBezTo>
                    <a:pt x="852" y="953"/>
                    <a:pt x="727" y="727"/>
                    <a:pt x="727" y="527"/>
                  </a:cubicBezTo>
                  <a:cubicBezTo>
                    <a:pt x="627" y="326"/>
                    <a:pt x="526" y="226"/>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8"/>
            <p:cNvSpPr/>
            <p:nvPr/>
          </p:nvSpPr>
          <p:spPr>
            <a:xfrm flipH="1">
              <a:off x="6874028" y="4035034"/>
              <a:ext cx="10555" cy="18978"/>
            </a:xfrm>
            <a:custGeom>
              <a:avLst/>
              <a:gdLst/>
              <a:ahLst/>
              <a:cxnLst/>
              <a:rect l="l" t="t" r="r" b="b"/>
              <a:pathLst>
                <a:path w="628" h="1129" extrusionOk="0">
                  <a:moveTo>
                    <a:pt x="301" y="0"/>
                  </a:moveTo>
                  <a:cubicBezTo>
                    <a:pt x="201" y="0"/>
                    <a:pt x="101" y="0"/>
                    <a:pt x="1" y="100"/>
                  </a:cubicBezTo>
                  <a:lnTo>
                    <a:pt x="1" y="627"/>
                  </a:lnTo>
                  <a:cubicBezTo>
                    <a:pt x="101" y="827"/>
                    <a:pt x="101" y="928"/>
                    <a:pt x="301" y="1128"/>
                  </a:cubicBezTo>
                  <a:cubicBezTo>
                    <a:pt x="427" y="1128"/>
                    <a:pt x="527" y="1128"/>
                    <a:pt x="627" y="1028"/>
                  </a:cubicBezTo>
                  <a:lnTo>
                    <a:pt x="627" y="502"/>
                  </a:lnTo>
                  <a:cubicBezTo>
                    <a:pt x="527" y="301"/>
                    <a:pt x="527" y="201"/>
                    <a:pt x="3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8"/>
            <p:cNvSpPr/>
            <p:nvPr/>
          </p:nvSpPr>
          <p:spPr>
            <a:xfrm flipH="1">
              <a:off x="6833589" y="4038396"/>
              <a:ext cx="14337" cy="15616"/>
            </a:xfrm>
            <a:custGeom>
              <a:avLst/>
              <a:gdLst/>
              <a:ahLst/>
              <a:cxnLst/>
              <a:rect l="l" t="t" r="r" b="b"/>
              <a:pathLst>
                <a:path w="853" h="929" extrusionOk="0">
                  <a:moveTo>
                    <a:pt x="326" y="1"/>
                  </a:moveTo>
                  <a:cubicBezTo>
                    <a:pt x="226" y="1"/>
                    <a:pt x="125" y="1"/>
                    <a:pt x="125" y="101"/>
                  </a:cubicBezTo>
                  <a:cubicBezTo>
                    <a:pt x="0" y="302"/>
                    <a:pt x="125" y="527"/>
                    <a:pt x="125" y="627"/>
                  </a:cubicBezTo>
                  <a:cubicBezTo>
                    <a:pt x="226" y="728"/>
                    <a:pt x="326" y="828"/>
                    <a:pt x="526" y="928"/>
                  </a:cubicBezTo>
                  <a:cubicBezTo>
                    <a:pt x="627" y="928"/>
                    <a:pt x="752" y="928"/>
                    <a:pt x="752" y="828"/>
                  </a:cubicBezTo>
                  <a:cubicBezTo>
                    <a:pt x="852" y="627"/>
                    <a:pt x="752" y="427"/>
                    <a:pt x="752" y="302"/>
                  </a:cubicBezTo>
                  <a:cubicBezTo>
                    <a:pt x="627" y="201"/>
                    <a:pt x="526"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8"/>
            <p:cNvSpPr/>
            <p:nvPr/>
          </p:nvSpPr>
          <p:spPr>
            <a:xfrm flipH="1">
              <a:off x="6860128" y="3973526"/>
              <a:ext cx="10555" cy="13498"/>
            </a:xfrm>
            <a:custGeom>
              <a:avLst/>
              <a:gdLst/>
              <a:ahLst/>
              <a:cxnLst/>
              <a:rect l="l" t="t" r="r" b="b"/>
              <a:pathLst>
                <a:path w="628" h="803" extrusionOk="0">
                  <a:moveTo>
                    <a:pt x="427" y="0"/>
                  </a:moveTo>
                  <a:cubicBezTo>
                    <a:pt x="327" y="0"/>
                    <a:pt x="226" y="0"/>
                    <a:pt x="101" y="100"/>
                  </a:cubicBezTo>
                  <a:cubicBezTo>
                    <a:pt x="1" y="201"/>
                    <a:pt x="1" y="301"/>
                    <a:pt x="1" y="401"/>
                  </a:cubicBezTo>
                  <a:cubicBezTo>
                    <a:pt x="101" y="526"/>
                    <a:pt x="101" y="627"/>
                    <a:pt x="226" y="727"/>
                  </a:cubicBezTo>
                  <a:cubicBezTo>
                    <a:pt x="276" y="777"/>
                    <a:pt x="352" y="802"/>
                    <a:pt x="414" y="802"/>
                  </a:cubicBezTo>
                  <a:cubicBezTo>
                    <a:pt x="477" y="802"/>
                    <a:pt x="527" y="777"/>
                    <a:pt x="527" y="727"/>
                  </a:cubicBezTo>
                  <a:cubicBezTo>
                    <a:pt x="627" y="627"/>
                    <a:pt x="627" y="401"/>
                    <a:pt x="627" y="301"/>
                  </a:cubicBezTo>
                  <a:cubicBezTo>
                    <a:pt x="627" y="201"/>
                    <a:pt x="627" y="100"/>
                    <a:pt x="4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8"/>
            <p:cNvSpPr/>
            <p:nvPr/>
          </p:nvSpPr>
          <p:spPr>
            <a:xfrm flipH="1">
              <a:off x="6780931" y="4208614"/>
              <a:ext cx="14337" cy="13919"/>
            </a:xfrm>
            <a:custGeom>
              <a:avLst/>
              <a:gdLst/>
              <a:ahLst/>
              <a:cxnLst/>
              <a:rect l="l" t="t" r="r" b="b"/>
              <a:pathLst>
                <a:path w="853" h="828" extrusionOk="0">
                  <a:moveTo>
                    <a:pt x="326" y="0"/>
                  </a:moveTo>
                  <a:cubicBezTo>
                    <a:pt x="226" y="0"/>
                    <a:pt x="125" y="100"/>
                    <a:pt x="125" y="201"/>
                  </a:cubicBezTo>
                  <a:cubicBezTo>
                    <a:pt x="0" y="326"/>
                    <a:pt x="125" y="526"/>
                    <a:pt x="226" y="627"/>
                  </a:cubicBezTo>
                  <a:cubicBezTo>
                    <a:pt x="226" y="727"/>
                    <a:pt x="326" y="827"/>
                    <a:pt x="526" y="827"/>
                  </a:cubicBezTo>
                  <a:cubicBezTo>
                    <a:pt x="627" y="827"/>
                    <a:pt x="752" y="827"/>
                    <a:pt x="852" y="727"/>
                  </a:cubicBezTo>
                  <a:cubicBezTo>
                    <a:pt x="852" y="526"/>
                    <a:pt x="752" y="326"/>
                    <a:pt x="627" y="201"/>
                  </a:cubicBezTo>
                  <a:cubicBezTo>
                    <a:pt x="627" y="100"/>
                    <a:pt x="526" y="0"/>
                    <a:pt x="3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8"/>
            <p:cNvSpPr/>
            <p:nvPr/>
          </p:nvSpPr>
          <p:spPr>
            <a:xfrm flipH="1">
              <a:off x="6754812" y="4180373"/>
              <a:ext cx="13933" cy="17718"/>
            </a:xfrm>
            <a:custGeom>
              <a:avLst/>
              <a:gdLst/>
              <a:ahLst/>
              <a:cxnLst/>
              <a:rect l="l" t="t" r="r" b="b"/>
              <a:pathLst>
                <a:path w="829" h="1054" extrusionOk="0">
                  <a:moveTo>
                    <a:pt x="201" y="1"/>
                  </a:moveTo>
                  <a:cubicBezTo>
                    <a:pt x="101" y="1"/>
                    <a:pt x="101" y="126"/>
                    <a:pt x="1" y="226"/>
                  </a:cubicBezTo>
                  <a:cubicBezTo>
                    <a:pt x="1" y="427"/>
                    <a:pt x="101" y="527"/>
                    <a:pt x="201" y="753"/>
                  </a:cubicBezTo>
                  <a:cubicBezTo>
                    <a:pt x="302" y="853"/>
                    <a:pt x="427" y="953"/>
                    <a:pt x="628" y="1054"/>
                  </a:cubicBezTo>
                  <a:lnTo>
                    <a:pt x="728" y="1054"/>
                  </a:lnTo>
                  <a:cubicBezTo>
                    <a:pt x="828" y="1054"/>
                    <a:pt x="828" y="1054"/>
                    <a:pt x="828" y="953"/>
                  </a:cubicBezTo>
                  <a:cubicBezTo>
                    <a:pt x="828" y="753"/>
                    <a:pt x="828" y="527"/>
                    <a:pt x="728" y="427"/>
                  </a:cubicBezTo>
                  <a:cubicBezTo>
                    <a:pt x="628" y="226"/>
                    <a:pt x="527" y="126"/>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8"/>
            <p:cNvSpPr/>
            <p:nvPr/>
          </p:nvSpPr>
          <p:spPr>
            <a:xfrm flipH="1">
              <a:off x="6784729" y="4138247"/>
              <a:ext cx="13917" cy="19399"/>
            </a:xfrm>
            <a:custGeom>
              <a:avLst/>
              <a:gdLst/>
              <a:ahLst/>
              <a:cxnLst/>
              <a:rect l="l" t="t" r="r" b="b"/>
              <a:pathLst>
                <a:path w="828" h="1154" extrusionOk="0">
                  <a:moveTo>
                    <a:pt x="326" y="1"/>
                  </a:moveTo>
                  <a:cubicBezTo>
                    <a:pt x="201" y="1"/>
                    <a:pt x="101" y="1"/>
                    <a:pt x="101" y="126"/>
                  </a:cubicBezTo>
                  <a:cubicBezTo>
                    <a:pt x="1" y="326"/>
                    <a:pt x="101" y="527"/>
                    <a:pt x="101" y="753"/>
                  </a:cubicBezTo>
                  <a:cubicBezTo>
                    <a:pt x="201" y="853"/>
                    <a:pt x="326" y="953"/>
                    <a:pt x="527" y="1053"/>
                  </a:cubicBezTo>
                  <a:lnTo>
                    <a:pt x="527" y="1154"/>
                  </a:lnTo>
                  <a:cubicBezTo>
                    <a:pt x="627" y="1154"/>
                    <a:pt x="727" y="1053"/>
                    <a:pt x="727" y="953"/>
                  </a:cubicBezTo>
                  <a:cubicBezTo>
                    <a:pt x="828" y="753"/>
                    <a:pt x="727" y="627"/>
                    <a:pt x="727" y="427"/>
                  </a:cubicBezTo>
                  <a:cubicBezTo>
                    <a:pt x="627" y="326"/>
                    <a:pt x="527" y="126"/>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8"/>
            <p:cNvSpPr/>
            <p:nvPr/>
          </p:nvSpPr>
          <p:spPr>
            <a:xfrm flipH="1">
              <a:off x="6833589" y="4138247"/>
              <a:ext cx="12236" cy="21080"/>
            </a:xfrm>
            <a:custGeom>
              <a:avLst/>
              <a:gdLst/>
              <a:ahLst/>
              <a:cxnLst/>
              <a:rect l="l" t="t" r="r" b="b"/>
              <a:pathLst>
                <a:path w="728" h="1254" extrusionOk="0">
                  <a:moveTo>
                    <a:pt x="401" y="1"/>
                  </a:moveTo>
                  <a:cubicBezTo>
                    <a:pt x="301" y="1"/>
                    <a:pt x="201" y="1"/>
                    <a:pt x="101" y="126"/>
                  </a:cubicBezTo>
                  <a:cubicBezTo>
                    <a:pt x="0" y="326"/>
                    <a:pt x="0" y="527"/>
                    <a:pt x="101" y="753"/>
                  </a:cubicBezTo>
                  <a:cubicBezTo>
                    <a:pt x="101" y="953"/>
                    <a:pt x="201" y="1154"/>
                    <a:pt x="401" y="1254"/>
                  </a:cubicBezTo>
                  <a:lnTo>
                    <a:pt x="502" y="1254"/>
                  </a:lnTo>
                  <a:cubicBezTo>
                    <a:pt x="627" y="1254"/>
                    <a:pt x="727" y="1154"/>
                    <a:pt x="727" y="1053"/>
                  </a:cubicBezTo>
                  <a:lnTo>
                    <a:pt x="727" y="527"/>
                  </a:lnTo>
                  <a:cubicBezTo>
                    <a:pt x="627" y="427"/>
                    <a:pt x="627" y="226"/>
                    <a:pt x="401" y="126"/>
                  </a:cubicBezTo>
                  <a:lnTo>
                    <a:pt x="4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8"/>
            <p:cNvSpPr/>
            <p:nvPr/>
          </p:nvSpPr>
          <p:spPr>
            <a:xfrm flipH="1">
              <a:off x="6703852" y="4266743"/>
              <a:ext cx="13917" cy="17297"/>
            </a:xfrm>
            <a:custGeom>
              <a:avLst/>
              <a:gdLst/>
              <a:ahLst/>
              <a:cxnLst/>
              <a:rect l="l" t="t" r="r" b="b"/>
              <a:pathLst>
                <a:path w="828" h="1029" extrusionOk="0">
                  <a:moveTo>
                    <a:pt x="101" y="1"/>
                  </a:moveTo>
                  <a:cubicBezTo>
                    <a:pt x="1" y="1"/>
                    <a:pt x="1" y="101"/>
                    <a:pt x="1" y="201"/>
                  </a:cubicBezTo>
                  <a:cubicBezTo>
                    <a:pt x="1" y="402"/>
                    <a:pt x="101" y="627"/>
                    <a:pt x="201" y="728"/>
                  </a:cubicBezTo>
                  <a:cubicBezTo>
                    <a:pt x="301" y="828"/>
                    <a:pt x="402" y="928"/>
                    <a:pt x="627" y="1028"/>
                  </a:cubicBezTo>
                  <a:lnTo>
                    <a:pt x="727" y="1028"/>
                  </a:lnTo>
                  <a:cubicBezTo>
                    <a:pt x="828" y="1028"/>
                    <a:pt x="828" y="928"/>
                    <a:pt x="828" y="828"/>
                  </a:cubicBezTo>
                  <a:cubicBezTo>
                    <a:pt x="828" y="627"/>
                    <a:pt x="727" y="402"/>
                    <a:pt x="627" y="302"/>
                  </a:cubicBezTo>
                  <a:cubicBezTo>
                    <a:pt x="527" y="201"/>
                    <a:pt x="402" y="10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8"/>
            <p:cNvSpPr/>
            <p:nvPr/>
          </p:nvSpPr>
          <p:spPr>
            <a:xfrm flipH="1">
              <a:off x="6670573" y="4254102"/>
              <a:ext cx="13917" cy="12658"/>
            </a:xfrm>
            <a:custGeom>
              <a:avLst/>
              <a:gdLst/>
              <a:ahLst/>
              <a:cxnLst/>
              <a:rect l="l" t="t" r="r" b="b"/>
              <a:pathLst>
                <a:path w="828" h="753" extrusionOk="0">
                  <a:moveTo>
                    <a:pt x="201" y="1"/>
                  </a:moveTo>
                  <a:cubicBezTo>
                    <a:pt x="101" y="1"/>
                    <a:pt x="1" y="126"/>
                    <a:pt x="1" y="226"/>
                  </a:cubicBezTo>
                  <a:cubicBezTo>
                    <a:pt x="1" y="427"/>
                    <a:pt x="101" y="527"/>
                    <a:pt x="201" y="627"/>
                  </a:cubicBezTo>
                  <a:cubicBezTo>
                    <a:pt x="301" y="627"/>
                    <a:pt x="427" y="753"/>
                    <a:pt x="627" y="753"/>
                  </a:cubicBezTo>
                  <a:cubicBezTo>
                    <a:pt x="727" y="753"/>
                    <a:pt x="828" y="627"/>
                    <a:pt x="828" y="427"/>
                  </a:cubicBezTo>
                  <a:cubicBezTo>
                    <a:pt x="828" y="327"/>
                    <a:pt x="727" y="226"/>
                    <a:pt x="627" y="126"/>
                  </a:cubicBezTo>
                  <a:cubicBezTo>
                    <a:pt x="527" y="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8"/>
            <p:cNvSpPr/>
            <p:nvPr/>
          </p:nvSpPr>
          <p:spPr>
            <a:xfrm flipH="1">
              <a:off x="6652875" y="4307944"/>
              <a:ext cx="12236" cy="11481"/>
            </a:xfrm>
            <a:custGeom>
              <a:avLst/>
              <a:gdLst/>
              <a:ahLst/>
              <a:cxnLst/>
              <a:rect l="l" t="t" r="r" b="b"/>
              <a:pathLst>
                <a:path w="728" h="683" extrusionOk="0">
                  <a:moveTo>
                    <a:pt x="378" y="0"/>
                  </a:moveTo>
                  <a:cubicBezTo>
                    <a:pt x="326" y="0"/>
                    <a:pt x="268" y="14"/>
                    <a:pt x="201" y="56"/>
                  </a:cubicBezTo>
                  <a:cubicBezTo>
                    <a:pt x="101" y="56"/>
                    <a:pt x="0" y="156"/>
                    <a:pt x="0" y="257"/>
                  </a:cubicBezTo>
                  <a:cubicBezTo>
                    <a:pt x="0" y="357"/>
                    <a:pt x="101" y="457"/>
                    <a:pt x="201" y="557"/>
                  </a:cubicBezTo>
                  <a:cubicBezTo>
                    <a:pt x="301" y="557"/>
                    <a:pt x="401" y="683"/>
                    <a:pt x="527" y="683"/>
                  </a:cubicBezTo>
                  <a:cubicBezTo>
                    <a:pt x="627" y="557"/>
                    <a:pt x="727" y="457"/>
                    <a:pt x="727" y="357"/>
                  </a:cubicBezTo>
                  <a:cubicBezTo>
                    <a:pt x="727" y="257"/>
                    <a:pt x="627" y="156"/>
                    <a:pt x="627" y="56"/>
                  </a:cubicBezTo>
                  <a:cubicBezTo>
                    <a:pt x="560" y="56"/>
                    <a:pt x="482" y="0"/>
                    <a:pt x="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8"/>
            <p:cNvSpPr/>
            <p:nvPr/>
          </p:nvSpPr>
          <p:spPr>
            <a:xfrm flipH="1">
              <a:off x="6714373" y="4324468"/>
              <a:ext cx="21093" cy="21080"/>
            </a:xfrm>
            <a:custGeom>
              <a:avLst/>
              <a:gdLst/>
              <a:ahLst/>
              <a:cxnLst/>
              <a:rect l="l" t="t" r="r" b="b"/>
              <a:pathLst>
                <a:path w="1255" h="1254" extrusionOk="0">
                  <a:moveTo>
                    <a:pt x="101" y="0"/>
                  </a:moveTo>
                  <a:cubicBezTo>
                    <a:pt x="101" y="0"/>
                    <a:pt x="1" y="101"/>
                    <a:pt x="1" y="201"/>
                  </a:cubicBezTo>
                  <a:cubicBezTo>
                    <a:pt x="101" y="426"/>
                    <a:pt x="201" y="627"/>
                    <a:pt x="427" y="827"/>
                  </a:cubicBezTo>
                  <a:cubicBezTo>
                    <a:pt x="527" y="1053"/>
                    <a:pt x="728" y="1153"/>
                    <a:pt x="953" y="1254"/>
                  </a:cubicBezTo>
                  <a:lnTo>
                    <a:pt x="1054" y="1254"/>
                  </a:lnTo>
                  <a:cubicBezTo>
                    <a:pt x="1154" y="1254"/>
                    <a:pt x="1254" y="1153"/>
                    <a:pt x="1254" y="1053"/>
                  </a:cubicBezTo>
                  <a:cubicBezTo>
                    <a:pt x="1154" y="827"/>
                    <a:pt x="1054" y="627"/>
                    <a:pt x="828" y="426"/>
                  </a:cubicBezTo>
                  <a:cubicBezTo>
                    <a:pt x="728" y="201"/>
                    <a:pt x="527" y="101"/>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8"/>
            <p:cNvSpPr/>
            <p:nvPr/>
          </p:nvSpPr>
          <p:spPr>
            <a:xfrm flipH="1">
              <a:off x="6270386" y="4053995"/>
              <a:ext cx="24455" cy="10540"/>
            </a:xfrm>
            <a:custGeom>
              <a:avLst/>
              <a:gdLst/>
              <a:ahLst/>
              <a:cxnLst/>
              <a:rect l="l" t="t" r="r" b="b"/>
              <a:pathLst>
                <a:path w="1455" h="627" extrusionOk="0">
                  <a:moveTo>
                    <a:pt x="727" y="0"/>
                  </a:moveTo>
                  <a:cubicBezTo>
                    <a:pt x="527" y="0"/>
                    <a:pt x="301" y="0"/>
                    <a:pt x="101" y="226"/>
                  </a:cubicBezTo>
                  <a:lnTo>
                    <a:pt x="1" y="226"/>
                  </a:lnTo>
                  <a:cubicBezTo>
                    <a:pt x="1" y="326"/>
                    <a:pt x="1" y="426"/>
                    <a:pt x="101" y="526"/>
                  </a:cubicBezTo>
                  <a:cubicBezTo>
                    <a:pt x="301" y="627"/>
                    <a:pt x="527" y="627"/>
                    <a:pt x="727" y="627"/>
                  </a:cubicBezTo>
                  <a:cubicBezTo>
                    <a:pt x="928" y="627"/>
                    <a:pt x="1153" y="627"/>
                    <a:pt x="1354" y="526"/>
                  </a:cubicBezTo>
                  <a:lnTo>
                    <a:pt x="1454" y="526"/>
                  </a:lnTo>
                  <a:cubicBezTo>
                    <a:pt x="1454" y="426"/>
                    <a:pt x="1454" y="326"/>
                    <a:pt x="1354" y="226"/>
                  </a:cubicBezTo>
                  <a:cubicBezTo>
                    <a:pt x="1254" y="125"/>
                    <a:pt x="928" y="0"/>
                    <a:pt x="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8"/>
            <p:cNvSpPr/>
            <p:nvPr/>
          </p:nvSpPr>
          <p:spPr>
            <a:xfrm flipH="1">
              <a:off x="6242166" y="4026175"/>
              <a:ext cx="19396" cy="10557"/>
            </a:xfrm>
            <a:custGeom>
              <a:avLst/>
              <a:gdLst/>
              <a:ahLst/>
              <a:cxnLst/>
              <a:rect l="l" t="t" r="r" b="b"/>
              <a:pathLst>
                <a:path w="1154" h="628" extrusionOk="0">
                  <a:moveTo>
                    <a:pt x="627" y="1"/>
                  </a:moveTo>
                  <a:cubicBezTo>
                    <a:pt x="427" y="1"/>
                    <a:pt x="326" y="1"/>
                    <a:pt x="101" y="101"/>
                  </a:cubicBezTo>
                  <a:cubicBezTo>
                    <a:pt x="1" y="201"/>
                    <a:pt x="1" y="302"/>
                    <a:pt x="101" y="402"/>
                  </a:cubicBezTo>
                  <a:cubicBezTo>
                    <a:pt x="201" y="527"/>
                    <a:pt x="427" y="627"/>
                    <a:pt x="527" y="627"/>
                  </a:cubicBezTo>
                  <a:cubicBezTo>
                    <a:pt x="727" y="627"/>
                    <a:pt x="828" y="627"/>
                    <a:pt x="1053" y="527"/>
                  </a:cubicBezTo>
                  <a:cubicBezTo>
                    <a:pt x="1153" y="402"/>
                    <a:pt x="1153" y="302"/>
                    <a:pt x="1053" y="201"/>
                  </a:cubicBezTo>
                  <a:cubicBezTo>
                    <a:pt x="953" y="101"/>
                    <a:pt x="727" y="1"/>
                    <a:pt x="6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8"/>
            <p:cNvSpPr/>
            <p:nvPr/>
          </p:nvSpPr>
          <p:spPr>
            <a:xfrm flipH="1">
              <a:off x="6326422" y="4032916"/>
              <a:ext cx="19379" cy="11498"/>
            </a:xfrm>
            <a:custGeom>
              <a:avLst/>
              <a:gdLst/>
              <a:ahLst/>
              <a:cxnLst/>
              <a:rect l="l" t="t" r="r" b="b"/>
              <a:pathLst>
                <a:path w="1153" h="684" extrusionOk="0">
                  <a:moveTo>
                    <a:pt x="526" y="1"/>
                  </a:moveTo>
                  <a:cubicBezTo>
                    <a:pt x="326" y="126"/>
                    <a:pt x="201" y="126"/>
                    <a:pt x="0" y="327"/>
                  </a:cubicBezTo>
                  <a:cubicBezTo>
                    <a:pt x="0" y="427"/>
                    <a:pt x="0" y="527"/>
                    <a:pt x="100" y="628"/>
                  </a:cubicBezTo>
                  <a:cubicBezTo>
                    <a:pt x="175" y="669"/>
                    <a:pt x="237" y="683"/>
                    <a:pt x="292" y="683"/>
                  </a:cubicBezTo>
                  <a:cubicBezTo>
                    <a:pt x="404" y="683"/>
                    <a:pt x="493" y="628"/>
                    <a:pt x="627" y="628"/>
                  </a:cubicBezTo>
                  <a:cubicBezTo>
                    <a:pt x="727" y="628"/>
                    <a:pt x="952" y="628"/>
                    <a:pt x="1053" y="427"/>
                  </a:cubicBezTo>
                  <a:lnTo>
                    <a:pt x="1153" y="427"/>
                  </a:lnTo>
                  <a:cubicBezTo>
                    <a:pt x="1153" y="327"/>
                    <a:pt x="1153" y="226"/>
                    <a:pt x="1053" y="126"/>
                  </a:cubicBezTo>
                  <a:cubicBezTo>
                    <a:pt x="952" y="1"/>
                    <a:pt x="727" y="1"/>
                    <a:pt x="5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8"/>
            <p:cNvSpPr/>
            <p:nvPr/>
          </p:nvSpPr>
          <p:spPr>
            <a:xfrm flipH="1">
              <a:off x="6345802" y="4061156"/>
              <a:ext cx="13917" cy="10540"/>
            </a:xfrm>
            <a:custGeom>
              <a:avLst/>
              <a:gdLst/>
              <a:ahLst/>
              <a:cxnLst/>
              <a:rect l="l" t="t" r="r" b="b"/>
              <a:pathLst>
                <a:path w="828" h="627" extrusionOk="0">
                  <a:moveTo>
                    <a:pt x="302" y="0"/>
                  </a:moveTo>
                  <a:cubicBezTo>
                    <a:pt x="201" y="100"/>
                    <a:pt x="101" y="100"/>
                    <a:pt x="1" y="326"/>
                  </a:cubicBezTo>
                  <a:cubicBezTo>
                    <a:pt x="1" y="426"/>
                    <a:pt x="101" y="526"/>
                    <a:pt x="201" y="526"/>
                  </a:cubicBezTo>
                  <a:cubicBezTo>
                    <a:pt x="302" y="627"/>
                    <a:pt x="402" y="627"/>
                    <a:pt x="527" y="627"/>
                  </a:cubicBezTo>
                  <a:cubicBezTo>
                    <a:pt x="628" y="627"/>
                    <a:pt x="628" y="526"/>
                    <a:pt x="728" y="426"/>
                  </a:cubicBezTo>
                  <a:cubicBezTo>
                    <a:pt x="828" y="326"/>
                    <a:pt x="728" y="201"/>
                    <a:pt x="728" y="100"/>
                  </a:cubicBezTo>
                  <a:cubicBezTo>
                    <a:pt x="527" y="0"/>
                    <a:pt x="402"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8"/>
            <p:cNvSpPr/>
            <p:nvPr/>
          </p:nvSpPr>
          <p:spPr>
            <a:xfrm flipH="1">
              <a:off x="6408981" y="4059459"/>
              <a:ext cx="10538" cy="10557"/>
            </a:xfrm>
            <a:custGeom>
              <a:avLst/>
              <a:gdLst/>
              <a:ahLst/>
              <a:cxnLst/>
              <a:rect l="l" t="t" r="r" b="b"/>
              <a:pathLst>
                <a:path w="627" h="628" extrusionOk="0">
                  <a:moveTo>
                    <a:pt x="201" y="1"/>
                  </a:moveTo>
                  <a:cubicBezTo>
                    <a:pt x="100" y="1"/>
                    <a:pt x="0" y="101"/>
                    <a:pt x="0" y="201"/>
                  </a:cubicBezTo>
                  <a:cubicBezTo>
                    <a:pt x="0" y="302"/>
                    <a:pt x="0" y="427"/>
                    <a:pt x="100" y="527"/>
                  </a:cubicBezTo>
                  <a:cubicBezTo>
                    <a:pt x="201" y="627"/>
                    <a:pt x="326" y="627"/>
                    <a:pt x="426" y="627"/>
                  </a:cubicBezTo>
                  <a:lnTo>
                    <a:pt x="627" y="427"/>
                  </a:lnTo>
                  <a:cubicBezTo>
                    <a:pt x="627" y="302"/>
                    <a:pt x="627" y="201"/>
                    <a:pt x="526" y="101"/>
                  </a:cubicBezTo>
                  <a:cubicBezTo>
                    <a:pt x="426" y="1"/>
                    <a:pt x="326"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8"/>
            <p:cNvSpPr/>
            <p:nvPr/>
          </p:nvSpPr>
          <p:spPr>
            <a:xfrm flipH="1">
              <a:off x="6166768" y="4115503"/>
              <a:ext cx="13917" cy="12238"/>
            </a:xfrm>
            <a:custGeom>
              <a:avLst/>
              <a:gdLst/>
              <a:ahLst/>
              <a:cxnLst/>
              <a:rect l="l" t="t" r="r" b="b"/>
              <a:pathLst>
                <a:path w="828" h="728" extrusionOk="0">
                  <a:moveTo>
                    <a:pt x="201" y="0"/>
                  </a:moveTo>
                  <a:cubicBezTo>
                    <a:pt x="101" y="0"/>
                    <a:pt x="1" y="100"/>
                    <a:pt x="1" y="226"/>
                  </a:cubicBezTo>
                  <a:cubicBezTo>
                    <a:pt x="1" y="426"/>
                    <a:pt x="101" y="527"/>
                    <a:pt x="201" y="627"/>
                  </a:cubicBezTo>
                  <a:cubicBezTo>
                    <a:pt x="301" y="727"/>
                    <a:pt x="402" y="727"/>
                    <a:pt x="627" y="727"/>
                  </a:cubicBezTo>
                  <a:cubicBezTo>
                    <a:pt x="727" y="627"/>
                    <a:pt x="828" y="527"/>
                    <a:pt x="828" y="426"/>
                  </a:cubicBezTo>
                  <a:lnTo>
                    <a:pt x="727" y="426"/>
                  </a:lnTo>
                  <a:cubicBezTo>
                    <a:pt x="727" y="326"/>
                    <a:pt x="627" y="226"/>
                    <a:pt x="627" y="100"/>
                  </a:cubicBezTo>
                  <a:cubicBezTo>
                    <a:pt x="527" y="0"/>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8"/>
            <p:cNvSpPr/>
            <p:nvPr/>
          </p:nvSpPr>
          <p:spPr>
            <a:xfrm flipH="1">
              <a:off x="6066511" y="4100895"/>
              <a:ext cx="12656" cy="11246"/>
            </a:xfrm>
            <a:custGeom>
              <a:avLst/>
              <a:gdLst/>
              <a:ahLst/>
              <a:cxnLst/>
              <a:rect l="l" t="t" r="r" b="b"/>
              <a:pathLst>
                <a:path w="753" h="669" extrusionOk="0">
                  <a:moveTo>
                    <a:pt x="415" y="1"/>
                  </a:moveTo>
                  <a:cubicBezTo>
                    <a:pt x="385" y="1"/>
                    <a:pt x="356" y="13"/>
                    <a:pt x="327" y="42"/>
                  </a:cubicBezTo>
                  <a:cubicBezTo>
                    <a:pt x="226" y="42"/>
                    <a:pt x="126" y="142"/>
                    <a:pt x="126" y="243"/>
                  </a:cubicBezTo>
                  <a:cubicBezTo>
                    <a:pt x="1" y="343"/>
                    <a:pt x="126" y="468"/>
                    <a:pt x="226" y="568"/>
                  </a:cubicBezTo>
                  <a:cubicBezTo>
                    <a:pt x="226" y="669"/>
                    <a:pt x="327" y="669"/>
                    <a:pt x="527" y="669"/>
                  </a:cubicBezTo>
                  <a:cubicBezTo>
                    <a:pt x="627" y="669"/>
                    <a:pt x="753" y="568"/>
                    <a:pt x="753" y="468"/>
                  </a:cubicBezTo>
                  <a:cubicBezTo>
                    <a:pt x="753" y="243"/>
                    <a:pt x="627" y="142"/>
                    <a:pt x="627" y="142"/>
                  </a:cubicBezTo>
                  <a:cubicBezTo>
                    <a:pt x="556" y="72"/>
                    <a:pt x="486" y="1"/>
                    <a:pt x="4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8"/>
            <p:cNvSpPr/>
            <p:nvPr/>
          </p:nvSpPr>
          <p:spPr>
            <a:xfrm flipH="1">
              <a:off x="6058091" y="4140348"/>
              <a:ext cx="13917" cy="12944"/>
            </a:xfrm>
            <a:custGeom>
              <a:avLst/>
              <a:gdLst/>
              <a:ahLst/>
              <a:cxnLst/>
              <a:rect l="l" t="t" r="r" b="b"/>
              <a:pathLst>
                <a:path w="828" h="770" extrusionOk="0">
                  <a:moveTo>
                    <a:pt x="201" y="1"/>
                  </a:moveTo>
                  <a:cubicBezTo>
                    <a:pt x="101" y="101"/>
                    <a:pt x="1" y="101"/>
                    <a:pt x="1" y="201"/>
                  </a:cubicBezTo>
                  <a:lnTo>
                    <a:pt x="101" y="302"/>
                  </a:lnTo>
                  <a:lnTo>
                    <a:pt x="101" y="628"/>
                  </a:lnTo>
                  <a:cubicBezTo>
                    <a:pt x="201" y="628"/>
                    <a:pt x="327" y="728"/>
                    <a:pt x="427" y="728"/>
                  </a:cubicBezTo>
                  <a:cubicBezTo>
                    <a:pt x="456" y="757"/>
                    <a:pt x="486" y="769"/>
                    <a:pt x="515" y="769"/>
                  </a:cubicBezTo>
                  <a:cubicBezTo>
                    <a:pt x="586" y="769"/>
                    <a:pt x="657" y="698"/>
                    <a:pt x="728" y="628"/>
                  </a:cubicBezTo>
                  <a:cubicBezTo>
                    <a:pt x="828" y="502"/>
                    <a:pt x="728" y="302"/>
                    <a:pt x="627" y="201"/>
                  </a:cubicBezTo>
                  <a:cubicBezTo>
                    <a:pt x="527" y="101"/>
                    <a:pt x="427"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8"/>
            <p:cNvSpPr/>
            <p:nvPr/>
          </p:nvSpPr>
          <p:spPr>
            <a:xfrm flipH="1">
              <a:off x="6084210" y="4157629"/>
              <a:ext cx="13917" cy="14339"/>
            </a:xfrm>
            <a:custGeom>
              <a:avLst/>
              <a:gdLst/>
              <a:ahLst/>
              <a:cxnLst/>
              <a:rect l="l" t="t" r="r" b="b"/>
              <a:pathLst>
                <a:path w="828" h="853" extrusionOk="0">
                  <a:moveTo>
                    <a:pt x="201" y="1"/>
                  </a:moveTo>
                  <a:cubicBezTo>
                    <a:pt x="101" y="1"/>
                    <a:pt x="1" y="101"/>
                    <a:pt x="1" y="226"/>
                  </a:cubicBezTo>
                  <a:cubicBezTo>
                    <a:pt x="1" y="427"/>
                    <a:pt x="1" y="527"/>
                    <a:pt x="101" y="627"/>
                  </a:cubicBezTo>
                  <a:cubicBezTo>
                    <a:pt x="201" y="727"/>
                    <a:pt x="402" y="853"/>
                    <a:pt x="502" y="853"/>
                  </a:cubicBezTo>
                  <a:lnTo>
                    <a:pt x="627" y="853"/>
                  </a:lnTo>
                  <a:cubicBezTo>
                    <a:pt x="728" y="853"/>
                    <a:pt x="828" y="727"/>
                    <a:pt x="828" y="627"/>
                  </a:cubicBezTo>
                  <a:cubicBezTo>
                    <a:pt x="828" y="527"/>
                    <a:pt x="728" y="326"/>
                    <a:pt x="627" y="226"/>
                  </a:cubicBezTo>
                  <a:cubicBezTo>
                    <a:pt x="502" y="101"/>
                    <a:pt x="402"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8"/>
            <p:cNvSpPr/>
            <p:nvPr/>
          </p:nvSpPr>
          <p:spPr>
            <a:xfrm flipH="1">
              <a:off x="6049233" y="4177011"/>
              <a:ext cx="10555" cy="9615"/>
            </a:xfrm>
            <a:custGeom>
              <a:avLst/>
              <a:gdLst/>
              <a:ahLst/>
              <a:cxnLst/>
              <a:rect l="l" t="t" r="r" b="b"/>
              <a:pathLst>
                <a:path w="628" h="572" extrusionOk="0">
                  <a:moveTo>
                    <a:pt x="527" y="0"/>
                  </a:moveTo>
                  <a:cubicBezTo>
                    <a:pt x="427" y="0"/>
                    <a:pt x="427" y="0"/>
                    <a:pt x="326" y="101"/>
                  </a:cubicBezTo>
                  <a:cubicBezTo>
                    <a:pt x="226" y="101"/>
                    <a:pt x="101" y="201"/>
                    <a:pt x="101" y="326"/>
                  </a:cubicBezTo>
                  <a:cubicBezTo>
                    <a:pt x="1" y="426"/>
                    <a:pt x="101" y="527"/>
                    <a:pt x="101" y="527"/>
                  </a:cubicBezTo>
                  <a:cubicBezTo>
                    <a:pt x="184" y="527"/>
                    <a:pt x="212" y="571"/>
                    <a:pt x="281" y="571"/>
                  </a:cubicBezTo>
                  <a:cubicBezTo>
                    <a:pt x="315" y="571"/>
                    <a:pt x="360" y="560"/>
                    <a:pt x="427" y="527"/>
                  </a:cubicBezTo>
                  <a:cubicBezTo>
                    <a:pt x="427" y="527"/>
                    <a:pt x="527" y="426"/>
                    <a:pt x="527" y="326"/>
                  </a:cubicBezTo>
                  <a:cubicBezTo>
                    <a:pt x="627" y="101"/>
                    <a:pt x="527" y="101"/>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8"/>
            <p:cNvSpPr/>
            <p:nvPr/>
          </p:nvSpPr>
          <p:spPr>
            <a:xfrm flipH="1">
              <a:off x="6374021" y="4031235"/>
              <a:ext cx="8437" cy="10557"/>
            </a:xfrm>
            <a:custGeom>
              <a:avLst/>
              <a:gdLst/>
              <a:ahLst/>
              <a:cxnLst/>
              <a:rect l="l" t="t" r="r" b="b"/>
              <a:pathLst>
                <a:path w="502" h="628" extrusionOk="0">
                  <a:moveTo>
                    <a:pt x="201" y="1"/>
                  </a:moveTo>
                  <a:cubicBezTo>
                    <a:pt x="201" y="101"/>
                    <a:pt x="101" y="101"/>
                    <a:pt x="1" y="226"/>
                  </a:cubicBezTo>
                  <a:cubicBezTo>
                    <a:pt x="1" y="326"/>
                    <a:pt x="1" y="427"/>
                    <a:pt x="101" y="527"/>
                  </a:cubicBezTo>
                  <a:cubicBezTo>
                    <a:pt x="201" y="627"/>
                    <a:pt x="201" y="627"/>
                    <a:pt x="301" y="627"/>
                  </a:cubicBezTo>
                  <a:cubicBezTo>
                    <a:pt x="301" y="627"/>
                    <a:pt x="402" y="627"/>
                    <a:pt x="502" y="527"/>
                  </a:cubicBezTo>
                  <a:lnTo>
                    <a:pt x="502" y="226"/>
                  </a:lnTo>
                  <a:cubicBezTo>
                    <a:pt x="402" y="101"/>
                    <a:pt x="301"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8"/>
            <p:cNvSpPr/>
            <p:nvPr/>
          </p:nvSpPr>
          <p:spPr>
            <a:xfrm flipH="1">
              <a:off x="6624655" y="3762863"/>
              <a:ext cx="14337" cy="13919"/>
            </a:xfrm>
            <a:custGeom>
              <a:avLst/>
              <a:gdLst/>
              <a:ahLst/>
              <a:cxnLst/>
              <a:rect l="l" t="t" r="r" b="b"/>
              <a:pathLst>
                <a:path w="853" h="828" extrusionOk="0">
                  <a:moveTo>
                    <a:pt x="101" y="1"/>
                  </a:moveTo>
                  <a:cubicBezTo>
                    <a:pt x="0" y="1"/>
                    <a:pt x="0" y="101"/>
                    <a:pt x="0" y="201"/>
                  </a:cubicBezTo>
                  <a:cubicBezTo>
                    <a:pt x="101" y="402"/>
                    <a:pt x="101" y="527"/>
                    <a:pt x="226" y="627"/>
                  </a:cubicBezTo>
                  <a:cubicBezTo>
                    <a:pt x="326" y="728"/>
                    <a:pt x="426" y="828"/>
                    <a:pt x="627" y="828"/>
                  </a:cubicBezTo>
                  <a:cubicBezTo>
                    <a:pt x="727" y="828"/>
                    <a:pt x="852" y="828"/>
                    <a:pt x="852" y="728"/>
                  </a:cubicBezTo>
                  <a:cubicBezTo>
                    <a:pt x="852" y="527"/>
                    <a:pt x="8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8"/>
            <p:cNvSpPr/>
            <p:nvPr/>
          </p:nvSpPr>
          <p:spPr>
            <a:xfrm flipH="1">
              <a:off x="6603595" y="3764544"/>
              <a:ext cx="16018" cy="15616"/>
            </a:xfrm>
            <a:custGeom>
              <a:avLst/>
              <a:gdLst/>
              <a:ahLst/>
              <a:cxnLst/>
              <a:rect l="l" t="t" r="r" b="b"/>
              <a:pathLst>
                <a:path w="953" h="929" extrusionOk="0">
                  <a:moveTo>
                    <a:pt x="326" y="1"/>
                  </a:moveTo>
                  <a:cubicBezTo>
                    <a:pt x="201" y="1"/>
                    <a:pt x="100" y="1"/>
                    <a:pt x="100" y="101"/>
                  </a:cubicBezTo>
                  <a:cubicBezTo>
                    <a:pt x="0" y="427"/>
                    <a:pt x="100" y="527"/>
                    <a:pt x="201" y="728"/>
                  </a:cubicBezTo>
                  <a:cubicBezTo>
                    <a:pt x="326" y="828"/>
                    <a:pt x="527" y="928"/>
                    <a:pt x="727" y="928"/>
                  </a:cubicBezTo>
                  <a:lnTo>
                    <a:pt x="827" y="928"/>
                  </a:lnTo>
                  <a:cubicBezTo>
                    <a:pt x="953" y="928"/>
                    <a:pt x="953" y="828"/>
                    <a:pt x="953" y="728"/>
                  </a:cubicBezTo>
                  <a:cubicBezTo>
                    <a:pt x="953" y="527"/>
                    <a:pt x="827" y="427"/>
                    <a:pt x="727" y="302"/>
                  </a:cubicBezTo>
                  <a:cubicBezTo>
                    <a:pt x="627" y="201"/>
                    <a:pt x="527" y="101"/>
                    <a:pt x="3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8"/>
            <p:cNvSpPr/>
            <p:nvPr/>
          </p:nvSpPr>
          <p:spPr>
            <a:xfrm flipH="1">
              <a:off x="6591376" y="3796147"/>
              <a:ext cx="14337" cy="13919"/>
            </a:xfrm>
            <a:custGeom>
              <a:avLst/>
              <a:gdLst/>
              <a:ahLst/>
              <a:cxnLst/>
              <a:rect l="l" t="t" r="r" b="b"/>
              <a:pathLst>
                <a:path w="853" h="828" extrusionOk="0">
                  <a:moveTo>
                    <a:pt x="226" y="1"/>
                  </a:moveTo>
                  <a:cubicBezTo>
                    <a:pt x="126" y="1"/>
                    <a:pt x="0" y="101"/>
                    <a:pt x="0" y="201"/>
                  </a:cubicBezTo>
                  <a:cubicBezTo>
                    <a:pt x="0" y="427"/>
                    <a:pt x="126" y="527"/>
                    <a:pt x="226" y="627"/>
                  </a:cubicBezTo>
                  <a:cubicBezTo>
                    <a:pt x="326" y="727"/>
                    <a:pt x="426" y="828"/>
                    <a:pt x="627" y="828"/>
                  </a:cubicBezTo>
                  <a:cubicBezTo>
                    <a:pt x="752" y="828"/>
                    <a:pt x="852" y="727"/>
                    <a:pt x="852" y="627"/>
                  </a:cubicBezTo>
                  <a:cubicBezTo>
                    <a:pt x="852" y="427"/>
                    <a:pt x="752" y="301"/>
                    <a:pt x="627" y="201"/>
                  </a:cubicBezTo>
                  <a:cubicBezTo>
                    <a:pt x="527" y="101"/>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8"/>
            <p:cNvSpPr/>
            <p:nvPr/>
          </p:nvSpPr>
          <p:spPr>
            <a:xfrm flipH="1">
              <a:off x="6553038" y="3801207"/>
              <a:ext cx="17295" cy="14339"/>
            </a:xfrm>
            <a:custGeom>
              <a:avLst/>
              <a:gdLst/>
              <a:ahLst/>
              <a:cxnLst/>
              <a:rect l="l" t="t" r="r" b="b"/>
              <a:pathLst>
                <a:path w="1029" h="853" extrusionOk="0">
                  <a:moveTo>
                    <a:pt x="201" y="0"/>
                  </a:moveTo>
                  <a:cubicBezTo>
                    <a:pt x="101" y="0"/>
                    <a:pt x="1" y="126"/>
                    <a:pt x="1" y="226"/>
                  </a:cubicBezTo>
                  <a:cubicBezTo>
                    <a:pt x="101" y="426"/>
                    <a:pt x="201" y="527"/>
                    <a:pt x="301" y="627"/>
                  </a:cubicBezTo>
                  <a:cubicBezTo>
                    <a:pt x="402" y="853"/>
                    <a:pt x="627" y="853"/>
                    <a:pt x="828" y="853"/>
                  </a:cubicBezTo>
                  <a:lnTo>
                    <a:pt x="928" y="853"/>
                  </a:lnTo>
                  <a:cubicBezTo>
                    <a:pt x="928" y="853"/>
                    <a:pt x="1028" y="752"/>
                    <a:pt x="1028" y="627"/>
                  </a:cubicBezTo>
                  <a:cubicBezTo>
                    <a:pt x="928" y="426"/>
                    <a:pt x="828" y="326"/>
                    <a:pt x="727" y="226"/>
                  </a:cubicBezTo>
                  <a:cubicBezTo>
                    <a:pt x="6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8"/>
            <p:cNvSpPr/>
            <p:nvPr/>
          </p:nvSpPr>
          <p:spPr>
            <a:xfrm flipH="1">
              <a:off x="6566938" y="3780144"/>
              <a:ext cx="13933" cy="12658"/>
            </a:xfrm>
            <a:custGeom>
              <a:avLst/>
              <a:gdLst/>
              <a:ahLst/>
              <a:cxnLst/>
              <a:rect l="l" t="t" r="r" b="b"/>
              <a:pathLst>
                <a:path w="829" h="753" extrusionOk="0">
                  <a:moveTo>
                    <a:pt x="201" y="0"/>
                  </a:moveTo>
                  <a:cubicBezTo>
                    <a:pt x="101" y="0"/>
                    <a:pt x="1" y="0"/>
                    <a:pt x="1" y="126"/>
                  </a:cubicBezTo>
                  <a:cubicBezTo>
                    <a:pt x="1" y="326"/>
                    <a:pt x="101" y="527"/>
                    <a:pt x="201" y="627"/>
                  </a:cubicBezTo>
                  <a:cubicBezTo>
                    <a:pt x="302" y="752"/>
                    <a:pt x="527" y="752"/>
                    <a:pt x="728" y="752"/>
                  </a:cubicBezTo>
                  <a:cubicBezTo>
                    <a:pt x="828" y="752"/>
                    <a:pt x="828" y="627"/>
                    <a:pt x="828" y="527"/>
                  </a:cubicBezTo>
                  <a:lnTo>
                    <a:pt x="828" y="426"/>
                  </a:lnTo>
                  <a:cubicBezTo>
                    <a:pt x="728" y="326"/>
                    <a:pt x="728" y="226"/>
                    <a:pt x="628" y="126"/>
                  </a:cubicBezTo>
                  <a:cubicBezTo>
                    <a:pt x="527" y="126"/>
                    <a:pt x="402" y="0"/>
                    <a:pt x="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8"/>
            <p:cNvSpPr/>
            <p:nvPr/>
          </p:nvSpPr>
          <p:spPr>
            <a:xfrm flipH="1">
              <a:off x="6508817" y="3811730"/>
              <a:ext cx="23178" cy="15045"/>
            </a:xfrm>
            <a:custGeom>
              <a:avLst/>
              <a:gdLst/>
              <a:ahLst/>
              <a:cxnLst/>
              <a:rect l="l" t="t" r="r" b="b"/>
              <a:pathLst>
                <a:path w="1379" h="895" extrusionOk="0">
                  <a:moveTo>
                    <a:pt x="126" y="1"/>
                  </a:moveTo>
                  <a:cubicBezTo>
                    <a:pt x="126" y="126"/>
                    <a:pt x="0" y="227"/>
                    <a:pt x="0" y="227"/>
                  </a:cubicBezTo>
                  <a:cubicBezTo>
                    <a:pt x="126" y="527"/>
                    <a:pt x="326" y="628"/>
                    <a:pt x="527" y="753"/>
                  </a:cubicBezTo>
                  <a:cubicBezTo>
                    <a:pt x="686" y="824"/>
                    <a:pt x="833" y="895"/>
                    <a:pt x="976" y="895"/>
                  </a:cubicBezTo>
                  <a:cubicBezTo>
                    <a:pt x="1036" y="895"/>
                    <a:pt x="1094" y="882"/>
                    <a:pt x="1153" y="853"/>
                  </a:cubicBezTo>
                  <a:lnTo>
                    <a:pt x="1253" y="853"/>
                  </a:lnTo>
                  <a:cubicBezTo>
                    <a:pt x="1379" y="853"/>
                    <a:pt x="1379" y="753"/>
                    <a:pt x="1253" y="628"/>
                  </a:cubicBezTo>
                  <a:cubicBezTo>
                    <a:pt x="1153" y="427"/>
                    <a:pt x="953" y="327"/>
                    <a:pt x="852" y="227"/>
                  </a:cubicBezTo>
                  <a:cubicBezTo>
                    <a:pt x="627" y="126"/>
                    <a:pt x="426"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8"/>
            <p:cNvSpPr/>
            <p:nvPr/>
          </p:nvSpPr>
          <p:spPr>
            <a:xfrm flipH="1">
              <a:off x="6521457" y="3791894"/>
              <a:ext cx="15597" cy="13112"/>
            </a:xfrm>
            <a:custGeom>
              <a:avLst/>
              <a:gdLst/>
              <a:ahLst/>
              <a:cxnLst/>
              <a:rect l="l" t="t" r="r" b="b"/>
              <a:pathLst>
                <a:path w="928" h="780" extrusionOk="0">
                  <a:moveTo>
                    <a:pt x="373" y="1"/>
                  </a:moveTo>
                  <a:cubicBezTo>
                    <a:pt x="325" y="1"/>
                    <a:pt x="269" y="16"/>
                    <a:pt x="201" y="53"/>
                  </a:cubicBezTo>
                  <a:lnTo>
                    <a:pt x="101" y="53"/>
                  </a:lnTo>
                  <a:cubicBezTo>
                    <a:pt x="0" y="53"/>
                    <a:pt x="0" y="153"/>
                    <a:pt x="0" y="254"/>
                  </a:cubicBezTo>
                  <a:cubicBezTo>
                    <a:pt x="101" y="454"/>
                    <a:pt x="201" y="554"/>
                    <a:pt x="301" y="680"/>
                  </a:cubicBezTo>
                  <a:cubicBezTo>
                    <a:pt x="427" y="680"/>
                    <a:pt x="527" y="780"/>
                    <a:pt x="727" y="780"/>
                  </a:cubicBezTo>
                  <a:lnTo>
                    <a:pt x="828" y="780"/>
                  </a:lnTo>
                  <a:cubicBezTo>
                    <a:pt x="928" y="780"/>
                    <a:pt x="928" y="680"/>
                    <a:pt x="928" y="554"/>
                  </a:cubicBezTo>
                  <a:cubicBezTo>
                    <a:pt x="928" y="354"/>
                    <a:pt x="828" y="254"/>
                    <a:pt x="627" y="153"/>
                  </a:cubicBezTo>
                  <a:cubicBezTo>
                    <a:pt x="557" y="83"/>
                    <a:pt x="487" y="1"/>
                    <a:pt x="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8"/>
            <p:cNvSpPr/>
            <p:nvPr/>
          </p:nvSpPr>
          <p:spPr>
            <a:xfrm flipH="1">
              <a:off x="6521457" y="3836592"/>
              <a:ext cx="12219" cy="10557"/>
            </a:xfrm>
            <a:custGeom>
              <a:avLst/>
              <a:gdLst/>
              <a:ahLst/>
              <a:cxnLst/>
              <a:rect l="l" t="t" r="r" b="b"/>
              <a:pathLst>
                <a:path w="727" h="628" extrusionOk="0">
                  <a:moveTo>
                    <a:pt x="426" y="1"/>
                  </a:moveTo>
                  <a:cubicBezTo>
                    <a:pt x="326" y="1"/>
                    <a:pt x="226" y="1"/>
                    <a:pt x="100" y="101"/>
                  </a:cubicBezTo>
                  <a:cubicBezTo>
                    <a:pt x="0" y="101"/>
                    <a:pt x="0" y="201"/>
                    <a:pt x="0" y="301"/>
                  </a:cubicBezTo>
                  <a:cubicBezTo>
                    <a:pt x="0" y="527"/>
                    <a:pt x="100" y="627"/>
                    <a:pt x="226" y="627"/>
                  </a:cubicBezTo>
                  <a:cubicBezTo>
                    <a:pt x="426" y="627"/>
                    <a:pt x="526" y="627"/>
                    <a:pt x="627" y="527"/>
                  </a:cubicBezTo>
                  <a:cubicBezTo>
                    <a:pt x="727" y="402"/>
                    <a:pt x="727" y="301"/>
                    <a:pt x="627" y="201"/>
                  </a:cubicBezTo>
                  <a:cubicBezTo>
                    <a:pt x="526" y="101"/>
                    <a:pt x="526" y="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8"/>
            <p:cNvSpPr/>
            <p:nvPr/>
          </p:nvSpPr>
          <p:spPr>
            <a:xfrm flipH="1">
              <a:off x="6049233" y="3427503"/>
              <a:ext cx="12236" cy="15179"/>
            </a:xfrm>
            <a:custGeom>
              <a:avLst/>
              <a:gdLst/>
              <a:ahLst/>
              <a:cxnLst/>
              <a:rect l="l" t="t" r="r" b="b"/>
              <a:pathLst>
                <a:path w="728" h="903" extrusionOk="0">
                  <a:moveTo>
                    <a:pt x="426" y="1"/>
                  </a:moveTo>
                  <a:cubicBezTo>
                    <a:pt x="326" y="1"/>
                    <a:pt x="201" y="1"/>
                    <a:pt x="101" y="101"/>
                  </a:cubicBezTo>
                  <a:cubicBezTo>
                    <a:pt x="0" y="301"/>
                    <a:pt x="0" y="427"/>
                    <a:pt x="101" y="527"/>
                  </a:cubicBezTo>
                  <a:cubicBezTo>
                    <a:pt x="101" y="627"/>
                    <a:pt x="101" y="728"/>
                    <a:pt x="201" y="828"/>
                  </a:cubicBezTo>
                  <a:cubicBezTo>
                    <a:pt x="264" y="878"/>
                    <a:pt x="320" y="903"/>
                    <a:pt x="373" y="903"/>
                  </a:cubicBezTo>
                  <a:cubicBezTo>
                    <a:pt x="426" y="903"/>
                    <a:pt x="477" y="878"/>
                    <a:pt x="527" y="828"/>
                  </a:cubicBezTo>
                  <a:cubicBezTo>
                    <a:pt x="627" y="728"/>
                    <a:pt x="727" y="627"/>
                    <a:pt x="627" y="427"/>
                  </a:cubicBezTo>
                  <a:cubicBezTo>
                    <a:pt x="627" y="301"/>
                    <a:pt x="627" y="1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8"/>
            <p:cNvSpPr/>
            <p:nvPr/>
          </p:nvSpPr>
          <p:spPr>
            <a:xfrm flipH="1">
              <a:off x="6050931" y="3461729"/>
              <a:ext cx="10538" cy="15095"/>
            </a:xfrm>
            <a:custGeom>
              <a:avLst/>
              <a:gdLst/>
              <a:ahLst/>
              <a:cxnLst/>
              <a:rect l="l" t="t" r="r" b="b"/>
              <a:pathLst>
                <a:path w="627" h="898" extrusionOk="0">
                  <a:moveTo>
                    <a:pt x="368" y="0"/>
                  </a:moveTo>
                  <a:cubicBezTo>
                    <a:pt x="301" y="0"/>
                    <a:pt x="201" y="45"/>
                    <a:pt x="201" y="45"/>
                  </a:cubicBezTo>
                  <a:lnTo>
                    <a:pt x="201" y="145"/>
                  </a:lnTo>
                  <a:cubicBezTo>
                    <a:pt x="101" y="270"/>
                    <a:pt x="0" y="371"/>
                    <a:pt x="0" y="471"/>
                  </a:cubicBezTo>
                  <a:cubicBezTo>
                    <a:pt x="0" y="571"/>
                    <a:pt x="0" y="571"/>
                    <a:pt x="101" y="772"/>
                  </a:cubicBezTo>
                  <a:cubicBezTo>
                    <a:pt x="201" y="897"/>
                    <a:pt x="326" y="897"/>
                    <a:pt x="426" y="897"/>
                  </a:cubicBezTo>
                  <a:cubicBezTo>
                    <a:pt x="527" y="772"/>
                    <a:pt x="627" y="671"/>
                    <a:pt x="627" y="471"/>
                  </a:cubicBezTo>
                  <a:cubicBezTo>
                    <a:pt x="627" y="371"/>
                    <a:pt x="627" y="145"/>
                    <a:pt x="426" y="45"/>
                  </a:cubicBezTo>
                  <a:cubicBezTo>
                    <a:pt x="426" y="11"/>
                    <a:pt x="401" y="0"/>
                    <a:pt x="3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8"/>
            <p:cNvSpPr/>
            <p:nvPr/>
          </p:nvSpPr>
          <p:spPr>
            <a:xfrm flipH="1">
              <a:off x="6034913" y="3448987"/>
              <a:ext cx="10555" cy="16776"/>
            </a:xfrm>
            <a:custGeom>
              <a:avLst/>
              <a:gdLst/>
              <a:ahLst/>
              <a:cxnLst/>
              <a:rect l="l" t="t" r="r" b="b"/>
              <a:pathLst>
                <a:path w="628" h="998" extrusionOk="0">
                  <a:moveTo>
                    <a:pt x="302" y="1"/>
                  </a:moveTo>
                  <a:cubicBezTo>
                    <a:pt x="251" y="1"/>
                    <a:pt x="201" y="26"/>
                    <a:pt x="201" y="76"/>
                  </a:cubicBezTo>
                  <a:cubicBezTo>
                    <a:pt x="1" y="176"/>
                    <a:pt x="1" y="402"/>
                    <a:pt x="1" y="502"/>
                  </a:cubicBezTo>
                  <a:cubicBezTo>
                    <a:pt x="1" y="602"/>
                    <a:pt x="1" y="703"/>
                    <a:pt x="201" y="903"/>
                  </a:cubicBezTo>
                  <a:cubicBezTo>
                    <a:pt x="201" y="966"/>
                    <a:pt x="251" y="997"/>
                    <a:pt x="302" y="997"/>
                  </a:cubicBezTo>
                  <a:cubicBezTo>
                    <a:pt x="352" y="997"/>
                    <a:pt x="402" y="966"/>
                    <a:pt x="402" y="903"/>
                  </a:cubicBezTo>
                  <a:cubicBezTo>
                    <a:pt x="627" y="703"/>
                    <a:pt x="627" y="602"/>
                    <a:pt x="627" y="502"/>
                  </a:cubicBezTo>
                  <a:cubicBezTo>
                    <a:pt x="627" y="402"/>
                    <a:pt x="627" y="176"/>
                    <a:pt x="402" y="76"/>
                  </a:cubicBezTo>
                  <a:cubicBezTo>
                    <a:pt x="402" y="26"/>
                    <a:pt x="352" y="1"/>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8"/>
            <p:cNvSpPr/>
            <p:nvPr/>
          </p:nvSpPr>
          <p:spPr>
            <a:xfrm flipH="1">
              <a:off x="6026493" y="3420763"/>
              <a:ext cx="10538" cy="15179"/>
            </a:xfrm>
            <a:custGeom>
              <a:avLst/>
              <a:gdLst/>
              <a:ahLst/>
              <a:cxnLst/>
              <a:rect l="l" t="t" r="r" b="b"/>
              <a:pathLst>
                <a:path w="627" h="903" extrusionOk="0">
                  <a:moveTo>
                    <a:pt x="276" y="1"/>
                  </a:moveTo>
                  <a:cubicBezTo>
                    <a:pt x="226" y="1"/>
                    <a:pt x="175" y="26"/>
                    <a:pt x="125" y="76"/>
                  </a:cubicBezTo>
                  <a:cubicBezTo>
                    <a:pt x="0" y="301"/>
                    <a:pt x="0" y="402"/>
                    <a:pt x="0" y="502"/>
                  </a:cubicBezTo>
                  <a:cubicBezTo>
                    <a:pt x="0" y="602"/>
                    <a:pt x="125" y="702"/>
                    <a:pt x="226" y="828"/>
                  </a:cubicBezTo>
                  <a:cubicBezTo>
                    <a:pt x="276" y="878"/>
                    <a:pt x="326" y="903"/>
                    <a:pt x="376" y="903"/>
                  </a:cubicBezTo>
                  <a:cubicBezTo>
                    <a:pt x="426" y="903"/>
                    <a:pt x="476" y="878"/>
                    <a:pt x="526" y="828"/>
                  </a:cubicBezTo>
                  <a:cubicBezTo>
                    <a:pt x="627" y="602"/>
                    <a:pt x="627" y="502"/>
                    <a:pt x="627" y="402"/>
                  </a:cubicBezTo>
                  <a:cubicBezTo>
                    <a:pt x="627" y="301"/>
                    <a:pt x="526" y="201"/>
                    <a:pt x="426" y="76"/>
                  </a:cubicBezTo>
                  <a:cubicBezTo>
                    <a:pt x="376" y="26"/>
                    <a:pt x="326" y="1"/>
                    <a:pt x="2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8"/>
            <p:cNvSpPr/>
            <p:nvPr/>
          </p:nvSpPr>
          <p:spPr>
            <a:xfrm flipH="1">
              <a:off x="6015954" y="3473428"/>
              <a:ext cx="10555" cy="10136"/>
            </a:xfrm>
            <a:custGeom>
              <a:avLst/>
              <a:gdLst/>
              <a:ahLst/>
              <a:cxnLst/>
              <a:rect l="l" t="t" r="r" b="b"/>
              <a:pathLst>
                <a:path w="628" h="603" extrusionOk="0">
                  <a:moveTo>
                    <a:pt x="377" y="1"/>
                  </a:moveTo>
                  <a:cubicBezTo>
                    <a:pt x="326" y="1"/>
                    <a:pt x="276" y="26"/>
                    <a:pt x="226" y="76"/>
                  </a:cubicBezTo>
                  <a:cubicBezTo>
                    <a:pt x="126" y="76"/>
                    <a:pt x="1" y="201"/>
                    <a:pt x="1" y="301"/>
                  </a:cubicBezTo>
                  <a:cubicBezTo>
                    <a:pt x="1" y="402"/>
                    <a:pt x="126" y="402"/>
                    <a:pt x="226" y="502"/>
                  </a:cubicBezTo>
                  <a:cubicBezTo>
                    <a:pt x="226" y="602"/>
                    <a:pt x="427" y="602"/>
                    <a:pt x="527" y="602"/>
                  </a:cubicBezTo>
                  <a:cubicBezTo>
                    <a:pt x="627" y="502"/>
                    <a:pt x="627" y="402"/>
                    <a:pt x="627" y="301"/>
                  </a:cubicBezTo>
                  <a:cubicBezTo>
                    <a:pt x="627" y="301"/>
                    <a:pt x="627" y="201"/>
                    <a:pt x="527" y="76"/>
                  </a:cubicBezTo>
                  <a:cubicBezTo>
                    <a:pt x="477" y="26"/>
                    <a:pt x="427" y="1"/>
                    <a:pt x="3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8"/>
            <p:cNvSpPr/>
            <p:nvPr/>
          </p:nvSpPr>
          <p:spPr>
            <a:xfrm flipH="1">
              <a:off x="6858447" y="3160813"/>
              <a:ext cx="12236" cy="22357"/>
            </a:xfrm>
            <a:custGeom>
              <a:avLst/>
              <a:gdLst/>
              <a:ahLst/>
              <a:cxnLst/>
              <a:rect l="l" t="t" r="r" b="b"/>
              <a:pathLst>
                <a:path w="728" h="1330" extrusionOk="0">
                  <a:moveTo>
                    <a:pt x="427" y="1"/>
                  </a:moveTo>
                  <a:cubicBezTo>
                    <a:pt x="226" y="201"/>
                    <a:pt x="101" y="402"/>
                    <a:pt x="101" y="502"/>
                  </a:cubicBezTo>
                  <a:cubicBezTo>
                    <a:pt x="1" y="728"/>
                    <a:pt x="1" y="1029"/>
                    <a:pt x="101" y="1254"/>
                  </a:cubicBezTo>
                  <a:lnTo>
                    <a:pt x="226" y="1254"/>
                  </a:lnTo>
                  <a:cubicBezTo>
                    <a:pt x="226" y="1304"/>
                    <a:pt x="251" y="1329"/>
                    <a:pt x="289" y="1329"/>
                  </a:cubicBezTo>
                  <a:cubicBezTo>
                    <a:pt x="327" y="1329"/>
                    <a:pt x="377" y="1304"/>
                    <a:pt x="427" y="1254"/>
                  </a:cubicBezTo>
                  <a:cubicBezTo>
                    <a:pt x="527" y="1029"/>
                    <a:pt x="627" y="828"/>
                    <a:pt x="627" y="728"/>
                  </a:cubicBezTo>
                  <a:cubicBezTo>
                    <a:pt x="728" y="502"/>
                    <a:pt x="728" y="302"/>
                    <a:pt x="627" y="101"/>
                  </a:cubicBezTo>
                  <a:lnTo>
                    <a:pt x="62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8"/>
            <p:cNvSpPr/>
            <p:nvPr/>
          </p:nvSpPr>
          <p:spPr>
            <a:xfrm flipH="1">
              <a:off x="6879507" y="3222438"/>
              <a:ext cx="12236" cy="22139"/>
            </a:xfrm>
            <a:custGeom>
              <a:avLst/>
              <a:gdLst/>
              <a:ahLst/>
              <a:cxnLst/>
              <a:rect l="l" t="t" r="r" b="b"/>
              <a:pathLst>
                <a:path w="728" h="1317" extrusionOk="0">
                  <a:moveTo>
                    <a:pt x="565" y="0"/>
                  </a:moveTo>
                  <a:cubicBezTo>
                    <a:pt x="527" y="0"/>
                    <a:pt x="477" y="32"/>
                    <a:pt x="427" y="94"/>
                  </a:cubicBezTo>
                  <a:cubicBezTo>
                    <a:pt x="226" y="195"/>
                    <a:pt x="101" y="395"/>
                    <a:pt x="101" y="596"/>
                  </a:cubicBezTo>
                  <a:cubicBezTo>
                    <a:pt x="1" y="721"/>
                    <a:pt x="1" y="921"/>
                    <a:pt x="101" y="1122"/>
                  </a:cubicBezTo>
                  <a:lnTo>
                    <a:pt x="101" y="1222"/>
                  </a:lnTo>
                  <a:cubicBezTo>
                    <a:pt x="101" y="1285"/>
                    <a:pt x="132" y="1316"/>
                    <a:pt x="176" y="1316"/>
                  </a:cubicBezTo>
                  <a:cubicBezTo>
                    <a:pt x="220" y="1316"/>
                    <a:pt x="276" y="1285"/>
                    <a:pt x="326" y="1222"/>
                  </a:cubicBezTo>
                  <a:cubicBezTo>
                    <a:pt x="527" y="1122"/>
                    <a:pt x="627" y="921"/>
                    <a:pt x="727" y="721"/>
                  </a:cubicBezTo>
                  <a:lnTo>
                    <a:pt x="727" y="195"/>
                  </a:lnTo>
                  <a:lnTo>
                    <a:pt x="627" y="94"/>
                  </a:lnTo>
                  <a:cubicBezTo>
                    <a:pt x="627" y="32"/>
                    <a:pt x="602" y="0"/>
                    <a:pt x="5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8"/>
            <p:cNvSpPr/>
            <p:nvPr/>
          </p:nvSpPr>
          <p:spPr>
            <a:xfrm flipH="1">
              <a:off x="6845808" y="3204636"/>
              <a:ext cx="12656" cy="24038"/>
            </a:xfrm>
            <a:custGeom>
              <a:avLst/>
              <a:gdLst/>
              <a:ahLst/>
              <a:cxnLst/>
              <a:rect l="l" t="t" r="r" b="b"/>
              <a:pathLst>
                <a:path w="753" h="1430" extrusionOk="0">
                  <a:moveTo>
                    <a:pt x="427" y="0"/>
                  </a:moveTo>
                  <a:cubicBezTo>
                    <a:pt x="226" y="201"/>
                    <a:pt x="126" y="401"/>
                    <a:pt x="126" y="627"/>
                  </a:cubicBezTo>
                  <a:cubicBezTo>
                    <a:pt x="1" y="828"/>
                    <a:pt x="1" y="1028"/>
                    <a:pt x="1" y="1254"/>
                  </a:cubicBezTo>
                  <a:lnTo>
                    <a:pt x="126" y="1354"/>
                  </a:lnTo>
                  <a:cubicBezTo>
                    <a:pt x="126" y="1404"/>
                    <a:pt x="151" y="1429"/>
                    <a:pt x="189" y="1429"/>
                  </a:cubicBezTo>
                  <a:cubicBezTo>
                    <a:pt x="226" y="1429"/>
                    <a:pt x="276" y="1404"/>
                    <a:pt x="326" y="1354"/>
                  </a:cubicBezTo>
                  <a:cubicBezTo>
                    <a:pt x="527" y="1254"/>
                    <a:pt x="627" y="1028"/>
                    <a:pt x="752" y="828"/>
                  </a:cubicBezTo>
                  <a:cubicBezTo>
                    <a:pt x="752" y="627"/>
                    <a:pt x="752"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8"/>
            <p:cNvSpPr/>
            <p:nvPr/>
          </p:nvSpPr>
          <p:spPr>
            <a:xfrm flipH="1">
              <a:off x="6833589" y="3179085"/>
              <a:ext cx="10555" cy="9565"/>
            </a:xfrm>
            <a:custGeom>
              <a:avLst/>
              <a:gdLst/>
              <a:ahLst/>
              <a:cxnLst/>
              <a:rect l="l" t="t" r="r" b="b"/>
              <a:pathLst>
                <a:path w="628" h="569" extrusionOk="0">
                  <a:moveTo>
                    <a:pt x="390" y="1"/>
                  </a:moveTo>
                  <a:cubicBezTo>
                    <a:pt x="361" y="1"/>
                    <a:pt x="330" y="13"/>
                    <a:pt x="301" y="42"/>
                  </a:cubicBezTo>
                  <a:cubicBezTo>
                    <a:pt x="101" y="42"/>
                    <a:pt x="101" y="167"/>
                    <a:pt x="101" y="167"/>
                  </a:cubicBezTo>
                  <a:cubicBezTo>
                    <a:pt x="1" y="267"/>
                    <a:pt x="1" y="368"/>
                    <a:pt x="101" y="468"/>
                  </a:cubicBezTo>
                  <a:cubicBezTo>
                    <a:pt x="201" y="568"/>
                    <a:pt x="301" y="568"/>
                    <a:pt x="402" y="568"/>
                  </a:cubicBezTo>
                  <a:cubicBezTo>
                    <a:pt x="527" y="468"/>
                    <a:pt x="627" y="468"/>
                    <a:pt x="627" y="368"/>
                  </a:cubicBezTo>
                  <a:cubicBezTo>
                    <a:pt x="627" y="267"/>
                    <a:pt x="627" y="267"/>
                    <a:pt x="527" y="167"/>
                  </a:cubicBezTo>
                  <a:cubicBezTo>
                    <a:pt x="527" y="78"/>
                    <a:pt x="463" y="1"/>
                    <a:pt x="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8"/>
            <p:cNvSpPr/>
            <p:nvPr/>
          </p:nvSpPr>
          <p:spPr>
            <a:xfrm flipH="1">
              <a:off x="6879507" y="3315952"/>
              <a:ext cx="12236" cy="23937"/>
            </a:xfrm>
            <a:custGeom>
              <a:avLst/>
              <a:gdLst/>
              <a:ahLst/>
              <a:cxnLst/>
              <a:rect l="l" t="t" r="r" b="b"/>
              <a:pathLst>
                <a:path w="728" h="1424" extrusionOk="0">
                  <a:moveTo>
                    <a:pt x="427" y="1"/>
                  </a:moveTo>
                  <a:cubicBezTo>
                    <a:pt x="360" y="1"/>
                    <a:pt x="293" y="45"/>
                    <a:pt x="226" y="45"/>
                  </a:cubicBezTo>
                  <a:cubicBezTo>
                    <a:pt x="101" y="271"/>
                    <a:pt x="101" y="471"/>
                    <a:pt x="101" y="672"/>
                  </a:cubicBezTo>
                  <a:cubicBezTo>
                    <a:pt x="1" y="897"/>
                    <a:pt x="1" y="998"/>
                    <a:pt x="1" y="1298"/>
                  </a:cubicBezTo>
                  <a:lnTo>
                    <a:pt x="101" y="1298"/>
                  </a:lnTo>
                  <a:cubicBezTo>
                    <a:pt x="101" y="1424"/>
                    <a:pt x="226" y="1424"/>
                    <a:pt x="326" y="1424"/>
                  </a:cubicBezTo>
                  <a:cubicBezTo>
                    <a:pt x="527" y="1198"/>
                    <a:pt x="627" y="998"/>
                    <a:pt x="627" y="797"/>
                  </a:cubicBezTo>
                  <a:cubicBezTo>
                    <a:pt x="727" y="572"/>
                    <a:pt x="727" y="271"/>
                    <a:pt x="527" y="45"/>
                  </a:cubicBezTo>
                  <a:cubicBezTo>
                    <a:pt x="494" y="12"/>
                    <a:pt x="460" y="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8"/>
            <p:cNvSpPr/>
            <p:nvPr/>
          </p:nvSpPr>
          <p:spPr>
            <a:xfrm flipH="1">
              <a:off x="6898466" y="3269523"/>
              <a:ext cx="14337" cy="22340"/>
            </a:xfrm>
            <a:custGeom>
              <a:avLst/>
              <a:gdLst/>
              <a:ahLst/>
              <a:cxnLst/>
              <a:rect l="l" t="t" r="r" b="b"/>
              <a:pathLst>
                <a:path w="853" h="1329" extrusionOk="0">
                  <a:moveTo>
                    <a:pt x="527" y="0"/>
                  </a:moveTo>
                  <a:cubicBezTo>
                    <a:pt x="326" y="100"/>
                    <a:pt x="226" y="301"/>
                    <a:pt x="101" y="526"/>
                  </a:cubicBezTo>
                  <a:cubicBezTo>
                    <a:pt x="101" y="727"/>
                    <a:pt x="0" y="927"/>
                    <a:pt x="101" y="1253"/>
                  </a:cubicBezTo>
                  <a:cubicBezTo>
                    <a:pt x="163" y="1303"/>
                    <a:pt x="220" y="1328"/>
                    <a:pt x="273" y="1328"/>
                  </a:cubicBezTo>
                  <a:cubicBezTo>
                    <a:pt x="326" y="1328"/>
                    <a:pt x="376" y="1303"/>
                    <a:pt x="427" y="1253"/>
                  </a:cubicBezTo>
                  <a:cubicBezTo>
                    <a:pt x="527" y="1153"/>
                    <a:pt x="627" y="927"/>
                    <a:pt x="727" y="727"/>
                  </a:cubicBezTo>
                  <a:cubicBezTo>
                    <a:pt x="727" y="627"/>
                    <a:pt x="853" y="426"/>
                    <a:pt x="853" y="201"/>
                  </a:cubicBezTo>
                  <a:lnTo>
                    <a:pt x="853" y="100"/>
                  </a:lnTo>
                  <a:cubicBezTo>
                    <a:pt x="727" y="0"/>
                    <a:pt x="627" y="0"/>
                    <a:pt x="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8"/>
            <p:cNvSpPr/>
            <p:nvPr/>
          </p:nvSpPr>
          <p:spPr>
            <a:xfrm flipH="1">
              <a:off x="6861809" y="3267136"/>
              <a:ext cx="12236" cy="17566"/>
            </a:xfrm>
            <a:custGeom>
              <a:avLst/>
              <a:gdLst/>
              <a:ahLst/>
              <a:cxnLst/>
              <a:rect l="l" t="t" r="r" b="b"/>
              <a:pathLst>
                <a:path w="728" h="1045" extrusionOk="0">
                  <a:moveTo>
                    <a:pt x="468" y="0"/>
                  </a:moveTo>
                  <a:cubicBezTo>
                    <a:pt x="444" y="0"/>
                    <a:pt x="426" y="13"/>
                    <a:pt x="426" y="42"/>
                  </a:cubicBezTo>
                  <a:cubicBezTo>
                    <a:pt x="201" y="142"/>
                    <a:pt x="101" y="242"/>
                    <a:pt x="0" y="443"/>
                  </a:cubicBezTo>
                  <a:lnTo>
                    <a:pt x="0" y="869"/>
                  </a:lnTo>
                  <a:lnTo>
                    <a:pt x="0" y="969"/>
                  </a:lnTo>
                  <a:cubicBezTo>
                    <a:pt x="50" y="1019"/>
                    <a:pt x="101" y="1044"/>
                    <a:pt x="151" y="1044"/>
                  </a:cubicBezTo>
                  <a:cubicBezTo>
                    <a:pt x="201" y="1044"/>
                    <a:pt x="251" y="1019"/>
                    <a:pt x="301" y="969"/>
                  </a:cubicBezTo>
                  <a:cubicBezTo>
                    <a:pt x="527" y="869"/>
                    <a:pt x="527" y="769"/>
                    <a:pt x="627" y="668"/>
                  </a:cubicBezTo>
                  <a:cubicBezTo>
                    <a:pt x="727" y="443"/>
                    <a:pt x="727" y="343"/>
                    <a:pt x="627" y="142"/>
                  </a:cubicBezTo>
                  <a:cubicBezTo>
                    <a:pt x="627" y="71"/>
                    <a:pt x="527" y="0"/>
                    <a:pt x="4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8"/>
            <p:cNvSpPr/>
            <p:nvPr/>
          </p:nvSpPr>
          <p:spPr>
            <a:xfrm flipH="1">
              <a:off x="6916164" y="3364315"/>
              <a:ext cx="10538" cy="19399"/>
            </a:xfrm>
            <a:custGeom>
              <a:avLst/>
              <a:gdLst/>
              <a:ahLst/>
              <a:cxnLst/>
              <a:rect l="l" t="t" r="r" b="b"/>
              <a:pathLst>
                <a:path w="627" h="1154" extrusionOk="0">
                  <a:moveTo>
                    <a:pt x="426" y="0"/>
                  </a:moveTo>
                  <a:cubicBezTo>
                    <a:pt x="301" y="0"/>
                    <a:pt x="201" y="0"/>
                    <a:pt x="101" y="101"/>
                  </a:cubicBezTo>
                  <a:cubicBezTo>
                    <a:pt x="0" y="201"/>
                    <a:pt x="0" y="426"/>
                    <a:pt x="0" y="527"/>
                  </a:cubicBezTo>
                  <a:lnTo>
                    <a:pt x="0" y="1053"/>
                  </a:lnTo>
                  <a:cubicBezTo>
                    <a:pt x="101" y="1153"/>
                    <a:pt x="201" y="1153"/>
                    <a:pt x="301" y="1153"/>
                  </a:cubicBezTo>
                  <a:cubicBezTo>
                    <a:pt x="527" y="1053"/>
                    <a:pt x="527" y="827"/>
                    <a:pt x="627" y="627"/>
                  </a:cubicBezTo>
                  <a:cubicBezTo>
                    <a:pt x="627" y="426"/>
                    <a:pt x="627" y="201"/>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8"/>
            <p:cNvSpPr/>
            <p:nvPr/>
          </p:nvSpPr>
          <p:spPr>
            <a:xfrm flipH="1">
              <a:off x="6847909" y="3311649"/>
              <a:ext cx="13917" cy="24021"/>
            </a:xfrm>
            <a:custGeom>
              <a:avLst/>
              <a:gdLst/>
              <a:ahLst/>
              <a:cxnLst/>
              <a:rect l="l" t="t" r="r" b="b"/>
              <a:pathLst>
                <a:path w="828" h="1429" extrusionOk="0">
                  <a:moveTo>
                    <a:pt x="426" y="0"/>
                  </a:moveTo>
                  <a:lnTo>
                    <a:pt x="326" y="101"/>
                  </a:lnTo>
                  <a:cubicBezTo>
                    <a:pt x="201" y="201"/>
                    <a:pt x="201" y="427"/>
                    <a:pt x="100" y="627"/>
                  </a:cubicBezTo>
                  <a:cubicBezTo>
                    <a:pt x="100" y="828"/>
                    <a:pt x="0" y="1053"/>
                    <a:pt x="0" y="1254"/>
                  </a:cubicBezTo>
                  <a:lnTo>
                    <a:pt x="100" y="1354"/>
                  </a:lnTo>
                  <a:cubicBezTo>
                    <a:pt x="100" y="1404"/>
                    <a:pt x="125" y="1429"/>
                    <a:pt x="166" y="1429"/>
                  </a:cubicBezTo>
                  <a:cubicBezTo>
                    <a:pt x="207" y="1429"/>
                    <a:pt x="263" y="1404"/>
                    <a:pt x="326" y="1354"/>
                  </a:cubicBezTo>
                  <a:cubicBezTo>
                    <a:pt x="526" y="1254"/>
                    <a:pt x="627" y="1053"/>
                    <a:pt x="727" y="828"/>
                  </a:cubicBezTo>
                  <a:cubicBezTo>
                    <a:pt x="727" y="527"/>
                    <a:pt x="827" y="301"/>
                    <a:pt x="627" y="101"/>
                  </a:cubicBezTo>
                  <a:lnTo>
                    <a:pt x="6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8"/>
            <p:cNvSpPr/>
            <p:nvPr/>
          </p:nvSpPr>
          <p:spPr>
            <a:xfrm flipH="1">
              <a:off x="6874028" y="3381999"/>
              <a:ext cx="10555" cy="13498"/>
            </a:xfrm>
            <a:custGeom>
              <a:avLst/>
              <a:gdLst/>
              <a:ahLst/>
              <a:cxnLst/>
              <a:rect l="l" t="t" r="r" b="b"/>
              <a:pathLst>
                <a:path w="628" h="803" extrusionOk="0">
                  <a:moveTo>
                    <a:pt x="101" y="1"/>
                  </a:moveTo>
                  <a:cubicBezTo>
                    <a:pt x="1" y="201"/>
                    <a:pt x="1" y="302"/>
                    <a:pt x="1" y="402"/>
                  </a:cubicBezTo>
                  <a:cubicBezTo>
                    <a:pt x="1" y="502"/>
                    <a:pt x="1" y="627"/>
                    <a:pt x="101" y="728"/>
                  </a:cubicBezTo>
                  <a:cubicBezTo>
                    <a:pt x="151" y="778"/>
                    <a:pt x="201" y="803"/>
                    <a:pt x="254" y="803"/>
                  </a:cubicBezTo>
                  <a:cubicBezTo>
                    <a:pt x="308" y="803"/>
                    <a:pt x="364" y="778"/>
                    <a:pt x="427" y="728"/>
                  </a:cubicBezTo>
                  <a:cubicBezTo>
                    <a:pt x="527" y="627"/>
                    <a:pt x="627" y="502"/>
                    <a:pt x="627" y="402"/>
                  </a:cubicBezTo>
                  <a:cubicBezTo>
                    <a:pt x="627" y="302"/>
                    <a:pt x="527" y="201"/>
                    <a:pt x="4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8"/>
            <p:cNvSpPr/>
            <p:nvPr/>
          </p:nvSpPr>
          <p:spPr>
            <a:xfrm flipH="1">
              <a:off x="6818008" y="3250561"/>
              <a:ext cx="12236" cy="20239"/>
            </a:xfrm>
            <a:custGeom>
              <a:avLst/>
              <a:gdLst/>
              <a:ahLst/>
              <a:cxnLst/>
              <a:rect l="l" t="t" r="r" b="b"/>
              <a:pathLst>
                <a:path w="728" h="1204" extrusionOk="0">
                  <a:moveTo>
                    <a:pt x="477" y="0"/>
                  </a:moveTo>
                  <a:cubicBezTo>
                    <a:pt x="427" y="0"/>
                    <a:pt x="377" y="25"/>
                    <a:pt x="327" y="76"/>
                  </a:cubicBezTo>
                  <a:cubicBezTo>
                    <a:pt x="201" y="176"/>
                    <a:pt x="101" y="401"/>
                    <a:pt x="101" y="602"/>
                  </a:cubicBezTo>
                  <a:cubicBezTo>
                    <a:pt x="1" y="702"/>
                    <a:pt x="1" y="928"/>
                    <a:pt x="101" y="1128"/>
                  </a:cubicBezTo>
                  <a:cubicBezTo>
                    <a:pt x="151" y="1178"/>
                    <a:pt x="208" y="1203"/>
                    <a:pt x="264" y="1203"/>
                  </a:cubicBezTo>
                  <a:cubicBezTo>
                    <a:pt x="320" y="1203"/>
                    <a:pt x="377" y="1178"/>
                    <a:pt x="427" y="1128"/>
                  </a:cubicBezTo>
                  <a:cubicBezTo>
                    <a:pt x="527" y="1028"/>
                    <a:pt x="627" y="928"/>
                    <a:pt x="627" y="702"/>
                  </a:cubicBezTo>
                  <a:cubicBezTo>
                    <a:pt x="728" y="502"/>
                    <a:pt x="728" y="401"/>
                    <a:pt x="627" y="176"/>
                  </a:cubicBezTo>
                  <a:lnTo>
                    <a:pt x="627" y="76"/>
                  </a:lnTo>
                  <a:cubicBezTo>
                    <a:pt x="577" y="25"/>
                    <a:pt x="527" y="0"/>
                    <a:pt x="47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8"/>
            <p:cNvSpPr/>
            <p:nvPr/>
          </p:nvSpPr>
          <p:spPr>
            <a:xfrm flipH="1">
              <a:off x="6923324" y="3427503"/>
              <a:ext cx="10538" cy="25198"/>
            </a:xfrm>
            <a:custGeom>
              <a:avLst/>
              <a:gdLst/>
              <a:ahLst/>
              <a:cxnLst/>
              <a:rect l="l" t="t" r="r" b="b"/>
              <a:pathLst>
                <a:path w="627" h="1499" extrusionOk="0">
                  <a:moveTo>
                    <a:pt x="426" y="1"/>
                  </a:moveTo>
                  <a:cubicBezTo>
                    <a:pt x="326" y="1"/>
                    <a:pt x="226" y="1"/>
                    <a:pt x="226" y="101"/>
                  </a:cubicBezTo>
                  <a:cubicBezTo>
                    <a:pt x="0" y="301"/>
                    <a:pt x="0" y="527"/>
                    <a:pt x="0" y="728"/>
                  </a:cubicBezTo>
                  <a:cubicBezTo>
                    <a:pt x="0" y="928"/>
                    <a:pt x="0" y="1154"/>
                    <a:pt x="101" y="1354"/>
                  </a:cubicBezTo>
                  <a:lnTo>
                    <a:pt x="101" y="1454"/>
                  </a:lnTo>
                  <a:cubicBezTo>
                    <a:pt x="142" y="1488"/>
                    <a:pt x="181" y="1499"/>
                    <a:pt x="218" y="1499"/>
                  </a:cubicBezTo>
                  <a:cubicBezTo>
                    <a:pt x="293" y="1499"/>
                    <a:pt x="360" y="1454"/>
                    <a:pt x="426" y="1454"/>
                  </a:cubicBezTo>
                  <a:cubicBezTo>
                    <a:pt x="527" y="1254"/>
                    <a:pt x="527" y="1053"/>
                    <a:pt x="627" y="728"/>
                  </a:cubicBezTo>
                  <a:cubicBezTo>
                    <a:pt x="627" y="527"/>
                    <a:pt x="627" y="301"/>
                    <a:pt x="426" y="101"/>
                  </a:cubicBezTo>
                  <a:lnTo>
                    <a:pt x="4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8"/>
            <p:cNvSpPr/>
            <p:nvPr/>
          </p:nvSpPr>
          <p:spPr>
            <a:xfrm flipH="1">
              <a:off x="6959964" y="3439724"/>
              <a:ext cx="10555" cy="24038"/>
            </a:xfrm>
            <a:custGeom>
              <a:avLst/>
              <a:gdLst/>
              <a:ahLst/>
              <a:cxnLst/>
              <a:rect l="l" t="t" r="r" b="b"/>
              <a:pathLst>
                <a:path w="628" h="1430" extrusionOk="0">
                  <a:moveTo>
                    <a:pt x="402" y="1"/>
                  </a:moveTo>
                  <a:cubicBezTo>
                    <a:pt x="402" y="1"/>
                    <a:pt x="201" y="1"/>
                    <a:pt x="201" y="101"/>
                  </a:cubicBezTo>
                  <a:cubicBezTo>
                    <a:pt x="101" y="326"/>
                    <a:pt x="1" y="527"/>
                    <a:pt x="1" y="727"/>
                  </a:cubicBezTo>
                  <a:cubicBezTo>
                    <a:pt x="1" y="953"/>
                    <a:pt x="101" y="1153"/>
                    <a:pt x="201" y="1354"/>
                  </a:cubicBezTo>
                  <a:lnTo>
                    <a:pt x="302" y="1354"/>
                  </a:lnTo>
                  <a:cubicBezTo>
                    <a:pt x="302" y="1404"/>
                    <a:pt x="327" y="1429"/>
                    <a:pt x="367" y="1429"/>
                  </a:cubicBezTo>
                  <a:cubicBezTo>
                    <a:pt x="408" y="1429"/>
                    <a:pt x="465" y="1404"/>
                    <a:pt x="527" y="1354"/>
                  </a:cubicBezTo>
                  <a:cubicBezTo>
                    <a:pt x="627" y="1153"/>
                    <a:pt x="627" y="953"/>
                    <a:pt x="627" y="727"/>
                  </a:cubicBezTo>
                  <a:cubicBezTo>
                    <a:pt x="627" y="527"/>
                    <a:pt x="627" y="326"/>
                    <a:pt x="527"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8"/>
            <p:cNvSpPr/>
            <p:nvPr/>
          </p:nvSpPr>
          <p:spPr>
            <a:xfrm flipH="1">
              <a:off x="6886247" y="3458350"/>
              <a:ext cx="10555" cy="30678"/>
            </a:xfrm>
            <a:custGeom>
              <a:avLst/>
              <a:gdLst/>
              <a:ahLst/>
              <a:cxnLst/>
              <a:rect l="l" t="t" r="r" b="b"/>
              <a:pathLst>
                <a:path w="628" h="1825" extrusionOk="0">
                  <a:moveTo>
                    <a:pt x="272" y="1"/>
                  </a:moveTo>
                  <a:cubicBezTo>
                    <a:pt x="235" y="1"/>
                    <a:pt x="168" y="45"/>
                    <a:pt x="101" y="45"/>
                  </a:cubicBezTo>
                  <a:cubicBezTo>
                    <a:pt x="1" y="346"/>
                    <a:pt x="1" y="672"/>
                    <a:pt x="1" y="872"/>
                  </a:cubicBezTo>
                  <a:cubicBezTo>
                    <a:pt x="1" y="1198"/>
                    <a:pt x="1" y="1499"/>
                    <a:pt x="201" y="1725"/>
                  </a:cubicBezTo>
                  <a:cubicBezTo>
                    <a:pt x="201" y="1725"/>
                    <a:pt x="201" y="1825"/>
                    <a:pt x="302" y="1825"/>
                  </a:cubicBezTo>
                  <a:cubicBezTo>
                    <a:pt x="402" y="1825"/>
                    <a:pt x="527" y="1725"/>
                    <a:pt x="527" y="1725"/>
                  </a:cubicBezTo>
                  <a:cubicBezTo>
                    <a:pt x="627" y="1399"/>
                    <a:pt x="627" y="1098"/>
                    <a:pt x="627" y="872"/>
                  </a:cubicBezTo>
                  <a:cubicBezTo>
                    <a:pt x="527" y="672"/>
                    <a:pt x="527" y="346"/>
                    <a:pt x="402" y="146"/>
                  </a:cubicBezTo>
                  <a:lnTo>
                    <a:pt x="302" y="45"/>
                  </a:lnTo>
                  <a:cubicBezTo>
                    <a:pt x="302" y="12"/>
                    <a:pt x="290" y="1"/>
                    <a:pt x="2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8"/>
            <p:cNvSpPr/>
            <p:nvPr/>
          </p:nvSpPr>
          <p:spPr>
            <a:xfrm flipH="1">
              <a:off x="6830227" y="3413602"/>
              <a:ext cx="10538" cy="21836"/>
            </a:xfrm>
            <a:custGeom>
              <a:avLst/>
              <a:gdLst/>
              <a:ahLst/>
              <a:cxnLst/>
              <a:rect l="l" t="t" r="r" b="b"/>
              <a:pathLst>
                <a:path w="627" h="1299" extrusionOk="0">
                  <a:moveTo>
                    <a:pt x="326" y="1"/>
                  </a:moveTo>
                  <a:cubicBezTo>
                    <a:pt x="201" y="1"/>
                    <a:pt x="100" y="1"/>
                    <a:pt x="100" y="101"/>
                  </a:cubicBezTo>
                  <a:cubicBezTo>
                    <a:pt x="0" y="301"/>
                    <a:pt x="0" y="502"/>
                    <a:pt x="0" y="727"/>
                  </a:cubicBezTo>
                  <a:cubicBezTo>
                    <a:pt x="0" y="828"/>
                    <a:pt x="100" y="1028"/>
                    <a:pt x="201" y="1254"/>
                  </a:cubicBezTo>
                  <a:lnTo>
                    <a:pt x="326" y="1254"/>
                  </a:lnTo>
                  <a:cubicBezTo>
                    <a:pt x="359" y="1287"/>
                    <a:pt x="393" y="1298"/>
                    <a:pt x="423" y="1298"/>
                  </a:cubicBezTo>
                  <a:cubicBezTo>
                    <a:pt x="482" y="1298"/>
                    <a:pt x="527" y="1254"/>
                    <a:pt x="527" y="1254"/>
                  </a:cubicBezTo>
                  <a:cubicBezTo>
                    <a:pt x="627" y="1028"/>
                    <a:pt x="627" y="828"/>
                    <a:pt x="627" y="627"/>
                  </a:cubicBezTo>
                  <a:cubicBezTo>
                    <a:pt x="627" y="402"/>
                    <a:pt x="527" y="201"/>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8"/>
            <p:cNvSpPr/>
            <p:nvPr/>
          </p:nvSpPr>
          <p:spPr>
            <a:xfrm flipH="1">
              <a:off x="6926686" y="3515134"/>
              <a:ext cx="12236" cy="24879"/>
            </a:xfrm>
            <a:custGeom>
              <a:avLst/>
              <a:gdLst/>
              <a:ahLst/>
              <a:cxnLst/>
              <a:rect l="l" t="t" r="r" b="b"/>
              <a:pathLst>
                <a:path w="728" h="1480" extrusionOk="0">
                  <a:moveTo>
                    <a:pt x="402" y="1"/>
                  </a:moveTo>
                  <a:cubicBezTo>
                    <a:pt x="301" y="1"/>
                    <a:pt x="201" y="1"/>
                    <a:pt x="101" y="101"/>
                  </a:cubicBezTo>
                  <a:cubicBezTo>
                    <a:pt x="1" y="327"/>
                    <a:pt x="1" y="527"/>
                    <a:pt x="101" y="853"/>
                  </a:cubicBezTo>
                  <a:cubicBezTo>
                    <a:pt x="101" y="1053"/>
                    <a:pt x="201" y="1254"/>
                    <a:pt x="402" y="1479"/>
                  </a:cubicBezTo>
                  <a:cubicBezTo>
                    <a:pt x="527" y="1479"/>
                    <a:pt x="627" y="1479"/>
                    <a:pt x="627" y="1354"/>
                  </a:cubicBezTo>
                  <a:cubicBezTo>
                    <a:pt x="727" y="1053"/>
                    <a:pt x="727" y="853"/>
                    <a:pt x="627" y="627"/>
                  </a:cubicBezTo>
                  <a:cubicBezTo>
                    <a:pt x="627" y="427"/>
                    <a:pt x="627" y="327"/>
                    <a:pt x="402" y="101"/>
                  </a:cubicBezTo>
                  <a:lnTo>
                    <a:pt x="4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8"/>
            <p:cNvSpPr/>
            <p:nvPr/>
          </p:nvSpPr>
          <p:spPr>
            <a:xfrm flipH="1">
              <a:off x="6872347" y="3515554"/>
              <a:ext cx="12236" cy="18978"/>
            </a:xfrm>
            <a:custGeom>
              <a:avLst/>
              <a:gdLst/>
              <a:ahLst/>
              <a:cxnLst/>
              <a:rect l="l" t="t" r="r" b="b"/>
              <a:pathLst>
                <a:path w="728" h="1129" extrusionOk="0">
                  <a:moveTo>
                    <a:pt x="352" y="1"/>
                  </a:moveTo>
                  <a:cubicBezTo>
                    <a:pt x="308" y="1"/>
                    <a:pt x="251" y="26"/>
                    <a:pt x="201" y="76"/>
                  </a:cubicBezTo>
                  <a:cubicBezTo>
                    <a:pt x="1" y="302"/>
                    <a:pt x="1" y="502"/>
                    <a:pt x="101" y="703"/>
                  </a:cubicBezTo>
                  <a:cubicBezTo>
                    <a:pt x="101" y="928"/>
                    <a:pt x="201" y="1028"/>
                    <a:pt x="427" y="1129"/>
                  </a:cubicBezTo>
                  <a:lnTo>
                    <a:pt x="527" y="1129"/>
                  </a:lnTo>
                  <a:cubicBezTo>
                    <a:pt x="627" y="1129"/>
                    <a:pt x="627" y="1129"/>
                    <a:pt x="728" y="1028"/>
                  </a:cubicBezTo>
                  <a:lnTo>
                    <a:pt x="728" y="502"/>
                  </a:lnTo>
                  <a:cubicBezTo>
                    <a:pt x="627" y="402"/>
                    <a:pt x="627" y="302"/>
                    <a:pt x="527" y="76"/>
                  </a:cubicBezTo>
                  <a:lnTo>
                    <a:pt x="427" y="76"/>
                  </a:lnTo>
                  <a:cubicBezTo>
                    <a:pt x="427" y="26"/>
                    <a:pt x="395" y="1"/>
                    <a:pt x="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8"/>
            <p:cNvSpPr/>
            <p:nvPr/>
          </p:nvSpPr>
          <p:spPr>
            <a:xfrm flipH="1">
              <a:off x="6849606" y="3474689"/>
              <a:ext cx="12219" cy="16037"/>
            </a:xfrm>
            <a:custGeom>
              <a:avLst/>
              <a:gdLst/>
              <a:ahLst/>
              <a:cxnLst/>
              <a:rect l="l" t="t" r="r" b="b"/>
              <a:pathLst>
                <a:path w="727" h="954" extrusionOk="0">
                  <a:moveTo>
                    <a:pt x="426" y="1"/>
                  </a:moveTo>
                  <a:cubicBezTo>
                    <a:pt x="326" y="1"/>
                    <a:pt x="201" y="1"/>
                    <a:pt x="201" y="126"/>
                  </a:cubicBezTo>
                  <a:cubicBezTo>
                    <a:pt x="100" y="226"/>
                    <a:pt x="0" y="427"/>
                    <a:pt x="100" y="527"/>
                  </a:cubicBezTo>
                  <a:cubicBezTo>
                    <a:pt x="100" y="627"/>
                    <a:pt x="100" y="753"/>
                    <a:pt x="326" y="853"/>
                  </a:cubicBezTo>
                  <a:lnTo>
                    <a:pt x="326" y="953"/>
                  </a:lnTo>
                  <a:cubicBezTo>
                    <a:pt x="426" y="953"/>
                    <a:pt x="526" y="953"/>
                    <a:pt x="627" y="853"/>
                  </a:cubicBezTo>
                  <a:cubicBezTo>
                    <a:pt x="727" y="753"/>
                    <a:pt x="727" y="527"/>
                    <a:pt x="727" y="427"/>
                  </a:cubicBezTo>
                  <a:cubicBezTo>
                    <a:pt x="627" y="327"/>
                    <a:pt x="627" y="126"/>
                    <a:pt x="4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8"/>
            <p:cNvSpPr/>
            <p:nvPr/>
          </p:nvSpPr>
          <p:spPr>
            <a:xfrm flipH="1">
              <a:off x="6968805" y="3537895"/>
              <a:ext cx="10555" cy="25568"/>
            </a:xfrm>
            <a:custGeom>
              <a:avLst/>
              <a:gdLst/>
              <a:ahLst/>
              <a:cxnLst/>
              <a:rect l="l" t="t" r="r" b="b"/>
              <a:pathLst>
                <a:path w="628" h="1521" extrusionOk="0">
                  <a:moveTo>
                    <a:pt x="427" y="0"/>
                  </a:moveTo>
                  <a:cubicBezTo>
                    <a:pt x="301" y="0"/>
                    <a:pt x="201" y="0"/>
                    <a:pt x="101" y="125"/>
                  </a:cubicBezTo>
                  <a:cubicBezTo>
                    <a:pt x="1" y="326"/>
                    <a:pt x="1" y="526"/>
                    <a:pt x="1" y="752"/>
                  </a:cubicBezTo>
                  <a:cubicBezTo>
                    <a:pt x="1" y="1053"/>
                    <a:pt x="101" y="1253"/>
                    <a:pt x="201" y="1479"/>
                  </a:cubicBezTo>
                  <a:lnTo>
                    <a:pt x="301" y="1479"/>
                  </a:lnTo>
                  <a:cubicBezTo>
                    <a:pt x="338" y="1508"/>
                    <a:pt x="373" y="1520"/>
                    <a:pt x="403" y="1520"/>
                  </a:cubicBezTo>
                  <a:cubicBezTo>
                    <a:pt x="477" y="1520"/>
                    <a:pt x="527" y="1449"/>
                    <a:pt x="527" y="1379"/>
                  </a:cubicBezTo>
                  <a:cubicBezTo>
                    <a:pt x="627" y="1153"/>
                    <a:pt x="627" y="953"/>
                    <a:pt x="627" y="752"/>
                  </a:cubicBezTo>
                  <a:cubicBezTo>
                    <a:pt x="627" y="526"/>
                    <a:pt x="627" y="326"/>
                    <a:pt x="427" y="125"/>
                  </a:cubicBezTo>
                  <a:lnTo>
                    <a:pt x="42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8"/>
            <p:cNvSpPr/>
            <p:nvPr/>
          </p:nvSpPr>
          <p:spPr>
            <a:xfrm flipH="1">
              <a:off x="6940585" y="3581248"/>
              <a:ext cx="10555" cy="19853"/>
            </a:xfrm>
            <a:custGeom>
              <a:avLst/>
              <a:gdLst/>
              <a:ahLst/>
              <a:cxnLst/>
              <a:rect l="l" t="t" r="r" b="b"/>
              <a:pathLst>
                <a:path w="628" h="1181" extrusionOk="0">
                  <a:moveTo>
                    <a:pt x="214" y="0"/>
                  </a:moveTo>
                  <a:cubicBezTo>
                    <a:pt x="150" y="0"/>
                    <a:pt x="101" y="83"/>
                    <a:pt x="101" y="153"/>
                  </a:cubicBezTo>
                  <a:cubicBezTo>
                    <a:pt x="1" y="253"/>
                    <a:pt x="1" y="454"/>
                    <a:pt x="1" y="679"/>
                  </a:cubicBezTo>
                  <a:cubicBezTo>
                    <a:pt x="1" y="780"/>
                    <a:pt x="101" y="980"/>
                    <a:pt x="201" y="1080"/>
                  </a:cubicBezTo>
                  <a:lnTo>
                    <a:pt x="201" y="1181"/>
                  </a:lnTo>
                  <a:cubicBezTo>
                    <a:pt x="302" y="1181"/>
                    <a:pt x="402" y="1181"/>
                    <a:pt x="502" y="1080"/>
                  </a:cubicBezTo>
                  <a:cubicBezTo>
                    <a:pt x="627" y="880"/>
                    <a:pt x="627" y="780"/>
                    <a:pt x="627" y="554"/>
                  </a:cubicBezTo>
                  <a:cubicBezTo>
                    <a:pt x="502" y="354"/>
                    <a:pt x="502" y="253"/>
                    <a:pt x="302" y="53"/>
                  </a:cubicBezTo>
                  <a:cubicBezTo>
                    <a:pt x="272" y="15"/>
                    <a:pt x="242" y="0"/>
                    <a:pt x="2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8"/>
            <p:cNvSpPr/>
            <p:nvPr/>
          </p:nvSpPr>
          <p:spPr>
            <a:xfrm flipH="1">
              <a:off x="6891726" y="3575381"/>
              <a:ext cx="10538" cy="14255"/>
            </a:xfrm>
            <a:custGeom>
              <a:avLst/>
              <a:gdLst/>
              <a:ahLst/>
              <a:cxnLst/>
              <a:rect l="l" t="t" r="r" b="b"/>
              <a:pathLst>
                <a:path w="627" h="848" extrusionOk="0">
                  <a:moveTo>
                    <a:pt x="226" y="1"/>
                  </a:moveTo>
                  <a:cubicBezTo>
                    <a:pt x="157" y="1"/>
                    <a:pt x="100" y="26"/>
                    <a:pt x="100" y="76"/>
                  </a:cubicBezTo>
                  <a:cubicBezTo>
                    <a:pt x="0" y="276"/>
                    <a:pt x="0" y="402"/>
                    <a:pt x="0" y="502"/>
                  </a:cubicBezTo>
                  <a:cubicBezTo>
                    <a:pt x="0" y="602"/>
                    <a:pt x="100" y="703"/>
                    <a:pt x="226" y="803"/>
                  </a:cubicBezTo>
                  <a:cubicBezTo>
                    <a:pt x="259" y="836"/>
                    <a:pt x="292" y="847"/>
                    <a:pt x="326" y="847"/>
                  </a:cubicBezTo>
                  <a:cubicBezTo>
                    <a:pt x="393" y="847"/>
                    <a:pt x="460" y="803"/>
                    <a:pt x="526" y="803"/>
                  </a:cubicBezTo>
                  <a:cubicBezTo>
                    <a:pt x="627" y="602"/>
                    <a:pt x="627" y="502"/>
                    <a:pt x="627" y="402"/>
                  </a:cubicBezTo>
                  <a:cubicBezTo>
                    <a:pt x="627" y="276"/>
                    <a:pt x="526" y="76"/>
                    <a:pt x="426" y="76"/>
                  </a:cubicBezTo>
                  <a:cubicBezTo>
                    <a:pt x="376" y="26"/>
                    <a:pt x="295" y="1"/>
                    <a:pt x="2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8"/>
            <p:cNvSpPr/>
            <p:nvPr/>
          </p:nvSpPr>
          <p:spPr>
            <a:xfrm flipH="1">
              <a:off x="6968805" y="3624265"/>
              <a:ext cx="12236" cy="31603"/>
            </a:xfrm>
            <a:custGeom>
              <a:avLst/>
              <a:gdLst/>
              <a:ahLst/>
              <a:cxnLst/>
              <a:rect l="l" t="t" r="r" b="b"/>
              <a:pathLst>
                <a:path w="728" h="1880" extrusionOk="0">
                  <a:moveTo>
                    <a:pt x="301" y="0"/>
                  </a:moveTo>
                  <a:cubicBezTo>
                    <a:pt x="201" y="0"/>
                    <a:pt x="101" y="0"/>
                    <a:pt x="101" y="100"/>
                  </a:cubicBezTo>
                  <a:cubicBezTo>
                    <a:pt x="0" y="401"/>
                    <a:pt x="0" y="727"/>
                    <a:pt x="0" y="1028"/>
                  </a:cubicBezTo>
                  <a:cubicBezTo>
                    <a:pt x="101" y="1253"/>
                    <a:pt x="201" y="1554"/>
                    <a:pt x="401" y="1754"/>
                  </a:cubicBezTo>
                  <a:cubicBezTo>
                    <a:pt x="401" y="1880"/>
                    <a:pt x="527" y="1880"/>
                    <a:pt x="527" y="1880"/>
                  </a:cubicBezTo>
                  <a:cubicBezTo>
                    <a:pt x="627" y="1880"/>
                    <a:pt x="727" y="1754"/>
                    <a:pt x="727" y="1654"/>
                  </a:cubicBezTo>
                  <a:cubicBezTo>
                    <a:pt x="727" y="1353"/>
                    <a:pt x="727" y="1128"/>
                    <a:pt x="627" y="827"/>
                  </a:cubicBezTo>
                  <a:cubicBezTo>
                    <a:pt x="627" y="627"/>
                    <a:pt x="527" y="301"/>
                    <a:pt x="401" y="100"/>
                  </a:cubicBezTo>
                  <a:lnTo>
                    <a:pt x="3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8"/>
            <p:cNvSpPr/>
            <p:nvPr/>
          </p:nvSpPr>
          <p:spPr>
            <a:xfrm rot="825059" flipH="1">
              <a:off x="7217475" y="3302410"/>
              <a:ext cx="188370" cy="791862"/>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8"/>
            <p:cNvSpPr/>
            <p:nvPr/>
          </p:nvSpPr>
          <p:spPr>
            <a:xfrm rot="825059" flipH="1">
              <a:off x="7179669" y="3407764"/>
              <a:ext cx="112487" cy="753974"/>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8"/>
            <p:cNvSpPr/>
            <p:nvPr/>
          </p:nvSpPr>
          <p:spPr>
            <a:xfrm flipH="1">
              <a:off x="7114847" y="4515732"/>
              <a:ext cx="136914" cy="180758"/>
            </a:xfrm>
            <a:custGeom>
              <a:avLst/>
              <a:gdLst/>
              <a:ahLst/>
              <a:cxnLst/>
              <a:rect l="l" t="t" r="r" b="b"/>
              <a:pathLst>
                <a:path w="8146" h="10753" extrusionOk="0">
                  <a:moveTo>
                    <a:pt x="2406" y="1"/>
                  </a:moveTo>
                  <a:cubicBezTo>
                    <a:pt x="1654" y="527"/>
                    <a:pt x="827" y="953"/>
                    <a:pt x="0" y="1254"/>
                  </a:cubicBezTo>
                  <a:cubicBezTo>
                    <a:pt x="401" y="5339"/>
                    <a:pt x="1654" y="10352"/>
                    <a:pt x="2406" y="10653"/>
                  </a:cubicBezTo>
                  <a:cubicBezTo>
                    <a:pt x="2530" y="10717"/>
                    <a:pt x="2798" y="10752"/>
                    <a:pt x="3151" y="10752"/>
                  </a:cubicBezTo>
                  <a:cubicBezTo>
                    <a:pt x="4580" y="10752"/>
                    <a:pt x="7418" y="10180"/>
                    <a:pt x="7920" y="8673"/>
                  </a:cubicBezTo>
                  <a:cubicBezTo>
                    <a:pt x="8145" y="8146"/>
                    <a:pt x="4587" y="7520"/>
                    <a:pt x="2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8"/>
            <p:cNvSpPr/>
            <p:nvPr/>
          </p:nvSpPr>
          <p:spPr>
            <a:xfrm flipH="1">
              <a:off x="7134226" y="4280796"/>
              <a:ext cx="241154" cy="261816"/>
            </a:xfrm>
            <a:custGeom>
              <a:avLst/>
              <a:gdLst/>
              <a:ahLst/>
              <a:cxnLst/>
              <a:rect l="l" t="t" r="r" b="b"/>
              <a:pathLst>
                <a:path w="14348" h="15575" extrusionOk="0">
                  <a:moveTo>
                    <a:pt x="5592" y="1"/>
                  </a:moveTo>
                  <a:cubicBezTo>
                    <a:pt x="5127" y="1"/>
                    <a:pt x="4601" y="91"/>
                    <a:pt x="3997" y="293"/>
                  </a:cubicBezTo>
                  <a:cubicBezTo>
                    <a:pt x="1616" y="1044"/>
                    <a:pt x="1089" y="3325"/>
                    <a:pt x="864" y="5430"/>
                  </a:cubicBezTo>
                  <a:cubicBezTo>
                    <a:pt x="663" y="7511"/>
                    <a:pt x="1716" y="12197"/>
                    <a:pt x="237" y="13977"/>
                  </a:cubicBezTo>
                  <a:cubicBezTo>
                    <a:pt x="1" y="14233"/>
                    <a:pt x="2276" y="15575"/>
                    <a:pt x="5039" y="15575"/>
                  </a:cubicBezTo>
                  <a:cubicBezTo>
                    <a:pt x="5789" y="15575"/>
                    <a:pt x="6574" y="15476"/>
                    <a:pt x="7355" y="15230"/>
                  </a:cubicBezTo>
                  <a:cubicBezTo>
                    <a:pt x="8182" y="14929"/>
                    <a:pt x="9009" y="14503"/>
                    <a:pt x="9761" y="13977"/>
                  </a:cubicBezTo>
                  <a:cubicBezTo>
                    <a:pt x="13921" y="10543"/>
                    <a:pt x="14348" y="7711"/>
                    <a:pt x="14147" y="7310"/>
                  </a:cubicBezTo>
                  <a:cubicBezTo>
                    <a:pt x="13821" y="6984"/>
                    <a:pt x="11641" y="6984"/>
                    <a:pt x="10062" y="4578"/>
                  </a:cubicBezTo>
                  <a:cubicBezTo>
                    <a:pt x="8758" y="2475"/>
                    <a:pt x="8018" y="1"/>
                    <a:pt x="55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8"/>
            <p:cNvSpPr/>
            <p:nvPr/>
          </p:nvSpPr>
          <p:spPr>
            <a:xfrm flipH="1">
              <a:off x="7314940" y="4287806"/>
              <a:ext cx="24875" cy="247326"/>
            </a:xfrm>
            <a:custGeom>
              <a:avLst/>
              <a:gdLst/>
              <a:ahLst/>
              <a:cxnLst/>
              <a:rect l="l" t="t" r="r" b="b"/>
              <a:pathLst>
                <a:path w="1480" h="14713" extrusionOk="0">
                  <a:moveTo>
                    <a:pt x="1379" y="1"/>
                  </a:moveTo>
                  <a:cubicBezTo>
                    <a:pt x="853" y="402"/>
                    <a:pt x="527" y="1028"/>
                    <a:pt x="427" y="1655"/>
                  </a:cubicBezTo>
                  <a:cubicBezTo>
                    <a:pt x="226" y="2282"/>
                    <a:pt x="126" y="2908"/>
                    <a:pt x="126" y="3535"/>
                  </a:cubicBezTo>
                  <a:cubicBezTo>
                    <a:pt x="126" y="4888"/>
                    <a:pt x="327" y="6141"/>
                    <a:pt x="627" y="7394"/>
                  </a:cubicBezTo>
                  <a:cubicBezTo>
                    <a:pt x="953" y="8648"/>
                    <a:pt x="1254" y="9901"/>
                    <a:pt x="1254" y="11154"/>
                  </a:cubicBezTo>
                  <a:cubicBezTo>
                    <a:pt x="1254" y="11780"/>
                    <a:pt x="1154" y="12407"/>
                    <a:pt x="953" y="12933"/>
                  </a:cubicBezTo>
                  <a:cubicBezTo>
                    <a:pt x="753" y="13560"/>
                    <a:pt x="527" y="14186"/>
                    <a:pt x="1" y="14613"/>
                  </a:cubicBezTo>
                  <a:lnTo>
                    <a:pt x="1" y="14713"/>
                  </a:lnTo>
                  <a:lnTo>
                    <a:pt x="126" y="14713"/>
                  </a:lnTo>
                  <a:cubicBezTo>
                    <a:pt x="753" y="14287"/>
                    <a:pt x="953" y="13660"/>
                    <a:pt x="1154" y="13034"/>
                  </a:cubicBezTo>
                  <a:cubicBezTo>
                    <a:pt x="1379" y="12407"/>
                    <a:pt x="1480" y="11780"/>
                    <a:pt x="1480" y="11154"/>
                  </a:cubicBezTo>
                  <a:cubicBezTo>
                    <a:pt x="1480" y="9800"/>
                    <a:pt x="1254" y="8547"/>
                    <a:pt x="953" y="7294"/>
                  </a:cubicBezTo>
                  <a:cubicBezTo>
                    <a:pt x="627" y="6041"/>
                    <a:pt x="327" y="4888"/>
                    <a:pt x="427" y="3635"/>
                  </a:cubicBezTo>
                  <a:cubicBezTo>
                    <a:pt x="427" y="2908"/>
                    <a:pt x="527" y="2382"/>
                    <a:pt x="627" y="1755"/>
                  </a:cubicBezTo>
                  <a:cubicBezTo>
                    <a:pt x="753" y="1129"/>
                    <a:pt x="1054" y="502"/>
                    <a:pt x="1480" y="101"/>
                  </a:cubicBezTo>
                  <a:lnTo>
                    <a:pt x="14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8"/>
            <p:cNvSpPr/>
            <p:nvPr/>
          </p:nvSpPr>
          <p:spPr>
            <a:xfrm flipH="1">
              <a:off x="7292183" y="4284023"/>
              <a:ext cx="29934" cy="259967"/>
            </a:xfrm>
            <a:custGeom>
              <a:avLst/>
              <a:gdLst/>
              <a:ahLst/>
              <a:cxnLst/>
              <a:rect l="l" t="t" r="r" b="b"/>
              <a:pathLst>
                <a:path w="1781" h="15465" extrusionOk="0">
                  <a:moveTo>
                    <a:pt x="953" y="0"/>
                  </a:moveTo>
                  <a:cubicBezTo>
                    <a:pt x="527" y="527"/>
                    <a:pt x="326" y="1253"/>
                    <a:pt x="201" y="1880"/>
                  </a:cubicBezTo>
                  <a:cubicBezTo>
                    <a:pt x="1" y="2507"/>
                    <a:pt x="1" y="3233"/>
                    <a:pt x="101" y="3860"/>
                  </a:cubicBezTo>
                  <a:cubicBezTo>
                    <a:pt x="201" y="5238"/>
                    <a:pt x="627" y="6492"/>
                    <a:pt x="953" y="7745"/>
                  </a:cubicBezTo>
                  <a:cubicBezTo>
                    <a:pt x="1254" y="8998"/>
                    <a:pt x="1580" y="10251"/>
                    <a:pt x="1580" y="11604"/>
                  </a:cubicBezTo>
                  <a:cubicBezTo>
                    <a:pt x="1580" y="12231"/>
                    <a:pt x="1454" y="12858"/>
                    <a:pt x="1454" y="13584"/>
                  </a:cubicBezTo>
                  <a:cubicBezTo>
                    <a:pt x="1354" y="14211"/>
                    <a:pt x="1254" y="14838"/>
                    <a:pt x="828" y="15364"/>
                  </a:cubicBezTo>
                  <a:lnTo>
                    <a:pt x="828" y="15464"/>
                  </a:lnTo>
                  <a:lnTo>
                    <a:pt x="953" y="15464"/>
                  </a:lnTo>
                  <a:cubicBezTo>
                    <a:pt x="1454" y="14938"/>
                    <a:pt x="1580" y="14211"/>
                    <a:pt x="1680" y="13584"/>
                  </a:cubicBezTo>
                  <a:cubicBezTo>
                    <a:pt x="1780" y="12958"/>
                    <a:pt x="1780" y="12231"/>
                    <a:pt x="1780" y="11604"/>
                  </a:cubicBezTo>
                  <a:cubicBezTo>
                    <a:pt x="1780" y="10251"/>
                    <a:pt x="1580" y="8998"/>
                    <a:pt x="1254" y="7619"/>
                  </a:cubicBezTo>
                  <a:cubicBezTo>
                    <a:pt x="953" y="6366"/>
                    <a:pt x="427" y="5113"/>
                    <a:pt x="326" y="3860"/>
                  </a:cubicBezTo>
                  <a:cubicBezTo>
                    <a:pt x="201" y="2607"/>
                    <a:pt x="427" y="1253"/>
                    <a:pt x="1053" y="101"/>
                  </a:cubicBezTo>
                  <a:lnTo>
                    <a:pt x="10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8"/>
            <p:cNvSpPr/>
            <p:nvPr/>
          </p:nvSpPr>
          <p:spPr>
            <a:xfrm flipH="1">
              <a:off x="7248382" y="4278964"/>
              <a:ext cx="47195" cy="263329"/>
            </a:xfrm>
            <a:custGeom>
              <a:avLst/>
              <a:gdLst/>
              <a:ahLst/>
              <a:cxnLst/>
              <a:rect l="l" t="t" r="r" b="b"/>
              <a:pathLst>
                <a:path w="2808" h="15665" extrusionOk="0">
                  <a:moveTo>
                    <a:pt x="828" y="1"/>
                  </a:moveTo>
                  <a:cubicBezTo>
                    <a:pt x="727" y="1"/>
                    <a:pt x="727" y="1"/>
                    <a:pt x="727" y="101"/>
                  </a:cubicBezTo>
                  <a:cubicBezTo>
                    <a:pt x="201" y="1354"/>
                    <a:pt x="1" y="2707"/>
                    <a:pt x="101" y="4061"/>
                  </a:cubicBezTo>
                  <a:cubicBezTo>
                    <a:pt x="201" y="5414"/>
                    <a:pt x="627" y="6667"/>
                    <a:pt x="1028" y="7920"/>
                  </a:cubicBezTo>
                  <a:cubicBezTo>
                    <a:pt x="1454" y="9174"/>
                    <a:pt x="1980" y="10427"/>
                    <a:pt x="2281" y="11680"/>
                  </a:cubicBezTo>
                  <a:cubicBezTo>
                    <a:pt x="2381" y="12306"/>
                    <a:pt x="2507" y="12933"/>
                    <a:pt x="2507" y="13685"/>
                  </a:cubicBezTo>
                  <a:cubicBezTo>
                    <a:pt x="2607" y="13986"/>
                    <a:pt x="2607" y="14311"/>
                    <a:pt x="2507" y="14612"/>
                  </a:cubicBezTo>
                  <a:lnTo>
                    <a:pt x="2507" y="15139"/>
                  </a:lnTo>
                  <a:cubicBezTo>
                    <a:pt x="2507" y="15239"/>
                    <a:pt x="2507" y="15439"/>
                    <a:pt x="2381" y="15439"/>
                  </a:cubicBezTo>
                  <a:lnTo>
                    <a:pt x="2381" y="15565"/>
                  </a:lnTo>
                  <a:cubicBezTo>
                    <a:pt x="2381" y="15665"/>
                    <a:pt x="2381" y="15665"/>
                    <a:pt x="2507" y="15665"/>
                  </a:cubicBezTo>
                  <a:cubicBezTo>
                    <a:pt x="2607" y="15565"/>
                    <a:pt x="2607" y="15439"/>
                    <a:pt x="2707" y="15339"/>
                  </a:cubicBezTo>
                  <a:lnTo>
                    <a:pt x="2707" y="15139"/>
                  </a:lnTo>
                  <a:cubicBezTo>
                    <a:pt x="2707" y="14938"/>
                    <a:pt x="2707" y="14813"/>
                    <a:pt x="2808" y="14612"/>
                  </a:cubicBezTo>
                  <a:lnTo>
                    <a:pt x="2808" y="13560"/>
                  </a:lnTo>
                  <a:cubicBezTo>
                    <a:pt x="2808" y="12933"/>
                    <a:pt x="2607" y="12306"/>
                    <a:pt x="2507" y="11580"/>
                  </a:cubicBezTo>
                  <a:cubicBezTo>
                    <a:pt x="2181" y="10326"/>
                    <a:pt x="1755" y="9073"/>
                    <a:pt x="1354" y="7820"/>
                  </a:cubicBezTo>
                  <a:cubicBezTo>
                    <a:pt x="928" y="6567"/>
                    <a:pt x="402" y="5314"/>
                    <a:pt x="301" y="3961"/>
                  </a:cubicBezTo>
                  <a:cubicBezTo>
                    <a:pt x="301" y="2707"/>
                    <a:pt x="502" y="1354"/>
                    <a:pt x="828" y="101"/>
                  </a:cubicBezTo>
                  <a:lnTo>
                    <a:pt x="8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8"/>
            <p:cNvSpPr/>
            <p:nvPr/>
          </p:nvSpPr>
          <p:spPr>
            <a:xfrm flipH="1">
              <a:off x="7148126" y="4289503"/>
              <a:ext cx="115854" cy="157997"/>
            </a:xfrm>
            <a:custGeom>
              <a:avLst/>
              <a:gdLst/>
              <a:ahLst/>
              <a:cxnLst/>
              <a:rect l="l" t="t" r="r" b="b"/>
              <a:pathLst>
                <a:path w="6893" h="9399" extrusionOk="0">
                  <a:moveTo>
                    <a:pt x="100" y="0"/>
                  </a:moveTo>
                  <a:cubicBezTo>
                    <a:pt x="100" y="0"/>
                    <a:pt x="0" y="0"/>
                    <a:pt x="0" y="100"/>
                  </a:cubicBezTo>
                  <a:cubicBezTo>
                    <a:pt x="201" y="1028"/>
                    <a:pt x="401" y="1980"/>
                    <a:pt x="827" y="2907"/>
                  </a:cubicBezTo>
                  <a:cubicBezTo>
                    <a:pt x="1253" y="3860"/>
                    <a:pt x="1654" y="4687"/>
                    <a:pt x="2281" y="5539"/>
                  </a:cubicBezTo>
                  <a:cubicBezTo>
                    <a:pt x="2506" y="5940"/>
                    <a:pt x="2907" y="6366"/>
                    <a:pt x="3233" y="6667"/>
                  </a:cubicBezTo>
                  <a:cubicBezTo>
                    <a:pt x="3534" y="7093"/>
                    <a:pt x="3860" y="7419"/>
                    <a:pt x="4261" y="7720"/>
                  </a:cubicBezTo>
                  <a:cubicBezTo>
                    <a:pt x="4486" y="7920"/>
                    <a:pt x="4587" y="8045"/>
                    <a:pt x="4787" y="8246"/>
                  </a:cubicBezTo>
                  <a:lnTo>
                    <a:pt x="5414" y="8672"/>
                  </a:lnTo>
                  <a:cubicBezTo>
                    <a:pt x="5639" y="8772"/>
                    <a:pt x="5840" y="8973"/>
                    <a:pt x="6040" y="9073"/>
                  </a:cubicBezTo>
                  <a:cubicBezTo>
                    <a:pt x="6266" y="9173"/>
                    <a:pt x="6466" y="9298"/>
                    <a:pt x="6667" y="9399"/>
                  </a:cubicBezTo>
                  <a:lnTo>
                    <a:pt x="6892" y="9399"/>
                  </a:lnTo>
                  <a:cubicBezTo>
                    <a:pt x="6892" y="9298"/>
                    <a:pt x="6892" y="9298"/>
                    <a:pt x="6767" y="9298"/>
                  </a:cubicBezTo>
                  <a:cubicBezTo>
                    <a:pt x="5940" y="8772"/>
                    <a:pt x="5113" y="8246"/>
                    <a:pt x="4386" y="7619"/>
                  </a:cubicBezTo>
                  <a:cubicBezTo>
                    <a:pt x="4060" y="7293"/>
                    <a:pt x="3760" y="6892"/>
                    <a:pt x="3434" y="6567"/>
                  </a:cubicBezTo>
                  <a:cubicBezTo>
                    <a:pt x="3133" y="6166"/>
                    <a:pt x="2807" y="5740"/>
                    <a:pt x="2506" y="5414"/>
                  </a:cubicBezTo>
                  <a:cubicBezTo>
                    <a:pt x="1980" y="4587"/>
                    <a:pt x="1454" y="3760"/>
                    <a:pt x="1028" y="2807"/>
                  </a:cubicBezTo>
                  <a:lnTo>
                    <a:pt x="827" y="2181"/>
                  </a:lnTo>
                  <a:lnTo>
                    <a:pt x="627" y="1454"/>
                  </a:lnTo>
                  <a:cubicBezTo>
                    <a:pt x="401" y="1028"/>
                    <a:pt x="301" y="526"/>
                    <a:pt x="201" y="100"/>
                  </a:cubicBezTo>
                  <a:cubicBezTo>
                    <a:pt x="201" y="0"/>
                    <a:pt x="201" y="0"/>
                    <a:pt x="1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8"/>
            <p:cNvSpPr/>
            <p:nvPr/>
          </p:nvSpPr>
          <p:spPr>
            <a:xfrm flipH="1">
              <a:off x="7183505" y="4280645"/>
              <a:ext cx="93114" cy="214042"/>
            </a:xfrm>
            <a:custGeom>
              <a:avLst/>
              <a:gdLst/>
              <a:ahLst/>
              <a:cxnLst/>
              <a:rect l="l" t="t" r="r" b="b"/>
              <a:pathLst>
                <a:path w="5540" h="12733" extrusionOk="0">
                  <a:moveTo>
                    <a:pt x="426" y="1"/>
                  </a:moveTo>
                  <a:cubicBezTo>
                    <a:pt x="0" y="1254"/>
                    <a:pt x="0" y="2407"/>
                    <a:pt x="226" y="3560"/>
                  </a:cubicBezTo>
                  <a:cubicBezTo>
                    <a:pt x="426" y="4813"/>
                    <a:pt x="752" y="5941"/>
                    <a:pt x="1253" y="6993"/>
                  </a:cubicBezTo>
                  <a:cubicBezTo>
                    <a:pt x="1780" y="8046"/>
                    <a:pt x="2406" y="9074"/>
                    <a:pt x="3133" y="10026"/>
                  </a:cubicBezTo>
                  <a:cubicBezTo>
                    <a:pt x="3459" y="10552"/>
                    <a:pt x="3885" y="10953"/>
                    <a:pt x="4186" y="11379"/>
                  </a:cubicBezTo>
                  <a:cubicBezTo>
                    <a:pt x="4612" y="11906"/>
                    <a:pt x="5013" y="12332"/>
                    <a:pt x="5439" y="12733"/>
                  </a:cubicBezTo>
                  <a:lnTo>
                    <a:pt x="5539" y="12733"/>
                  </a:lnTo>
                  <a:lnTo>
                    <a:pt x="5539" y="12633"/>
                  </a:lnTo>
                  <a:lnTo>
                    <a:pt x="5539" y="12532"/>
                  </a:lnTo>
                  <a:cubicBezTo>
                    <a:pt x="5138" y="12106"/>
                    <a:pt x="4812" y="11705"/>
                    <a:pt x="4386" y="11279"/>
                  </a:cubicBezTo>
                  <a:cubicBezTo>
                    <a:pt x="3985" y="10753"/>
                    <a:pt x="3659" y="10327"/>
                    <a:pt x="3258" y="9926"/>
                  </a:cubicBezTo>
                  <a:cubicBezTo>
                    <a:pt x="2933" y="9399"/>
                    <a:pt x="2632" y="8973"/>
                    <a:pt x="2306" y="8447"/>
                  </a:cubicBezTo>
                  <a:cubicBezTo>
                    <a:pt x="2206" y="8146"/>
                    <a:pt x="2106" y="7946"/>
                    <a:pt x="1880" y="7620"/>
                  </a:cubicBezTo>
                  <a:cubicBezTo>
                    <a:pt x="1780" y="7419"/>
                    <a:pt x="1680" y="7094"/>
                    <a:pt x="1579" y="6893"/>
                  </a:cubicBezTo>
                  <a:cubicBezTo>
                    <a:pt x="1053" y="5840"/>
                    <a:pt x="627" y="4688"/>
                    <a:pt x="527" y="3560"/>
                  </a:cubicBezTo>
                  <a:cubicBezTo>
                    <a:pt x="426" y="2933"/>
                    <a:pt x="326" y="2407"/>
                    <a:pt x="326" y="1780"/>
                  </a:cubicBezTo>
                  <a:cubicBezTo>
                    <a:pt x="326" y="1254"/>
                    <a:pt x="426" y="627"/>
                    <a:pt x="527" y="101"/>
                  </a:cubicBezTo>
                  <a:cubicBezTo>
                    <a:pt x="527" y="1"/>
                    <a:pt x="527" y="1"/>
                    <a:pt x="4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8"/>
            <p:cNvSpPr/>
            <p:nvPr/>
          </p:nvSpPr>
          <p:spPr>
            <a:xfrm flipH="1">
              <a:off x="6946065" y="4185853"/>
              <a:ext cx="47195" cy="49321"/>
            </a:xfrm>
            <a:custGeom>
              <a:avLst/>
              <a:gdLst/>
              <a:ahLst/>
              <a:cxnLst/>
              <a:rect l="l" t="t" r="r" b="b"/>
              <a:pathLst>
                <a:path w="2808" h="2934" extrusionOk="0">
                  <a:moveTo>
                    <a:pt x="1254" y="1"/>
                  </a:moveTo>
                  <a:cubicBezTo>
                    <a:pt x="928" y="1"/>
                    <a:pt x="727" y="101"/>
                    <a:pt x="627" y="201"/>
                  </a:cubicBezTo>
                  <a:cubicBezTo>
                    <a:pt x="502" y="301"/>
                    <a:pt x="401" y="427"/>
                    <a:pt x="401" y="527"/>
                  </a:cubicBezTo>
                  <a:cubicBezTo>
                    <a:pt x="401" y="527"/>
                    <a:pt x="301" y="527"/>
                    <a:pt x="301" y="627"/>
                  </a:cubicBezTo>
                  <a:cubicBezTo>
                    <a:pt x="301" y="728"/>
                    <a:pt x="201" y="728"/>
                    <a:pt x="201" y="828"/>
                  </a:cubicBezTo>
                  <a:lnTo>
                    <a:pt x="201" y="1254"/>
                  </a:lnTo>
                  <a:lnTo>
                    <a:pt x="201" y="1454"/>
                  </a:lnTo>
                  <a:cubicBezTo>
                    <a:pt x="101" y="1555"/>
                    <a:pt x="0" y="1680"/>
                    <a:pt x="0" y="1780"/>
                  </a:cubicBezTo>
                  <a:cubicBezTo>
                    <a:pt x="0" y="1981"/>
                    <a:pt x="0" y="2181"/>
                    <a:pt x="101" y="2307"/>
                  </a:cubicBezTo>
                  <a:cubicBezTo>
                    <a:pt x="101" y="2407"/>
                    <a:pt x="201" y="2507"/>
                    <a:pt x="301" y="2607"/>
                  </a:cubicBezTo>
                  <a:cubicBezTo>
                    <a:pt x="401" y="2708"/>
                    <a:pt x="502" y="2808"/>
                    <a:pt x="727" y="2808"/>
                  </a:cubicBezTo>
                  <a:cubicBezTo>
                    <a:pt x="828" y="2933"/>
                    <a:pt x="828" y="2933"/>
                    <a:pt x="928" y="2933"/>
                  </a:cubicBezTo>
                  <a:lnTo>
                    <a:pt x="1254" y="2933"/>
                  </a:lnTo>
                  <a:cubicBezTo>
                    <a:pt x="1554" y="2933"/>
                    <a:pt x="1755" y="2808"/>
                    <a:pt x="1980" y="2708"/>
                  </a:cubicBezTo>
                  <a:cubicBezTo>
                    <a:pt x="2181" y="2607"/>
                    <a:pt x="2381" y="2407"/>
                    <a:pt x="2507" y="2181"/>
                  </a:cubicBezTo>
                  <a:cubicBezTo>
                    <a:pt x="2808" y="1780"/>
                    <a:pt x="2707" y="1254"/>
                    <a:pt x="2507" y="728"/>
                  </a:cubicBezTo>
                  <a:cubicBezTo>
                    <a:pt x="2381" y="527"/>
                    <a:pt x="2181" y="301"/>
                    <a:pt x="1980" y="201"/>
                  </a:cubicBezTo>
                  <a:cubicBezTo>
                    <a:pt x="1880" y="101"/>
                    <a:pt x="1755" y="101"/>
                    <a:pt x="1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8"/>
            <p:cNvSpPr/>
            <p:nvPr/>
          </p:nvSpPr>
          <p:spPr>
            <a:xfrm flipH="1">
              <a:off x="6900567" y="4261263"/>
              <a:ext cx="50574" cy="50581"/>
            </a:xfrm>
            <a:custGeom>
              <a:avLst/>
              <a:gdLst/>
              <a:ahLst/>
              <a:cxnLst/>
              <a:rect l="l" t="t" r="r" b="b"/>
              <a:pathLst>
                <a:path w="3009" h="3009" extrusionOk="0">
                  <a:moveTo>
                    <a:pt x="1354" y="1"/>
                  </a:moveTo>
                  <a:cubicBezTo>
                    <a:pt x="1254" y="1"/>
                    <a:pt x="1028" y="1"/>
                    <a:pt x="928" y="101"/>
                  </a:cubicBezTo>
                  <a:cubicBezTo>
                    <a:pt x="828" y="101"/>
                    <a:pt x="728" y="101"/>
                    <a:pt x="627" y="201"/>
                  </a:cubicBezTo>
                  <a:cubicBezTo>
                    <a:pt x="402" y="327"/>
                    <a:pt x="302" y="527"/>
                    <a:pt x="201" y="728"/>
                  </a:cubicBezTo>
                  <a:cubicBezTo>
                    <a:pt x="1" y="953"/>
                    <a:pt x="1" y="1154"/>
                    <a:pt x="1" y="1354"/>
                  </a:cubicBezTo>
                  <a:cubicBezTo>
                    <a:pt x="1" y="1680"/>
                    <a:pt x="1" y="1881"/>
                    <a:pt x="201" y="2081"/>
                  </a:cubicBezTo>
                  <a:cubicBezTo>
                    <a:pt x="201" y="2206"/>
                    <a:pt x="302" y="2307"/>
                    <a:pt x="402" y="2407"/>
                  </a:cubicBezTo>
                  <a:cubicBezTo>
                    <a:pt x="502" y="2507"/>
                    <a:pt x="627" y="2507"/>
                    <a:pt x="728" y="2607"/>
                  </a:cubicBezTo>
                  <a:cubicBezTo>
                    <a:pt x="828" y="2607"/>
                    <a:pt x="928" y="2708"/>
                    <a:pt x="1028" y="2708"/>
                  </a:cubicBezTo>
                  <a:cubicBezTo>
                    <a:pt x="1129" y="2833"/>
                    <a:pt x="1254" y="2933"/>
                    <a:pt x="1454" y="2933"/>
                  </a:cubicBezTo>
                  <a:cubicBezTo>
                    <a:pt x="1555" y="2983"/>
                    <a:pt x="1661" y="3009"/>
                    <a:pt x="1768" y="3009"/>
                  </a:cubicBezTo>
                  <a:cubicBezTo>
                    <a:pt x="1874" y="3009"/>
                    <a:pt x="1981" y="2983"/>
                    <a:pt x="2081" y="2933"/>
                  </a:cubicBezTo>
                  <a:cubicBezTo>
                    <a:pt x="2507" y="2833"/>
                    <a:pt x="2808" y="2407"/>
                    <a:pt x="2908" y="1981"/>
                  </a:cubicBezTo>
                  <a:cubicBezTo>
                    <a:pt x="3008" y="1580"/>
                    <a:pt x="3008" y="1254"/>
                    <a:pt x="2808" y="828"/>
                  </a:cubicBezTo>
                  <a:cubicBezTo>
                    <a:pt x="2808" y="728"/>
                    <a:pt x="2708" y="728"/>
                    <a:pt x="2708" y="628"/>
                  </a:cubicBezTo>
                  <a:cubicBezTo>
                    <a:pt x="2607" y="527"/>
                    <a:pt x="2607" y="527"/>
                    <a:pt x="2507" y="427"/>
                  </a:cubicBezTo>
                  <a:cubicBezTo>
                    <a:pt x="2281" y="201"/>
                    <a:pt x="2081" y="101"/>
                    <a:pt x="1880" y="101"/>
                  </a:cubicBezTo>
                  <a:cubicBezTo>
                    <a:pt x="1655" y="1"/>
                    <a:pt x="1555" y="1"/>
                    <a:pt x="1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8"/>
            <p:cNvSpPr/>
            <p:nvPr/>
          </p:nvSpPr>
          <p:spPr>
            <a:xfrm flipH="1">
              <a:off x="6391283" y="4498485"/>
              <a:ext cx="401884" cy="191836"/>
            </a:xfrm>
            <a:custGeom>
              <a:avLst/>
              <a:gdLst/>
              <a:ahLst/>
              <a:cxnLst/>
              <a:rect l="l" t="t" r="r" b="b"/>
              <a:pathLst>
                <a:path w="23911" h="11412" extrusionOk="0">
                  <a:moveTo>
                    <a:pt x="3210" y="1"/>
                  </a:moveTo>
                  <a:cubicBezTo>
                    <a:pt x="2976" y="1"/>
                    <a:pt x="2741" y="32"/>
                    <a:pt x="2507" y="100"/>
                  </a:cubicBezTo>
                  <a:cubicBezTo>
                    <a:pt x="1354" y="400"/>
                    <a:pt x="627" y="1453"/>
                    <a:pt x="301" y="2506"/>
                  </a:cubicBezTo>
                  <a:cubicBezTo>
                    <a:pt x="0" y="3633"/>
                    <a:pt x="101" y="4786"/>
                    <a:pt x="401" y="5839"/>
                  </a:cubicBezTo>
                  <a:cubicBezTo>
                    <a:pt x="502" y="6265"/>
                    <a:pt x="627" y="6566"/>
                    <a:pt x="727" y="6992"/>
                  </a:cubicBezTo>
                  <a:cubicBezTo>
                    <a:pt x="1454" y="9072"/>
                    <a:pt x="3434" y="9899"/>
                    <a:pt x="5514" y="10325"/>
                  </a:cubicBezTo>
                  <a:cubicBezTo>
                    <a:pt x="8020" y="10952"/>
                    <a:pt x="10527" y="11278"/>
                    <a:pt x="13033" y="11378"/>
                  </a:cubicBezTo>
                  <a:cubicBezTo>
                    <a:pt x="13546" y="11399"/>
                    <a:pt x="14063" y="11411"/>
                    <a:pt x="14583" y="11411"/>
                  </a:cubicBezTo>
                  <a:cubicBezTo>
                    <a:pt x="16503" y="11411"/>
                    <a:pt x="18458" y="11244"/>
                    <a:pt x="20351" y="10751"/>
                  </a:cubicBezTo>
                  <a:cubicBezTo>
                    <a:pt x="21404" y="10526"/>
                    <a:pt x="22657" y="10024"/>
                    <a:pt x="23384" y="9273"/>
                  </a:cubicBezTo>
                  <a:cubicBezTo>
                    <a:pt x="23810" y="8872"/>
                    <a:pt x="23910" y="8245"/>
                    <a:pt x="23685" y="7719"/>
                  </a:cubicBezTo>
                  <a:cubicBezTo>
                    <a:pt x="23384" y="7192"/>
                    <a:pt x="22858" y="6892"/>
                    <a:pt x="22331" y="6766"/>
                  </a:cubicBezTo>
                  <a:cubicBezTo>
                    <a:pt x="21178" y="6265"/>
                    <a:pt x="20051" y="6265"/>
                    <a:pt x="18898" y="6265"/>
                  </a:cubicBezTo>
                  <a:cubicBezTo>
                    <a:pt x="17845" y="6140"/>
                    <a:pt x="16792" y="6140"/>
                    <a:pt x="15765" y="6039"/>
                  </a:cubicBezTo>
                  <a:cubicBezTo>
                    <a:pt x="13785" y="5839"/>
                    <a:pt x="11780" y="5513"/>
                    <a:pt x="10025" y="4686"/>
                  </a:cubicBezTo>
                  <a:cubicBezTo>
                    <a:pt x="9173" y="4260"/>
                    <a:pt x="8346" y="3859"/>
                    <a:pt x="7720" y="3232"/>
                  </a:cubicBezTo>
                  <a:cubicBezTo>
                    <a:pt x="6993" y="2506"/>
                    <a:pt x="6366" y="1653"/>
                    <a:pt x="5639" y="1027"/>
                  </a:cubicBezTo>
                  <a:cubicBezTo>
                    <a:pt x="4964" y="451"/>
                    <a:pt x="4100" y="1"/>
                    <a:pt x="3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8"/>
            <p:cNvSpPr/>
            <p:nvPr/>
          </p:nvSpPr>
          <p:spPr>
            <a:xfrm flipH="1">
              <a:off x="6224468" y="4609952"/>
              <a:ext cx="72054" cy="57709"/>
            </a:xfrm>
            <a:custGeom>
              <a:avLst/>
              <a:gdLst/>
              <a:ahLst/>
              <a:cxnLst/>
              <a:rect l="l" t="t" r="r" b="b"/>
              <a:pathLst>
                <a:path w="4287" h="3433" extrusionOk="0">
                  <a:moveTo>
                    <a:pt x="2150" y="0"/>
                  </a:moveTo>
                  <a:cubicBezTo>
                    <a:pt x="1987" y="0"/>
                    <a:pt x="1822" y="13"/>
                    <a:pt x="1654" y="35"/>
                  </a:cubicBezTo>
                  <a:cubicBezTo>
                    <a:pt x="1554" y="135"/>
                    <a:pt x="1454" y="135"/>
                    <a:pt x="1354" y="135"/>
                  </a:cubicBezTo>
                  <a:cubicBezTo>
                    <a:pt x="1028" y="261"/>
                    <a:pt x="627" y="461"/>
                    <a:pt x="401" y="762"/>
                  </a:cubicBezTo>
                  <a:cubicBezTo>
                    <a:pt x="201" y="1088"/>
                    <a:pt x="101" y="1288"/>
                    <a:pt x="0" y="1614"/>
                  </a:cubicBezTo>
                  <a:cubicBezTo>
                    <a:pt x="0" y="1714"/>
                    <a:pt x="0" y="1814"/>
                    <a:pt x="101" y="1915"/>
                  </a:cubicBezTo>
                  <a:cubicBezTo>
                    <a:pt x="101" y="2441"/>
                    <a:pt x="527" y="2967"/>
                    <a:pt x="1028" y="3168"/>
                  </a:cubicBezTo>
                  <a:cubicBezTo>
                    <a:pt x="1416" y="3334"/>
                    <a:pt x="1804" y="3432"/>
                    <a:pt x="2232" y="3432"/>
                  </a:cubicBezTo>
                  <a:cubicBezTo>
                    <a:pt x="2385" y="3432"/>
                    <a:pt x="2542" y="3420"/>
                    <a:pt x="2707" y="3393"/>
                  </a:cubicBezTo>
                  <a:cubicBezTo>
                    <a:pt x="3133" y="3393"/>
                    <a:pt x="3434" y="3268"/>
                    <a:pt x="3760" y="2967"/>
                  </a:cubicBezTo>
                  <a:cubicBezTo>
                    <a:pt x="3960" y="2767"/>
                    <a:pt x="4161" y="2441"/>
                    <a:pt x="4161" y="2241"/>
                  </a:cubicBezTo>
                  <a:cubicBezTo>
                    <a:pt x="4286" y="1614"/>
                    <a:pt x="4161" y="987"/>
                    <a:pt x="3660" y="561"/>
                  </a:cubicBezTo>
                  <a:cubicBezTo>
                    <a:pt x="3250" y="152"/>
                    <a:pt x="2720" y="0"/>
                    <a:pt x="21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8"/>
            <p:cNvSpPr/>
            <p:nvPr/>
          </p:nvSpPr>
          <p:spPr>
            <a:xfrm flipH="1">
              <a:off x="6136851" y="4610541"/>
              <a:ext cx="42153" cy="40462"/>
            </a:xfrm>
            <a:custGeom>
              <a:avLst/>
              <a:gdLst/>
              <a:ahLst/>
              <a:cxnLst/>
              <a:rect l="l" t="t" r="r" b="b"/>
              <a:pathLst>
                <a:path w="2508" h="2407" extrusionOk="0">
                  <a:moveTo>
                    <a:pt x="1354" y="0"/>
                  </a:moveTo>
                  <a:cubicBezTo>
                    <a:pt x="1154" y="0"/>
                    <a:pt x="928" y="100"/>
                    <a:pt x="728" y="226"/>
                  </a:cubicBezTo>
                  <a:cubicBezTo>
                    <a:pt x="627" y="226"/>
                    <a:pt x="527" y="326"/>
                    <a:pt x="427" y="426"/>
                  </a:cubicBezTo>
                  <a:cubicBezTo>
                    <a:pt x="201" y="627"/>
                    <a:pt x="101" y="852"/>
                    <a:pt x="101" y="1053"/>
                  </a:cubicBezTo>
                  <a:cubicBezTo>
                    <a:pt x="1" y="1053"/>
                    <a:pt x="1" y="1253"/>
                    <a:pt x="1" y="1353"/>
                  </a:cubicBezTo>
                  <a:lnTo>
                    <a:pt x="1" y="1679"/>
                  </a:lnTo>
                  <a:cubicBezTo>
                    <a:pt x="101" y="1880"/>
                    <a:pt x="302" y="1980"/>
                    <a:pt x="527" y="2105"/>
                  </a:cubicBezTo>
                  <a:cubicBezTo>
                    <a:pt x="627" y="2206"/>
                    <a:pt x="828" y="2306"/>
                    <a:pt x="928" y="2306"/>
                  </a:cubicBezTo>
                  <a:cubicBezTo>
                    <a:pt x="1054" y="2406"/>
                    <a:pt x="1254" y="2406"/>
                    <a:pt x="1354" y="2406"/>
                  </a:cubicBezTo>
                  <a:cubicBezTo>
                    <a:pt x="1680" y="2406"/>
                    <a:pt x="1981" y="2306"/>
                    <a:pt x="2181" y="2105"/>
                  </a:cubicBezTo>
                  <a:cubicBezTo>
                    <a:pt x="2307" y="1980"/>
                    <a:pt x="2407" y="1779"/>
                    <a:pt x="2407" y="1679"/>
                  </a:cubicBezTo>
                  <a:cubicBezTo>
                    <a:pt x="2507" y="1579"/>
                    <a:pt x="2507" y="1353"/>
                    <a:pt x="2507" y="1253"/>
                  </a:cubicBezTo>
                  <a:cubicBezTo>
                    <a:pt x="2507" y="1153"/>
                    <a:pt x="2507" y="1053"/>
                    <a:pt x="2407" y="852"/>
                  </a:cubicBezTo>
                  <a:cubicBezTo>
                    <a:pt x="2407" y="727"/>
                    <a:pt x="2307" y="526"/>
                    <a:pt x="2181" y="426"/>
                  </a:cubicBezTo>
                  <a:cubicBezTo>
                    <a:pt x="1981" y="226"/>
                    <a:pt x="1680" y="0"/>
                    <a:pt x="1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8"/>
            <p:cNvSpPr/>
            <p:nvPr/>
          </p:nvSpPr>
          <p:spPr>
            <a:xfrm flipH="1">
              <a:off x="5503022" y="4524104"/>
              <a:ext cx="226229" cy="154181"/>
            </a:xfrm>
            <a:custGeom>
              <a:avLst/>
              <a:gdLst/>
              <a:ahLst/>
              <a:cxnLst/>
              <a:rect l="l" t="t" r="r" b="b"/>
              <a:pathLst>
                <a:path w="13460" h="9172" extrusionOk="0">
                  <a:moveTo>
                    <a:pt x="11465" y="1"/>
                  </a:moveTo>
                  <a:cubicBezTo>
                    <a:pt x="10925" y="1"/>
                    <a:pt x="10365" y="193"/>
                    <a:pt x="9926" y="556"/>
                  </a:cubicBezTo>
                  <a:cubicBezTo>
                    <a:pt x="9399" y="1082"/>
                    <a:pt x="9074" y="1608"/>
                    <a:pt x="8673" y="2109"/>
                  </a:cubicBezTo>
                  <a:cubicBezTo>
                    <a:pt x="8046" y="2535"/>
                    <a:pt x="7520" y="2861"/>
                    <a:pt x="6893" y="3162"/>
                  </a:cubicBezTo>
                  <a:cubicBezTo>
                    <a:pt x="5540" y="3789"/>
                    <a:pt x="4061" y="4315"/>
                    <a:pt x="2808" y="5142"/>
                  </a:cubicBezTo>
                  <a:cubicBezTo>
                    <a:pt x="1780" y="5769"/>
                    <a:pt x="1" y="7348"/>
                    <a:pt x="1354" y="8601"/>
                  </a:cubicBezTo>
                  <a:cubicBezTo>
                    <a:pt x="1881" y="9002"/>
                    <a:pt x="2708" y="9002"/>
                    <a:pt x="3334" y="9127"/>
                  </a:cubicBezTo>
                  <a:cubicBezTo>
                    <a:pt x="3543" y="9160"/>
                    <a:pt x="3752" y="9172"/>
                    <a:pt x="3961" y="9172"/>
                  </a:cubicBezTo>
                  <a:cubicBezTo>
                    <a:pt x="4378" y="9172"/>
                    <a:pt x="4796" y="9127"/>
                    <a:pt x="5214" y="9127"/>
                  </a:cubicBezTo>
                  <a:cubicBezTo>
                    <a:pt x="7820" y="8701"/>
                    <a:pt x="10327" y="7348"/>
                    <a:pt x="11906" y="5242"/>
                  </a:cubicBezTo>
                  <a:cubicBezTo>
                    <a:pt x="12733" y="4215"/>
                    <a:pt x="13460" y="2861"/>
                    <a:pt x="13359" y="1608"/>
                  </a:cubicBezTo>
                  <a:cubicBezTo>
                    <a:pt x="13173" y="507"/>
                    <a:pt x="12344" y="1"/>
                    <a:pt x="114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8"/>
            <p:cNvSpPr/>
            <p:nvPr/>
          </p:nvSpPr>
          <p:spPr>
            <a:xfrm rot="1459866" flipH="1">
              <a:off x="7229443" y="2943411"/>
              <a:ext cx="130833" cy="232182"/>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8"/>
            <p:cNvSpPr/>
            <p:nvPr/>
          </p:nvSpPr>
          <p:spPr>
            <a:xfrm rot="1459866" flipH="1">
              <a:off x="7249975" y="2849081"/>
              <a:ext cx="89737" cy="270089"/>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8"/>
            <p:cNvSpPr/>
            <p:nvPr/>
          </p:nvSpPr>
          <p:spPr>
            <a:xfrm rot="1459866" flipH="1">
              <a:off x="7410562" y="2818548"/>
              <a:ext cx="97637" cy="148770"/>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8"/>
            <p:cNvSpPr/>
            <p:nvPr/>
          </p:nvSpPr>
          <p:spPr>
            <a:xfrm rot="1459866" flipH="1">
              <a:off x="7409805" y="2850119"/>
              <a:ext cx="42154" cy="164168"/>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8"/>
            <p:cNvSpPr/>
            <p:nvPr/>
          </p:nvSpPr>
          <p:spPr>
            <a:xfrm rot="1459866" flipH="1">
              <a:off x="7415740" y="2721657"/>
              <a:ext cx="52676" cy="55625"/>
            </a:xfrm>
            <a:custGeom>
              <a:avLst/>
              <a:gdLst/>
              <a:ahLst/>
              <a:cxnLst/>
              <a:rect l="l" t="t" r="r" b="b"/>
              <a:pathLst>
                <a:path w="3134" h="3309" extrusionOk="0">
                  <a:moveTo>
                    <a:pt x="1454" y="0"/>
                  </a:moveTo>
                  <a:cubicBezTo>
                    <a:pt x="1254" y="0"/>
                    <a:pt x="1128" y="100"/>
                    <a:pt x="1028" y="100"/>
                  </a:cubicBezTo>
                  <a:cubicBezTo>
                    <a:pt x="828" y="201"/>
                    <a:pt x="627" y="326"/>
                    <a:pt x="502" y="426"/>
                  </a:cubicBezTo>
                  <a:cubicBezTo>
                    <a:pt x="301" y="627"/>
                    <a:pt x="101" y="827"/>
                    <a:pt x="101" y="1153"/>
                  </a:cubicBezTo>
                  <a:cubicBezTo>
                    <a:pt x="1" y="1353"/>
                    <a:pt x="1" y="1679"/>
                    <a:pt x="101" y="1880"/>
                  </a:cubicBezTo>
                  <a:cubicBezTo>
                    <a:pt x="101" y="2080"/>
                    <a:pt x="101" y="2206"/>
                    <a:pt x="201" y="2406"/>
                  </a:cubicBezTo>
                  <a:cubicBezTo>
                    <a:pt x="301" y="2607"/>
                    <a:pt x="402" y="2832"/>
                    <a:pt x="627" y="2932"/>
                  </a:cubicBezTo>
                  <a:cubicBezTo>
                    <a:pt x="828" y="3133"/>
                    <a:pt x="1028" y="3233"/>
                    <a:pt x="1254" y="3233"/>
                  </a:cubicBezTo>
                  <a:cubicBezTo>
                    <a:pt x="1404" y="3283"/>
                    <a:pt x="1529" y="3308"/>
                    <a:pt x="1645" y="3308"/>
                  </a:cubicBezTo>
                  <a:cubicBezTo>
                    <a:pt x="1761" y="3308"/>
                    <a:pt x="1868" y="3283"/>
                    <a:pt x="1981" y="3233"/>
                  </a:cubicBezTo>
                  <a:cubicBezTo>
                    <a:pt x="2507" y="3133"/>
                    <a:pt x="2908" y="2707"/>
                    <a:pt x="3134" y="2206"/>
                  </a:cubicBezTo>
                  <a:lnTo>
                    <a:pt x="3134" y="1353"/>
                  </a:lnTo>
                  <a:cubicBezTo>
                    <a:pt x="3134" y="1253"/>
                    <a:pt x="3008" y="1153"/>
                    <a:pt x="3008" y="1053"/>
                  </a:cubicBezTo>
                  <a:cubicBezTo>
                    <a:pt x="3008" y="952"/>
                    <a:pt x="2908" y="827"/>
                    <a:pt x="2808" y="727"/>
                  </a:cubicBezTo>
                  <a:cubicBezTo>
                    <a:pt x="2707" y="526"/>
                    <a:pt x="2507" y="326"/>
                    <a:pt x="2281" y="201"/>
                  </a:cubicBezTo>
                  <a:cubicBezTo>
                    <a:pt x="1981" y="100"/>
                    <a:pt x="1655" y="0"/>
                    <a:pt x="1454" y="0"/>
                  </a:cubicBezTo>
                  <a:close/>
                </a:path>
              </a:pathLst>
            </a:custGeom>
            <a:solidFill>
              <a:srgbClr val="1F81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8"/>
            <p:cNvSpPr/>
            <p:nvPr/>
          </p:nvSpPr>
          <p:spPr>
            <a:xfrm rot="1459866" flipH="1">
              <a:off x="7362936" y="2807550"/>
              <a:ext cx="38759" cy="38781"/>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8"/>
            <p:cNvSpPr/>
            <p:nvPr/>
          </p:nvSpPr>
          <p:spPr>
            <a:xfrm rot="-675788">
              <a:off x="5077397" y="3454659"/>
              <a:ext cx="188364" cy="791838"/>
            </a:xfrm>
            <a:custGeom>
              <a:avLst/>
              <a:gdLst/>
              <a:ahLst/>
              <a:cxnLst/>
              <a:rect l="l" t="t" r="r" b="b"/>
              <a:pathLst>
                <a:path w="11208" h="47109" extrusionOk="0">
                  <a:moveTo>
                    <a:pt x="8829" y="1"/>
                  </a:moveTo>
                  <a:cubicBezTo>
                    <a:pt x="8458" y="1"/>
                    <a:pt x="7993" y="203"/>
                    <a:pt x="7419" y="625"/>
                  </a:cubicBezTo>
                  <a:cubicBezTo>
                    <a:pt x="2181" y="4485"/>
                    <a:pt x="0" y="29974"/>
                    <a:pt x="9800" y="46991"/>
                  </a:cubicBezTo>
                  <a:cubicBezTo>
                    <a:pt x="9846" y="47070"/>
                    <a:pt x="9877" y="47109"/>
                    <a:pt x="9894" y="47109"/>
                  </a:cubicBezTo>
                  <a:cubicBezTo>
                    <a:pt x="10194" y="47109"/>
                    <a:pt x="6373" y="35377"/>
                    <a:pt x="8246" y="20350"/>
                  </a:cubicBezTo>
                  <a:cubicBezTo>
                    <a:pt x="9699" y="8336"/>
                    <a:pt x="11208" y="1"/>
                    <a:pt x="8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8"/>
            <p:cNvSpPr/>
            <p:nvPr/>
          </p:nvSpPr>
          <p:spPr>
            <a:xfrm rot="-675788">
              <a:off x="5187257" y="3563226"/>
              <a:ext cx="112484" cy="753951"/>
            </a:xfrm>
            <a:custGeom>
              <a:avLst/>
              <a:gdLst/>
              <a:ahLst/>
              <a:cxnLst/>
              <a:rect l="l" t="t" r="r" b="b"/>
              <a:pathLst>
                <a:path w="6693" h="44855" extrusionOk="0">
                  <a:moveTo>
                    <a:pt x="1479" y="1"/>
                  </a:moveTo>
                  <a:cubicBezTo>
                    <a:pt x="1379" y="1"/>
                    <a:pt x="1254" y="101"/>
                    <a:pt x="1254" y="226"/>
                  </a:cubicBezTo>
                  <a:cubicBezTo>
                    <a:pt x="627" y="3986"/>
                    <a:pt x="326" y="7745"/>
                    <a:pt x="226" y="11504"/>
                  </a:cubicBezTo>
                  <a:cubicBezTo>
                    <a:pt x="1" y="15364"/>
                    <a:pt x="126" y="19124"/>
                    <a:pt x="326" y="22883"/>
                  </a:cubicBezTo>
                  <a:cubicBezTo>
                    <a:pt x="427" y="24863"/>
                    <a:pt x="627" y="26743"/>
                    <a:pt x="953" y="28622"/>
                  </a:cubicBezTo>
                  <a:cubicBezTo>
                    <a:pt x="1254" y="30502"/>
                    <a:pt x="1580" y="32382"/>
                    <a:pt x="2106" y="34161"/>
                  </a:cubicBezTo>
                  <a:cubicBezTo>
                    <a:pt x="2933" y="37921"/>
                    <a:pt x="4286" y="41454"/>
                    <a:pt x="6392" y="44713"/>
                  </a:cubicBezTo>
                  <a:cubicBezTo>
                    <a:pt x="6392" y="44784"/>
                    <a:pt x="6442" y="44854"/>
                    <a:pt x="6507" y="44854"/>
                  </a:cubicBezTo>
                  <a:cubicBezTo>
                    <a:pt x="6533" y="44854"/>
                    <a:pt x="6563" y="44842"/>
                    <a:pt x="6592" y="44813"/>
                  </a:cubicBezTo>
                  <a:cubicBezTo>
                    <a:pt x="6692" y="44713"/>
                    <a:pt x="6692" y="44587"/>
                    <a:pt x="6692" y="44487"/>
                  </a:cubicBezTo>
                  <a:cubicBezTo>
                    <a:pt x="5765" y="42933"/>
                    <a:pt x="5013" y="41154"/>
                    <a:pt x="4387" y="39374"/>
                  </a:cubicBezTo>
                  <a:cubicBezTo>
                    <a:pt x="3660" y="37695"/>
                    <a:pt x="3133" y="35815"/>
                    <a:pt x="2732" y="34061"/>
                  </a:cubicBezTo>
                  <a:cubicBezTo>
                    <a:pt x="2306" y="32181"/>
                    <a:pt x="2006" y="30302"/>
                    <a:pt x="1780" y="28522"/>
                  </a:cubicBezTo>
                  <a:cubicBezTo>
                    <a:pt x="1479" y="26642"/>
                    <a:pt x="1254" y="24763"/>
                    <a:pt x="1154" y="22883"/>
                  </a:cubicBezTo>
                  <a:cubicBezTo>
                    <a:pt x="853" y="19124"/>
                    <a:pt x="853" y="15364"/>
                    <a:pt x="953" y="11605"/>
                  </a:cubicBezTo>
                  <a:cubicBezTo>
                    <a:pt x="953" y="9725"/>
                    <a:pt x="1053" y="7845"/>
                    <a:pt x="1154" y="5966"/>
                  </a:cubicBezTo>
                  <a:cubicBezTo>
                    <a:pt x="1254" y="4086"/>
                    <a:pt x="1479" y="2206"/>
                    <a:pt x="1680" y="326"/>
                  </a:cubicBezTo>
                  <a:cubicBezTo>
                    <a:pt x="1680" y="226"/>
                    <a:pt x="1580" y="101"/>
                    <a:pt x="1479"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8"/>
            <p:cNvSpPr/>
            <p:nvPr/>
          </p:nvSpPr>
          <p:spPr>
            <a:xfrm rot="-1310268">
              <a:off x="5150697" y="3097005"/>
              <a:ext cx="130839" cy="232194"/>
            </a:xfrm>
            <a:custGeom>
              <a:avLst/>
              <a:gdLst/>
              <a:ahLst/>
              <a:cxnLst/>
              <a:rect l="l" t="t" r="r" b="b"/>
              <a:pathLst>
                <a:path w="7784" h="13812" extrusionOk="0">
                  <a:moveTo>
                    <a:pt x="4978" y="0"/>
                  </a:moveTo>
                  <a:cubicBezTo>
                    <a:pt x="4012" y="0"/>
                    <a:pt x="1" y="5315"/>
                    <a:pt x="565" y="10101"/>
                  </a:cubicBezTo>
                  <a:cubicBezTo>
                    <a:pt x="873" y="12678"/>
                    <a:pt x="2195" y="13812"/>
                    <a:pt x="3556" y="13812"/>
                  </a:cubicBezTo>
                  <a:cubicBezTo>
                    <a:pt x="4962" y="13812"/>
                    <a:pt x="6411" y="12603"/>
                    <a:pt x="6831" y="10527"/>
                  </a:cubicBezTo>
                  <a:cubicBezTo>
                    <a:pt x="7783" y="6467"/>
                    <a:pt x="5377" y="2182"/>
                    <a:pt x="5177" y="202"/>
                  </a:cubicBezTo>
                  <a:cubicBezTo>
                    <a:pt x="5154" y="65"/>
                    <a:pt x="5085" y="0"/>
                    <a:pt x="49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8"/>
            <p:cNvSpPr/>
            <p:nvPr/>
          </p:nvSpPr>
          <p:spPr>
            <a:xfrm rot="-1310268">
              <a:off x="5174537" y="3002747"/>
              <a:ext cx="89742" cy="270102"/>
            </a:xfrm>
            <a:custGeom>
              <a:avLst/>
              <a:gdLst/>
              <a:ahLst/>
              <a:cxnLst/>
              <a:rect l="l" t="t" r="r" b="b"/>
              <a:pathLst>
                <a:path w="5339" h="16067" extrusionOk="0">
                  <a:moveTo>
                    <a:pt x="5076" y="1"/>
                  </a:moveTo>
                  <a:cubicBezTo>
                    <a:pt x="5019" y="1"/>
                    <a:pt x="4963" y="26"/>
                    <a:pt x="4913" y="76"/>
                  </a:cubicBezTo>
                  <a:cubicBezTo>
                    <a:pt x="3885" y="1029"/>
                    <a:pt x="2833" y="2056"/>
                    <a:pt x="2206" y="3309"/>
                  </a:cubicBezTo>
                  <a:cubicBezTo>
                    <a:pt x="1479" y="4562"/>
                    <a:pt x="853" y="5916"/>
                    <a:pt x="527" y="7395"/>
                  </a:cubicBezTo>
                  <a:cubicBezTo>
                    <a:pt x="226" y="8748"/>
                    <a:pt x="0" y="10202"/>
                    <a:pt x="0" y="11680"/>
                  </a:cubicBezTo>
                  <a:cubicBezTo>
                    <a:pt x="0" y="13134"/>
                    <a:pt x="126" y="14487"/>
                    <a:pt x="527" y="15941"/>
                  </a:cubicBezTo>
                  <a:cubicBezTo>
                    <a:pt x="527" y="16066"/>
                    <a:pt x="627" y="16066"/>
                    <a:pt x="752" y="16066"/>
                  </a:cubicBezTo>
                  <a:cubicBezTo>
                    <a:pt x="853" y="16066"/>
                    <a:pt x="953" y="15941"/>
                    <a:pt x="953" y="15841"/>
                  </a:cubicBezTo>
                  <a:cubicBezTo>
                    <a:pt x="853" y="15114"/>
                    <a:pt x="752" y="14487"/>
                    <a:pt x="752" y="13760"/>
                  </a:cubicBezTo>
                  <a:lnTo>
                    <a:pt x="752" y="11680"/>
                  </a:lnTo>
                  <a:cubicBezTo>
                    <a:pt x="853" y="10302"/>
                    <a:pt x="953" y="8848"/>
                    <a:pt x="1379" y="7595"/>
                  </a:cubicBezTo>
                  <a:cubicBezTo>
                    <a:pt x="1680" y="6242"/>
                    <a:pt x="2206" y="4888"/>
                    <a:pt x="2833" y="3735"/>
                  </a:cubicBezTo>
                  <a:lnTo>
                    <a:pt x="3359" y="2783"/>
                  </a:lnTo>
                  <a:lnTo>
                    <a:pt x="3885" y="1956"/>
                  </a:lnTo>
                  <a:cubicBezTo>
                    <a:pt x="3985" y="1856"/>
                    <a:pt x="4086" y="1655"/>
                    <a:pt x="4186" y="1530"/>
                  </a:cubicBezTo>
                  <a:lnTo>
                    <a:pt x="4612" y="1129"/>
                  </a:lnTo>
                  <a:cubicBezTo>
                    <a:pt x="4813" y="903"/>
                    <a:pt x="5013" y="603"/>
                    <a:pt x="5239" y="277"/>
                  </a:cubicBezTo>
                  <a:cubicBezTo>
                    <a:pt x="5339" y="277"/>
                    <a:pt x="5339" y="76"/>
                    <a:pt x="5239" y="76"/>
                  </a:cubicBezTo>
                  <a:cubicBezTo>
                    <a:pt x="5188" y="26"/>
                    <a:pt x="5132" y="1"/>
                    <a:pt x="5076" y="1"/>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8"/>
            <p:cNvSpPr/>
            <p:nvPr/>
          </p:nvSpPr>
          <p:spPr>
            <a:xfrm rot="-1310268">
              <a:off x="5010170" y="2965148"/>
              <a:ext cx="97642" cy="148777"/>
            </a:xfrm>
            <a:custGeom>
              <a:avLst/>
              <a:gdLst/>
              <a:ahLst/>
              <a:cxnLst/>
              <a:rect l="l" t="t" r="r" b="b"/>
              <a:pathLst>
                <a:path w="5809" h="8850" extrusionOk="0">
                  <a:moveTo>
                    <a:pt x="1901" y="1"/>
                  </a:moveTo>
                  <a:cubicBezTo>
                    <a:pt x="1616" y="1"/>
                    <a:pt x="1365" y="166"/>
                    <a:pt x="1181" y="531"/>
                  </a:cubicBezTo>
                  <a:cubicBezTo>
                    <a:pt x="0" y="2609"/>
                    <a:pt x="3649" y="8849"/>
                    <a:pt x="4241" y="8849"/>
                  </a:cubicBezTo>
                  <a:cubicBezTo>
                    <a:pt x="4278" y="8849"/>
                    <a:pt x="4302" y="8826"/>
                    <a:pt x="4314" y="8777"/>
                  </a:cubicBezTo>
                  <a:cubicBezTo>
                    <a:pt x="5809" y="4566"/>
                    <a:pt x="3395" y="1"/>
                    <a:pt x="19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8"/>
            <p:cNvSpPr/>
            <p:nvPr/>
          </p:nvSpPr>
          <p:spPr>
            <a:xfrm rot="-1310268">
              <a:off x="5064676" y="2997920"/>
              <a:ext cx="42156" cy="164176"/>
            </a:xfrm>
            <a:custGeom>
              <a:avLst/>
              <a:gdLst/>
              <a:ahLst/>
              <a:cxnLst/>
              <a:rect l="l" t="t" r="r" b="b"/>
              <a:pathLst>
                <a:path w="2508" h="9766" extrusionOk="0">
                  <a:moveTo>
                    <a:pt x="292" y="0"/>
                  </a:moveTo>
                  <a:cubicBezTo>
                    <a:pt x="262" y="0"/>
                    <a:pt x="231" y="12"/>
                    <a:pt x="201" y="42"/>
                  </a:cubicBezTo>
                  <a:cubicBezTo>
                    <a:pt x="101" y="42"/>
                    <a:pt x="1" y="142"/>
                    <a:pt x="1" y="267"/>
                  </a:cubicBezTo>
                  <a:lnTo>
                    <a:pt x="728" y="2548"/>
                  </a:lnTo>
                  <a:cubicBezTo>
                    <a:pt x="928" y="3400"/>
                    <a:pt x="1154" y="4127"/>
                    <a:pt x="1254" y="4954"/>
                  </a:cubicBezTo>
                  <a:cubicBezTo>
                    <a:pt x="1454" y="5681"/>
                    <a:pt x="1680" y="6408"/>
                    <a:pt x="1780" y="7260"/>
                  </a:cubicBezTo>
                  <a:cubicBezTo>
                    <a:pt x="1880" y="7986"/>
                    <a:pt x="1981" y="8814"/>
                    <a:pt x="1981" y="9540"/>
                  </a:cubicBezTo>
                  <a:cubicBezTo>
                    <a:pt x="1981" y="9666"/>
                    <a:pt x="1981" y="9766"/>
                    <a:pt x="2081" y="9766"/>
                  </a:cubicBezTo>
                  <a:cubicBezTo>
                    <a:pt x="2181" y="9766"/>
                    <a:pt x="2307" y="9766"/>
                    <a:pt x="2307" y="9666"/>
                  </a:cubicBezTo>
                  <a:cubicBezTo>
                    <a:pt x="2507" y="8814"/>
                    <a:pt x="2507" y="7986"/>
                    <a:pt x="2507" y="7159"/>
                  </a:cubicBezTo>
                  <a:cubicBezTo>
                    <a:pt x="2407" y="6307"/>
                    <a:pt x="2307" y="5480"/>
                    <a:pt x="2081" y="4753"/>
                  </a:cubicBezTo>
                  <a:cubicBezTo>
                    <a:pt x="1880" y="3901"/>
                    <a:pt x="1680" y="3174"/>
                    <a:pt x="1354" y="2347"/>
                  </a:cubicBezTo>
                  <a:cubicBezTo>
                    <a:pt x="1154" y="1621"/>
                    <a:pt x="828" y="894"/>
                    <a:pt x="427" y="142"/>
                  </a:cubicBezTo>
                  <a:cubicBezTo>
                    <a:pt x="427" y="71"/>
                    <a:pt x="364" y="0"/>
                    <a:pt x="292" y="0"/>
                  </a:cubicBezTo>
                  <a:close/>
                </a:path>
              </a:pathLst>
            </a:custGeom>
            <a:solidFill>
              <a:srgbClr val="4927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8"/>
            <p:cNvSpPr/>
            <p:nvPr/>
          </p:nvSpPr>
          <p:spPr>
            <a:xfrm rot="-1310268">
              <a:off x="5119470" y="2957561"/>
              <a:ext cx="38761" cy="38783"/>
            </a:xfrm>
            <a:custGeom>
              <a:avLst/>
              <a:gdLst/>
              <a:ahLst/>
              <a:cxnLst/>
              <a:rect l="l" t="t" r="r" b="b"/>
              <a:pathLst>
                <a:path w="2306" h="2307" extrusionOk="0">
                  <a:moveTo>
                    <a:pt x="852" y="1"/>
                  </a:moveTo>
                  <a:cubicBezTo>
                    <a:pt x="752" y="101"/>
                    <a:pt x="752" y="101"/>
                    <a:pt x="627" y="101"/>
                  </a:cubicBezTo>
                  <a:cubicBezTo>
                    <a:pt x="526" y="201"/>
                    <a:pt x="426" y="201"/>
                    <a:pt x="426" y="301"/>
                  </a:cubicBezTo>
                  <a:lnTo>
                    <a:pt x="326" y="427"/>
                  </a:lnTo>
                  <a:cubicBezTo>
                    <a:pt x="226" y="527"/>
                    <a:pt x="226" y="527"/>
                    <a:pt x="125" y="727"/>
                  </a:cubicBezTo>
                  <a:cubicBezTo>
                    <a:pt x="125" y="828"/>
                    <a:pt x="0" y="928"/>
                    <a:pt x="0" y="928"/>
                  </a:cubicBezTo>
                  <a:lnTo>
                    <a:pt x="0" y="1153"/>
                  </a:lnTo>
                  <a:lnTo>
                    <a:pt x="0" y="1254"/>
                  </a:lnTo>
                  <a:lnTo>
                    <a:pt x="0" y="1454"/>
                  </a:lnTo>
                  <a:cubicBezTo>
                    <a:pt x="125" y="1554"/>
                    <a:pt x="125" y="1680"/>
                    <a:pt x="125" y="1680"/>
                  </a:cubicBezTo>
                  <a:lnTo>
                    <a:pt x="125" y="1780"/>
                  </a:lnTo>
                  <a:lnTo>
                    <a:pt x="226" y="1880"/>
                  </a:lnTo>
                  <a:lnTo>
                    <a:pt x="326" y="1880"/>
                  </a:lnTo>
                  <a:cubicBezTo>
                    <a:pt x="326" y="1980"/>
                    <a:pt x="426" y="2081"/>
                    <a:pt x="526" y="2081"/>
                  </a:cubicBezTo>
                  <a:cubicBezTo>
                    <a:pt x="627" y="2181"/>
                    <a:pt x="752" y="2181"/>
                    <a:pt x="852" y="2181"/>
                  </a:cubicBezTo>
                  <a:cubicBezTo>
                    <a:pt x="952" y="2306"/>
                    <a:pt x="1053" y="2306"/>
                    <a:pt x="1053" y="2306"/>
                  </a:cubicBezTo>
                  <a:lnTo>
                    <a:pt x="1153" y="2306"/>
                  </a:lnTo>
                  <a:cubicBezTo>
                    <a:pt x="1379" y="2306"/>
                    <a:pt x="1479" y="2181"/>
                    <a:pt x="1679" y="2181"/>
                  </a:cubicBezTo>
                  <a:lnTo>
                    <a:pt x="1780" y="2081"/>
                  </a:lnTo>
                  <a:lnTo>
                    <a:pt x="2005" y="1880"/>
                  </a:lnTo>
                  <a:cubicBezTo>
                    <a:pt x="2005" y="1880"/>
                    <a:pt x="2105" y="1780"/>
                    <a:pt x="2105" y="1680"/>
                  </a:cubicBezTo>
                  <a:cubicBezTo>
                    <a:pt x="2206" y="1680"/>
                    <a:pt x="2206" y="1554"/>
                    <a:pt x="2206" y="1454"/>
                  </a:cubicBezTo>
                  <a:cubicBezTo>
                    <a:pt x="2306" y="1354"/>
                    <a:pt x="2306" y="1254"/>
                    <a:pt x="2306" y="1153"/>
                  </a:cubicBezTo>
                  <a:lnTo>
                    <a:pt x="2306" y="828"/>
                  </a:lnTo>
                  <a:lnTo>
                    <a:pt x="2206" y="727"/>
                  </a:lnTo>
                  <a:cubicBezTo>
                    <a:pt x="2206" y="627"/>
                    <a:pt x="2105" y="427"/>
                    <a:pt x="2005" y="301"/>
                  </a:cubicBezTo>
                  <a:cubicBezTo>
                    <a:pt x="1880" y="201"/>
                    <a:pt x="1679" y="101"/>
                    <a:pt x="14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8" name="Google Shape;6048;p38">
            <a:hlinkClick r:id="rId3" action="ppaction://hlinksldjump"/>
          </p:cNvPr>
          <p:cNvSpPr txBox="1"/>
          <p:nvPr/>
        </p:nvSpPr>
        <p:spPr>
          <a:xfrm>
            <a:off x="8584800" y="821500"/>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A</a:t>
            </a:r>
            <a:endParaRPr sz="1200" b="1">
              <a:solidFill>
                <a:schemeClr val="lt1"/>
              </a:solidFill>
              <a:latin typeface="Pangolin"/>
              <a:ea typeface="Pangolin"/>
              <a:cs typeface="Pangolin"/>
              <a:sym typeface="Pangolin"/>
            </a:endParaRPr>
          </a:p>
        </p:txBody>
      </p:sp>
      <p:sp>
        <p:nvSpPr>
          <p:cNvPr id="6049" name="Google Shape;6049;p38">
            <a:hlinkClick r:id="rId4" action="ppaction://hlinksldjump"/>
          </p:cNvPr>
          <p:cNvSpPr txBox="1"/>
          <p:nvPr/>
        </p:nvSpPr>
        <p:spPr>
          <a:xfrm>
            <a:off x="8584800" y="1495394"/>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B</a:t>
            </a:r>
            <a:endParaRPr sz="1200" b="1">
              <a:solidFill>
                <a:schemeClr val="lt1"/>
              </a:solidFill>
              <a:latin typeface="Pangolin"/>
              <a:ea typeface="Pangolin"/>
              <a:cs typeface="Pangolin"/>
              <a:sym typeface="Pangolin"/>
            </a:endParaRPr>
          </a:p>
        </p:txBody>
      </p:sp>
      <p:sp>
        <p:nvSpPr>
          <p:cNvPr id="6050" name="Google Shape;6050;p38">
            <a:hlinkClick r:id="" action="ppaction://noaction"/>
          </p:cNvPr>
          <p:cNvSpPr txBox="1"/>
          <p:nvPr/>
        </p:nvSpPr>
        <p:spPr>
          <a:xfrm>
            <a:off x="8584800" y="217047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C</a:t>
            </a:r>
            <a:endParaRPr sz="1200" b="1">
              <a:solidFill>
                <a:schemeClr val="lt1"/>
              </a:solidFill>
              <a:latin typeface="Pangolin"/>
              <a:ea typeface="Pangolin"/>
              <a:cs typeface="Pangolin"/>
              <a:sym typeface="Pangolin"/>
            </a:endParaRPr>
          </a:p>
        </p:txBody>
      </p:sp>
      <p:sp>
        <p:nvSpPr>
          <p:cNvPr id="6051" name="Google Shape;6051;p38">
            <a:hlinkClick r:id="" action="ppaction://noaction"/>
          </p:cNvPr>
          <p:cNvSpPr txBox="1"/>
          <p:nvPr/>
        </p:nvSpPr>
        <p:spPr>
          <a:xfrm>
            <a:off x="8584800" y="3521838"/>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E</a:t>
            </a:r>
            <a:endParaRPr sz="1200" b="1">
              <a:solidFill>
                <a:schemeClr val="lt1"/>
              </a:solidFill>
              <a:latin typeface="Pangolin"/>
              <a:ea typeface="Pangolin"/>
              <a:cs typeface="Pangolin"/>
              <a:sym typeface="Pangolin"/>
            </a:endParaRPr>
          </a:p>
        </p:txBody>
      </p:sp>
      <p:sp>
        <p:nvSpPr>
          <p:cNvPr id="6052" name="Google Shape;6052;p38">
            <a:hlinkClick r:id="" action="ppaction://noaction"/>
          </p:cNvPr>
          <p:cNvSpPr txBox="1"/>
          <p:nvPr/>
        </p:nvSpPr>
        <p:spPr>
          <a:xfrm>
            <a:off x="8584800" y="4195731"/>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F</a:t>
            </a:r>
            <a:endParaRPr sz="1200" b="1">
              <a:solidFill>
                <a:schemeClr val="lt1"/>
              </a:solidFill>
              <a:latin typeface="Pangolin"/>
              <a:ea typeface="Pangolin"/>
              <a:cs typeface="Pangolin"/>
              <a:sym typeface="Pangolin"/>
            </a:endParaRPr>
          </a:p>
        </p:txBody>
      </p:sp>
      <p:sp>
        <p:nvSpPr>
          <p:cNvPr id="6053" name="Google Shape;6053;p38">
            <a:hlinkClick r:id="" action="ppaction://noaction"/>
          </p:cNvPr>
          <p:cNvSpPr txBox="1"/>
          <p:nvPr/>
        </p:nvSpPr>
        <p:spPr>
          <a:xfrm>
            <a:off x="8584800" y="2844372"/>
            <a:ext cx="324000" cy="33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lt1"/>
                </a:solidFill>
                <a:latin typeface="Pangolin"/>
                <a:ea typeface="Pangolin"/>
                <a:cs typeface="Pangolin"/>
                <a:sym typeface="Pangolin"/>
              </a:rPr>
              <a:t>D</a:t>
            </a:r>
            <a:endParaRPr sz="1200" b="1">
              <a:solidFill>
                <a:schemeClr val="lt1"/>
              </a:solidFill>
              <a:latin typeface="Pangolin"/>
              <a:ea typeface="Pangolin"/>
              <a:cs typeface="Pangolin"/>
              <a:sym typeface="Pangolin"/>
            </a:endParaRPr>
          </a:p>
        </p:txBody>
      </p:sp>
      <p:sp>
        <p:nvSpPr>
          <p:cNvPr id="6054" name="Google Shape;6054;p38">
            <a:hlinkClick r:id="rId5" action="ppaction://hlinksldjump"/>
          </p:cNvPr>
          <p:cNvSpPr/>
          <p:nvPr/>
        </p:nvSpPr>
        <p:spPr>
          <a:xfrm>
            <a:off x="855627" y="38592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5" name="Google Shape;6055;p38"/>
          <p:cNvGrpSpPr/>
          <p:nvPr/>
        </p:nvGrpSpPr>
        <p:grpSpPr>
          <a:xfrm>
            <a:off x="790775" y="119354"/>
            <a:ext cx="7447900" cy="745438"/>
            <a:chOff x="790775" y="119354"/>
            <a:chExt cx="7447900" cy="745438"/>
          </a:xfrm>
        </p:grpSpPr>
        <p:grpSp>
          <p:nvGrpSpPr>
            <p:cNvPr id="6056" name="Google Shape;6056;p38"/>
            <p:cNvGrpSpPr/>
            <p:nvPr/>
          </p:nvGrpSpPr>
          <p:grpSpPr>
            <a:xfrm>
              <a:off x="790775" y="119354"/>
              <a:ext cx="551700" cy="745438"/>
              <a:chOff x="790775" y="119354"/>
              <a:chExt cx="551700" cy="745438"/>
            </a:xfrm>
          </p:grpSpPr>
          <p:sp>
            <p:nvSpPr>
              <p:cNvPr id="6057" name="Google Shape;6057;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38"/>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grpSp>
            <p:nvGrpSpPr>
              <p:cNvPr id="6060" name="Google Shape;6060;p38"/>
              <p:cNvGrpSpPr/>
              <p:nvPr/>
            </p:nvGrpSpPr>
            <p:grpSpPr>
              <a:xfrm>
                <a:off x="844850" y="596800"/>
                <a:ext cx="456034" cy="267991"/>
                <a:chOff x="-1126825" y="596800"/>
                <a:chExt cx="456034" cy="267991"/>
              </a:xfrm>
            </p:grpSpPr>
            <p:sp>
              <p:nvSpPr>
                <p:cNvPr id="6061" name="Google Shape;6061;p38"/>
                <p:cNvSpPr/>
                <p:nvPr/>
              </p:nvSpPr>
              <p:spPr>
                <a:xfrm>
                  <a:off x="-1126825" y="596800"/>
                  <a:ext cx="456034" cy="267991"/>
                </a:xfrm>
                <a:custGeom>
                  <a:avLst/>
                  <a:gdLst/>
                  <a:ahLst/>
                  <a:cxnLst/>
                  <a:rect l="l" t="t" r="r" b="b"/>
                  <a:pathLst>
                    <a:path w="14620" h="10580" extrusionOk="0">
                      <a:moveTo>
                        <a:pt x="13662" y="1"/>
                      </a:moveTo>
                      <a:lnTo>
                        <a:pt x="13662" y="1"/>
                      </a:lnTo>
                      <a:cubicBezTo>
                        <a:pt x="12786" y="845"/>
                        <a:pt x="9560" y="1166"/>
                        <a:pt x="6476" y="1166"/>
                      </a:cubicBezTo>
                      <a:cubicBezTo>
                        <a:pt x="3630" y="1166"/>
                        <a:pt x="905" y="893"/>
                        <a:pt x="254" y="507"/>
                      </a:cubicBezTo>
                      <a:cubicBezTo>
                        <a:pt x="195" y="433"/>
                        <a:pt x="61" y="373"/>
                        <a:pt x="1" y="314"/>
                      </a:cubicBezTo>
                      <a:lnTo>
                        <a:pt x="1" y="314"/>
                      </a:lnTo>
                      <a:lnTo>
                        <a:pt x="746" y="1058"/>
                      </a:lnTo>
                      <a:cubicBezTo>
                        <a:pt x="61" y="4976"/>
                        <a:pt x="3100" y="10250"/>
                        <a:pt x="6020" y="10563"/>
                      </a:cubicBezTo>
                      <a:cubicBezTo>
                        <a:pt x="6137" y="10574"/>
                        <a:pt x="6254" y="10580"/>
                        <a:pt x="6371" y="10580"/>
                      </a:cubicBezTo>
                      <a:cubicBezTo>
                        <a:pt x="10757" y="10580"/>
                        <a:pt x="14620" y="2845"/>
                        <a:pt x="136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8"/>
                <p:cNvSpPr/>
                <p:nvPr/>
              </p:nvSpPr>
              <p:spPr>
                <a:xfrm>
                  <a:off x="-1014138" y="741047"/>
                  <a:ext cx="19091" cy="37964"/>
                </a:xfrm>
                <a:custGeom>
                  <a:avLst/>
                  <a:gdLst/>
                  <a:ahLst/>
                  <a:cxnLst/>
                  <a:rect l="l" t="t" r="r" b="b"/>
                  <a:pathLst>
                    <a:path w="612" h="1217" extrusionOk="0">
                      <a:moveTo>
                        <a:pt x="341" y="0"/>
                      </a:moveTo>
                      <a:cubicBezTo>
                        <a:pt x="301" y="0"/>
                        <a:pt x="264" y="15"/>
                        <a:pt x="239" y="40"/>
                      </a:cubicBezTo>
                      <a:cubicBezTo>
                        <a:pt x="180" y="159"/>
                        <a:pt x="120" y="218"/>
                        <a:pt x="120" y="278"/>
                      </a:cubicBezTo>
                      <a:cubicBezTo>
                        <a:pt x="61" y="412"/>
                        <a:pt x="61" y="472"/>
                        <a:pt x="1" y="591"/>
                      </a:cubicBezTo>
                      <a:cubicBezTo>
                        <a:pt x="1" y="784"/>
                        <a:pt x="61" y="963"/>
                        <a:pt x="180" y="1157"/>
                      </a:cubicBezTo>
                      <a:lnTo>
                        <a:pt x="239" y="1217"/>
                      </a:lnTo>
                      <a:cubicBezTo>
                        <a:pt x="299" y="1217"/>
                        <a:pt x="433" y="1217"/>
                        <a:pt x="493" y="1157"/>
                      </a:cubicBezTo>
                      <a:cubicBezTo>
                        <a:pt x="552" y="963"/>
                        <a:pt x="612" y="784"/>
                        <a:pt x="612" y="650"/>
                      </a:cubicBezTo>
                      <a:lnTo>
                        <a:pt x="612" y="412"/>
                      </a:lnTo>
                      <a:cubicBezTo>
                        <a:pt x="612" y="278"/>
                        <a:pt x="612" y="218"/>
                        <a:pt x="552" y="99"/>
                      </a:cubicBezTo>
                      <a:lnTo>
                        <a:pt x="493" y="99"/>
                      </a:lnTo>
                      <a:cubicBezTo>
                        <a:pt x="458" y="29"/>
                        <a:pt x="397" y="0"/>
                        <a:pt x="341"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8"/>
                <p:cNvSpPr/>
                <p:nvPr/>
              </p:nvSpPr>
              <p:spPr>
                <a:xfrm>
                  <a:off x="-960202" y="696438"/>
                  <a:ext cx="17688" cy="37496"/>
                </a:xfrm>
                <a:custGeom>
                  <a:avLst/>
                  <a:gdLst/>
                  <a:ahLst/>
                  <a:cxnLst/>
                  <a:rect l="l" t="t" r="r" b="b"/>
                  <a:pathLst>
                    <a:path w="567" h="1202" extrusionOk="0">
                      <a:moveTo>
                        <a:pt x="276" y="0"/>
                      </a:moveTo>
                      <a:cubicBezTo>
                        <a:pt x="224" y="0"/>
                        <a:pt x="169" y="29"/>
                        <a:pt x="134" y="99"/>
                      </a:cubicBezTo>
                      <a:cubicBezTo>
                        <a:pt x="60" y="159"/>
                        <a:pt x="60" y="293"/>
                        <a:pt x="0" y="352"/>
                      </a:cubicBezTo>
                      <a:lnTo>
                        <a:pt x="0" y="591"/>
                      </a:lnTo>
                      <a:cubicBezTo>
                        <a:pt x="0" y="784"/>
                        <a:pt x="0" y="963"/>
                        <a:pt x="134" y="1157"/>
                      </a:cubicBezTo>
                      <a:lnTo>
                        <a:pt x="194" y="1157"/>
                      </a:lnTo>
                      <a:cubicBezTo>
                        <a:pt x="224" y="1187"/>
                        <a:pt x="268" y="1201"/>
                        <a:pt x="313" y="1201"/>
                      </a:cubicBezTo>
                      <a:cubicBezTo>
                        <a:pt x="358" y="1201"/>
                        <a:pt x="402" y="1187"/>
                        <a:pt x="432" y="1157"/>
                      </a:cubicBezTo>
                      <a:cubicBezTo>
                        <a:pt x="566" y="963"/>
                        <a:pt x="566" y="784"/>
                        <a:pt x="566" y="591"/>
                      </a:cubicBezTo>
                      <a:lnTo>
                        <a:pt x="566" y="352"/>
                      </a:lnTo>
                      <a:cubicBezTo>
                        <a:pt x="507" y="218"/>
                        <a:pt x="507" y="159"/>
                        <a:pt x="432" y="99"/>
                      </a:cubicBezTo>
                      <a:lnTo>
                        <a:pt x="373" y="39"/>
                      </a:lnTo>
                      <a:cubicBezTo>
                        <a:pt x="348" y="15"/>
                        <a:pt x="313" y="0"/>
                        <a:pt x="276" y="0"/>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8"/>
                <p:cNvSpPr/>
                <p:nvPr/>
              </p:nvSpPr>
              <p:spPr>
                <a:xfrm>
                  <a:off x="-963945" y="802844"/>
                  <a:ext cx="19559" cy="31944"/>
                </a:xfrm>
                <a:custGeom>
                  <a:avLst/>
                  <a:gdLst/>
                  <a:ahLst/>
                  <a:cxnLst/>
                  <a:rect l="l" t="t" r="r" b="b"/>
                  <a:pathLst>
                    <a:path w="627" h="1024" extrusionOk="0">
                      <a:moveTo>
                        <a:pt x="335" y="1"/>
                      </a:moveTo>
                      <a:cubicBezTo>
                        <a:pt x="288" y="1"/>
                        <a:pt x="235" y="15"/>
                        <a:pt x="180" y="40"/>
                      </a:cubicBezTo>
                      <a:cubicBezTo>
                        <a:pt x="120" y="100"/>
                        <a:pt x="120" y="159"/>
                        <a:pt x="60" y="293"/>
                      </a:cubicBezTo>
                      <a:cubicBezTo>
                        <a:pt x="1" y="353"/>
                        <a:pt x="1" y="412"/>
                        <a:pt x="1" y="472"/>
                      </a:cubicBezTo>
                      <a:cubicBezTo>
                        <a:pt x="1" y="666"/>
                        <a:pt x="60" y="844"/>
                        <a:pt x="180" y="979"/>
                      </a:cubicBezTo>
                      <a:cubicBezTo>
                        <a:pt x="217" y="1008"/>
                        <a:pt x="265" y="1023"/>
                        <a:pt x="312" y="1023"/>
                      </a:cubicBezTo>
                      <a:cubicBezTo>
                        <a:pt x="358" y="1023"/>
                        <a:pt x="403" y="1008"/>
                        <a:pt x="433" y="979"/>
                      </a:cubicBezTo>
                      <a:cubicBezTo>
                        <a:pt x="552" y="785"/>
                        <a:pt x="627" y="666"/>
                        <a:pt x="627" y="532"/>
                      </a:cubicBezTo>
                      <a:cubicBezTo>
                        <a:pt x="627" y="472"/>
                        <a:pt x="627" y="412"/>
                        <a:pt x="552" y="353"/>
                      </a:cubicBezTo>
                      <a:cubicBezTo>
                        <a:pt x="552" y="293"/>
                        <a:pt x="552" y="159"/>
                        <a:pt x="493" y="100"/>
                      </a:cubicBezTo>
                      <a:cubicBezTo>
                        <a:pt x="458" y="30"/>
                        <a:pt x="402" y="1"/>
                        <a:pt x="33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8"/>
                <p:cNvSpPr/>
                <p:nvPr/>
              </p:nvSpPr>
              <p:spPr>
                <a:xfrm>
                  <a:off x="-911881" y="749688"/>
                  <a:ext cx="17688" cy="48851"/>
                </a:xfrm>
                <a:custGeom>
                  <a:avLst/>
                  <a:gdLst/>
                  <a:ahLst/>
                  <a:cxnLst/>
                  <a:rect l="l" t="t" r="r" b="b"/>
                  <a:pathLst>
                    <a:path w="567" h="1566" extrusionOk="0">
                      <a:moveTo>
                        <a:pt x="373" y="1"/>
                      </a:moveTo>
                      <a:cubicBezTo>
                        <a:pt x="313" y="1"/>
                        <a:pt x="194" y="1"/>
                        <a:pt x="135" y="75"/>
                      </a:cubicBezTo>
                      <a:cubicBezTo>
                        <a:pt x="75" y="195"/>
                        <a:pt x="75" y="314"/>
                        <a:pt x="0" y="448"/>
                      </a:cubicBezTo>
                      <a:lnTo>
                        <a:pt x="0" y="746"/>
                      </a:lnTo>
                      <a:cubicBezTo>
                        <a:pt x="0" y="999"/>
                        <a:pt x="0" y="1252"/>
                        <a:pt x="135" y="1491"/>
                      </a:cubicBezTo>
                      <a:cubicBezTo>
                        <a:pt x="194" y="1491"/>
                        <a:pt x="194" y="1491"/>
                        <a:pt x="194" y="1565"/>
                      </a:cubicBezTo>
                      <a:cubicBezTo>
                        <a:pt x="313" y="1565"/>
                        <a:pt x="373" y="1565"/>
                        <a:pt x="447" y="1431"/>
                      </a:cubicBezTo>
                      <a:cubicBezTo>
                        <a:pt x="567" y="1252"/>
                        <a:pt x="567" y="999"/>
                        <a:pt x="567" y="746"/>
                      </a:cubicBezTo>
                      <a:lnTo>
                        <a:pt x="567" y="448"/>
                      </a:lnTo>
                      <a:cubicBezTo>
                        <a:pt x="507" y="314"/>
                        <a:pt x="507" y="195"/>
                        <a:pt x="447" y="75"/>
                      </a:cubicBezTo>
                      <a:cubicBezTo>
                        <a:pt x="447" y="75"/>
                        <a:pt x="373" y="75"/>
                        <a:pt x="37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8"/>
                <p:cNvSpPr/>
                <p:nvPr/>
              </p:nvSpPr>
              <p:spPr>
                <a:xfrm>
                  <a:off x="-863092" y="690417"/>
                  <a:ext cx="19091" cy="39805"/>
                </a:xfrm>
                <a:custGeom>
                  <a:avLst/>
                  <a:gdLst/>
                  <a:ahLst/>
                  <a:cxnLst/>
                  <a:rect l="l" t="t" r="r" b="b"/>
                  <a:pathLst>
                    <a:path w="612" h="1276" extrusionOk="0">
                      <a:moveTo>
                        <a:pt x="303" y="1"/>
                      </a:moveTo>
                      <a:cubicBezTo>
                        <a:pt x="251" y="1"/>
                        <a:pt x="215" y="33"/>
                        <a:pt x="179" y="113"/>
                      </a:cubicBezTo>
                      <a:cubicBezTo>
                        <a:pt x="120" y="173"/>
                        <a:pt x="60" y="292"/>
                        <a:pt x="60" y="352"/>
                      </a:cubicBezTo>
                      <a:cubicBezTo>
                        <a:pt x="1" y="411"/>
                        <a:pt x="1" y="545"/>
                        <a:pt x="1" y="605"/>
                      </a:cubicBezTo>
                      <a:cubicBezTo>
                        <a:pt x="1" y="784"/>
                        <a:pt x="1" y="977"/>
                        <a:pt x="60" y="1156"/>
                      </a:cubicBezTo>
                      <a:lnTo>
                        <a:pt x="120" y="1231"/>
                      </a:lnTo>
                      <a:cubicBezTo>
                        <a:pt x="150" y="1260"/>
                        <a:pt x="194" y="1275"/>
                        <a:pt x="241" y="1275"/>
                      </a:cubicBezTo>
                      <a:cubicBezTo>
                        <a:pt x="287" y="1275"/>
                        <a:pt x="336" y="1260"/>
                        <a:pt x="373" y="1231"/>
                      </a:cubicBezTo>
                      <a:cubicBezTo>
                        <a:pt x="492" y="1037"/>
                        <a:pt x="552" y="858"/>
                        <a:pt x="552" y="664"/>
                      </a:cubicBezTo>
                      <a:cubicBezTo>
                        <a:pt x="611" y="545"/>
                        <a:pt x="611" y="486"/>
                        <a:pt x="552" y="352"/>
                      </a:cubicBezTo>
                      <a:cubicBezTo>
                        <a:pt x="552" y="292"/>
                        <a:pt x="492" y="173"/>
                        <a:pt x="433" y="113"/>
                      </a:cubicBezTo>
                      <a:lnTo>
                        <a:pt x="433" y="39"/>
                      </a:lnTo>
                      <a:cubicBezTo>
                        <a:pt x="379" y="15"/>
                        <a:pt x="337" y="1"/>
                        <a:pt x="303"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8"/>
                <p:cNvSpPr/>
                <p:nvPr/>
              </p:nvSpPr>
              <p:spPr>
                <a:xfrm>
                  <a:off x="-791531" y="672543"/>
                  <a:ext cx="19091" cy="40023"/>
                </a:xfrm>
                <a:custGeom>
                  <a:avLst/>
                  <a:gdLst/>
                  <a:ahLst/>
                  <a:cxnLst/>
                  <a:rect l="l" t="t" r="r" b="b"/>
                  <a:pathLst>
                    <a:path w="612" h="1283" extrusionOk="0">
                      <a:moveTo>
                        <a:pt x="314" y="1"/>
                      </a:moveTo>
                      <a:cubicBezTo>
                        <a:pt x="180" y="1"/>
                        <a:pt x="120" y="61"/>
                        <a:pt x="60" y="120"/>
                      </a:cubicBezTo>
                      <a:cubicBezTo>
                        <a:pt x="1" y="239"/>
                        <a:pt x="1" y="314"/>
                        <a:pt x="1" y="433"/>
                      </a:cubicBezTo>
                      <a:lnTo>
                        <a:pt x="1" y="686"/>
                      </a:lnTo>
                      <a:cubicBezTo>
                        <a:pt x="60" y="865"/>
                        <a:pt x="60" y="984"/>
                        <a:pt x="180" y="1178"/>
                      </a:cubicBezTo>
                      <a:lnTo>
                        <a:pt x="180" y="1237"/>
                      </a:lnTo>
                      <a:lnTo>
                        <a:pt x="239" y="1237"/>
                      </a:lnTo>
                      <a:cubicBezTo>
                        <a:pt x="277" y="1267"/>
                        <a:pt x="325" y="1282"/>
                        <a:pt x="364" y="1282"/>
                      </a:cubicBezTo>
                      <a:cubicBezTo>
                        <a:pt x="403" y="1282"/>
                        <a:pt x="433" y="1267"/>
                        <a:pt x="433" y="1237"/>
                      </a:cubicBezTo>
                      <a:cubicBezTo>
                        <a:pt x="612" y="1059"/>
                        <a:pt x="612" y="805"/>
                        <a:pt x="612" y="612"/>
                      </a:cubicBezTo>
                      <a:cubicBezTo>
                        <a:pt x="612" y="493"/>
                        <a:pt x="552" y="433"/>
                        <a:pt x="552" y="314"/>
                      </a:cubicBezTo>
                      <a:cubicBezTo>
                        <a:pt x="493" y="239"/>
                        <a:pt x="433" y="120"/>
                        <a:pt x="373" y="61"/>
                      </a:cubicBezTo>
                      <a:lnTo>
                        <a:pt x="314" y="1"/>
                      </a:ln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8"/>
                <p:cNvSpPr/>
                <p:nvPr/>
              </p:nvSpPr>
              <p:spPr>
                <a:xfrm>
                  <a:off x="-844032" y="770308"/>
                  <a:ext cx="19559" cy="39836"/>
                </a:xfrm>
                <a:custGeom>
                  <a:avLst/>
                  <a:gdLst/>
                  <a:ahLst/>
                  <a:cxnLst/>
                  <a:rect l="l" t="t" r="r" b="b"/>
                  <a:pathLst>
                    <a:path w="627" h="1277" extrusionOk="0">
                      <a:moveTo>
                        <a:pt x="345" y="1"/>
                      </a:moveTo>
                      <a:cubicBezTo>
                        <a:pt x="318" y="1"/>
                        <a:pt x="289" y="8"/>
                        <a:pt x="254" y="25"/>
                      </a:cubicBezTo>
                      <a:cubicBezTo>
                        <a:pt x="194" y="159"/>
                        <a:pt x="135" y="219"/>
                        <a:pt x="60" y="338"/>
                      </a:cubicBezTo>
                      <a:cubicBezTo>
                        <a:pt x="60" y="398"/>
                        <a:pt x="0" y="532"/>
                        <a:pt x="0" y="651"/>
                      </a:cubicBezTo>
                      <a:cubicBezTo>
                        <a:pt x="0" y="830"/>
                        <a:pt x="60" y="1023"/>
                        <a:pt x="194" y="1202"/>
                      </a:cubicBezTo>
                      <a:lnTo>
                        <a:pt x="254" y="1277"/>
                      </a:lnTo>
                      <a:cubicBezTo>
                        <a:pt x="313" y="1277"/>
                        <a:pt x="433" y="1277"/>
                        <a:pt x="507" y="1202"/>
                      </a:cubicBezTo>
                      <a:lnTo>
                        <a:pt x="507" y="1143"/>
                      </a:lnTo>
                      <a:cubicBezTo>
                        <a:pt x="567" y="964"/>
                        <a:pt x="626" y="830"/>
                        <a:pt x="626" y="651"/>
                      </a:cubicBezTo>
                      <a:lnTo>
                        <a:pt x="626" y="398"/>
                      </a:lnTo>
                      <a:cubicBezTo>
                        <a:pt x="626" y="338"/>
                        <a:pt x="626" y="219"/>
                        <a:pt x="567" y="159"/>
                      </a:cubicBezTo>
                      <a:lnTo>
                        <a:pt x="507" y="85"/>
                      </a:lnTo>
                      <a:cubicBezTo>
                        <a:pt x="454" y="43"/>
                        <a:pt x="409" y="1"/>
                        <a:pt x="345"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8"/>
                <p:cNvSpPr/>
                <p:nvPr/>
              </p:nvSpPr>
              <p:spPr>
                <a:xfrm>
                  <a:off x="-907701" y="687566"/>
                  <a:ext cx="19091" cy="25018"/>
                </a:xfrm>
                <a:custGeom>
                  <a:avLst/>
                  <a:gdLst/>
                  <a:ahLst/>
                  <a:cxnLst/>
                  <a:rect l="l" t="t" r="r" b="b"/>
                  <a:pathLst>
                    <a:path w="612" h="802" extrusionOk="0">
                      <a:moveTo>
                        <a:pt x="239" y="1"/>
                      </a:moveTo>
                      <a:cubicBezTo>
                        <a:pt x="120" y="75"/>
                        <a:pt x="120" y="135"/>
                        <a:pt x="60" y="195"/>
                      </a:cubicBezTo>
                      <a:cubicBezTo>
                        <a:pt x="60" y="254"/>
                        <a:pt x="60" y="314"/>
                        <a:pt x="1" y="373"/>
                      </a:cubicBezTo>
                      <a:cubicBezTo>
                        <a:pt x="1" y="507"/>
                        <a:pt x="60" y="627"/>
                        <a:pt x="179" y="746"/>
                      </a:cubicBezTo>
                      <a:cubicBezTo>
                        <a:pt x="209" y="783"/>
                        <a:pt x="257" y="802"/>
                        <a:pt x="313" y="802"/>
                      </a:cubicBezTo>
                      <a:cubicBezTo>
                        <a:pt x="369" y="802"/>
                        <a:pt x="433" y="783"/>
                        <a:pt x="492" y="746"/>
                      </a:cubicBezTo>
                      <a:lnTo>
                        <a:pt x="492" y="686"/>
                      </a:lnTo>
                      <a:cubicBezTo>
                        <a:pt x="611" y="627"/>
                        <a:pt x="611" y="507"/>
                        <a:pt x="611" y="448"/>
                      </a:cubicBezTo>
                      <a:lnTo>
                        <a:pt x="611" y="254"/>
                      </a:lnTo>
                      <a:cubicBezTo>
                        <a:pt x="552" y="195"/>
                        <a:pt x="552" y="135"/>
                        <a:pt x="492" y="75"/>
                      </a:cubicBezTo>
                      <a:cubicBezTo>
                        <a:pt x="433" y="1"/>
                        <a:pt x="313" y="1"/>
                        <a:pt x="239"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8"/>
                <p:cNvSpPr/>
                <p:nvPr/>
              </p:nvSpPr>
              <p:spPr>
                <a:xfrm>
                  <a:off x="-1018318" y="685133"/>
                  <a:ext cx="19559" cy="20495"/>
                </a:xfrm>
                <a:custGeom>
                  <a:avLst/>
                  <a:gdLst/>
                  <a:ahLst/>
                  <a:cxnLst/>
                  <a:rect l="l" t="t" r="r" b="b"/>
                  <a:pathLst>
                    <a:path w="627" h="657" extrusionOk="0">
                      <a:moveTo>
                        <a:pt x="314" y="1"/>
                      </a:moveTo>
                      <a:cubicBezTo>
                        <a:pt x="269" y="1"/>
                        <a:pt x="224" y="15"/>
                        <a:pt x="195" y="45"/>
                      </a:cubicBezTo>
                      <a:cubicBezTo>
                        <a:pt x="135" y="105"/>
                        <a:pt x="60" y="164"/>
                        <a:pt x="60" y="239"/>
                      </a:cubicBezTo>
                      <a:cubicBezTo>
                        <a:pt x="1" y="299"/>
                        <a:pt x="1" y="299"/>
                        <a:pt x="1" y="358"/>
                      </a:cubicBezTo>
                      <a:cubicBezTo>
                        <a:pt x="60" y="418"/>
                        <a:pt x="60" y="537"/>
                        <a:pt x="195" y="611"/>
                      </a:cubicBezTo>
                      <a:cubicBezTo>
                        <a:pt x="254" y="641"/>
                        <a:pt x="314" y="656"/>
                        <a:pt x="368" y="656"/>
                      </a:cubicBezTo>
                      <a:cubicBezTo>
                        <a:pt x="422" y="656"/>
                        <a:pt x="470" y="641"/>
                        <a:pt x="507" y="611"/>
                      </a:cubicBezTo>
                      <a:cubicBezTo>
                        <a:pt x="627" y="477"/>
                        <a:pt x="627" y="418"/>
                        <a:pt x="627" y="299"/>
                      </a:cubicBezTo>
                      <a:cubicBezTo>
                        <a:pt x="627" y="299"/>
                        <a:pt x="627" y="239"/>
                        <a:pt x="567" y="164"/>
                      </a:cubicBezTo>
                      <a:cubicBezTo>
                        <a:pt x="567" y="105"/>
                        <a:pt x="507" y="105"/>
                        <a:pt x="433" y="45"/>
                      </a:cubicBezTo>
                      <a:cubicBezTo>
                        <a:pt x="403" y="15"/>
                        <a:pt x="358" y="1"/>
                        <a:pt x="314" y="1"/>
                      </a:cubicBezTo>
                      <a:close/>
                    </a:path>
                  </a:pathLst>
                </a:custGeom>
                <a:solidFill>
                  <a:srgbClr val="9232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071" name="Google Shape;6071;p38"/>
            <p:cNvGrpSpPr/>
            <p:nvPr/>
          </p:nvGrpSpPr>
          <p:grpSpPr>
            <a:xfrm>
              <a:off x="790775" y="119354"/>
              <a:ext cx="7447900" cy="539872"/>
              <a:chOff x="790775" y="119354"/>
              <a:chExt cx="7447900" cy="539872"/>
            </a:xfrm>
          </p:grpSpPr>
          <p:sp>
            <p:nvSpPr>
              <p:cNvPr id="6072" name="Google Shape;6072;p38"/>
              <p:cNvSpPr/>
              <p:nvPr/>
            </p:nvSpPr>
            <p:spPr>
              <a:xfrm>
                <a:off x="7123684" y="123504"/>
                <a:ext cx="172446" cy="240184"/>
              </a:xfrm>
              <a:custGeom>
                <a:avLst/>
                <a:gdLst/>
                <a:ahLst/>
                <a:cxnLst/>
                <a:rect l="l" t="t" r="r" b="b"/>
                <a:pathLst>
                  <a:path w="5528" h="6887" extrusionOk="0">
                    <a:moveTo>
                      <a:pt x="837" y="0"/>
                    </a:moveTo>
                    <a:cubicBezTo>
                      <a:pt x="731" y="0"/>
                      <a:pt x="640" y="39"/>
                      <a:pt x="566" y="123"/>
                    </a:cubicBezTo>
                    <a:cubicBezTo>
                      <a:pt x="134"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6" y="0"/>
                      <a:pt x="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8"/>
              <p:cNvSpPr/>
              <p:nvPr/>
            </p:nvSpPr>
            <p:spPr>
              <a:xfrm>
                <a:off x="7028883"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2" y="7864"/>
                      <a:pt x="1922" y="7864"/>
                      <a:pt x="1997" y="7923"/>
                    </a:cubicBezTo>
                    <a:cubicBezTo>
                      <a:pt x="2687" y="8345"/>
                      <a:pt x="5509" y="8635"/>
                      <a:pt x="8413" y="8635"/>
                    </a:cubicBezTo>
                    <a:cubicBezTo>
                      <a:pt x="11462" y="8635"/>
                      <a:pt x="14602" y="8315"/>
                      <a:pt x="15464" y="7491"/>
                    </a:cubicBezTo>
                    <a:cubicBezTo>
                      <a:pt x="17192" y="5808"/>
                      <a:pt x="16641" y="1711"/>
                      <a:pt x="13170" y="475"/>
                    </a:cubicBezTo>
                    <a:cubicBezTo>
                      <a:pt x="12386" y="182"/>
                      <a:pt x="11144" y="0"/>
                      <a:pt x="9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8"/>
              <p:cNvSpPr/>
              <p:nvPr/>
            </p:nvSpPr>
            <p:spPr>
              <a:xfrm>
                <a:off x="4633668" y="123504"/>
                <a:ext cx="172446" cy="240184"/>
              </a:xfrm>
              <a:custGeom>
                <a:avLst/>
                <a:gdLst/>
                <a:ahLst/>
                <a:cxnLst/>
                <a:rect l="l" t="t" r="r" b="b"/>
                <a:pathLst>
                  <a:path w="5528" h="6887" extrusionOk="0">
                    <a:moveTo>
                      <a:pt x="836" y="0"/>
                    </a:moveTo>
                    <a:cubicBezTo>
                      <a:pt x="730" y="0"/>
                      <a:pt x="640" y="39"/>
                      <a:pt x="566" y="123"/>
                    </a:cubicBezTo>
                    <a:cubicBezTo>
                      <a:pt x="60"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40" y="1269"/>
                      <a:pt x="1443" y="0"/>
                      <a:pt x="8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8"/>
              <p:cNvSpPr/>
              <p:nvPr/>
            </p:nvSpPr>
            <p:spPr>
              <a:xfrm>
                <a:off x="4538866" y="358045"/>
                <a:ext cx="536304" cy="301181"/>
              </a:xfrm>
              <a:custGeom>
                <a:avLst/>
                <a:gdLst/>
                <a:ahLst/>
                <a:cxnLst/>
                <a:rect l="l" t="t" r="r" b="b"/>
                <a:pathLst>
                  <a:path w="17192" h="8636" extrusionOk="0">
                    <a:moveTo>
                      <a:pt x="9744" y="0"/>
                    </a:moveTo>
                    <a:cubicBezTo>
                      <a:pt x="9362" y="0"/>
                      <a:pt x="8967" y="14"/>
                      <a:pt x="8566" y="43"/>
                    </a:cubicBezTo>
                    <a:cubicBezTo>
                      <a:pt x="8194" y="43"/>
                      <a:pt x="7821" y="102"/>
                      <a:pt x="7449" y="162"/>
                    </a:cubicBezTo>
                    <a:cubicBezTo>
                      <a:pt x="5155" y="415"/>
                      <a:pt x="2861" y="1160"/>
                      <a:pt x="1803" y="2516"/>
                    </a:cubicBezTo>
                    <a:cubicBezTo>
                      <a:pt x="0" y="4944"/>
                      <a:pt x="1118" y="7059"/>
                      <a:pt x="1803" y="7730"/>
                    </a:cubicBezTo>
                    <a:cubicBezTo>
                      <a:pt x="1862" y="7864"/>
                      <a:pt x="1922" y="7864"/>
                      <a:pt x="1982" y="7923"/>
                    </a:cubicBezTo>
                    <a:cubicBezTo>
                      <a:pt x="2679" y="8345"/>
                      <a:pt x="5505" y="8635"/>
                      <a:pt x="8409" y="8635"/>
                    </a:cubicBezTo>
                    <a:cubicBezTo>
                      <a:pt x="11458" y="8635"/>
                      <a:pt x="14594" y="8315"/>
                      <a:pt x="15449" y="7491"/>
                    </a:cubicBezTo>
                    <a:cubicBezTo>
                      <a:pt x="17192" y="5808"/>
                      <a:pt x="16566" y="1711"/>
                      <a:pt x="13095" y="475"/>
                    </a:cubicBezTo>
                    <a:cubicBezTo>
                      <a:pt x="12370" y="182"/>
                      <a:pt x="11140" y="0"/>
                      <a:pt x="97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8"/>
              <p:cNvSpPr/>
              <p:nvPr/>
            </p:nvSpPr>
            <p:spPr>
              <a:xfrm>
                <a:off x="5257318" y="123504"/>
                <a:ext cx="172446" cy="240184"/>
              </a:xfrm>
              <a:custGeom>
                <a:avLst/>
                <a:gdLst/>
                <a:ahLst/>
                <a:cxnLst/>
                <a:rect l="l" t="t" r="r" b="b"/>
                <a:pathLst>
                  <a:path w="5528" h="6887" extrusionOk="0">
                    <a:moveTo>
                      <a:pt x="828" y="0"/>
                    </a:moveTo>
                    <a:cubicBezTo>
                      <a:pt x="720" y="0"/>
                      <a:pt x="627" y="39"/>
                      <a:pt x="552" y="123"/>
                    </a:cubicBezTo>
                    <a:cubicBezTo>
                      <a:pt x="60" y="749"/>
                      <a:pt x="1" y="1181"/>
                      <a:pt x="373" y="1732"/>
                    </a:cubicBezTo>
                    <a:cubicBezTo>
                      <a:pt x="746" y="2239"/>
                      <a:pt x="2787" y="3535"/>
                      <a:pt x="4410" y="6708"/>
                    </a:cubicBezTo>
                    <a:lnTo>
                      <a:pt x="4410" y="6887"/>
                    </a:lnTo>
                    <a:cubicBezTo>
                      <a:pt x="4783" y="6827"/>
                      <a:pt x="5155" y="6768"/>
                      <a:pt x="5528" y="6768"/>
                    </a:cubicBezTo>
                    <a:cubicBezTo>
                      <a:pt x="5453" y="6202"/>
                      <a:pt x="5081" y="4220"/>
                      <a:pt x="3591" y="2537"/>
                    </a:cubicBezTo>
                    <a:cubicBezTo>
                      <a:pt x="2539" y="1269"/>
                      <a:pt x="1443" y="0"/>
                      <a:pt x="8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8"/>
              <p:cNvSpPr/>
              <p:nvPr/>
            </p:nvSpPr>
            <p:spPr>
              <a:xfrm>
                <a:off x="5162517" y="358045"/>
                <a:ext cx="536336" cy="301181"/>
              </a:xfrm>
              <a:custGeom>
                <a:avLst/>
                <a:gdLst/>
                <a:ahLst/>
                <a:cxnLst/>
                <a:rect l="l" t="t" r="r" b="b"/>
                <a:pathLst>
                  <a:path w="17193" h="8636" extrusionOk="0">
                    <a:moveTo>
                      <a:pt x="9743" y="0"/>
                    </a:moveTo>
                    <a:cubicBezTo>
                      <a:pt x="9362" y="0"/>
                      <a:pt x="8967" y="14"/>
                      <a:pt x="8567" y="43"/>
                    </a:cubicBezTo>
                    <a:cubicBezTo>
                      <a:pt x="8194" y="43"/>
                      <a:pt x="7822" y="102"/>
                      <a:pt x="7449" y="162"/>
                    </a:cubicBezTo>
                    <a:cubicBezTo>
                      <a:pt x="5140" y="415"/>
                      <a:pt x="2846" y="1160"/>
                      <a:pt x="1788" y="2516"/>
                    </a:cubicBezTo>
                    <a:cubicBezTo>
                      <a:pt x="1" y="4944"/>
                      <a:pt x="1118" y="7059"/>
                      <a:pt x="1788" y="7730"/>
                    </a:cubicBezTo>
                    <a:cubicBezTo>
                      <a:pt x="1863" y="7864"/>
                      <a:pt x="1922" y="7864"/>
                      <a:pt x="1982" y="7923"/>
                    </a:cubicBezTo>
                    <a:cubicBezTo>
                      <a:pt x="2680" y="8345"/>
                      <a:pt x="5505" y="8635"/>
                      <a:pt x="8410" y="8635"/>
                    </a:cubicBezTo>
                    <a:cubicBezTo>
                      <a:pt x="11459" y="8635"/>
                      <a:pt x="14595" y="8315"/>
                      <a:pt x="15449" y="7491"/>
                    </a:cubicBezTo>
                    <a:cubicBezTo>
                      <a:pt x="17192" y="5808"/>
                      <a:pt x="16567" y="1711"/>
                      <a:pt x="13096" y="475"/>
                    </a:cubicBezTo>
                    <a:cubicBezTo>
                      <a:pt x="12359" y="182"/>
                      <a:pt x="11136" y="0"/>
                      <a:pt x="97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38"/>
              <p:cNvSpPr/>
              <p:nvPr/>
            </p:nvSpPr>
            <p:spPr>
              <a:xfrm>
                <a:off x="5880532" y="123504"/>
                <a:ext cx="172446" cy="240184"/>
              </a:xfrm>
              <a:custGeom>
                <a:avLst/>
                <a:gdLst/>
                <a:ahLst/>
                <a:cxnLst/>
                <a:rect l="l" t="t" r="r" b="b"/>
                <a:pathLst>
                  <a:path w="5528" h="6887" extrusionOk="0">
                    <a:moveTo>
                      <a:pt x="837" y="0"/>
                    </a:moveTo>
                    <a:cubicBezTo>
                      <a:pt x="731" y="0"/>
                      <a:pt x="640" y="39"/>
                      <a:pt x="567" y="123"/>
                    </a:cubicBezTo>
                    <a:cubicBezTo>
                      <a:pt x="135" y="749"/>
                      <a:pt x="0" y="1181"/>
                      <a:pt x="373" y="1732"/>
                    </a:cubicBezTo>
                    <a:cubicBezTo>
                      <a:pt x="745" y="2239"/>
                      <a:pt x="2801" y="3535"/>
                      <a:pt x="4410" y="6708"/>
                    </a:cubicBezTo>
                    <a:lnTo>
                      <a:pt x="4410" y="6887"/>
                    </a:lnTo>
                    <a:cubicBezTo>
                      <a:pt x="4783" y="6827"/>
                      <a:pt x="5155" y="6768"/>
                      <a:pt x="5527" y="6768"/>
                    </a:cubicBezTo>
                    <a:cubicBezTo>
                      <a:pt x="5468" y="6202"/>
                      <a:pt x="5095" y="4220"/>
                      <a:pt x="3606" y="2537"/>
                    </a:cubicBezTo>
                    <a:cubicBezTo>
                      <a:pt x="2553" y="1269"/>
                      <a:pt x="1447" y="0"/>
                      <a:pt x="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38"/>
              <p:cNvSpPr/>
              <p:nvPr/>
            </p:nvSpPr>
            <p:spPr>
              <a:xfrm>
                <a:off x="5785731" y="358045"/>
                <a:ext cx="536336" cy="301181"/>
              </a:xfrm>
              <a:custGeom>
                <a:avLst/>
                <a:gdLst/>
                <a:ahLst/>
                <a:cxnLst/>
                <a:rect l="l" t="t" r="r" b="b"/>
                <a:pathLst>
                  <a:path w="17193" h="8636" extrusionOk="0">
                    <a:moveTo>
                      <a:pt x="9745" y="0"/>
                    </a:moveTo>
                    <a:cubicBezTo>
                      <a:pt x="9362" y="0"/>
                      <a:pt x="8967" y="14"/>
                      <a:pt x="8566" y="43"/>
                    </a:cubicBezTo>
                    <a:cubicBezTo>
                      <a:pt x="8194" y="43"/>
                      <a:pt x="7822" y="102"/>
                      <a:pt x="7449" y="162"/>
                    </a:cubicBezTo>
                    <a:cubicBezTo>
                      <a:pt x="5155" y="415"/>
                      <a:pt x="2861" y="1160"/>
                      <a:pt x="1803" y="2516"/>
                    </a:cubicBezTo>
                    <a:cubicBezTo>
                      <a:pt x="0" y="4944"/>
                      <a:pt x="1118" y="7059"/>
                      <a:pt x="1803" y="7730"/>
                    </a:cubicBezTo>
                    <a:cubicBezTo>
                      <a:pt x="1863" y="7864"/>
                      <a:pt x="1922" y="7864"/>
                      <a:pt x="1997" y="7923"/>
                    </a:cubicBezTo>
                    <a:cubicBezTo>
                      <a:pt x="2687" y="8345"/>
                      <a:pt x="5509" y="8635"/>
                      <a:pt x="8413" y="8635"/>
                    </a:cubicBezTo>
                    <a:cubicBezTo>
                      <a:pt x="11462" y="8635"/>
                      <a:pt x="14602" y="8315"/>
                      <a:pt x="15464" y="7491"/>
                    </a:cubicBezTo>
                    <a:cubicBezTo>
                      <a:pt x="17192" y="5808"/>
                      <a:pt x="16581" y="1711"/>
                      <a:pt x="13170" y="475"/>
                    </a:cubicBezTo>
                    <a:cubicBezTo>
                      <a:pt x="12386" y="182"/>
                      <a:pt x="11144" y="0"/>
                      <a:pt x="97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8"/>
              <p:cNvSpPr/>
              <p:nvPr/>
            </p:nvSpPr>
            <p:spPr>
              <a:xfrm>
                <a:off x="6507926"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8" y="6202"/>
                      <a:pt x="5095" y="4220"/>
                      <a:pt x="3605" y="2537"/>
                    </a:cubicBezTo>
                    <a:cubicBezTo>
                      <a:pt x="2553" y="1269"/>
                      <a:pt x="1446" y="0"/>
                      <a:pt x="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8"/>
              <p:cNvSpPr/>
              <p:nvPr/>
            </p:nvSpPr>
            <p:spPr>
              <a:xfrm>
                <a:off x="6413124" y="358045"/>
                <a:ext cx="536304" cy="301181"/>
              </a:xfrm>
              <a:custGeom>
                <a:avLst/>
                <a:gdLst/>
                <a:ahLst/>
                <a:cxnLst/>
                <a:rect l="l" t="t" r="r" b="b"/>
                <a:pathLst>
                  <a:path w="17192" h="8636" extrusionOk="0">
                    <a:moveTo>
                      <a:pt x="9745" y="0"/>
                    </a:moveTo>
                    <a:cubicBezTo>
                      <a:pt x="9362" y="0"/>
                      <a:pt x="8967" y="14"/>
                      <a:pt x="8566" y="43"/>
                    </a:cubicBezTo>
                    <a:cubicBezTo>
                      <a:pt x="8194" y="43"/>
                      <a:pt x="7821" y="102"/>
                      <a:pt x="7449" y="162"/>
                    </a:cubicBezTo>
                    <a:cubicBezTo>
                      <a:pt x="5155" y="415"/>
                      <a:pt x="2860" y="1160"/>
                      <a:pt x="1803" y="2516"/>
                    </a:cubicBezTo>
                    <a:cubicBezTo>
                      <a:pt x="0" y="4944"/>
                      <a:pt x="1117" y="7059"/>
                      <a:pt x="1803" y="7730"/>
                    </a:cubicBezTo>
                    <a:cubicBezTo>
                      <a:pt x="1862" y="7864"/>
                      <a:pt x="1996" y="7864"/>
                      <a:pt x="2056" y="7923"/>
                    </a:cubicBezTo>
                    <a:cubicBezTo>
                      <a:pt x="2717" y="8345"/>
                      <a:pt x="5524" y="8635"/>
                      <a:pt x="8421" y="8635"/>
                    </a:cubicBezTo>
                    <a:cubicBezTo>
                      <a:pt x="11461" y="8635"/>
                      <a:pt x="14602" y="8315"/>
                      <a:pt x="15464" y="7491"/>
                    </a:cubicBezTo>
                    <a:cubicBezTo>
                      <a:pt x="17192" y="5808"/>
                      <a:pt x="16641" y="1711"/>
                      <a:pt x="13169" y="475"/>
                    </a:cubicBezTo>
                    <a:cubicBezTo>
                      <a:pt x="12386" y="182"/>
                      <a:pt x="11144" y="0"/>
                      <a:pt x="97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8"/>
              <p:cNvSpPr/>
              <p:nvPr/>
            </p:nvSpPr>
            <p:spPr>
              <a:xfrm>
                <a:off x="7751078" y="123504"/>
                <a:ext cx="172446" cy="240184"/>
              </a:xfrm>
              <a:custGeom>
                <a:avLst/>
                <a:gdLst/>
                <a:ahLst/>
                <a:cxnLst/>
                <a:rect l="l" t="t" r="r" b="b"/>
                <a:pathLst>
                  <a:path w="5528" h="6887" extrusionOk="0">
                    <a:moveTo>
                      <a:pt x="837" y="0"/>
                    </a:moveTo>
                    <a:cubicBezTo>
                      <a:pt x="731" y="0"/>
                      <a:pt x="639" y="39"/>
                      <a:pt x="566" y="123"/>
                    </a:cubicBezTo>
                    <a:cubicBezTo>
                      <a:pt x="134" y="749"/>
                      <a:pt x="0" y="1181"/>
                      <a:pt x="373" y="1732"/>
                    </a:cubicBezTo>
                    <a:cubicBezTo>
                      <a:pt x="745" y="2239"/>
                      <a:pt x="2801" y="3535"/>
                      <a:pt x="4410" y="6708"/>
                    </a:cubicBezTo>
                    <a:lnTo>
                      <a:pt x="4410" y="6887"/>
                    </a:lnTo>
                    <a:cubicBezTo>
                      <a:pt x="4782" y="6827"/>
                      <a:pt x="5155" y="6768"/>
                      <a:pt x="5527" y="6768"/>
                    </a:cubicBezTo>
                    <a:cubicBezTo>
                      <a:pt x="5467" y="6202"/>
                      <a:pt x="5155" y="4220"/>
                      <a:pt x="3605" y="2537"/>
                    </a:cubicBezTo>
                    <a:cubicBezTo>
                      <a:pt x="2553" y="1269"/>
                      <a:pt x="1446" y="0"/>
                      <a:pt x="8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8"/>
              <p:cNvSpPr/>
              <p:nvPr/>
            </p:nvSpPr>
            <p:spPr>
              <a:xfrm>
                <a:off x="7656245" y="358045"/>
                <a:ext cx="536336" cy="301181"/>
              </a:xfrm>
              <a:custGeom>
                <a:avLst/>
                <a:gdLst/>
                <a:ahLst/>
                <a:cxnLst/>
                <a:rect l="l" t="t" r="r" b="b"/>
                <a:pathLst>
                  <a:path w="17193" h="8636" extrusionOk="0">
                    <a:moveTo>
                      <a:pt x="9746" y="0"/>
                    </a:moveTo>
                    <a:cubicBezTo>
                      <a:pt x="9363" y="0"/>
                      <a:pt x="8968" y="14"/>
                      <a:pt x="8567" y="43"/>
                    </a:cubicBezTo>
                    <a:cubicBezTo>
                      <a:pt x="8195" y="43"/>
                      <a:pt x="7822" y="102"/>
                      <a:pt x="7450" y="162"/>
                    </a:cubicBezTo>
                    <a:cubicBezTo>
                      <a:pt x="5156" y="415"/>
                      <a:pt x="2861" y="1160"/>
                      <a:pt x="1804" y="2516"/>
                    </a:cubicBezTo>
                    <a:cubicBezTo>
                      <a:pt x="1" y="4944"/>
                      <a:pt x="1118" y="7059"/>
                      <a:pt x="1804" y="7730"/>
                    </a:cubicBezTo>
                    <a:cubicBezTo>
                      <a:pt x="1863" y="7864"/>
                      <a:pt x="1997" y="7864"/>
                      <a:pt x="2057" y="7923"/>
                    </a:cubicBezTo>
                    <a:cubicBezTo>
                      <a:pt x="2718" y="8345"/>
                      <a:pt x="5525" y="8635"/>
                      <a:pt x="8422" y="8635"/>
                    </a:cubicBezTo>
                    <a:cubicBezTo>
                      <a:pt x="11462" y="8635"/>
                      <a:pt x="14603" y="8315"/>
                      <a:pt x="15465" y="7491"/>
                    </a:cubicBezTo>
                    <a:cubicBezTo>
                      <a:pt x="17193" y="5808"/>
                      <a:pt x="16642" y="1711"/>
                      <a:pt x="13170" y="475"/>
                    </a:cubicBezTo>
                    <a:cubicBezTo>
                      <a:pt x="12387" y="182"/>
                      <a:pt x="11145" y="0"/>
                      <a:pt x="97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8"/>
              <p:cNvSpPr/>
              <p:nvPr/>
            </p:nvSpPr>
            <p:spPr>
              <a:xfrm>
                <a:off x="3378880" y="119354"/>
                <a:ext cx="172446" cy="238127"/>
              </a:xfrm>
              <a:custGeom>
                <a:avLst/>
                <a:gdLst/>
                <a:ahLst/>
                <a:cxnLst/>
                <a:rect l="l" t="t" r="r" b="b"/>
                <a:pathLst>
                  <a:path w="5528" h="6828" extrusionOk="0">
                    <a:moveTo>
                      <a:pt x="874" y="0"/>
                    </a:moveTo>
                    <a:cubicBezTo>
                      <a:pt x="775" y="0"/>
                      <a:pt x="691" y="39"/>
                      <a:pt x="62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8"/>
              <p:cNvSpPr/>
              <p:nvPr/>
            </p:nvSpPr>
            <p:spPr>
              <a:xfrm>
                <a:off x="3284079"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728" y="8317"/>
                      <a:pt x="5458" y="8590"/>
                      <a:pt x="8306" y="8590"/>
                    </a:cubicBezTo>
                    <a:cubicBezTo>
                      <a:pt x="11393" y="8590"/>
                      <a:pt x="14617" y="8269"/>
                      <a:pt x="15524" y="7425"/>
                    </a:cubicBezTo>
                    <a:cubicBezTo>
                      <a:pt x="17193" y="5756"/>
                      <a:pt x="16641" y="1719"/>
                      <a:pt x="13155" y="482"/>
                    </a:cubicBezTo>
                    <a:cubicBezTo>
                      <a:pt x="12368" y="184"/>
                      <a:pt x="11093" y="1"/>
                      <a:pt x="9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8"/>
              <p:cNvSpPr/>
              <p:nvPr/>
            </p:nvSpPr>
            <p:spPr>
              <a:xfrm>
                <a:off x="888864" y="119354"/>
                <a:ext cx="172446" cy="238127"/>
              </a:xfrm>
              <a:custGeom>
                <a:avLst/>
                <a:gdLst/>
                <a:ahLst/>
                <a:cxnLst/>
                <a:rect l="l" t="t" r="r" b="b"/>
                <a:pathLst>
                  <a:path w="5528" h="6828" extrusionOk="0">
                    <a:moveTo>
                      <a:pt x="828" y="0"/>
                    </a:moveTo>
                    <a:cubicBezTo>
                      <a:pt x="721" y="0"/>
                      <a:pt x="628" y="39"/>
                      <a:pt x="552" y="123"/>
                    </a:cubicBezTo>
                    <a:cubicBezTo>
                      <a:pt x="120" y="674"/>
                      <a:pt x="1" y="1166"/>
                      <a:pt x="373" y="1673"/>
                    </a:cubicBezTo>
                    <a:cubicBezTo>
                      <a:pt x="746" y="2164"/>
                      <a:pt x="2787" y="3475"/>
                      <a:pt x="4410" y="6693"/>
                    </a:cubicBezTo>
                    <a:lnTo>
                      <a:pt x="4410" y="6827"/>
                    </a:lnTo>
                    <a:cubicBezTo>
                      <a:pt x="4783" y="6827"/>
                      <a:pt x="5155" y="6753"/>
                      <a:pt x="5528" y="6753"/>
                    </a:cubicBezTo>
                    <a:cubicBezTo>
                      <a:pt x="5453" y="6142"/>
                      <a:pt x="5081" y="4220"/>
                      <a:pt x="3591" y="2477"/>
                    </a:cubicBezTo>
                    <a:cubicBezTo>
                      <a:pt x="2539" y="1260"/>
                      <a:pt x="1444" y="0"/>
                      <a:pt x="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8"/>
              <p:cNvSpPr/>
              <p:nvPr/>
            </p:nvSpPr>
            <p:spPr>
              <a:xfrm>
                <a:off x="794063" y="353616"/>
                <a:ext cx="536336" cy="299611"/>
              </a:xfrm>
              <a:custGeom>
                <a:avLst/>
                <a:gdLst/>
                <a:ahLst/>
                <a:cxnLst/>
                <a:rect l="l" t="t" r="r" b="b"/>
                <a:pathLst>
                  <a:path w="17193" h="8591" extrusionOk="0">
                    <a:moveTo>
                      <a:pt x="9658" y="1"/>
                    </a:moveTo>
                    <a:cubicBezTo>
                      <a:pt x="9302" y="1"/>
                      <a:pt x="8937" y="12"/>
                      <a:pt x="8567" y="36"/>
                    </a:cubicBezTo>
                    <a:cubicBezTo>
                      <a:pt x="8194" y="36"/>
                      <a:pt x="7822" y="110"/>
                      <a:pt x="7449" y="110"/>
                    </a:cubicBezTo>
                    <a:cubicBezTo>
                      <a:pt x="5140" y="408"/>
                      <a:pt x="2846" y="1093"/>
                      <a:pt x="1788" y="2523"/>
                    </a:cubicBezTo>
                    <a:cubicBezTo>
                      <a:pt x="1" y="4952"/>
                      <a:pt x="1118" y="7052"/>
                      <a:pt x="1788" y="7738"/>
                    </a:cubicBezTo>
                    <a:cubicBezTo>
                      <a:pt x="1863" y="7797"/>
                      <a:pt x="1922" y="7857"/>
                      <a:pt x="2042" y="7931"/>
                    </a:cubicBezTo>
                    <a:cubicBezTo>
                      <a:pt x="2699" y="8317"/>
                      <a:pt x="5429" y="8590"/>
                      <a:pt x="8274" y="8590"/>
                    </a:cubicBezTo>
                    <a:cubicBezTo>
                      <a:pt x="11359" y="8590"/>
                      <a:pt x="14582" y="8269"/>
                      <a:pt x="15449" y="7425"/>
                    </a:cubicBezTo>
                    <a:cubicBezTo>
                      <a:pt x="17192" y="5756"/>
                      <a:pt x="16626" y="1719"/>
                      <a:pt x="13155" y="482"/>
                    </a:cubicBezTo>
                    <a:cubicBezTo>
                      <a:pt x="12356" y="184"/>
                      <a:pt x="11088" y="1"/>
                      <a:pt x="96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8"/>
              <p:cNvSpPr/>
              <p:nvPr/>
            </p:nvSpPr>
            <p:spPr>
              <a:xfrm>
                <a:off x="1512078" y="119354"/>
                <a:ext cx="172446" cy="238127"/>
              </a:xfrm>
              <a:custGeom>
                <a:avLst/>
                <a:gdLst/>
                <a:ahLst/>
                <a:cxnLst/>
                <a:rect l="l" t="t" r="r" b="b"/>
                <a:pathLst>
                  <a:path w="5528" h="6828" extrusionOk="0">
                    <a:moveTo>
                      <a:pt x="838" y="0"/>
                    </a:moveTo>
                    <a:cubicBezTo>
                      <a:pt x="731" y="0"/>
                      <a:pt x="640" y="39"/>
                      <a:pt x="567" y="123"/>
                    </a:cubicBezTo>
                    <a:cubicBezTo>
                      <a:pt x="134" y="674"/>
                      <a:pt x="0" y="1166"/>
                      <a:pt x="373" y="1673"/>
                    </a:cubicBezTo>
                    <a:cubicBezTo>
                      <a:pt x="745" y="2164"/>
                      <a:pt x="2801" y="3475"/>
                      <a:pt x="4410" y="6693"/>
                    </a:cubicBezTo>
                    <a:lnTo>
                      <a:pt x="4410" y="6827"/>
                    </a:lnTo>
                    <a:cubicBezTo>
                      <a:pt x="4783" y="6827"/>
                      <a:pt x="5155" y="6753"/>
                      <a:pt x="5527" y="6753"/>
                    </a:cubicBezTo>
                    <a:cubicBezTo>
                      <a:pt x="5468" y="6142"/>
                      <a:pt x="5155" y="4220"/>
                      <a:pt x="3606" y="2477"/>
                    </a:cubicBezTo>
                    <a:cubicBezTo>
                      <a:pt x="2554" y="1260"/>
                      <a:pt x="1447" y="0"/>
                      <a:pt x="8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8"/>
              <p:cNvSpPr/>
              <p:nvPr/>
            </p:nvSpPr>
            <p:spPr>
              <a:xfrm>
                <a:off x="1417276" y="353616"/>
                <a:ext cx="536336" cy="299611"/>
              </a:xfrm>
              <a:custGeom>
                <a:avLst/>
                <a:gdLst/>
                <a:ahLst/>
                <a:cxnLst/>
                <a:rect l="l" t="t" r="r" b="b"/>
                <a:pathLst>
                  <a:path w="17193" h="8591" extrusionOk="0">
                    <a:moveTo>
                      <a:pt x="9659" y="1"/>
                    </a:moveTo>
                    <a:cubicBezTo>
                      <a:pt x="9303" y="1"/>
                      <a:pt x="8937" y="12"/>
                      <a:pt x="8566" y="36"/>
                    </a:cubicBezTo>
                    <a:cubicBezTo>
                      <a:pt x="8194" y="36"/>
                      <a:pt x="7822" y="110"/>
                      <a:pt x="7449" y="110"/>
                    </a:cubicBezTo>
                    <a:cubicBezTo>
                      <a:pt x="5155" y="408"/>
                      <a:pt x="2861" y="1093"/>
                      <a:pt x="1803" y="2523"/>
                    </a:cubicBezTo>
                    <a:cubicBezTo>
                      <a:pt x="0" y="4952"/>
                      <a:pt x="1118" y="7052"/>
                      <a:pt x="1803" y="7738"/>
                    </a:cubicBezTo>
                    <a:cubicBezTo>
                      <a:pt x="1863" y="7797"/>
                      <a:pt x="1997" y="7857"/>
                      <a:pt x="2056" y="7931"/>
                    </a:cubicBezTo>
                    <a:cubicBezTo>
                      <a:pt x="2707" y="8317"/>
                      <a:pt x="5432" y="8590"/>
                      <a:pt x="8278" y="8590"/>
                    </a:cubicBezTo>
                    <a:cubicBezTo>
                      <a:pt x="11362" y="8590"/>
                      <a:pt x="14588" y="8269"/>
                      <a:pt x="15464" y="7425"/>
                    </a:cubicBezTo>
                    <a:cubicBezTo>
                      <a:pt x="17192" y="5756"/>
                      <a:pt x="16641" y="1719"/>
                      <a:pt x="13170" y="482"/>
                    </a:cubicBezTo>
                    <a:cubicBezTo>
                      <a:pt x="12370" y="184"/>
                      <a:pt x="11093" y="1"/>
                      <a:pt x="9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8"/>
              <p:cNvSpPr/>
              <p:nvPr/>
            </p:nvSpPr>
            <p:spPr>
              <a:xfrm>
                <a:off x="2135728" y="119354"/>
                <a:ext cx="172446" cy="238127"/>
              </a:xfrm>
              <a:custGeom>
                <a:avLst/>
                <a:gdLst/>
                <a:ahLst/>
                <a:cxnLst/>
                <a:rect l="l" t="t" r="r" b="b"/>
                <a:pathLst>
                  <a:path w="5528" h="6828" extrusionOk="0">
                    <a:moveTo>
                      <a:pt x="838" y="0"/>
                    </a:moveTo>
                    <a:cubicBezTo>
                      <a:pt x="732" y="0"/>
                      <a:pt x="640" y="39"/>
                      <a:pt x="567" y="123"/>
                    </a:cubicBezTo>
                    <a:cubicBezTo>
                      <a:pt x="120" y="674"/>
                      <a:pt x="1" y="1166"/>
                      <a:pt x="373" y="1673"/>
                    </a:cubicBezTo>
                    <a:cubicBezTo>
                      <a:pt x="805" y="2164"/>
                      <a:pt x="2802" y="3475"/>
                      <a:pt x="4411" y="6693"/>
                    </a:cubicBezTo>
                    <a:lnTo>
                      <a:pt x="4411" y="6827"/>
                    </a:lnTo>
                    <a:cubicBezTo>
                      <a:pt x="4783" y="6827"/>
                      <a:pt x="5155" y="6753"/>
                      <a:pt x="5528" y="6753"/>
                    </a:cubicBezTo>
                    <a:cubicBezTo>
                      <a:pt x="5468" y="6142"/>
                      <a:pt x="5155" y="4220"/>
                      <a:pt x="3606" y="2477"/>
                    </a:cubicBezTo>
                    <a:cubicBezTo>
                      <a:pt x="2541" y="1260"/>
                      <a:pt x="1444"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8"/>
              <p:cNvSpPr/>
              <p:nvPr/>
            </p:nvSpPr>
            <p:spPr>
              <a:xfrm>
                <a:off x="2040927" y="353616"/>
                <a:ext cx="536336" cy="299611"/>
              </a:xfrm>
              <a:custGeom>
                <a:avLst/>
                <a:gdLst/>
                <a:ahLst/>
                <a:cxnLst/>
                <a:rect l="l" t="t" r="r" b="b"/>
                <a:pathLst>
                  <a:path w="17193" h="8591" extrusionOk="0">
                    <a:moveTo>
                      <a:pt x="9659" y="1"/>
                    </a:moveTo>
                    <a:cubicBezTo>
                      <a:pt x="9303" y="1"/>
                      <a:pt x="8937" y="12"/>
                      <a:pt x="8567" y="36"/>
                    </a:cubicBezTo>
                    <a:cubicBezTo>
                      <a:pt x="8194" y="36"/>
                      <a:pt x="7822" y="110"/>
                      <a:pt x="7450" y="110"/>
                    </a:cubicBezTo>
                    <a:cubicBezTo>
                      <a:pt x="5155" y="408"/>
                      <a:pt x="2861" y="1093"/>
                      <a:pt x="1803" y="2523"/>
                    </a:cubicBezTo>
                    <a:cubicBezTo>
                      <a:pt x="1" y="4952"/>
                      <a:pt x="1118" y="7052"/>
                      <a:pt x="1803" y="7738"/>
                    </a:cubicBezTo>
                    <a:cubicBezTo>
                      <a:pt x="1863" y="7797"/>
                      <a:pt x="1982" y="7857"/>
                      <a:pt x="2042" y="7931"/>
                    </a:cubicBezTo>
                    <a:cubicBezTo>
                      <a:pt x="2699" y="8317"/>
                      <a:pt x="5429" y="8590"/>
                      <a:pt x="8283" y="8590"/>
                    </a:cubicBezTo>
                    <a:cubicBezTo>
                      <a:pt x="11377" y="8590"/>
                      <a:pt x="14617" y="8269"/>
                      <a:pt x="15524" y="7425"/>
                    </a:cubicBezTo>
                    <a:cubicBezTo>
                      <a:pt x="17193" y="5756"/>
                      <a:pt x="16641" y="1719"/>
                      <a:pt x="13155" y="482"/>
                    </a:cubicBezTo>
                    <a:cubicBezTo>
                      <a:pt x="12368" y="184"/>
                      <a:pt x="11093" y="1"/>
                      <a:pt x="9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8"/>
              <p:cNvSpPr/>
              <p:nvPr/>
            </p:nvSpPr>
            <p:spPr>
              <a:xfrm>
                <a:off x="2763122"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8"/>
              <p:cNvSpPr/>
              <p:nvPr/>
            </p:nvSpPr>
            <p:spPr>
              <a:xfrm>
                <a:off x="2668321"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1" y="4952"/>
                      <a:pt x="1118" y="7052"/>
                      <a:pt x="1803" y="7738"/>
                    </a:cubicBezTo>
                    <a:cubicBezTo>
                      <a:pt x="1863" y="7797"/>
                      <a:pt x="1982" y="7857"/>
                      <a:pt x="2041" y="7931"/>
                    </a:cubicBezTo>
                    <a:cubicBezTo>
                      <a:pt x="2728" y="8317"/>
                      <a:pt x="5458" y="8590"/>
                      <a:pt x="8306" y="8590"/>
                    </a:cubicBezTo>
                    <a:cubicBezTo>
                      <a:pt x="11393" y="8590"/>
                      <a:pt x="14617" y="8269"/>
                      <a:pt x="15524" y="7425"/>
                    </a:cubicBezTo>
                    <a:cubicBezTo>
                      <a:pt x="17192" y="5756"/>
                      <a:pt x="16641" y="1719"/>
                      <a:pt x="13155" y="482"/>
                    </a:cubicBezTo>
                    <a:cubicBezTo>
                      <a:pt x="12367" y="184"/>
                      <a:pt x="11092" y="1"/>
                      <a:pt x="9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8"/>
              <p:cNvSpPr/>
              <p:nvPr/>
            </p:nvSpPr>
            <p:spPr>
              <a:xfrm>
                <a:off x="4006274" y="119354"/>
                <a:ext cx="172446" cy="238127"/>
              </a:xfrm>
              <a:custGeom>
                <a:avLst/>
                <a:gdLst/>
                <a:ahLst/>
                <a:cxnLst/>
                <a:rect l="l" t="t" r="r" b="b"/>
                <a:pathLst>
                  <a:path w="5528" h="6828" extrusionOk="0">
                    <a:moveTo>
                      <a:pt x="874" y="0"/>
                    </a:moveTo>
                    <a:cubicBezTo>
                      <a:pt x="774" y="0"/>
                      <a:pt x="691" y="39"/>
                      <a:pt x="626" y="123"/>
                    </a:cubicBezTo>
                    <a:cubicBezTo>
                      <a:pt x="120" y="674"/>
                      <a:pt x="1" y="1166"/>
                      <a:pt x="373" y="1673"/>
                    </a:cubicBezTo>
                    <a:cubicBezTo>
                      <a:pt x="805" y="2164"/>
                      <a:pt x="2861" y="3475"/>
                      <a:pt x="4410" y="6693"/>
                    </a:cubicBezTo>
                    <a:lnTo>
                      <a:pt x="4410" y="6827"/>
                    </a:lnTo>
                    <a:cubicBezTo>
                      <a:pt x="4783" y="6827"/>
                      <a:pt x="5155" y="6753"/>
                      <a:pt x="5528" y="6753"/>
                    </a:cubicBezTo>
                    <a:cubicBezTo>
                      <a:pt x="5468" y="6142"/>
                      <a:pt x="5155" y="4220"/>
                      <a:pt x="3606" y="2477"/>
                    </a:cubicBezTo>
                    <a:cubicBezTo>
                      <a:pt x="2541" y="1260"/>
                      <a:pt x="1444" y="0"/>
                      <a:pt x="8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8"/>
              <p:cNvSpPr/>
              <p:nvPr/>
            </p:nvSpPr>
            <p:spPr>
              <a:xfrm>
                <a:off x="3911473" y="353616"/>
                <a:ext cx="536336" cy="299611"/>
              </a:xfrm>
              <a:custGeom>
                <a:avLst/>
                <a:gdLst/>
                <a:ahLst/>
                <a:cxnLst/>
                <a:rect l="l" t="t" r="r" b="b"/>
                <a:pathLst>
                  <a:path w="17193" h="8591" extrusionOk="0">
                    <a:moveTo>
                      <a:pt x="9659" y="1"/>
                    </a:moveTo>
                    <a:cubicBezTo>
                      <a:pt x="9303" y="1"/>
                      <a:pt x="8937" y="12"/>
                      <a:pt x="8567" y="36"/>
                    </a:cubicBezTo>
                    <a:cubicBezTo>
                      <a:pt x="8194" y="36"/>
                      <a:pt x="7822" y="110"/>
                      <a:pt x="7449" y="110"/>
                    </a:cubicBezTo>
                    <a:cubicBezTo>
                      <a:pt x="5155" y="408"/>
                      <a:pt x="2861" y="1093"/>
                      <a:pt x="1803" y="2523"/>
                    </a:cubicBezTo>
                    <a:cubicBezTo>
                      <a:pt x="0" y="4952"/>
                      <a:pt x="1177" y="7052"/>
                      <a:pt x="1803" y="7738"/>
                    </a:cubicBezTo>
                    <a:cubicBezTo>
                      <a:pt x="1922" y="7797"/>
                      <a:pt x="1982" y="7857"/>
                      <a:pt x="2041" y="7931"/>
                    </a:cubicBezTo>
                    <a:cubicBezTo>
                      <a:pt x="2728" y="8317"/>
                      <a:pt x="5472" y="8590"/>
                      <a:pt x="8327" y="8590"/>
                    </a:cubicBezTo>
                    <a:cubicBezTo>
                      <a:pt x="11422" y="8590"/>
                      <a:pt x="14648" y="8269"/>
                      <a:pt x="15524" y="7425"/>
                    </a:cubicBezTo>
                    <a:cubicBezTo>
                      <a:pt x="17192" y="5756"/>
                      <a:pt x="16641" y="1719"/>
                      <a:pt x="13155" y="482"/>
                    </a:cubicBezTo>
                    <a:cubicBezTo>
                      <a:pt x="12367" y="184"/>
                      <a:pt x="11092" y="1"/>
                      <a:pt x="96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8">
                <a:hlinkClick r:id="rId5" action="ppaction://hlinksldjump"/>
              </p:cNvPr>
              <p:cNvSpPr txBox="1"/>
              <p:nvPr/>
            </p:nvSpPr>
            <p:spPr>
              <a:xfrm>
                <a:off x="7907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Sep</a:t>
                </a:r>
                <a:endParaRPr sz="1300">
                  <a:solidFill>
                    <a:schemeClr val="lt1"/>
                  </a:solidFill>
                  <a:latin typeface="Pangolin"/>
                  <a:ea typeface="Pangolin"/>
                  <a:cs typeface="Pangolin"/>
                  <a:sym typeface="Pangolin"/>
                </a:endParaRPr>
              </a:p>
            </p:txBody>
          </p:sp>
          <p:sp>
            <p:nvSpPr>
              <p:cNvPr id="6097" name="Google Shape;6097;p38"/>
              <p:cNvSpPr txBox="1"/>
              <p:nvPr/>
            </p:nvSpPr>
            <p:spPr>
              <a:xfrm>
                <a:off x="1412281"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Oct</a:t>
                </a:r>
                <a:endParaRPr sz="1300">
                  <a:solidFill>
                    <a:schemeClr val="lt1"/>
                  </a:solidFill>
                  <a:latin typeface="Pangolin"/>
                  <a:ea typeface="Pangolin"/>
                  <a:cs typeface="Pangolin"/>
                  <a:sym typeface="Pangolin"/>
                </a:endParaRPr>
              </a:p>
            </p:txBody>
          </p:sp>
          <p:sp>
            <p:nvSpPr>
              <p:cNvPr id="6098" name="Google Shape;6098;p38"/>
              <p:cNvSpPr txBox="1"/>
              <p:nvPr/>
            </p:nvSpPr>
            <p:spPr>
              <a:xfrm>
                <a:off x="198800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Nov</a:t>
                </a:r>
                <a:endParaRPr sz="1300">
                  <a:solidFill>
                    <a:schemeClr val="dk2"/>
                  </a:solidFill>
                  <a:latin typeface="Pangolin"/>
                  <a:ea typeface="Pangolin"/>
                  <a:cs typeface="Pangolin"/>
                  <a:sym typeface="Pangolin"/>
                </a:endParaRPr>
              </a:p>
            </p:txBody>
          </p:sp>
          <p:sp>
            <p:nvSpPr>
              <p:cNvPr id="6099" name="Google Shape;6099;p38"/>
              <p:cNvSpPr txBox="1"/>
              <p:nvPr/>
            </p:nvSpPr>
            <p:spPr>
              <a:xfrm>
                <a:off x="2657675" y="414509"/>
                <a:ext cx="5517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Dec</a:t>
                </a:r>
                <a:endParaRPr sz="1300">
                  <a:solidFill>
                    <a:schemeClr val="lt1"/>
                  </a:solidFill>
                  <a:latin typeface="Pangolin"/>
                  <a:ea typeface="Pangolin"/>
                  <a:cs typeface="Pangolin"/>
                  <a:sym typeface="Pangolin"/>
                </a:endParaRPr>
              </a:p>
            </p:txBody>
          </p:sp>
          <p:sp>
            <p:nvSpPr>
              <p:cNvPr id="6100" name="Google Shape;6100;p38"/>
              <p:cNvSpPr txBox="1"/>
              <p:nvPr/>
            </p:nvSpPr>
            <p:spPr>
              <a:xfrm>
                <a:off x="32334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Jan</a:t>
                </a:r>
                <a:endParaRPr sz="1300">
                  <a:solidFill>
                    <a:schemeClr val="lt1"/>
                  </a:solidFill>
                  <a:latin typeface="Pangolin"/>
                  <a:ea typeface="Pangolin"/>
                  <a:cs typeface="Pangolin"/>
                  <a:sym typeface="Pangolin"/>
                </a:endParaRPr>
              </a:p>
            </p:txBody>
          </p:sp>
          <p:sp>
            <p:nvSpPr>
              <p:cNvPr id="6101" name="Google Shape;6101;p38"/>
              <p:cNvSpPr txBox="1"/>
              <p:nvPr/>
            </p:nvSpPr>
            <p:spPr>
              <a:xfrm>
                <a:off x="3869194"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Feb</a:t>
                </a:r>
                <a:endParaRPr sz="1300">
                  <a:solidFill>
                    <a:schemeClr val="dk2"/>
                  </a:solidFill>
                  <a:latin typeface="Pangolin"/>
                  <a:ea typeface="Pangolin"/>
                  <a:cs typeface="Pangolin"/>
                  <a:sym typeface="Pangolin"/>
                </a:endParaRPr>
              </a:p>
            </p:txBody>
          </p:sp>
          <p:sp>
            <p:nvSpPr>
              <p:cNvPr id="6102" name="Google Shape;6102;p38"/>
              <p:cNvSpPr txBox="1"/>
              <p:nvPr/>
            </p:nvSpPr>
            <p:spPr>
              <a:xfrm>
                <a:off x="449070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Mar</a:t>
                </a:r>
                <a:endParaRPr sz="1300">
                  <a:solidFill>
                    <a:schemeClr val="lt1"/>
                  </a:solidFill>
                  <a:latin typeface="Pangolin"/>
                  <a:ea typeface="Pangolin"/>
                  <a:cs typeface="Pangolin"/>
                  <a:sym typeface="Pangolin"/>
                </a:endParaRPr>
              </a:p>
            </p:txBody>
          </p:sp>
          <p:sp>
            <p:nvSpPr>
              <p:cNvPr id="6103" name="Google Shape;6103;p38"/>
              <p:cNvSpPr txBox="1"/>
              <p:nvPr/>
            </p:nvSpPr>
            <p:spPr>
              <a:xfrm>
                <a:off x="5119350"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Apr</a:t>
                </a:r>
                <a:endParaRPr sz="1300">
                  <a:solidFill>
                    <a:schemeClr val="lt1"/>
                  </a:solidFill>
                  <a:latin typeface="Pangolin"/>
                  <a:ea typeface="Pangolin"/>
                  <a:cs typeface="Pangolin"/>
                  <a:sym typeface="Pangolin"/>
                </a:endParaRPr>
              </a:p>
            </p:txBody>
          </p:sp>
          <p:sp>
            <p:nvSpPr>
              <p:cNvPr id="6104" name="Google Shape;6104;p38"/>
              <p:cNvSpPr txBox="1"/>
              <p:nvPr/>
            </p:nvSpPr>
            <p:spPr>
              <a:xfrm>
                <a:off x="5740856"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May</a:t>
                </a:r>
                <a:endParaRPr sz="1300">
                  <a:solidFill>
                    <a:schemeClr val="dk2"/>
                  </a:solidFill>
                  <a:latin typeface="Pangolin"/>
                  <a:ea typeface="Pangolin"/>
                  <a:cs typeface="Pangolin"/>
                  <a:sym typeface="Pangolin"/>
                </a:endParaRPr>
              </a:p>
            </p:txBody>
          </p:sp>
          <p:sp>
            <p:nvSpPr>
              <p:cNvPr id="6105" name="Google Shape;6105;p38"/>
              <p:cNvSpPr txBox="1"/>
              <p:nvPr/>
            </p:nvSpPr>
            <p:spPr>
              <a:xfrm>
                <a:off x="636712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Jun</a:t>
                </a:r>
                <a:endParaRPr sz="1300">
                  <a:solidFill>
                    <a:schemeClr val="lt1"/>
                  </a:solidFill>
                  <a:latin typeface="Pangolin"/>
                  <a:ea typeface="Pangolin"/>
                  <a:cs typeface="Pangolin"/>
                  <a:sym typeface="Pangolin"/>
                </a:endParaRPr>
              </a:p>
            </p:txBody>
          </p:sp>
          <p:sp>
            <p:nvSpPr>
              <p:cNvPr id="6106" name="Google Shape;6106;p38"/>
              <p:cNvSpPr txBox="1"/>
              <p:nvPr/>
            </p:nvSpPr>
            <p:spPr>
              <a:xfrm>
                <a:off x="6981488"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lt1"/>
                    </a:solidFill>
                    <a:latin typeface="Pangolin"/>
                    <a:ea typeface="Pangolin"/>
                    <a:cs typeface="Pangolin"/>
                    <a:sym typeface="Pangolin"/>
                  </a:rPr>
                  <a:t>Jul</a:t>
                </a:r>
                <a:endParaRPr sz="1300">
                  <a:solidFill>
                    <a:schemeClr val="lt1"/>
                  </a:solidFill>
                  <a:latin typeface="Pangolin"/>
                  <a:ea typeface="Pangolin"/>
                  <a:cs typeface="Pangolin"/>
                  <a:sym typeface="Pangolin"/>
                </a:endParaRPr>
              </a:p>
            </p:txBody>
          </p:sp>
          <p:sp>
            <p:nvSpPr>
              <p:cNvPr id="6107" name="Google Shape;6107;p38"/>
              <p:cNvSpPr txBox="1"/>
              <p:nvPr/>
            </p:nvSpPr>
            <p:spPr>
              <a:xfrm>
                <a:off x="7605375" y="414509"/>
                <a:ext cx="633300" cy="202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chemeClr val="dk2"/>
                    </a:solidFill>
                    <a:latin typeface="Pangolin"/>
                    <a:ea typeface="Pangolin"/>
                    <a:cs typeface="Pangolin"/>
                    <a:sym typeface="Pangolin"/>
                  </a:rPr>
                  <a:t>Aug</a:t>
                </a:r>
                <a:endParaRPr sz="1300">
                  <a:solidFill>
                    <a:schemeClr val="dk2"/>
                  </a:solidFill>
                  <a:latin typeface="Pangolin"/>
                  <a:ea typeface="Pangolin"/>
                  <a:cs typeface="Pangolin"/>
                  <a:sym typeface="Pangolin"/>
                </a:endParaRPr>
              </a:p>
            </p:txBody>
          </p:sp>
          <p:sp>
            <p:nvSpPr>
              <p:cNvPr id="6108" name="Google Shape;6108;p38">
                <a:hlinkClick r:id="rId6" action="ppaction://hlinksldjump"/>
              </p:cNvPr>
              <p:cNvSpPr/>
              <p:nvPr/>
            </p:nvSpPr>
            <p:spPr>
              <a:xfrm>
                <a:off x="1466950" y="333030"/>
                <a:ext cx="428700" cy="309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9" name="Google Shape;6109;p38">
            <a:hlinkClick r:id="rId6" action="ppaction://hlinksldjump"/>
          </p:cNvPr>
          <p:cNvSpPr/>
          <p:nvPr/>
        </p:nvSpPr>
        <p:spPr>
          <a:xfrm>
            <a:off x="14652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8">
            <a:hlinkClick r:id="rId7" action="ppaction://hlinksldjump"/>
          </p:cNvPr>
          <p:cNvSpPr/>
          <p:nvPr/>
        </p:nvSpPr>
        <p:spPr>
          <a:xfrm>
            <a:off x="20748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8">
            <a:hlinkClick r:id="" action="ppaction://noaction"/>
          </p:cNvPr>
          <p:cNvSpPr/>
          <p:nvPr/>
        </p:nvSpPr>
        <p:spPr>
          <a:xfrm>
            <a:off x="27225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8">
            <a:hlinkClick r:id="rId8" action="ppaction://hlinksldjump"/>
          </p:cNvPr>
          <p:cNvSpPr/>
          <p:nvPr/>
        </p:nvSpPr>
        <p:spPr>
          <a:xfrm>
            <a:off x="333212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8">
            <a:hlinkClick r:id="rId9" action="ppaction://hlinksldjump"/>
          </p:cNvPr>
          <p:cNvSpPr/>
          <p:nvPr/>
        </p:nvSpPr>
        <p:spPr>
          <a:xfrm>
            <a:off x="39607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8">
            <a:hlinkClick r:id="" action="ppaction://noaction"/>
          </p:cNvPr>
          <p:cNvSpPr/>
          <p:nvPr/>
        </p:nvSpPr>
        <p:spPr>
          <a:xfrm>
            <a:off x="4570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8">
            <a:hlinkClick r:id="rId10" action="ppaction://hlinksldjump"/>
          </p:cNvPr>
          <p:cNvSpPr/>
          <p:nvPr/>
        </p:nvSpPr>
        <p:spPr>
          <a:xfrm>
            <a:off x="52180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8">
            <a:hlinkClick r:id="rId7" action="ppaction://hlinksldjump"/>
          </p:cNvPr>
          <p:cNvSpPr/>
          <p:nvPr/>
        </p:nvSpPr>
        <p:spPr>
          <a:xfrm>
            <a:off x="58276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8">
            <a:hlinkClick r:id="rId11" action="ppaction://hlinksldjump"/>
          </p:cNvPr>
          <p:cNvSpPr/>
          <p:nvPr/>
        </p:nvSpPr>
        <p:spPr>
          <a:xfrm>
            <a:off x="64753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8">
            <a:hlinkClick r:id="" action="ppaction://noaction"/>
          </p:cNvPr>
          <p:cNvSpPr/>
          <p:nvPr/>
        </p:nvSpPr>
        <p:spPr>
          <a:xfrm>
            <a:off x="70849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8">
            <a:hlinkClick r:id="" action="ppaction://noaction"/>
          </p:cNvPr>
          <p:cNvSpPr/>
          <p:nvPr/>
        </p:nvSpPr>
        <p:spPr>
          <a:xfrm>
            <a:off x="7694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8">
            <a:hlinkClick r:id="rId5" action="ppaction://hlinksldjump"/>
          </p:cNvPr>
          <p:cNvSpPr/>
          <p:nvPr/>
        </p:nvSpPr>
        <p:spPr>
          <a:xfrm>
            <a:off x="836577" y="404975"/>
            <a:ext cx="442200" cy="240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682;p37"/>
          <p:cNvSpPr/>
          <p:nvPr/>
        </p:nvSpPr>
        <p:spPr>
          <a:xfrm>
            <a:off x="851830" y="954012"/>
            <a:ext cx="6527756" cy="572723"/>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2"/>
          </a:solidFill>
          <a:ln>
            <a:noFill/>
          </a:ln>
        </p:spPr>
        <p:txBody>
          <a:bodyPr spcFirstLastPara="1" wrap="square" lIns="91425" tIns="91425" rIns="91425" bIns="91425" anchor="ctr" anchorCtr="0">
            <a:noAutofit/>
          </a:bodyPr>
          <a:lstStyle/>
          <a:p>
            <a:r>
              <a:rPr lang="vi-VN" sz="2800" dirty="0">
                <a:solidFill>
                  <a:srgbClr val="FFFF00"/>
                </a:solidFill>
                <a:latin typeface="Times New Roman" panose="02020603050405020304" pitchFamily="18" charset="0"/>
                <a:cs typeface="Times New Roman" panose="02020603050405020304" pitchFamily="18" charset="0"/>
              </a:rPr>
              <a:t>Kể tên các món ăn có chứa nhiều chất </a:t>
            </a:r>
            <a:r>
              <a:rPr lang="vi-VN" sz="2800" dirty="0" smtClean="0">
                <a:solidFill>
                  <a:srgbClr val="FFFF00"/>
                </a:solidFill>
                <a:latin typeface="Times New Roman" panose="02020603050405020304" pitchFamily="18" charset="0"/>
                <a:cs typeface="Times New Roman" panose="02020603050405020304" pitchFamily="18" charset="0"/>
              </a:rPr>
              <a:t>đạm</a:t>
            </a:r>
            <a:r>
              <a:rPr lang="en-US" sz="2800" dirty="0">
                <a:solidFill>
                  <a:srgbClr val="FFFF00"/>
                </a:solidFill>
                <a:latin typeface="Times New Roman" panose="02020603050405020304" pitchFamily="18" charset="0"/>
                <a:cs typeface="Times New Roman" panose="02020603050405020304" pitchFamily="18" charset="0"/>
              </a:rPr>
              <a:t>?</a:t>
            </a:r>
            <a:endParaRPr lang="vi-VN" sz="2800" dirty="0">
              <a:solidFill>
                <a:srgbClr val="FFFF00"/>
              </a:solidFill>
              <a:latin typeface="Times New Roman" panose="02020603050405020304" pitchFamily="18" charset="0"/>
              <a:cs typeface="Times New Roman" panose="02020603050405020304" pitchFamily="18" charset="0"/>
            </a:endParaRPr>
          </a:p>
        </p:txBody>
      </p:sp>
      <p:sp>
        <p:nvSpPr>
          <p:cNvPr id="278" name="Google Shape;5680;p37"/>
          <p:cNvSpPr/>
          <p:nvPr/>
        </p:nvSpPr>
        <p:spPr>
          <a:xfrm>
            <a:off x="885109" y="1782149"/>
            <a:ext cx="6041900" cy="667892"/>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r>
              <a:rPr lang="en-US" sz="2800" dirty="0" smtClean="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Món</a:t>
            </a:r>
            <a:r>
              <a:rPr lang="en-US" sz="2800" dirty="0" smtClean="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ăn </a:t>
            </a:r>
            <a:r>
              <a:rPr lang="en-US" sz="2800" dirty="0" err="1">
                <a:solidFill>
                  <a:srgbClr val="6600CC"/>
                </a:solidFill>
                <a:latin typeface="Times New Roman" panose="02020603050405020304" pitchFamily="18" charset="0"/>
                <a:cs typeface="Times New Roman" panose="02020603050405020304" pitchFamily="18" charset="0"/>
              </a:rPr>
              <a:t>nào</a:t>
            </a:r>
            <a:r>
              <a:rPr lang="en-US" sz="2800" dirty="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có chứa 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động</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vật</a:t>
            </a:r>
            <a:r>
              <a:rPr lang="en-US" sz="2800" dirty="0" smtClean="0">
                <a:solidFill>
                  <a:srgbClr val="6600CC"/>
                </a:solidFill>
                <a:latin typeface="Times New Roman" panose="02020603050405020304" pitchFamily="18" charset="0"/>
                <a:cs typeface="Times New Roman" panose="02020603050405020304" pitchFamily="18" charset="0"/>
              </a:rPr>
              <a:t> ?</a:t>
            </a:r>
            <a:endParaRPr lang="vi-VN" sz="2800" dirty="0">
              <a:solidFill>
                <a:srgbClr val="6600CC"/>
              </a:solidFill>
              <a:latin typeface="Times New Roman" panose="02020603050405020304" pitchFamily="18" charset="0"/>
              <a:cs typeface="Times New Roman" panose="02020603050405020304" pitchFamily="18" charset="0"/>
            </a:endParaRPr>
          </a:p>
        </p:txBody>
      </p:sp>
      <p:sp>
        <p:nvSpPr>
          <p:cNvPr id="280" name="Google Shape;5680;p37"/>
          <p:cNvSpPr/>
          <p:nvPr/>
        </p:nvSpPr>
        <p:spPr>
          <a:xfrm>
            <a:off x="898205" y="3572614"/>
            <a:ext cx="5973066" cy="1041776"/>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endParaRPr lang="en-US" sz="2800" dirty="0" smtClean="0">
              <a:solidFill>
                <a:srgbClr val="6600CC"/>
              </a:solidFill>
              <a:latin typeface="Times New Roman" panose="02020603050405020304" pitchFamily="18" charset="0"/>
              <a:cs typeface="Times New Roman" panose="02020603050405020304" pitchFamily="18" charset="0"/>
            </a:endParaRPr>
          </a:p>
          <a:p>
            <a:r>
              <a:rPr lang="en-US" sz="2800" dirty="0" smtClean="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Món</a:t>
            </a:r>
            <a:r>
              <a:rPr lang="en-US" sz="2800" dirty="0" smtClean="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ăn </a:t>
            </a:r>
            <a:r>
              <a:rPr lang="en-US" sz="2800" dirty="0" err="1">
                <a:solidFill>
                  <a:srgbClr val="6600CC"/>
                </a:solidFill>
                <a:latin typeface="Times New Roman" panose="02020603050405020304" pitchFamily="18" charset="0"/>
                <a:cs typeface="Times New Roman" panose="02020603050405020304" pitchFamily="18" charset="0"/>
              </a:rPr>
              <a:t>nào</a:t>
            </a:r>
            <a:r>
              <a:rPr lang="en-US" sz="2800" dirty="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có chứa</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cả</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động</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vật</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và</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thực</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vật</a:t>
            </a:r>
            <a:r>
              <a:rPr lang="en-US" sz="2800" dirty="0">
                <a:solidFill>
                  <a:srgbClr val="6600CC"/>
                </a:solidFill>
                <a:latin typeface="Times New Roman" panose="02020603050405020304" pitchFamily="18" charset="0"/>
                <a:cs typeface="Times New Roman" panose="02020603050405020304" pitchFamily="18" charset="0"/>
              </a:rPr>
              <a:t>?</a:t>
            </a:r>
            <a:endParaRPr lang="vi-VN" sz="2800" dirty="0">
              <a:solidFill>
                <a:srgbClr val="6600CC"/>
              </a:solidFill>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sz="2800" dirty="0"/>
          </a:p>
        </p:txBody>
      </p:sp>
      <p:sp>
        <p:nvSpPr>
          <p:cNvPr id="281" name="Google Shape;5680;p37"/>
          <p:cNvSpPr/>
          <p:nvPr/>
        </p:nvSpPr>
        <p:spPr>
          <a:xfrm>
            <a:off x="855450" y="2695819"/>
            <a:ext cx="5981768" cy="649376"/>
          </a:xfrm>
          <a:custGeom>
            <a:avLst/>
            <a:gdLst/>
            <a:ahLst/>
            <a:cxnLst/>
            <a:rect l="l" t="t" r="r" b="b"/>
            <a:pathLst>
              <a:path w="70490" h="16353" extrusionOk="0">
                <a:moveTo>
                  <a:pt x="35416" y="0"/>
                </a:moveTo>
                <a:cubicBezTo>
                  <a:pt x="19347" y="0"/>
                  <a:pt x="3163" y="265"/>
                  <a:pt x="1803" y="909"/>
                </a:cubicBezTo>
                <a:cubicBezTo>
                  <a:pt x="487" y="1510"/>
                  <a:pt x="0" y="14646"/>
                  <a:pt x="2032" y="15476"/>
                </a:cubicBezTo>
                <a:cubicBezTo>
                  <a:pt x="3166" y="15914"/>
                  <a:pt x="21489" y="16353"/>
                  <a:pt x="38708" y="16353"/>
                </a:cubicBezTo>
                <a:cubicBezTo>
                  <a:pt x="54098" y="16353"/>
                  <a:pt x="68606" y="16003"/>
                  <a:pt x="69173" y="14990"/>
                </a:cubicBezTo>
                <a:cubicBezTo>
                  <a:pt x="70489" y="12958"/>
                  <a:pt x="70232" y="1510"/>
                  <a:pt x="68343" y="680"/>
                </a:cubicBezTo>
                <a:cubicBezTo>
                  <a:pt x="67441" y="265"/>
                  <a:pt x="51486" y="0"/>
                  <a:pt x="35416" y="0"/>
                </a:cubicBezTo>
                <a:close/>
              </a:path>
            </a:pathLst>
          </a:custGeom>
          <a:solidFill>
            <a:schemeClr val="accent1"/>
          </a:solidFill>
          <a:ln>
            <a:noFill/>
          </a:ln>
        </p:spPr>
        <p:txBody>
          <a:bodyPr spcFirstLastPara="1" wrap="square" lIns="91425" tIns="91425" rIns="91425" bIns="91425" anchor="ctr" anchorCtr="0">
            <a:noAutofit/>
          </a:bodyPr>
          <a:lstStyle/>
          <a:p>
            <a:r>
              <a:rPr lang="en-US" sz="2800" dirty="0" smtClean="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Món</a:t>
            </a:r>
            <a:r>
              <a:rPr lang="en-US" sz="2800" dirty="0" smtClean="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ăn </a:t>
            </a:r>
            <a:r>
              <a:rPr lang="en-US" sz="2800" dirty="0" err="1">
                <a:solidFill>
                  <a:srgbClr val="6600CC"/>
                </a:solidFill>
                <a:latin typeface="Times New Roman" panose="02020603050405020304" pitchFamily="18" charset="0"/>
                <a:cs typeface="Times New Roman" panose="02020603050405020304" pitchFamily="18" charset="0"/>
              </a:rPr>
              <a:t>nào</a:t>
            </a:r>
            <a:r>
              <a:rPr lang="en-US" sz="2800" dirty="0">
                <a:solidFill>
                  <a:srgbClr val="6600CC"/>
                </a:solidFill>
                <a:latin typeface="Times New Roman" panose="02020603050405020304" pitchFamily="18" charset="0"/>
                <a:cs typeface="Times New Roman" panose="02020603050405020304" pitchFamily="18" charset="0"/>
              </a:rPr>
              <a:t> </a:t>
            </a:r>
            <a:r>
              <a:rPr lang="vi-VN" sz="2800" dirty="0">
                <a:solidFill>
                  <a:srgbClr val="6600CC"/>
                </a:solidFill>
                <a:latin typeface="Times New Roman" panose="02020603050405020304" pitchFamily="18" charset="0"/>
                <a:cs typeface="Times New Roman" panose="02020603050405020304" pitchFamily="18" charset="0"/>
              </a:rPr>
              <a:t>có chứa đạm</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a:solidFill>
                  <a:srgbClr val="6600CC"/>
                </a:solidFill>
                <a:latin typeface="Times New Roman" panose="02020603050405020304" pitchFamily="18" charset="0"/>
                <a:cs typeface="Times New Roman" panose="02020603050405020304" pitchFamily="18" charset="0"/>
              </a:rPr>
              <a:t>thực</a:t>
            </a:r>
            <a:r>
              <a:rPr lang="en-US" sz="2800" dirty="0">
                <a:solidFill>
                  <a:srgbClr val="6600CC"/>
                </a:solidFill>
                <a:latin typeface="Times New Roman" panose="02020603050405020304" pitchFamily="18" charset="0"/>
                <a:cs typeface="Times New Roman" panose="02020603050405020304" pitchFamily="18" charset="0"/>
              </a:rPr>
              <a:t> </a:t>
            </a:r>
            <a:r>
              <a:rPr lang="en-US" sz="2800" dirty="0" err="1" smtClean="0">
                <a:solidFill>
                  <a:srgbClr val="6600CC"/>
                </a:solidFill>
                <a:latin typeface="Times New Roman" panose="02020603050405020304" pitchFamily="18" charset="0"/>
                <a:cs typeface="Times New Roman" panose="02020603050405020304" pitchFamily="18" charset="0"/>
              </a:rPr>
              <a:t>vật</a:t>
            </a:r>
            <a:r>
              <a:rPr lang="en-US" sz="2800" dirty="0" smtClean="0">
                <a:solidFill>
                  <a:srgbClr val="6600CC"/>
                </a:solidFill>
                <a:latin typeface="Times New Roman" panose="02020603050405020304" pitchFamily="18" charset="0"/>
                <a:cs typeface="Times New Roman" panose="02020603050405020304" pitchFamily="18" charset="0"/>
              </a:rPr>
              <a:t> ?</a:t>
            </a:r>
            <a:endParaRPr lang="vi-VN" sz="2800" dirty="0">
              <a:solidFill>
                <a:srgbClr val="6600CC"/>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fill="hold"/>
                                        <p:tgtEl>
                                          <p:spTgt spid="277"/>
                                        </p:tgtEl>
                                        <p:attrNameLst>
                                          <p:attrName>ppt_x</p:attrName>
                                        </p:attrNameLst>
                                      </p:cBhvr>
                                      <p:tavLst>
                                        <p:tav tm="0">
                                          <p:val>
                                            <p:strVal val="#ppt_x"/>
                                          </p:val>
                                        </p:tav>
                                        <p:tav tm="100000">
                                          <p:val>
                                            <p:strVal val="#ppt_x"/>
                                          </p:val>
                                        </p:tav>
                                      </p:tavLst>
                                    </p:anim>
                                    <p:anim calcmode="lin" valueType="num">
                                      <p:cBhvr additive="base">
                                        <p:cTn id="8" dur="500" fill="hold"/>
                                        <p:tgtEl>
                                          <p:spTgt spid="2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wipe(down)">
                                      <p:cBhvr>
                                        <p:cTn id="13" dur="580">
                                          <p:stCondLst>
                                            <p:cond delay="0"/>
                                          </p:stCondLst>
                                        </p:cTn>
                                        <p:tgtEl>
                                          <p:spTgt spid="278"/>
                                        </p:tgtEl>
                                      </p:cBhvr>
                                    </p:animEffect>
                                    <p:anim calcmode="lin" valueType="num">
                                      <p:cBhvr>
                                        <p:cTn id="14" dur="1822" tmFilter="0,0; 0.14,0.36; 0.43,0.73; 0.71,0.91; 1.0,1.0">
                                          <p:stCondLst>
                                            <p:cond delay="0"/>
                                          </p:stCondLst>
                                        </p:cTn>
                                        <p:tgtEl>
                                          <p:spTgt spid="27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7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7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7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78"/>
                                        </p:tgtEl>
                                        <p:attrNameLst>
                                          <p:attrName>ppt_y</p:attrName>
                                        </p:attrNameLst>
                                      </p:cBhvr>
                                      <p:tavLst>
                                        <p:tav tm="0" fmla="#ppt_y-sin(pi*$)/81">
                                          <p:val>
                                            <p:fltVal val="0"/>
                                          </p:val>
                                        </p:tav>
                                        <p:tav tm="100000">
                                          <p:val>
                                            <p:fltVal val="1"/>
                                          </p:val>
                                        </p:tav>
                                      </p:tavLst>
                                    </p:anim>
                                    <p:animScale>
                                      <p:cBhvr>
                                        <p:cTn id="19" dur="26">
                                          <p:stCondLst>
                                            <p:cond delay="650"/>
                                          </p:stCondLst>
                                        </p:cTn>
                                        <p:tgtEl>
                                          <p:spTgt spid="278"/>
                                        </p:tgtEl>
                                      </p:cBhvr>
                                      <p:to x="100000" y="60000"/>
                                    </p:animScale>
                                    <p:animScale>
                                      <p:cBhvr>
                                        <p:cTn id="20" dur="166" decel="50000">
                                          <p:stCondLst>
                                            <p:cond delay="676"/>
                                          </p:stCondLst>
                                        </p:cTn>
                                        <p:tgtEl>
                                          <p:spTgt spid="278"/>
                                        </p:tgtEl>
                                      </p:cBhvr>
                                      <p:to x="100000" y="100000"/>
                                    </p:animScale>
                                    <p:animScale>
                                      <p:cBhvr>
                                        <p:cTn id="21" dur="26">
                                          <p:stCondLst>
                                            <p:cond delay="1312"/>
                                          </p:stCondLst>
                                        </p:cTn>
                                        <p:tgtEl>
                                          <p:spTgt spid="278"/>
                                        </p:tgtEl>
                                      </p:cBhvr>
                                      <p:to x="100000" y="80000"/>
                                    </p:animScale>
                                    <p:animScale>
                                      <p:cBhvr>
                                        <p:cTn id="22" dur="166" decel="50000">
                                          <p:stCondLst>
                                            <p:cond delay="1338"/>
                                          </p:stCondLst>
                                        </p:cTn>
                                        <p:tgtEl>
                                          <p:spTgt spid="278"/>
                                        </p:tgtEl>
                                      </p:cBhvr>
                                      <p:to x="100000" y="100000"/>
                                    </p:animScale>
                                    <p:animScale>
                                      <p:cBhvr>
                                        <p:cTn id="23" dur="26">
                                          <p:stCondLst>
                                            <p:cond delay="1642"/>
                                          </p:stCondLst>
                                        </p:cTn>
                                        <p:tgtEl>
                                          <p:spTgt spid="278"/>
                                        </p:tgtEl>
                                      </p:cBhvr>
                                      <p:to x="100000" y="90000"/>
                                    </p:animScale>
                                    <p:animScale>
                                      <p:cBhvr>
                                        <p:cTn id="24" dur="166" decel="50000">
                                          <p:stCondLst>
                                            <p:cond delay="1668"/>
                                          </p:stCondLst>
                                        </p:cTn>
                                        <p:tgtEl>
                                          <p:spTgt spid="278"/>
                                        </p:tgtEl>
                                      </p:cBhvr>
                                      <p:to x="100000" y="100000"/>
                                    </p:animScale>
                                    <p:animScale>
                                      <p:cBhvr>
                                        <p:cTn id="25" dur="26">
                                          <p:stCondLst>
                                            <p:cond delay="1808"/>
                                          </p:stCondLst>
                                        </p:cTn>
                                        <p:tgtEl>
                                          <p:spTgt spid="278"/>
                                        </p:tgtEl>
                                      </p:cBhvr>
                                      <p:to x="100000" y="95000"/>
                                    </p:animScale>
                                    <p:animScale>
                                      <p:cBhvr>
                                        <p:cTn id="26" dur="166" decel="50000">
                                          <p:stCondLst>
                                            <p:cond delay="1834"/>
                                          </p:stCondLst>
                                        </p:cTn>
                                        <p:tgtEl>
                                          <p:spTgt spid="278"/>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281"/>
                                        </p:tgtEl>
                                        <p:attrNameLst>
                                          <p:attrName>style.visibility</p:attrName>
                                        </p:attrNameLst>
                                      </p:cBhvr>
                                      <p:to>
                                        <p:strVal val="visible"/>
                                      </p:to>
                                    </p:set>
                                    <p:animEffect transition="in" filter="wipe(down)">
                                      <p:cBhvr>
                                        <p:cTn id="29" dur="580">
                                          <p:stCondLst>
                                            <p:cond delay="0"/>
                                          </p:stCondLst>
                                        </p:cTn>
                                        <p:tgtEl>
                                          <p:spTgt spid="281"/>
                                        </p:tgtEl>
                                      </p:cBhvr>
                                    </p:animEffect>
                                    <p:anim calcmode="lin" valueType="num">
                                      <p:cBhvr>
                                        <p:cTn id="30" dur="1822" tmFilter="0,0; 0.14,0.36; 0.43,0.73; 0.71,0.91; 1.0,1.0">
                                          <p:stCondLst>
                                            <p:cond delay="0"/>
                                          </p:stCondLst>
                                        </p:cTn>
                                        <p:tgtEl>
                                          <p:spTgt spid="28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8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8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8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81"/>
                                        </p:tgtEl>
                                        <p:attrNameLst>
                                          <p:attrName>ppt_y</p:attrName>
                                        </p:attrNameLst>
                                      </p:cBhvr>
                                      <p:tavLst>
                                        <p:tav tm="0" fmla="#ppt_y-sin(pi*$)/81">
                                          <p:val>
                                            <p:fltVal val="0"/>
                                          </p:val>
                                        </p:tav>
                                        <p:tav tm="100000">
                                          <p:val>
                                            <p:fltVal val="1"/>
                                          </p:val>
                                        </p:tav>
                                      </p:tavLst>
                                    </p:anim>
                                    <p:animScale>
                                      <p:cBhvr>
                                        <p:cTn id="35" dur="26">
                                          <p:stCondLst>
                                            <p:cond delay="650"/>
                                          </p:stCondLst>
                                        </p:cTn>
                                        <p:tgtEl>
                                          <p:spTgt spid="281"/>
                                        </p:tgtEl>
                                      </p:cBhvr>
                                      <p:to x="100000" y="60000"/>
                                    </p:animScale>
                                    <p:animScale>
                                      <p:cBhvr>
                                        <p:cTn id="36" dur="166" decel="50000">
                                          <p:stCondLst>
                                            <p:cond delay="676"/>
                                          </p:stCondLst>
                                        </p:cTn>
                                        <p:tgtEl>
                                          <p:spTgt spid="281"/>
                                        </p:tgtEl>
                                      </p:cBhvr>
                                      <p:to x="100000" y="100000"/>
                                    </p:animScale>
                                    <p:animScale>
                                      <p:cBhvr>
                                        <p:cTn id="37" dur="26">
                                          <p:stCondLst>
                                            <p:cond delay="1312"/>
                                          </p:stCondLst>
                                        </p:cTn>
                                        <p:tgtEl>
                                          <p:spTgt spid="281"/>
                                        </p:tgtEl>
                                      </p:cBhvr>
                                      <p:to x="100000" y="80000"/>
                                    </p:animScale>
                                    <p:animScale>
                                      <p:cBhvr>
                                        <p:cTn id="38" dur="166" decel="50000">
                                          <p:stCondLst>
                                            <p:cond delay="1338"/>
                                          </p:stCondLst>
                                        </p:cTn>
                                        <p:tgtEl>
                                          <p:spTgt spid="281"/>
                                        </p:tgtEl>
                                      </p:cBhvr>
                                      <p:to x="100000" y="100000"/>
                                    </p:animScale>
                                    <p:animScale>
                                      <p:cBhvr>
                                        <p:cTn id="39" dur="26">
                                          <p:stCondLst>
                                            <p:cond delay="1642"/>
                                          </p:stCondLst>
                                        </p:cTn>
                                        <p:tgtEl>
                                          <p:spTgt spid="281"/>
                                        </p:tgtEl>
                                      </p:cBhvr>
                                      <p:to x="100000" y="90000"/>
                                    </p:animScale>
                                    <p:animScale>
                                      <p:cBhvr>
                                        <p:cTn id="40" dur="166" decel="50000">
                                          <p:stCondLst>
                                            <p:cond delay="1668"/>
                                          </p:stCondLst>
                                        </p:cTn>
                                        <p:tgtEl>
                                          <p:spTgt spid="281"/>
                                        </p:tgtEl>
                                      </p:cBhvr>
                                      <p:to x="100000" y="100000"/>
                                    </p:animScale>
                                    <p:animScale>
                                      <p:cBhvr>
                                        <p:cTn id="41" dur="26">
                                          <p:stCondLst>
                                            <p:cond delay="1808"/>
                                          </p:stCondLst>
                                        </p:cTn>
                                        <p:tgtEl>
                                          <p:spTgt spid="281"/>
                                        </p:tgtEl>
                                      </p:cBhvr>
                                      <p:to x="100000" y="95000"/>
                                    </p:animScale>
                                    <p:animScale>
                                      <p:cBhvr>
                                        <p:cTn id="42" dur="166" decel="50000">
                                          <p:stCondLst>
                                            <p:cond delay="1834"/>
                                          </p:stCondLst>
                                        </p:cTn>
                                        <p:tgtEl>
                                          <p:spTgt spid="281"/>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280"/>
                                        </p:tgtEl>
                                        <p:attrNameLst>
                                          <p:attrName>style.visibility</p:attrName>
                                        </p:attrNameLst>
                                      </p:cBhvr>
                                      <p:to>
                                        <p:strVal val="visible"/>
                                      </p:to>
                                    </p:set>
                                    <p:animEffect transition="in" filter="wipe(down)">
                                      <p:cBhvr>
                                        <p:cTn id="45" dur="580">
                                          <p:stCondLst>
                                            <p:cond delay="0"/>
                                          </p:stCondLst>
                                        </p:cTn>
                                        <p:tgtEl>
                                          <p:spTgt spid="280"/>
                                        </p:tgtEl>
                                      </p:cBhvr>
                                    </p:animEffect>
                                    <p:anim calcmode="lin" valueType="num">
                                      <p:cBhvr>
                                        <p:cTn id="46" dur="1822" tmFilter="0,0; 0.14,0.36; 0.43,0.73; 0.71,0.91; 1.0,1.0">
                                          <p:stCondLst>
                                            <p:cond delay="0"/>
                                          </p:stCondLst>
                                        </p:cTn>
                                        <p:tgtEl>
                                          <p:spTgt spid="28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8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8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8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80"/>
                                        </p:tgtEl>
                                        <p:attrNameLst>
                                          <p:attrName>ppt_y</p:attrName>
                                        </p:attrNameLst>
                                      </p:cBhvr>
                                      <p:tavLst>
                                        <p:tav tm="0" fmla="#ppt_y-sin(pi*$)/81">
                                          <p:val>
                                            <p:fltVal val="0"/>
                                          </p:val>
                                        </p:tav>
                                        <p:tav tm="100000">
                                          <p:val>
                                            <p:fltVal val="1"/>
                                          </p:val>
                                        </p:tav>
                                      </p:tavLst>
                                    </p:anim>
                                    <p:animScale>
                                      <p:cBhvr>
                                        <p:cTn id="51" dur="26">
                                          <p:stCondLst>
                                            <p:cond delay="650"/>
                                          </p:stCondLst>
                                        </p:cTn>
                                        <p:tgtEl>
                                          <p:spTgt spid="280"/>
                                        </p:tgtEl>
                                      </p:cBhvr>
                                      <p:to x="100000" y="60000"/>
                                    </p:animScale>
                                    <p:animScale>
                                      <p:cBhvr>
                                        <p:cTn id="52" dur="166" decel="50000">
                                          <p:stCondLst>
                                            <p:cond delay="676"/>
                                          </p:stCondLst>
                                        </p:cTn>
                                        <p:tgtEl>
                                          <p:spTgt spid="280"/>
                                        </p:tgtEl>
                                      </p:cBhvr>
                                      <p:to x="100000" y="100000"/>
                                    </p:animScale>
                                    <p:animScale>
                                      <p:cBhvr>
                                        <p:cTn id="53" dur="26">
                                          <p:stCondLst>
                                            <p:cond delay="1312"/>
                                          </p:stCondLst>
                                        </p:cTn>
                                        <p:tgtEl>
                                          <p:spTgt spid="280"/>
                                        </p:tgtEl>
                                      </p:cBhvr>
                                      <p:to x="100000" y="80000"/>
                                    </p:animScale>
                                    <p:animScale>
                                      <p:cBhvr>
                                        <p:cTn id="54" dur="166" decel="50000">
                                          <p:stCondLst>
                                            <p:cond delay="1338"/>
                                          </p:stCondLst>
                                        </p:cTn>
                                        <p:tgtEl>
                                          <p:spTgt spid="280"/>
                                        </p:tgtEl>
                                      </p:cBhvr>
                                      <p:to x="100000" y="100000"/>
                                    </p:animScale>
                                    <p:animScale>
                                      <p:cBhvr>
                                        <p:cTn id="55" dur="26">
                                          <p:stCondLst>
                                            <p:cond delay="1642"/>
                                          </p:stCondLst>
                                        </p:cTn>
                                        <p:tgtEl>
                                          <p:spTgt spid="280"/>
                                        </p:tgtEl>
                                      </p:cBhvr>
                                      <p:to x="100000" y="90000"/>
                                    </p:animScale>
                                    <p:animScale>
                                      <p:cBhvr>
                                        <p:cTn id="56" dur="166" decel="50000">
                                          <p:stCondLst>
                                            <p:cond delay="1668"/>
                                          </p:stCondLst>
                                        </p:cTn>
                                        <p:tgtEl>
                                          <p:spTgt spid="280"/>
                                        </p:tgtEl>
                                      </p:cBhvr>
                                      <p:to x="100000" y="100000"/>
                                    </p:animScale>
                                    <p:animScale>
                                      <p:cBhvr>
                                        <p:cTn id="57" dur="26">
                                          <p:stCondLst>
                                            <p:cond delay="1808"/>
                                          </p:stCondLst>
                                        </p:cTn>
                                        <p:tgtEl>
                                          <p:spTgt spid="280"/>
                                        </p:tgtEl>
                                      </p:cBhvr>
                                      <p:to x="100000" y="95000"/>
                                    </p:animScale>
                                    <p:animScale>
                                      <p:cBhvr>
                                        <p:cTn id="58" dur="166" decel="50000">
                                          <p:stCondLst>
                                            <p:cond delay="1834"/>
                                          </p:stCondLst>
                                        </p:cTn>
                                        <p:tgtEl>
                                          <p:spTgt spid="2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8" grpId="0" animBg="1"/>
      <p:bldP spid="280" grpId="0" animBg="1"/>
      <p:bldP spid="28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rgbClr val="FFFFFF"/>
          </a:fgClr>
          <a:bgClr>
            <a:schemeClr val="bg1"/>
          </a:bgClr>
        </a:pattFill>
        <a:effectLst/>
      </p:bgPr>
    </p:bg>
    <p:spTree>
      <p:nvGrpSpPr>
        <p:cNvPr id="1" name=""/>
        <p:cNvGrpSpPr/>
        <p:nvPr/>
      </p:nvGrpSpPr>
      <p:grpSpPr>
        <a:xfrm>
          <a:off x="0" y="0"/>
          <a:ext cx="0" cy="0"/>
          <a:chOff x="0" y="0"/>
          <a:chExt cx="0" cy="0"/>
        </a:xfrm>
      </p:grpSpPr>
      <p:pic>
        <p:nvPicPr>
          <p:cNvPr id="11" name="Picture 11" descr="1034"/>
          <p:cNvPicPr>
            <a:picLocks noChangeAspect="1" noChangeArrowheads="1"/>
          </p:cNvPicPr>
          <p:nvPr/>
        </p:nvPicPr>
        <p:blipFill>
          <a:blip r:embed="rId2"/>
          <a:srcRect/>
          <a:stretch>
            <a:fillRect/>
          </a:stretch>
        </p:blipFill>
        <p:spPr bwMode="auto">
          <a:xfrm>
            <a:off x="5644444" y="1485900"/>
            <a:ext cx="2514600" cy="1085850"/>
          </a:xfrm>
          <a:prstGeom prst="rect">
            <a:avLst/>
          </a:prstGeom>
          <a:noFill/>
          <a:ln w="9525">
            <a:noFill/>
            <a:miter lim="800000"/>
            <a:headEnd/>
            <a:tailEnd/>
          </a:ln>
        </p:spPr>
      </p:pic>
      <p:pic>
        <p:nvPicPr>
          <p:cNvPr id="12" name="Picture 27" descr="canh-cua-rau-day1-300x300"/>
          <p:cNvPicPr>
            <a:picLocks noChangeAspect="1" noChangeArrowheads="1"/>
          </p:cNvPicPr>
          <p:nvPr/>
        </p:nvPicPr>
        <p:blipFill>
          <a:blip r:embed="rId3"/>
          <a:srcRect/>
          <a:stretch>
            <a:fillRect/>
          </a:stretch>
        </p:blipFill>
        <p:spPr bwMode="auto">
          <a:xfrm>
            <a:off x="2032000" y="2743200"/>
            <a:ext cx="2362200" cy="1143000"/>
          </a:xfrm>
          <a:prstGeom prst="rect">
            <a:avLst/>
          </a:prstGeom>
          <a:noFill/>
          <a:ln w="9525">
            <a:noFill/>
            <a:miter lim="800000"/>
            <a:headEnd/>
            <a:tailEnd/>
          </a:ln>
        </p:spPr>
      </p:pic>
      <p:pic>
        <p:nvPicPr>
          <p:cNvPr id="13" name="Picture 29" descr="coc"/>
          <p:cNvPicPr>
            <a:picLocks noChangeAspect="1" noChangeArrowheads="1"/>
          </p:cNvPicPr>
          <p:nvPr/>
        </p:nvPicPr>
        <p:blipFill>
          <a:blip r:embed="rId4"/>
          <a:srcRect/>
          <a:stretch>
            <a:fillRect/>
          </a:stretch>
        </p:blipFill>
        <p:spPr bwMode="auto">
          <a:xfrm>
            <a:off x="8153400" y="1428751"/>
            <a:ext cx="990600" cy="1097756"/>
          </a:xfrm>
          <a:prstGeom prst="rect">
            <a:avLst/>
          </a:prstGeom>
          <a:noFill/>
          <a:ln w="9525">
            <a:noFill/>
            <a:miter lim="800000"/>
            <a:headEnd/>
            <a:tailEnd/>
          </a:ln>
        </p:spPr>
      </p:pic>
      <p:pic>
        <p:nvPicPr>
          <p:cNvPr id="14" name="Picture 30" descr="dau phu"/>
          <p:cNvPicPr>
            <a:picLocks noChangeAspect="1" noChangeArrowheads="1"/>
          </p:cNvPicPr>
          <p:nvPr/>
        </p:nvPicPr>
        <p:blipFill>
          <a:blip r:embed="rId5"/>
          <a:srcRect/>
          <a:stretch>
            <a:fillRect/>
          </a:stretch>
        </p:blipFill>
        <p:spPr bwMode="auto">
          <a:xfrm>
            <a:off x="4572000" y="2743200"/>
            <a:ext cx="2438400" cy="1143000"/>
          </a:xfrm>
          <a:prstGeom prst="rect">
            <a:avLst/>
          </a:prstGeom>
          <a:noFill/>
          <a:ln w="9525">
            <a:noFill/>
            <a:miter lim="800000"/>
            <a:headEnd/>
            <a:tailEnd/>
          </a:ln>
        </p:spPr>
      </p:pic>
      <p:pic>
        <p:nvPicPr>
          <p:cNvPr id="15" name="Picture 31" descr="dau sao muc"/>
          <p:cNvPicPr>
            <a:picLocks noChangeAspect="1" noChangeArrowheads="1"/>
          </p:cNvPicPr>
          <p:nvPr/>
        </p:nvPicPr>
        <p:blipFill>
          <a:blip r:embed="rId6"/>
          <a:srcRect/>
          <a:stretch>
            <a:fillRect/>
          </a:stretch>
        </p:blipFill>
        <p:spPr bwMode="auto">
          <a:xfrm>
            <a:off x="225778" y="1428750"/>
            <a:ext cx="2362200" cy="1188244"/>
          </a:xfrm>
          <a:prstGeom prst="rect">
            <a:avLst/>
          </a:prstGeom>
          <a:noFill/>
          <a:ln w="9525">
            <a:noFill/>
            <a:miter lim="800000"/>
            <a:headEnd/>
            <a:tailEnd/>
          </a:ln>
        </p:spPr>
      </p:pic>
      <p:pic>
        <p:nvPicPr>
          <p:cNvPr id="16" name="Picture 32" descr="canh bong"/>
          <p:cNvPicPr>
            <a:picLocks noChangeAspect="1" noChangeArrowheads="1"/>
          </p:cNvPicPr>
          <p:nvPr/>
        </p:nvPicPr>
        <p:blipFill>
          <a:blip r:embed="rId7"/>
          <a:srcRect/>
          <a:stretch>
            <a:fillRect/>
          </a:stretch>
        </p:blipFill>
        <p:spPr bwMode="auto">
          <a:xfrm>
            <a:off x="2935111" y="1428751"/>
            <a:ext cx="2514600" cy="1097756"/>
          </a:xfrm>
          <a:prstGeom prst="rect">
            <a:avLst/>
          </a:prstGeom>
          <a:noFill/>
          <a:ln w="9525">
            <a:noFill/>
            <a:miter lim="800000"/>
            <a:headEnd/>
            <a:tailEnd/>
          </a:ln>
        </p:spPr>
      </p:pic>
      <p:pic>
        <p:nvPicPr>
          <p:cNvPr id="17" name="Picture 33" descr="ca sot ca chua"/>
          <p:cNvPicPr>
            <a:picLocks noChangeAspect="1" noChangeArrowheads="1"/>
          </p:cNvPicPr>
          <p:nvPr/>
        </p:nvPicPr>
        <p:blipFill>
          <a:blip r:embed="rId8"/>
          <a:srcRect/>
          <a:stretch>
            <a:fillRect/>
          </a:stretch>
        </p:blipFill>
        <p:spPr bwMode="auto">
          <a:xfrm>
            <a:off x="6290733" y="4000500"/>
            <a:ext cx="2514600" cy="1028700"/>
          </a:xfrm>
          <a:prstGeom prst="rect">
            <a:avLst/>
          </a:prstGeom>
          <a:noFill/>
          <a:ln w="9525">
            <a:noFill/>
            <a:miter lim="800000"/>
            <a:headEnd/>
            <a:tailEnd/>
          </a:ln>
        </p:spPr>
      </p:pic>
      <p:pic>
        <p:nvPicPr>
          <p:cNvPr id="18" name="Picture 35" descr="ghẹ"/>
          <p:cNvPicPr>
            <a:picLocks noChangeAspect="1" noChangeArrowheads="1"/>
          </p:cNvPicPr>
          <p:nvPr/>
        </p:nvPicPr>
        <p:blipFill>
          <a:blip r:embed="rId9"/>
          <a:srcRect/>
          <a:stretch>
            <a:fillRect/>
          </a:stretch>
        </p:blipFill>
        <p:spPr bwMode="auto">
          <a:xfrm>
            <a:off x="7086600" y="2686051"/>
            <a:ext cx="2057400" cy="1103710"/>
          </a:xfrm>
          <a:prstGeom prst="rect">
            <a:avLst/>
          </a:prstGeom>
          <a:noFill/>
          <a:ln w="9525">
            <a:noFill/>
            <a:miter lim="800000"/>
            <a:headEnd/>
            <a:tailEnd/>
          </a:ln>
        </p:spPr>
      </p:pic>
      <p:pic>
        <p:nvPicPr>
          <p:cNvPr id="19" name="Picture 36" descr="ga_luoc_1"/>
          <p:cNvPicPr>
            <a:picLocks noChangeAspect="1" noChangeArrowheads="1"/>
          </p:cNvPicPr>
          <p:nvPr/>
        </p:nvPicPr>
        <p:blipFill>
          <a:blip r:embed="rId10"/>
          <a:srcRect/>
          <a:stretch>
            <a:fillRect/>
          </a:stretch>
        </p:blipFill>
        <p:spPr bwMode="auto">
          <a:xfrm>
            <a:off x="395111" y="2743200"/>
            <a:ext cx="1524000" cy="971550"/>
          </a:xfrm>
          <a:prstGeom prst="rect">
            <a:avLst/>
          </a:prstGeom>
          <a:noFill/>
          <a:ln w="9525">
            <a:noFill/>
            <a:miter lim="800000"/>
            <a:headEnd/>
            <a:tailEnd/>
          </a:ln>
        </p:spPr>
      </p:pic>
      <p:pic>
        <p:nvPicPr>
          <p:cNvPr id="20" name="Picture 37" descr="tom_rang_muoi"/>
          <p:cNvPicPr>
            <a:picLocks noChangeAspect="1" noChangeArrowheads="1"/>
          </p:cNvPicPr>
          <p:nvPr/>
        </p:nvPicPr>
        <p:blipFill>
          <a:blip r:embed="rId11"/>
          <a:srcRect/>
          <a:stretch>
            <a:fillRect/>
          </a:stretch>
        </p:blipFill>
        <p:spPr bwMode="auto">
          <a:xfrm>
            <a:off x="2878667" y="228600"/>
            <a:ext cx="2743200" cy="1143000"/>
          </a:xfrm>
          <a:prstGeom prst="rect">
            <a:avLst/>
          </a:prstGeom>
          <a:noFill/>
          <a:ln w="9525">
            <a:noFill/>
            <a:miter lim="800000"/>
            <a:headEnd/>
            <a:tailEnd/>
          </a:ln>
        </p:spPr>
      </p:pic>
      <p:pic>
        <p:nvPicPr>
          <p:cNvPr id="21" name="Picture 39" descr="thịt lượn"/>
          <p:cNvPicPr>
            <a:picLocks noChangeAspect="1" noChangeArrowheads="1"/>
          </p:cNvPicPr>
          <p:nvPr/>
        </p:nvPicPr>
        <p:blipFill>
          <a:blip r:embed="rId12"/>
          <a:srcRect/>
          <a:stretch>
            <a:fillRect/>
          </a:stretch>
        </p:blipFill>
        <p:spPr bwMode="auto">
          <a:xfrm>
            <a:off x="5813778" y="228600"/>
            <a:ext cx="2743200" cy="1143000"/>
          </a:xfrm>
          <a:prstGeom prst="rect">
            <a:avLst/>
          </a:prstGeom>
          <a:noFill/>
          <a:ln w="9525">
            <a:noFill/>
            <a:miter lim="800000"/>
            <a:headEnd/>
            <a:tailEnd/>
          </a:ln>
        </p:spPr>
      </p:pic>
      <p:pic>
        <p:nvPicPr>
          <p:cNvPr id="22" name="Picture 21" descr="đạm thực vật gạo lứt"/>
          <p:cNvPicPr/>
          <p:nvPr/>
        </p:nvPicPr>
        <p:blipFill>
          <a:blip r:embed="rId13"/>
          <a:srcRect/>
          <a:stretch>
            <a:fillRect/>
          </a:stretch>
        </p:blipFill>
        <p:spPr bwMode="auto">
          <a:xfrm>
            <a:off x="395111" y="3943350"/>
            <a:ext cx="2003778" cy="1007269"/>
          </a:xfrm>
          <a:prstGeom prst="rect">
            <a:avLst/>
          </a:prstGeom>
          <a:noFill/>
          <a:ln w="9525">
            <a:noFill/>
            <a:miter lim="800000"/>
            <a:headEnd/>
            <a:tailEnd/>
          </a:ln>
        </p:spPr>
      </p:pic>
      <p:pic>
        <p:nvPicPr>
          <p:cNvPr id="23" name="Picture 22" descr="2 cách chế biến món thịt chó hấp tại nhà ngon khó cưỡng - Tạp chí Đời Sống  &amp; Pháp Luật"/>
          <p:cNvPicPr/>
          <p:nvPr/>
        </p:nvPicPr>
        <p:blipFill>
          <a:blip r:embed="rId14" cstate="print"/>
          <a:srcRect/>
          <a:stretch>
            <a:fillRect/>
          </a:stretch>
        </p:blipFill>
        <p:spPr bwMode="auto">
          <a:xfrm>
            <a:off x="3048001" y="4000500"/>
            <a:ext cx="2652889" cy="971550"/>
          </a:xfrm>
          <a:prstGeom prst="rect">
            <a:avLst/>
          </a:prstGeom>
          <a:noFill/>
          <a:ln w="9525">
            <a:noFill/>
            <a:miter lim="800000"/>
            <a:headEnd/>
            <a:tailEnd/>
          </a:ln>
        </p:spPr>
      </p:pic>
      <p:sp>
        <p:nvSpPr>
          <p:cNvPr id="25" name="Google Shape;7276;p46"/>
          <p:cNvSpPr/>
          <p:nvPr/>
        </p:nvSpPr>
        <p:spPr>
          <a:xfrm>
            <a:off x="0" y="88113"/>
            <a:ext cx="2878667" cy="1283487"/>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t>NHỮNG MÓN ĂN CHỨA NHIỀU CHẤT ĐẠM</a:t>
            </a:r>
            <a:endParaRPr sz="2400" dirty="0"/>
          </a:p>
        </p:txBody>
      </p:sp>
    </p:spTree>
    <p:extLst>
      <p:ext uri="{BB962C8B-B14F-4D97-AF65-F5344CB8AC3E}">
        <p14:creationId xmlns:p14="http://schemas.microsoft.com/office/powerpoint/2010/main" val="44758012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animEffect transition="in" filter="fad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down)">
                                      <p:cBhvr>
                                        <p:cTn id="44" dur="500"/>
                                        <p:tgtEl>
                                          <p:spTgt spid="23"/>
                                        </p:tgtEl>
                                      </p:cBhvr>
                                    </p:animEffect>
                                  </p:childTnLst>
                                </p:cTn>
                              </p:par>
                              <p:par>
                                <p:cTn id="45" presetID="22" presetClass="entr" presetSubtype="4"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FFFFFF"/>
          </a:fgClr>
          <a:bgClr>
            <a:schemeClr val="bg1"/>
          </a:bgClr>
        </a:pattFill>
        <a:effectLst/>
      </p:bgPr>
    </p:bg>
    <p:spTree>
      <p:nvGrpSpPr>
        <p:cNvPr id="1" name=""/>
        <p:cNvGrpSpPr/>
        <p:nvPr/>
      </p:nvGrpSpPr>
      <p:grpSpPr>
        <a:xfrm>
          <a:off x="0" y="0"/>
          <a:ext cx="0" cy="0"/>
          <a:chOff x="0" y="0"/>
          <a:chExt cx="0" cy="0"/>
        </a:xfrm>
      </p:grpSpPr>
      <p:pic>
        <p:nvPicPr>
          <p:cNvPr id="12" name="Picture 37" descr="tom_rang_muoi"/>
          <p:cNvPicPr>
            <a:picLocks noChangeAspect="1" noChangeArrowheads="1"/>
          </p:cNvPicPr>
          <p:nvPr/>
        </p:nvPicPr>
        <p:blipFill>
          <a:blip r:embed="rId2"/>
          <a:srcRect/>
          <a:stretch>
            <a:fillRect/>
          </a:stretch>
        </p:blipFill>
        <p:spPr bwMode="auto">
          <a:xfrm>
            <a:off x="395111" y="1257300"/>
            <a:ext cx="2743200" cy="1200150"/>
          </a:xfrm>
          <a:prstGeom prst="rect">
            <a:avLst/>
          </a:prstGeom>
          <a:noFill/>
          <a:ln w="9525">
            <a:noFill/>
            <a:miter lim="800000"/>
            <a:headEnd/>
            <a:tailEnd/>
          </a:ln>
        </p:spPr>
      </p:pic>
      <p:pic>
        <p:nvPicPr>
          <p:cNvPr id="13" name="Picture 39" descr="thịt lượn"/>
          <p:cNvPicPr>
            <a:picLocks noChangeAspect="1" noChangeArrowheads="1"/>
          </p:cNvPicPr>
          <p:nvPr/>
        </p:nvPicPr>
        <p:blipFill>
          <a:blip r:embed="rId3"/>
          <a:srcRect/>
          <a:stretch>
            <a:fillRect/>
          </a:stretch>
        </p:blipFill>
        <p:spPr bwMode="auto">
          <a:xfrm>
            <a:off x="3386667" y="1257300"/>
            <a:ext cx="2743200" cy="1257300"/>
          </a:xfrm>
          <a:prstGeom prst="rect">
            <a:avLst/>
          </a:prstGeom>
          <a:noFill/>
          <a:ln w="9525">
            <a:noFill/>
            <a:miter lim="800000"/>
            <a:headEnd/>
            <a:tailEnd/>
          </a:ln>
        </p:spPr>
      </p:pic>
      <p:pic>
        <p:nvPicPr>
          <p:cNvPr id="14" name="Picture 33" descr="ca sot ca chua"/>
          <p:cNvPicPr>
            <a:picLocks noChangeAspect="1" noChangeArrowheads="1"/>
          </p:cNvPicPr>
          <p:nvPr/>
        </p:nvPicPr>
        <p:blipFill>
          <a:blip r:embed="rId4"/>
          <a:srcRect/>
          <a:stretch>
            <a:fillRect/>
          </a:stretch>
        </p:blipFill>
        <p:spPr bwMode="auto">
          <a:xfrm>
            <a:off x="395111" y="2743200"/>
            <a:ext cx="2514600" cy="1428750"/>
          </a:xfrm>
          <a:prstGeom prst="rect">
            <a:avLst/>
          </a:prstGeom>
          <a:noFill/>
          <a:ln w="9525">
            <a:noFill/>
            <a:miter lim="800000"/>
            <a:headEnd/>
            <a:tailEnd/>
          </a:ln>
        </p:spPr>
      </p:pic>
      <p:pic>
        <p:nvPicPr>
          <p:cNvPr id="15" name="Picture 36" descr="ga_luoc_1"/>
          <p:cNvPicPr>
            <a:picLocks noChangeAspect="1" noChangeArrowheads="1"/>
          </p:cNvPicPr>
          <p:nvPr/>
        </p:nvPicPr>
        <p:blipFill>
          <a:blip r:embed="rId5"/>
          <a:srcRect/>
          <a:stretch>
            <a:fillRect/>
          </a:stretch>
        </p:blipFill>
        <p:spPr bwMode="auto">
          <a:xfrm>
            <a:off x="3330223" y="2800350"/>
            <a:ext cx="2652889" cy="1428750"/>
          </a:xfrm>
          <a:prstGeom prst="rect">
            <a:avLst/>
          </a:prstGeom>
          <a:noFill/>
          <a:ln w="9525">
            <a:noFill/>
            <a:miter lim="800000"/>
            <a:headEnd/>
            <a:tailEnd/>
          </a:ln>
        </p:spPr>
      </p:pic>
      <p:pic>
        <p:nvPicPr>
          <p:cNvPr id="16" name="Picture 35" descr="ghẹ"/>
          <p:cNvPicPr>
            <a:picLocks noChangeAspect="1" noChangeArrowheads="1"/>
          </p:cNvPicPr>
          <p:nvPr/>
        </p:nvPicPr>
        <p:blipFill>
          <a:blip r:embed="rId6"/>
          <a:srcRect/>
          <a:stretch>
            <a:fillRect/>
          </a:stretch>
        </p:blipFill>
        <p:spPr bwMode="auto">
          <a:xfrm>
            <a:off x="6547556" y="1239440"/>
            <a:ext cx="2370667" cy="1275160"/>
          </a:xfrm>
          <a:prstGeom prst="rect">
            <a:avLst/>
          </a:prstGeom>
          <a:noFill/>
          <a:ln w="9525">
            <a:noFill/>
            <a:miter lim="800000"/>
            <a:headEnd/>
            <a:tailEnd/>
          </a:ln>
        </p:spPr>
      </p:pic>
      <p:pic>
        <p:nvPicPr>
          <p:cNvPr id="17" name="Picture 29" descr="coc"/>
          <p:cNvPicPr>
            <a:picLocks noChangeAspect="1" noChangeArrowheads="1"/>
          </p:cNvPicPr>
          <p:nvPr/>
        </p:nvPicPr>
        <p:blipFill>
          <a:blip r:embed="rId7"/>
          <a:srcRect/>
          <a:stretch>
            <a:fillRect/>
          </a:stretch>
        </p:blipFill>
        <p:spPr bwMode="auto">
          <a:xfrm>
            <a:off x="6942668" y="2686051"/>
            <a:ext cx="1354667" cy="1497806"/>
          </a:xfrm>
          <a:prstGeom prst="rect">
            <a:avLst/>
          </a:prstGeom>
          <a:noFill/>
          <a:ln w="9525">
            <a:noFill/>
            <a:miter lim="800000"/>
            <a:headEnd/>
            <a:tailEnd/>
          </a:ln>
        </p:spPr>
      </p:pic>
      <p:sp>
        <p:nvSpPr>
          <p:cNvPr id="9" name="Google Shape;7276;p46"/>
          <p:cNvSpPr/>
          <p:nvPr/>
        </p:nvSpPr>
        <p:spPr>
          <a:xfrm>
            <a:off x="-1" y="88114"/>
            <a:ext cx="8918224" cy="1059552"/>
          </a:xfrm>
          <a:custGeom>
            <a:avLst/>
            <a:gdLst/>
            <a:ahLst/>
            <a:cxnLst/>
            <a:rect l="l" t="t" r="r" b="b"/>
            <a:pathLst>
              <a:path w="67400" h="75139" extrusionOk="0">
                <a:moveTo>
                  <a:pt x="16043" y="1"/>
                </a:moveTo>
                <a:cubicBezTo>
                  <a:pt x="3288" y="1"/>
                  <a:pt x="2743" y="11440"/>
                  <a:pt x="2198" y="14258"/>
                </a:cubicBezTo>
                <a:cubicBezTo>
                  <a:pt x="1" y="25604"/>
                  <a:pt x="1" y="45722"/>
                  <a:pt x="2198" y="61369"/>
                </a:cubicBezTo>
                <a:cubicBezTo>
                  <a:pt x="3833" y="73110"/>
                  <a:pt x="7590" y="75138"/>
                  <a:pt x="11271" y="75138"/>
                </a:cubicBezTo>
                <a:lnTo>
                  <a:pt x="52128" y="75138"/>
                </a:lnTo>
                <a:cubicBezTo>
                  <a:pt x="58946" y="75138"/>
                  <a:pt x="63868" y="70536"/>
                  <a:pt x="64507" y="64901"/>
                </a:cubicBezTo>
                <a:cubicBezTo>
                  <a:pt x="67399" y="39448"/>
                  <a:pt x="65746" y="23012"/>
                  <a:pt x="64507" y="9243"/>
                </a:cubicBezTo>
                <a:cubicBezTo>
                  <a:pt x="64037" y="4152"/>
                  <a:pt x="59416" y="1"/>
                  <a:pt x="53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400" dirty="0" smtClean="0"/>
              <a:t>NHỮNG MÓN ĂN CHỨA NHIỀU CHẤT ĐẠM ĐỘNG VẬT.</a:t>
            </a:r>
            <a:endParaRPr sz="2400" dirty="0"/>
          </a:p>
        </p:txBody>
      </p:sp>
    </p:spTree>
    <p:extLst>
      <p:ext uri="{BB962C8B-B14F-4D97-AF65-F5344CB8AC3E}">
        <p14:creationId xmlns:p14="http://schemas.microsoft.com/office/powerpoint/2010/main" val="2315055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3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par>
                                <p:cTn id="35" presetID="31"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ppt_w</p:attrName>
                                        </p:attrNameLst>
                                      </p:cBhvr>
                                      <p:tavLst>
                                        <p:tav tm="0">
                                          <p:val>
                                            <p:fltVal val="0"/>
                                          </p:val>
                                        </p:tav>
                                        <p:tav tm="100000">
                                          <p:val>
                                            <p:strVal val="#ppt_w"/>
                                          </p:val>
                                        </p:tav>
                                      </p:tavLst>
                                    </p:anim>
                                    <p:anim calcmode="lin" valueType="num">
                                      <p:cBhvr>
                                        <p:cTn id="38" dur="1000" fill="hold"/>
                                        <p:tgtEl>
                                          <p:spTgt spid="17"/>
                                        </p:tgtEl>
                                        <p:attrNameLst>
                                          <p:attrName>ppt_h</p:attrName>
                                        </p:attrNameLst>
                                      </p:cBhvr>
                                      <p:tavLst>
                                        <p:tav tm="0">
                                          <p:val>
                                            <p:fltVal val="0"/>
                                          </p:val>
                                        </p:tav>
                                        <p:tav tm="100000">
                                          <p:val>
                                            <p:strVal val="#ppt_h"/>
                                          </p:val>
                                        </p:tav>
                                      </p:tavLst>
                                    </p:anim>
                                    <p:anim calcmode="lin" valueType="num">
                                      <p:cBhvr>
                                        <p:cTn id="39" dur="1000" fill="hold"/>
                                        <p:tgtEl>
                                          <p:spTgt spid="17"/>
                                        </p:tgtEl>
                                        <p:attrNameLst>
                                          <p:attrName>style.rotation</p:attrName>
                                        </p:attrNameLst>
                                      </p:cBhvr>
                                      <p:tavLst>
                                        <p:tav tm="0">
                                          <p:val>
                                            <p:fltVal val="90"/>
                                          </p:val>
                                        </p:tav>
                                        <p:tav tm="100000">
                                          <p:val>
                                            <p:fltVal val="0"/>
                                          </p:val>
                                        </p:tav>
                                      </p:tavLst>
                                    </p:anim>
                                    <p:animEffect transition="in" filter="fade">
                                      <p:cBhvr>
                                        <p:cTn id="4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orest Animals Planner by Slidesgo">
  <a:themeElements>
    <a:clrScheme name="Simple Light">
      <a:dk1>
        <a:srgbClr val="996041"/>
      </a:dk1>
      <a:lt1>
        <a:srgbClr val="FEF7C2"/>
      </a:lt1>
      <a:dk2>
        <a:srgbClr val="83492E"/>
      </a:dk2>
      <a:lt2>
        <a:srgbClr val="000000"/>
      </a:lt2>
      <a:accent1>
        <a:srgbClr val="68BC91"/>
      </a:accent1>
      <a:accent2>
        <a:srgbClr val="EB5C6E"/>
      </a:accent2>
      <a:accent3>
        <a:srgbClr val="FECC4F"/>
      </a:accent3>
      <a:accent4>
        <a:srgbClr val="00838F"/>
      </a:accent4>
      <a:accent5>
        <a:srgbClr val="F08260"/>
      </a:accent5>
      <a:accent6>
        <a:srgbClr val="F18735"/>
      </a:accent6>
      <a:hlink>
        <a:srgbClr val="00838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1167</Words>
  <Application>Microsoft Office PowerPoint</Application>
  <PresentationFormat>On-screen Show (16:9)</PresentationFormat>
  <Paragraphs>323</Paragraphs>
  <Slides>22</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Times New Roman</vt:lpstr>
      <vt:lpstr>Montserrat</vt:lpstr>
      <vt:lpstr>Montserrat Alternates</vt:lpstr>
      <vt:lpstr>Calibri</vt:lpstr>
      <vt:lpstr>Pangolin</vt:lpstr>
      <vt:lpstr>Forest Animals Planner by Slidesgo</vt:lpstr>
      <vt:lpstr>KHOA HỌC LỚP 4</vt:lpstr>
      <vt:lpstr>KHỞI ĐỘNG</vt:lpstr>
      <vt:lpstr>PowerPoint Presentation</vt:lpstr>
      <vt:lpstr>BÀI 8</vt:lpstr>
      <vt:lpstr>YÊU CẦU CẦN ĐẠT</vt:lpstr>
      <vt:lpstr>KHÁM PHÁ</vt:lpstr>
      <vt:lpstr>PowerPoint Presentation</vt:lpstr>
      <vt:lpstr>PowerPoint Presentation</vt:lpstr>
      <vt:lpstr>PowerPoint Presentation</vt:lpstr>
      <vt:lpstr>PowerPoint Presentation</vt:lpstr>
      <vt:lpstr>PowerPoint Presentation</vt:lpstr>
      <vt:lpstr>PowerPoint Presentation</vt:lpstr>
      <vt:lpstr>good</vt:lpstr>
      <vt:lpstr>My Week</vt:lpstr>
      <vt:lpstr>PowerPoint Presentation</vt:lpstr>
      <vt:lpstr>Tại sao chúng ta nên ăn cá trong các bữa ăn?</vt:lpstr>
      <vt:lpstr>PowerPoint Presentation</vt:lpstr>
      <vt:lpstr>PowerPoint Presentation</vt:lpstr>
      <vt:lpstr>Đọc thông tin trong SGK cho biết:  - Tại sao cần ăn phối hợp đạm động vật và đạm thực vật? - Trong nguồn  gốc đạm động vật, vì sao chúng ta nên ăn cá? </vt:lpstr>
      <vt:lpstr>? Tại sao cần ăn phối hợp đạm động vật và đạm thực vật? </vt:lpstr>
      <vt:lpstr>Ghi nhớ</vt:lpstr>
      <vt:lpstr>Chúc các con  chăm ngoan ,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31</cp:revision>
  <dcterms:modified xsi:type="dcterms:W3CDTF">2022-09-25T10:13:10Z</dcterms:modified>
</cp:coreProperties>
</file>