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ma" ContentType="audio/x-ms-wma"/>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audio1.wav" ContentType="audio/wav"/>
  <Override PartName="/ppt/media/audio2.wav" ContentType="audio/wav"/>
  <Override PartName="/ppt/media/audio3.wav" ContentType="audio/wav"/>
  <Override PartName="/ppt/media/audio4.wav" ContentType="audio/wav"/>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6" r:id="rId5"/>
    <p:sldMasterId id="2147483710" r:id="rId6"/>
    <p:sldMasterId id="2147483722" r:id="rId7"/>
    <p:sldMasterId id="2147484272" r:id="rId8"/>
    <p:sldMasterId id="2147484284" r:id="rId9"/>
  </p:sldMasterIdLst>
  <p:notesMasterIdLst>
    <p:notesMasterId r:id="rId38"/>
  </p:notesMasterIdLst>
  <p:handoutMasterIdLst>
    <p:handoutMasterId r:id="rId39"/>
  </p:handoutMasterIdLst>
  <p:sldIdLst>
    <p:sldId id="296" r:id="rId10"/>
    <p:sldId id="357" r:id="rId11"/>
    <p:sldId id="351" r:id="rId12"/>
    <p:sldId id="363" r:id="rId13"/>
    <p:sldId id="360" r:id="rId14"/>
    <p:sldId id="287" r:id="rId15"/>
    <p:sldId id="260" r:id="rId16"/>
    <p:sldId id="307" r:id="rId17"/>
    <p:sldId id="308" r:id="rId18"/>
    <p:sldId id="315" r:id="rId19"/>
    <p:sldId id="352" r:id="rId20"/>
    <p:sldId id="291" r:id="rId21"/>
    <p:sldId id="335" r:id="rId22"/>
    <p:sldId id="340" r:id="rId23"/>
    <p:sldId id="342" r:id="rId24"/>
    <p:sldId id="345" r:id="rId25"/>
    <p:sldId id="293" r:id="rId26"/>
    <p:sldId id="294" r:id="rId27"/>
    <p:sldId id="298" r:id="rId28"/>
    <p:sldId id="355" r:id="rId29"/>
    <p:sldId id="299" r:id="rId30"/>
    <p:sldId id="353" r:id="rId31"/>
    <p:sldId id="302" r:id="rId32"/>
    <p:sldId id="317" r:id="rId33"/>
    <p:sldId id="362" r:id="rId34"/>
    <p:sldId id="327" r:id="rId35"/>
    <p:sldId id="348" r:id="rId36"/>
    <p:sldId id="347" r:id="rId37"/>
  </p:sldIdLst>
  <p:sldSz cx="9144000" cy="6858000" type="screen4x3"/>
  <p:notesSz cx="6858000" cy="9144000"/>
  <p:custDataLst>
    <p:tags r:id="rId40"/>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2060"/>
    <a:srgbClr val="FFFFFF"/>
    <a:srgbClr val="00FF99"/>
    <a:srgbClr val="66FFFF"/>
    <a:srgbClr val="FF66FF"/>
    <a:srgbClr val="FFFF66"/>
    <a:srgbClr val="FF99CC"/>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1434"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handoutMaster" Target="handoutMasters/handout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91CA6E-01AD-4E8C-847F-A37A7114E4E9}" type="doc">
      <dgm:prSet loTypeId="urn:microsoft.com/office/officeart/2005/8/layout/radial5" loCatId="cycle" qsTypeId="urn:microsoft.com/office/officeart/2005/8/quickstyle/simple5" qsCatId="simple" csTypeId="urn:microsoft.com/office/officeart/2005/8/colors/colorful4" csCatId="colorful" phldr="1"/>
      <dgm:spPr/>
      <dgm:t>
        <a:bodyPr/>
        <a:lstStyle/>
        <a:p>
          <a:endParaRPr lang="en-US"/>
        </a:p>
      </dgm:t>
    </dgm:pt>
    <dgm:pt modelId="{0EFC061F-5319-4E5E-8BDA-EA0D55D8C189}">
      <dgm:prSet phldrT="[Text]" custT="1"/>
      <dgm:spPr/>
      <dgm:t>
        <a:bodyPr/>
        <a:lstStyle/>
        <a:p>
          <a:r>
            <a:rPr lang="en-US" sz="2800" b="1" dirty="0" err="1">
              <a:latin typeface="Times New Roman" pitchFamily="18" charset="0"/>
              <a:cs typeface="Times New Roman" pitchFamily="18" charset="0"/>
            </a:rPr>
            <a:t>Bệnh</a:t>
          </a:r>
          <a:endParaRPr lang="en-US" sz="2800" b="1" dirty="0">
            <a:latin typeface="Times New Roman" pitchFamily="18" charset="0"/>
            <a:cs typeface="Times New Roman" pitchFamily="18" charset="0"/>
          </a:endParaRPr>
        </a:p>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béo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phì</a:t>
          </a:r>
          <a:endParaRPr lang="en-US" sz="2800" b="1" dirty="0">
            <a:latin typeface="Times New Roman" pitchFamily="18" charset="0"/>
            <a:cs typeface="Times New Roman" pitchFamily="18" charset="0"/>
          </a:endParaRPr>
        </a:p>
      </dgm:t>
    </dgm:pt>
    <dgm:pt modelId="{A47F4834-684C-485E-8140-53FA388109D2}" type="parTrans" cxnId="{950FC6D7-997D-4F40-994F-57B7438544D9}">
      <dgm:prSet/>
      <dgm:spPr/>
      <dgm:t>
        <a:bodyPr/>
        <a:lstStyle/>
        <a:p>
          <a:endParaRPr lang="en-US"/>
        </a:p>
      </dgm:t>
    </dgm:pt>
    <dgm:pt modelId="{C69F06B9-9253-4591-9201-DF23E11C19CD}" type="sibTrans" cxnId="{950FC6D7-997D-4F40-994F-57B7438544D9}">
      <dgm:prSet/>
      <dgm:spPr/>
      <dgm:t>
        <a:bodyPr/>
        <a:lstStyle/>
        <a:p>
          <a:endParaRPr lang="en-US"/>
        </a:p>
      </dgm:t>
    </dgm:pt>
    <dgm:pt modelId="{DC05899F-DC61-4462-A36D-6E7DFEB51235}">
      <dgm:prSet phldrT="[Text]" custT="1"/>
      <dgm:spPr/>
      <dgm:t>
        <a:bodyPr/>
        <a:lstStyle/>
        <a:p>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Dấu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hiệu</a:t>
          </a:r>
          <a:endParaRPr lang="en-US" sz="2800" b="1" dirty="0">
            <a:latin typeface="Times New Roman" pitchFamily="18" charset="0"/>
            <a:cs typeface="Times New Roman" pitchFamily="18" charset="0"/>
          </a:endParaRPr>
        </a:p>
      </dgm:t>
    </dgm:pt>
    <dgm:pt modelId="{D153F95C-58EE-4C03-986D-9290E5F02060}" type="parTrans" cxnId="{DB53D8A1-AA1A-4046-BE66-FEA2F312542D}">
      <dgm:prSet/>
      <dgm:spPr/>
      <dgm:t>
        <a:bodyPr/>
        <a:lstStyle/>
        <a:p>
          <a:endParaRPr lang="en-US"/>
        </a:p>
      </dgm:t>
    </dgm:pt>
    <dgm:pt modelId="{D77183E3-932B-496B-A83F-F6216A1E662C}" type="sibTrans" cxnId="{DB53D8A1-AA1A-4046-BE66-FEA2F312542D}">
      <dgm:prSet/>
      <dgm:spPr/>
      <dgm:t>
        <a:bodyPr/>
        <a:lstStyle/>
        <a:p>
          <a:endParaRPr lang="en-US"/>
        </a:p>
      </dgm:t>
    </dgm:pt>
    <dgm:pt modelId="{CF0152F4-14C7-417A-A5CA-7FF23C9F7B26}">
      <dgm:prSet phldrT="[Text]" custT="1"/>
      <dgm:spPr/>
      <dgm:t>
        <a:bodyPr/>
        <a:lstStyle/>
        <a:p>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Tác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hại</a:t>
          </a:r>
          <a:endParaRPr lang="en-US" sz="2800" b="1" dirty="0">
            <a:latin typeface="Times New Roman" pitchFamily="18" charset="0"/>
            <a:cs typeface="Times New Roman" pitchFamily="18" charset="0"/>
          </a:endParaRPr>
        </a:p>
      </dgm:t>
    </dgm:pt>
    <dgm:pt modelId="{E82E621E-B31C-46F2-8A84-865DAB13FBA4}" type="parTrans" cxnId="{DD6696D6-8F58-434E-87BB-68D304020200}">
      <dgm:prSet/>
      <dgm:spPr/>
      <dgm:t>
        <a:bodyPr/>
        <a:lstStyle/>
        <a:p>
          <a:endParaRPr lang="en-US"/>
        </a:p>
      </dgm:t>
    </dgm:pt>
    <dgm:pt modelId="{16758B20-38C4-42A7-9BE0-17234819C3FA}" type="sibTrans" cxnId="{DD6696D6-8F58-434E-87BB-68D304020200}">
      <dgm:prSet/>
      <dgm:spPr/>
      <dgm:t>
        <a:bodyPr/>
        <a:lstStyle/>
        <a:p>
          <a:endParaRPr lang="en-US"/>
        </a:p>
      </dgm:t>
    </dgm:pt>
    <dgm:pt modelId="{367749C6-E8AC-4A96-9563-0AA77B55A951}">
      <dgm:prSet phldrT="[Text]" custT="1"/>
      <dgm:spPr/>
      <dgm:t>
        <a:bodyPr/>
        <a:lstStyle/>
        <a:p>
          <a:r>
            <a:rPr lang="en-US" sz="2800" b="1" dirty="0">
              <a:latin typeface="Times New Roman" pitchFamily="18" charset="0"/>
              <a:cs typeface="Times New Roman" pitchFamily="18" charset="0"/>
            </a:rPr>
            <a:t>3.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nhân</a:t>
          </a:r>
          <a:endParaRPr lang="en-US" sz="2800" b="1" dirty="0">
            <a:latin typeface="Times New Roman" pitchFamily="18" charset="0"/>
            <a:cs typeface="Times New Roman" pitchFamily="18" charset="0"/>
          </a:endParaRPr>
        </a:p>
      </dgm:t>
    </dgm:pt>
    <dgm:pt modelId="{CE7CC92A-5CA8-4F77-9A83-0C655186A087}" type="parTrans" cxnId="{1355BE3C-831A-4D3E-B83A-145F938FCEA9}">
      <dgm:prSet/>
      <dgm:spPr/>
      <dgm:t>
        <a:bodyPr/>
        <a:lstStyle/>
        <a:p>
          <a:endParaRPr lang="en-US"/>
        </a:p>
      </dgm:t>
    </dgm:pt>
    <dgm:pt modelId="{710E67BD-0DE0-4F02-B11C-A388C812EAA5}" type="sibTrans" cxnId="{1355BE3C-831A-4D3E-B83A-145F938FCEA9}">
      <dgm:prSet/>
      <dgm:spPr/>
      <dgm:t>
        <a:bodyPr/>
        <a:lstStyle/>
        <a:p>
          <a:endParaRPr lang="en-US"/>
        </a:p>
      </dgm:t>
    </dgm:pt>
    <dgm:pt modelId="{1137A2FD-FD36-4FE3-8717-31CEE437A286}">
      <dgm:prSet phldrT="[Text]" custT="1"/>
      <dgm:spPr/>
      <dgm:t>
        <a:bodyPr/>
        <a:lstStyle/>
        <a:p>
          <a:r>
            <a:rPr lang="en-US" sz="2800" b="1" dirty="0">
              <a:latin typeface="Times New Roman" pitchFamily="18" charset="0"/>
              <a:cs typeface="Times New Roman" pitchFamily="18" charset="0"/>
            </a:rPr>
            <a:t>4. </a:t>
          </a:r>
          <a:r>
            <a:rPr lang="en-US" sz="2800" b="1" dirty="0" err="1">
              <a:latin typeface="Times New Roman" pitchFamily="18" charset="0"/>
              <a:cs typeface="Times New Roman" pitchFamily="18" charset="0"/>
            </a:rPr>
            <a:t>Cách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phòng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bệnh</a:t>
          </a:r>
          <a:endParaRPr lang="en-US" sz="2800" b="1" dirty="0">
            <a:latin typeface="Times New Roman" pitchFamily="18" charset="0"/>
            <a:cs typeface="Times New Roman" pitchFamily="18" charset="0"/>
          </a:endParaRPr>
        </a:p>
      </dgm:t>
    </dgm:pt>
    <dgm:pt modelId="{3DB0BEF9-F027-4CC7-A77C-6D91DC7A4849}" type="parTrans" cxnId="{2FD18F00-FE01-447B-A2CD-DD3D96C3AA8F}">
      <dgm:prSet/>
      <dgm:spPr/>
      <dgm:t>
        <a:bodyPr/>
        <a:lstStyle/>
        <a:p>
          <a:endParaRPr lang="en-US"/>
        </a:p>
      </dgm:t>
    </dgm:pt>
    <dgm:pt modelId="{F00749BD-E794-4D1C-A256-C8249BEC3F36}" type="sibTrans" cxnId="{2FD18F00-FE01-447B-A2CD-DD3D96C3AA8F}">
      <dgm:prSet/>
      <dgm:spPr/>
      <dgm:t>
        <a:bodyPr/>
        <a:lstStyle/>
        <a:p>
          <a:endParaRPr lang="en-US"/>
        </a:p>
      </dgm:t>
    </dgm:pt>
    <dgm:pt modelId="{4F57F1B5-55C1-4D13-AE22-79669B3A1B7E}" type="pres">
      <dgm:prSet presAssocID="{E791CA6E-01AD-4E8C-847F-A37A7114E4E9}" presName="Name0" presStyleCnt="0">
        <dgm:presLayoutVars>
          <dgm:chMax val="1"/>
          <dgm:dir/>
          <dgm:animLvl val="ctr"/>
          <dgm:resizeHandles val="exact"/>
        </dgm:presLayoutVars>
      </dgm:prSet>
      <dgm:spPr/>
    </dgm:pt>
    <dgm:pt modelId="{20D6F0BE-6CA8-40EA-A868-B89E3F347435}" type="pres">
      <dgm:prSet presAssocID="{0EFC061F-5319-4E5E-8BDA-EA0D55D8C189}" presName="centerShape" presStyleLbl="node0" presStyleIdx="0" presStyleCnt="1" custScaleX="155863" custScaleY="117921"/>
      <dgm:spPr/>
    </dgm:pt>
    <dgm:pt modelId="{0F07B410-AA6E-4581-A56D-6079BBED8412}" type="pres">
      <dgm:prSet presAssocID="{D153F95C-58EE-4C03-986D-9290E5F02060}" presName="parTrans" presStyleLbl="sibTrans2D1" presStyleIdx="0" presStyleCnt="4" custScaleX="141928"/>
      <dgm:spPr/>
    </dgm:pt>
    <dgm:pt modelId="{EEE8279C-1329-42BA-9D4F-CADFB9C2AC7A}" type="pres">
      <dgm:prSet presAssocID="{D153F95C-58EE-4C03-986D-9290E5F02060}" presName="connectorText" presStyleLbl="sibTrans2D1" presStyleIdx="0" presStyleCnt="4"/>
      <dgm:spPr/>
    </dgm:pt>
    <dgm:pt modelId="{0963F3F5-1E6A-4D18-AB18-3FFF790EDAAC}" type="pres">
      <dgm:prSet presAssocID="{DC05899F-DC61-4462-A36D-6E7DFEB51235}" presName="node" presStyleLbl="node1" presStyleIdx="0" presStyleCnt="4" custScaleX="127914" custScaleY="101375" custRadScaleRad="131466" custRadScaleInc="-209656">
        <dgm:presLayoutVars>
          <dgm:bulletEnabled val="1"/>
        </dgm:presLayoutVars>
      </dgm:prSet>
      <dgm:spPr/>
    </dgm:pt>
    <dgm:pt modelId="{C8F145EA-EA00-4A4B-8C2E-BF179072689D}" type="pres">
      <dgm:prSet presAssocID="{E82E621E-B31C-46F2-8A84-865DAB13FBA4}" presName="parTrans" presStyleLbl="sibTrans2D1" presStyleIdx="1" presStyleCnt="4"/>
      <dgm:spPr/>
    </dgm:pt>
    <dgm:pt modelId="{5F6D161C-9DDA-4CAC-BB6E-7165DC5BAC10}" type="pres">
      <dgm:prSet presAssocID="{E82E621E-B31C-46F2-8A84-865DAB13FBA4}" presName="connectorText" presStyleLbl="sibTrans2D1" presStyleIdx="1" presStyleCnt="4"/>
      <dgm:spPr/>
    </dgm:pt>
    <dgm:pt modelId="{C41074C1-ED53-4053-B132-5068CAB761E7}" type="pres">
      <dgm:prSet presAssocID="{CF0152F4-14C7-417A-A5CA-7FF23C9F7B26}" presName="node" presStyleLbl="node1" presStyleIdx="1" presStyleCnt="4" custScaleX="131423" custScaleY="118963" custRadScaleRad="103364" custRadScaleInc="-200227">
        <dgm:presLayoutVars>
          <dgm:bulletEnabled val="1"/>
        </dgm:presLayoutVars>
      </dgm:prSet>
      <dgm:spPr/>
    </dgm:pt>
    <dgm:pt modelId="{6545EA22-0865-4DF9-A07F-DBD31AAF9621}" type="pres">
      <dgm:prSet presAssocID="{CE7CC92A-5CA8-4F77-9A83-0C655186A087}" presName="parTrans" presStyleLbl="sibTrans2D1" presStyleIdx="2" presStyleCnt="4" custScaleX="163873"/>
      <dgm:spPr/>
    </dgm:pt>
    <dgm:pt modelId="{A36B7009-4410-4ABA-AA0B-F31476F5DBF7}" type="pres">
      <dgm:prSet presAssocID="{CE7CC92A-5CA8-4F77-9A83-0C655186A087}" presName="connectorText" presStyleLbl="sibTrans2D1" presStyleIdx="2" presStyleCnt="4"/>
      <dgm:spPr/>
    </dgm:pt>
    <dgm:pt modelId="{32030CAC-CFD9-4416-B7E6-38C1FA6E99B6}" type="pres">
      <dgm:prSet presAssocID="{367749C6-E8AC-4A96-9563-0AA77B55A951}" presName="node" presStyleLbl="node1" presStyleIdx="2" presStyleCnt="4" custScaleX="120830" custScaleY="106466" custRadScaleRad="117149" custRadScaleInc="-206897">
        <dgm:presLayoutVars>
          <dgm:bulletEnabled val="1"/>
        </dgm:presLayoutVars>
      </dgm:prSet>
      <dgm:spPr/>
    </dgm:pt>
    <dgm:pt modelId="{BFE274AB-38B6-4507-AFDB-A93800E3CD6C}" type="pres">
      <dgm:prSet presAssocID="{3DB0BEF9-F027-4CC7-A77C-6D91DC7A4849}" presName="parTrans" presStyleLbl="sibTrans2D1" presStyleIdx="3" presStyleCnt="4"/>
      <dgm:spPr/>
    </dgm:pt>
    <dgm:pt modelId="{8B6453C4-1990-4037-AF0A-647DB84BE9CC}" type="pres">
      <dgm:prSet presAssocID="{3DB0BEF9-F027-4CC7-A77C-6D91DC7A4849}" presName="connectorText" presStyleLbl="sibTrans2D1" presStyleIdx="3" presStyleCnt="4"/>
      <dgm:spPr/>
    </dgm:pt>
    <dgm:pt modelId="{5A2487E8-72FA-4171-95A6-77FE42772CF4}" type="pres">
      <dgm:prSet presAssocID="{1137A2FD-FD36-4FE3-8717-31CEE437A286}" presName="node" presStyleLbl="node1" presStyleIdx="3" presStyleCnt="4" custScaleX="141784" custScaleY="113225" custRadScaleRad="87072" custRadScaleInc="-204284">
        <dgm:presLayoutVars>
          <dgm:bulletEnabled val="1"/>
        </dgm:presLayoutVars>
      </dgm:prSet>
      <dgm:spPr/>
    </dgm:pt>
  </dgm:ptLst>
  <dgm:cxnLst>
    <dgm:cxn modelId="{2FD18F00-FE01-447B-A2CD-DD3D96C3AA8F}" srcId="{0EFC061F-5319-4E5E-8BDA-EA0D55D8C189}" destId="{1137A2FD-FD36-4FE3-8717-31CEE437A286}" srcOrd="3" destOrd="0" parTransId="{3DB0BEF9-F027-4CC7-A77C-6D91DC7A4849}" sibTransId="{F00749BD-E794-4D1C-A256-C8249BEC3F36}"/>
    <dgm:cxn modelId="{AF169B0B-9F56-4524-BA06-012D85CA1809}" type="presOf" srcId="{D153F95C-58EE-4C03-986D-9290E5F02060}" destId="{EEE8279C-1329-42BA-9D4F-CADFB9C2AC7A}" srcOrd="1" destOrd="0" presId="urn:microsoft.com/office/officeart/2005/8/layout/radial5"/>
    <dgm:cxn modelId="{68863C11-018B-4D35-A9B7-6589CE1A9931}" type="presOf" srcId="{3DB0BEF9-F027-4CC7-A77C-6D91DC7A4849}" destId="{8B6453C4-1990-4037-AF0A-647DB84BE9CC}" srcOrd="1" destOrd="0" presId="urn:microsoft.com/office/officeart/2005/8/layout/radial5"/>
    <dgm:cxn modelId="{D62C9620-3CF3-48AE-9596-C70355339F52}" type="presOf" srcId="{3DB0BEF9-F027-4CC7-A77C-6D91DC7A4849}" destId="{BFE274AB-38B6-4507-AFDB-A93800E3CD6C}" srcOrd="0" destOrd="0" presId="urn:microsoft.com/office/officeart/2005/8/layout/radial5"/>
    <dgm:cxn modelId="{92E3CB23-C6CE-427E-8190-6160F7A84FC1}" type="presOf" srcId="{1137A2FD-FD36-4FE3-8717-31CEE437A286}" destId="{5A2487E8-72FA-4171-95A6-77FE42772CF4}" srcOrd="0" destOrd="0" presId="urn:microsoft.com/office/officeart/2005/8/layout/radial5"/>
    <dgm:cxn modelId="{1355BE3C-831A-4D3E-B83A-145F938FCEA9}" srcId="{0EFC061F-5319-4E5E-8BDA-EA0D55D8C189}" destId="{367749C6-E8AC-4A96-9563-0AA77B55A951}" srcOrd="2" destOrd="0" parTransId="{CE7CC92A-5CA8-4F77-9A83-0C655186A087}" sibTransId="{710E67BD-0DE0-4F02-B11C-A388C812EAA5}"/>
    <dgm:cxn modelId="{7FFCE83C-D033-4BBA-AE1F-7AD7B1D1DB5E}" type="presOf" srcId="{E82E621E-B31C-46F2-8A84-865DAB13FBA4}" destId="{5F6D161C-9DDA-4CAC-BB6E-7165DC5BAC10}" srcOrd="1" destOrd="0" presId="urn:microsoft.com/office/officeart/2005/8/layout/radial5"/>
    <dgm:cxn modelId="{5352613F-5789-4961-A513-90C36F3E5FB4}" type="presOf" srcId="{0EFC061F-5319-4E5E-8BDA-EA0D55D8C189}" destId="{20D6F0BE-6CA8-40EA-A868-B89E3F347435}" srcOrd="0" destOrd="0" presId="urn:microsoft.com/office/officeart/2005/8/layout/radial5"/>
    <dgm:cxn modelId="{B2C38640-9087-497D-B5F8-402491C02677}" type="presOf" srcId="{367749C6-E8AC-4A96-9563-0AA77B55A951}" destId="{32030CAC-CFD9-4416-B7E6-38C1FA6E99B6}" srcOrd="0" destOrd="0" presId="urn:microsoft.com/office/officeart/2005/8/layout/radial5"/>
    <dgm:cxn modelId="{6E4EAB79-3DD1-40BC-82B0-3F75A815A164}" type="presOf" srcId="{DC05899F-DC61-4462-A36D-6E7DFEB51235}" destId="{0963F3F5-1E6A-4D18-AB18-3FFF790EDAAC}" srcOrd="0" destOrd="0" presId="urn:microsoft.com/office/officeart/2005/8/layout/radial5"/>
    <dgm:cxn modelId="{3605A28E-60E7-4B4A-83BF-3CA5A5BF95DB}" type="presOf" srcId="{CF0152F4-14C7-417A-A5CA-7FF23C9F7B26}" destId="{C41074C1-ED53-4053-B132-5068CAB761E7}" srcOrd="0" destOrd="0" presId="urn:microsoft.com/office/officeart/2005/8/layout/radial5"/>
    <dgm:cxn modelId="{DB53D8A1-AA1A-4046-BE66-FEA2F312542D}" srcId="{0EFC061F-5319-4E5E-8BDA-EA0D55D8C189}" destId="{DC05899F-DC61-4462-A36D-6E7DFEB51235}" srcOrd="0" destOrd="0" parTransId="{D153F95C-58EE-4C03-986D-9290E5F02060}" sibTransId="{D77183E3-932B-496B-A83F-F6216A1E662C}"/>
    <dgm:cxn modelId="{8D7122C1-EC46-4737-9C6D-6061D923E93F}" type="presOf" srcId="{E791CA6E-01AD-4E8C-847F-A37A7114E4E9}" destId="{4F57F1B5-55C1-4D13-AE22-79669B3A1B7E}" srcOrd="0" destOrd="0" presId="urn:microsoft.com/office/officeart/2005/8/layout/radial5"/>
    <dgm:cxn modelId="{C1C815C4-A806-4BC5-A8EA-60EB11822949}" type="presOf" srcId="{E82E621E-B31C-46F2-8A84-865DAB13FBA4}" destId="{C8F145EA-EA00-4A4B-8C2E-BF179072689D}" srcOrd="0" destOrd="0" presId="urn:microsoft.com/office/officeart/2005/8/layout/radial5"/>
    <dgm:cxn modelId="{8DF6C5C5-149B-4D5A-899E-B89ED0D90110}" type="presOf" srcId="{D153F95C-58EE-4C03-986D-9290E5F02060}" destId="{0F07B410-AA6E-4581-A56D-6079BBED8412}" srcOrd="0" destOrd="0" presId="urn:microsoft.com/office/officeart/2005/8/layout/radial5"/>
    <dgm:cxn modelId="{DD6696D6-8F58-434E-87BB-68D304020200}" srcId="{0EFC061F-5319-4E5E-8BDA-EA0D55D8C189}" destId="{CF0152F4-14C7-417A-A5CA-7FF23C9F7B26}" srcOrd="1" destOrd="0" parTransId="{E82E621E-B31C-46F2-8A84-865DAB13FBA4}" sibTransId="{16758B20-38C4-42A7-9BE0-17234819C3FA}"/>
    <dgm:cxn modelId="{950FC6D7-997D-4F40-994F-57B7438544D9}" srcId="{E791CA6E-01AD-4E8C-847F-A37A7114E4E9}" destId="{0EFC061F-5319-4E5E-8BDA-EA0D55D8C189}" srcOrd="0" destOrd="0" parTransId="{A47F4834-684C-485E-8140-53FA388109D2}" sibTransId="{C69F06B9-9253-4591-9201-DF23E11C19CD}"/>
    <dgm:cxn modelId="{48EE15EB-0DBF-46E7-818F-8826F1FAAFEE}" type="presOf" srcId="{CE7CC92A-5CA8-4F77-9A83-0C655186A087}" destId="{6545EA22-0865-4DF9-A07F-DBD31AAF9621}" srcOrd="0" destOrd="0" presId="urn:microsoft.com/office/officeart/2005/8/layout/radial5"/>
    <dgm:cxn modelId="{3729CBFF-FA81-4AD4-8EC1-88A367EB54AF}" type="presOf" srcId="{CE7CC92A-5CA8-4F77-9A83-0C655186A087}" destId="{A36B7009-4410-4ABA-AA0B-F31476F5DBF7}" srcOrd="1" destOrd="0" presId="urn:microsoft.com/office/officeart/2005/8/layout/radial5"/>
    <dgm:cxn modelId="{28759676-3BCC-4B8C-A8D7-341917E3B1FC}" type="presParOf" srcId="{4F57F1B5-55C1-4D13-AE22-79669B3A1B7E}" destId="{20D6F0BE-6CA8-40EA-A868-B89E3F347435}" srcOrd="0" destOrd="0" presId="urn:microsoft.com/office/officeart/2005/8/layout/radial5"/>
    <dgm:cxn modelId="{DFA05BB6-0F95-48AB-B8CA-3D9E055EC580}" type="presParOf" srcId="{4F57F1B5-55C1-4D13-AE22-79669B3A1B7E}" destId="{0F07B410-AA6E-4581-A56D-6079BBED8412}" srcOrd="1" destOrd="0" presId="urn:microsoft.com/office/officeart/2005/8/layout/radial5"/>
    <dgm:cxn modelId="{583A794F-8699-4EB5-AD0D-73482D77753E}" type="presParOf" srcId="{0F07B410-AA6E-4581-A56D-6079BBED8412}" destId="{EEE8279C-1329-42BA-9D4F-CADFB9C2AC7A}" srcOrd="0" destOrd="0" presId="urn:microsoft.com/office/officeart/2005/8/layout/radial5"/>
    <dgm:cxn modelId="{923FD3A0-B116-402B-B1F7-AEEC24C6BD99}" type="presParOf" srcId="{4F57F1B5-55C1-4D13-AE22-79669B3A1B7E}" destId="{0963F3F5-1E6A-4D18-AB18-3FFF790EDAAC}" srcOrd="2" destOrd="0" presId="urn:microsoft.com/office/officeart/2005/8/layout/radial5"/>
    <dgm:cxn modelId="{C8C7AB3A-BC68-4174-A0AC-A2D175304CDD}" type="presParOf" srcId="{4F57F1B5-55C1-4D13-AE22-79669B3A1B7E}" destId="{C8F145EA-EA00-4A4B-8C2E-BF179072689D}" srcOrd="3" destOrd="0" presId="urn:microsoft.com/office/officeart/2005/8/layout/radial5"/>
    <dgm:cxn modelId="{8B205270-6668-4CBE-8818-F918D9E74616}" type="presParOf" srcId="{C8F145EA-EA00-4A4B-8C2E-BF179072689D}" destId="{5F6D161C-9DDA-4CAC-BB6E-7165DC5BAC10}" srcOrd="0" destOrd="0" presId="urn:microsoft.com/office/officeart/2005/8/layout/radial5"/>
    <dgm:cxn modelId="{B39A01A7-A718-4B96-923B-11FC7F3A8BDF}" type="presParOf" srcId="{4F57F1B5-55C1-4D13-AE22-79669B3A1B7E}" destId="{C41074C1-ED53-4053-B132-5068CAB761E7}" srcOrd="4" destOrd="0" presId="urn:microsoft.com/office/officeart/2005/8/layout/radial5"/>
    <dgm:cxn modelId="{AD207D59-F56F-49FA-871E-4184C9006E35}" type="presParOf" srcId="{4F57F1B5-55C1-4D13-AE22-79669B3A1B7E}" destId="{6545EA22-0865-4DF9-A07F-DBD31AAF9621}" srcOrd="5" destOrd="0" presId="urn:microsoft.com/office/officeart/2005/8/layout/radial5"/>
    <dgm:cxn modelId="{235F5E2C-5A69-4926-A364-20255349A067}" type="presParOf" srcId="{6545EA22-0865-4DF9-A07F-DBD31AAF9621}" destId="{A36B7009-4410-4ABA-AA0B-F31476F5DBF7}" srcOrd="0" destOrd="0" presId="urn:microsoft.com/office/officeart/2005/8/layout/radial5"/>
    <dgm:cxn modelId="{40804FD9-42D6-45FA-B8B2-095D492D7BBF}" type="presParOf" srcId="{4F57F1B5-55C1-4D13-AE22-79669B3A1B7E}" destId="{32030CAC-CFD9-4416-B7E6-38C1FA6E99B6}" srcOrd="6" destOrd="0" presId="urn:microsoft.com/office/officeart/2005/8/layout/radial5"/>
    <dgm:cxn modelId="{307D6330-0D2A-4FA7-84C8-C39C057B03A5}" type="presParOf" srcId="{4F57F1B5-55C1-4D13-AE22-79669B3A1B7E}" destId="{BFE274AB-38B6-4507-AFDB-A93800E3CD6C}" srcOrd="7" destOrd="0" presId="urn:microsoft.com/office/officeart/2005/8/layout/radial5"/>
    <dgm:cxn modelId="{09029B4D-FCCF-484B-BCBE-203FDC6D02D5}" type="presParOf" srcId="{BFE274AB-38B6-4507-AFDB-A93800E3CD6C}" destId="{8B6453C4-1990-4037-AF0A-647DB84BE9CC}" srcOrd="0" destOrd="0" presId="urn:microsoft.com/office/officeart/2005/8/layout/radial5"/>
    <dgm:cxn modelId="{99E97B62-BC63-44A0-82CE-754BC385A5AE}" type="presParOf" srcId="{4F57F1B5-55C1-4D13-AE22-79669B3A1B7E}" destId="{5A2487E8-72FA-4171-95A6-77FE42772CF4}" srcOrd="8"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78B411-C53E-4CE5-ACE9-65FF1DAE789C}"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n-US"/>
        </a:p>
      </dgm:t>
    </dgm:pt>
    <dgm:pt modelId="{7D3A7201-AFA6-4FFB-B7B0-7A4E10A55152}">
      <dgm:prSet phldrT="[Text]" custT="1">
        <dgm:style>
          <a:lnRef idx="2">
            <a:schemeClr val="accent1">
              <a:shade val="50000"/>
            </a:schemeClr>
          </a:lnRef>
          <a:fillRef idx="1">
            <a:schemeClr val="accent1"/>
          </a:fillRef>
          <a:effectRef idx="0">
            <a:schemeClr val="accent1"/>
          </a:effectRef>
          <a:fontRef idx="minor">
            <a:schemeClr val="lt1"/>
          </a:fontRef>
        </dgm:style>
      </dgm:prSet>
      <dgm:spPr>
        <a:ln/>
      </dgm:spPr>
      <dgm:t>
        <a:bodyPr/>
        <a:lstStyle/>
        <a:p>
          <a:pPr algn="just"/>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Bị</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hụt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hơi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khi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gắng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sức</a:t>
          </a:r>
          <a:r>
            <a:rPr lang="en-US" sz="2400" b="1" dirty="0">
              <a:solidFill>
                <a:srgbClr val="002060"/>
              </a:solidFill>
              <a:latin typeface="Times New Roman" pitchFamily="18" charset="0"/>
              <a:cs typeface="Times New Roman" pitchFamily="18" charset="0"/>
            </a:rPr>
            <a:t>.</a:t>
          </a:r>
          <a:endParaRPr lang="en-US" sz="2400" dirty="0">
            <a:solidFill>
              <a:srgbClr val="002060"/>
            </a:solidFill>
            <a:latin typeface="Times New Roman" pitchFamily="18" charset="0"/>
            <a:cs typeface="Times New Roman" pitchFamily="18" charset="0"/>
          </a:endParaRPr>
        </a:p>
      </dgm:t>
    </dgm:pt>
    <dgm:pt modelId="{F0320E17-806B-4997-B65D-881AAA53C5AA}" type="parTrans" cxnId="{041825E4-6961-432D-9295-699A3362C388}">
      <dgm:prSet/>
      <dgm:spPr/>
      <dgm:t>
        <a:bodyPr/>
        <a:lstStyle/>
        <a:p>
          <a:endParaRPr lang="en-US"/>
        </a:p>
      </dgm:t>
    </dgm:pt>
    <dgm:pt modelId="{38233F7C-4156-4D8F-851D-9EA194F6B8D1}" type="sibTrans" cxnId="{041825E4-6961-432D-9295-699A3362C388}">
      <dgm:prSet/>
      <dgm:spPr/>
      <dgm:t>
        <a:bodyPr/>
        <a:lstStyle/>
        <a:p>
          <a:endParaRPr lang="en-US"/>
        </a:p>
      </dgm:t>
    </dgm:pt>
    <dgm:pt modelId="{F44EB523-3A73-4408-A44A-153CE4329907}">
      <dgm:prSet phldrT="[Text]" custT="1">
        <dgm:style>
          <a:lnRef idx="3">
            <a:schemeClr val="lt1"/>
          </a:lnRef>
          <a:fillRef idx="1">
            <a:schemeClr val="accent1"/>
          </a:fillRef>
          <a:effectRef idx="1">
            <a:schemeClr val="accent1"/>
          </a:effectRef>
          <a:fontRef idx="minor">
            <a:schemeClr val="lt1"/>
          </a:fontRef>
        </dgm:style>
      </dgm:prSet>
      <dgm:spPr>
        <a:ln/>
      </dgm:spPr>
      <dgm:t>
        <a:bodyPr/>
        <a:lstStyle/>
        <a:p>
          <a:pPr algn="just"/>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Cân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nặng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nhiều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hơn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mức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trung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bình</a:t>
          </a:r>
          <a:r>
            <a:rPr lang="en-US" sz="2400" b="1" dirty="0">
              <a:solidFill>
                <a:srgbClr val="002060"/>
              </a:solidFill>
              <a:latin typeface="Times New Roman" pitchFamily="18" charset="0"/>
              <a:cs typeface="Times New Roman" pitchFamily="18" charset="0"/>
            </a:rPr>
            <a:t>  so </a:t>
          </a:r>
          <a:r>
            <a:rPr lang="en-US" sz="2400" b="1" dirty="0" err="1">
              <a:solidFill>
                <a:srgbClr val="002060"/>
              </a:solidFill>
              <a:latin typeface="Times New Roman" pitchFamily="18" charset="0"/>
              <a:cs typeface="Times New Roman" pitchFamily="18" charset="0"/>
            </a:rPr>
            <a:t>với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những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người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cùng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tuổi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cùng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chiều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cao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là</a:t>
          </a:r>
          <a:r>
            <a:rPr lang="en-US" sz="2400" b="1" dirty="0">
              <a:solidFill>
                <a:srgbClr val="002060"/>
              </a:solidFill>
              <a:latin typeface="Times New Roman" pitchFamily="18" charset="0"/>
              <a:cs typeface="Times New Roman" pitchFamily="18" charset="0"/>
            </a:rPr>
            <a:t> 20%.</a:t>
          </a:r>
          <a:endParaRPr lang="en-US" sz="2400" dirty="0">
            <a:latin typeface="Times New Roman" pitchFamily="18" charset="0"/>
            <a:cs typeface="Times New Roman" pitchFamily="18" charset="0"/>
          </a:endParaRPr>
        </a:p>
      </dgm:t>
    </dgm:pt>
    <dgm:pt modelId="{06CC1C94-73AB-4802-9E08-585BAE4A2F7F}">
      <dgm:prSet phldrT="[Text]" custT="1">
        <dgm:style>
          <a:lnRef idx="3">
            <a:schemeClr val="lt1"/>
          </a:lnRef>
          <a:fillRef idx="1">
            <a:schemeClr val="accent1"/>
          </a:fillRef>
          <a:effectRef idx="1">
            <a:schemeClr val="accent1"/>
          </a:effectRef>
          <a:fontRef idx="minor">
            <a:schemeClr val="lt1"/>
          </a:fontRef>
        </dgm:style>
      </dgm:prSet>
      <dgm:spPr>
        <a:ln/>
      </dgm:spPr>
      <dgm:t>
        <a:bodyPr/>
        <a:lstStyle/>
        <a:p>
          <a:pPr algn="just"/>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Có</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những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lớp</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mỡ</a:t>
          </a:r>
          <a:r>
            <a:rPr lang="en-US" sz="2400" b="1" dirty="0">
              <a:solidFill>
                <a:srgbClr val="002060"/>
              </a:solidFill>
              <a:latin typeface="Times New Roman" pitchFamily="18" charset="0"/>
              <a:cs typeface="Times New Roman" pitchFamily="18" charset="0"/>
            </a:rPr>
            <a:t> ở </a:t>
          </a:r>
          <a:r>
            <a:rPr lang="en-US" sz="2400" b="1" dirty="0" err="1">
              <a:solidFill>
                <a:srgbClr val="002060"/>
              </a:solidFill>
              <a:latin typeface="Times New Roman" pitchFamily="18" charset="0"/>
              <a:cs typeface="Times New Roman" pitchFamily="18" charset="0"/>
            </a:rPr>
            <a:t>quanh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đùi</a:t>
          </a:r>
          <a:r>
            <a:rPr lang="en-US" sz="2400" b="1" dirty="0">
              <a:solidFill>
                <a:srgbClr val="002060"/>
              </a:solidFill>
              <a:latin typeface="Times New Roman" pitchFamily="18" charset="0"/>
              <a:cs typeface="Times New Roman" pitchFamily="18" charset="0"/>
            </a:rPr>
            <a:t>, ở </a:t>
          </a:r>
          <a:r>
            <a:rPr lang="en-US" sz="2400" b="1" dirty="0" err="1">
              <a:solidFill>
                <a:srgbClr val="002060"/>
              </a:solidFill>
              <a:latin typeface="Times New Roman" pitchFamily="18" charset="0"/>
              <a:cs typeface="Times New Roman" pitchFamily="18" charset="0"/>
            </a:rPr>
            <a:t>cánh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tay</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trên</a:t>
          </a:r>
          <a:r>
            <a:rPr lang="en-US" sz="2400" b="1" dirty="0">
              <a:solidFill>
                <a:srgbClr val="002060"/>
              </a:solidFill>
              <a:latin typeface="Times New Roman" pitchFamily="18" charset="0"/>
              <a:cs typeface="Times New Roman" pitchFamily="18" charset="0"/>
            </a:rPr>
            <a:t>, ở </a:t>
          </a:r>
          <a:r>
            <a:rPr lang="en-US" sz="2400" b="1" dirty="0" err="1">
              <a:solidFill>
                <a:srgbClr val="002060"/>
              </a:solidFill>
              <a:latin typeface="Times New Roman" pitchFamily="18" charset="0"/>
              <a:cs typeface="Times New Roman" pitchFamily="18" charset="0"/>
            </a:rPr>
            <a:t>ngực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cằm</a:t>
          </a:r>
          <a:r>
            <a:rPr lang="en-US" sz="2400" b="1" dirty="0">
              <a:solidFill>
                <a:srgbClr val="002060"/>
              </a:solidFill>
              <a:latin typeface="Times New Roman" pitchFamily="18" charset="0"/>
              <a:cs typeface="Times New Roman" pitchFamily="18" charset="0"/>
            </a:rPr>
            <a:t>…</a:t>
          </a:r>
          <a:endParaRPr lang="en-US" sz="2400" dirty="0">
            <a:solidFill>
              <a:srgbClr val="002060"/>
            </a:solidFill>
            <a:latin typeface="Times New Roman" pitchFamily="18" charset="0"/>
            <a:cs typeface="Times New Roman" pitchFamily="18" charset="0"/>
          </a:endParaRPr>
        </a:p>
      </dgm:t>
    </dgm:pt>
    <dgm:pt modelId="{93196DDB-66A2-4ACB-9E96-1AEEC60DC8AB}">
      <dgm:prSet phldrT="[Text]" custT="1"/>
      <dgm:spPr>
        <a:solidFill>
          <a:srgbClr val="FFCCCC"/>
        </a:solidFill>
        <a:ln>
          <a:solidFill>
            <a:srgbClr val="FF0066"/>
          </a:solidFill>
        </a:ln>
      </dgm:spPr>
      <dgm:t>
        <a:bodyPr/>
        <a:lstStyle/>
        <a:p>
          <a:r>
            <a:rPr lang="en-US" sz="2800" b="1" dirty="0" err="1">
              <a:solidFill>
                <a:srgbClr val="0033CC"/>
              </a:solidFill>
              <a:latin typeface="Times New Roman" pitchFamily="18" charset="0"/>
              <a:cs typeface="Times New Roman" pitchFamily="18" charset="0"/>
            </a:rPr>
            <a:t>Dấu</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hiệu</a:t>
          </a:r>
          <a:endParaRPr lang="en-US" sz="2800" b="1" dirty="0">
            <a:solidFill>
              <a:srgbClr val="0033CC"/>
            </a:solidFill>
            <a:latin typeface="Times New Roman" pitchFamily="18" charset="0"/>
            <a:cs typeface="Times New Roman" pitchFamily="18" charset="0"/>
          </a:endParaRPr>
        </a:p>
        <a:p>
          <a:r>
            <a:rPr lang="en-US" sz="2800" b="1" dirty="0" err="1">
              <a:solidFill>
                <a:srgbClr val="0033CC"/>
              </a:solidFill>
              <a:latin typeface="Times New Roman" pitchFamily="18" charset="0"/>
              <a:cs typeface="Times New Roman" pitchFamily="18" charset="0"/>
            </a:rPr>
            <a:t>của</a:t>
          </a:r>
          <a:endParaRPr lang="en-US" sz="2800" b="1" dirty="0">
            <a:solidFill>
              <a:srgbClr val="0033CC"/>
            </a:solidFill>
            <a:latin typeface="Times New Roman" pitchFamily="18" charset="0"/>
            <a:cs typeface="Times New Roman" pitchFamily="18" charset="0"/>
          </a:endParaRPr>
        </a:p>
        <a:p>
          <a:r>
            <a:rPr lang="en-US" sz="2800" b="1" dirty="0" err="1">
              <a:solidFill>
                <a:srgbClr val="0033CC"/>
              </a:solidFill>
              <a:latin typeface="Times New Roman" pitchFamily="18" charset="0"/>
              <a:cs typeface="Times New Roman" pitchFamily="18" charset="0"/>
            </a:rPr>
            <a:t>bệnh</a:t>
          </a:r>
          <a:endParaRPr lang="en-US" sz="2800" b="1" dirty="0">
            <a:solidFill>
              <a:srgbClr val="0033CC"/>
            </a:solidFill>
            <a:latin typeface="Times New Roman" pitchFamily="18" charset="0"/>
            <a:cs typeface="Times New Roman" pitchFamily="18" charset="0"/>
          </a:endParaRPr>
        </a:p>
        <a:p>
          <a:r>
            <a:rPr lang="en-US" sz="2800" b="1" dirty="0" err="1">
              <a:solidFill>
                <a:srgbClr val="0033CC"/>
              </a:solidFill>
              <a:latin typeface="Times New Roman" pitchFamily="18" charset="0"/>
              <a:cs typeface="Times New Roman" pitchFamily="18" charset="0"/>
            </a:rPr>
            <a:t>béo</a:t>
          </a:r>
          <a:endParaRPr lang="en-US" sz="2800" b="1" dirty="0">
            <a:solidFill>
              <a:srgbClr val="0033CC"/>
            </a:solidFill>
            <a:latin typeface="Times New Roman" pitchFamily="18" charset="0"/>
            <a:cs typeface="Times New Roman" pitchFamily="18" charset="0"/>
          </a:endParaRPr>
        </a:p>
        <a:p>
          <a:r>
            <a:rPr lang="en-US" sz="2800" b="1" dirty="0" err="1">
              <a:solidFill>
                <a:srgbClr val="0033CC"/>
              </a:solidFill>
              <a:latin typeface="Times New Roman" pitchFamily="18" charset="0"/>
              <a:cs typeface="Times New Roman" pitchFamily="18" charset="0"/>
            </a:rPr>
            <a:t>phì</a:t>
          </a:r>
          <a:endParaRPr lang="en-US" sz="2800" dirty="0">
            <a:solidFill>
              <a:srgbClr val="0033CC"/>
            </a:solidFill>
            <a:latin typeface="Times New Roman" pitchFamily="18" charset="0"/>
            <a:cs typeface="Times New Roman" pitchFamily="18" charset="0"/>
          </a:endParaRPr>
        </a:p>
      </dgm:t>
    </dgm:pt>
    <dgm:pt modelId="{B5395F22-6E3A-4885-B8C9-8FE6056370C3}" type="sibTrans" cxnId="{6BAEAF9D-B48E-4DA9-A0A1-A403D6528AA6}">
      <dgm:prSet/>
      <dgm:spPr/>
      <dgm:t>
        <a:bodyPr/>
        <a:lstStyle/>
        <a:p>
          <a:endParaRPr lang="en-US"/>
        </a:p>
      </dgm:t>
    </dgm:pt>
    <dgm:pt modelId="{1A001256-E8FF-4654-AB8E-489A55A342D4}" type="parTrans" cxnId="{6BAEAF9D-B48E-4DA9-A0A1-A403D6528AA6}">
      <dgm:prSet/>
      <dgm:spPr/>
      <dgm:t>
        <a:bodyPr/>
        <a:lstStyle/>
        <a:p>
          <a:endParaRPr lang="en-US"/>
        </a:p>
      </dgm:t>
    </dgm:pt>
    <dgm:pt modelId="{9763233C-719F-43D3-AE7E-60C07E757651}" type="sibTrans" cxnId="{3AFCFEF5-6E94-418F-B416-2629DD69E42D}">
      <dgm:prSet/>
      <dgm:spPr/>
      <dgm:t>
        <a:bodyPr/>
        <a:lstStyle/>
        <a:p>
          <a:endParaRPr lang="en-US"/>
        </a:p>
      </dgm:t>
    </dgm:pt>
    <dgm:pt modelId="{C7D8D88D-6FC2-488C-9E97-024C7B5D8A4E}" type="parTrans" cxnId="{3AFCFEF5-6E94-418F-B416-2629DD69E42D}">
      <dgm:prSet/>
      <dgm:spPr/>
      <dgm:t>
        <a:bodyPr/>
        <a:lstStyle/>
        <a:p>
          <a:endParaRPr lang="en-US"/>
        </a:p>
      </dgm:t>
    </dgm:pt>
    <dgm:pt modelId="{992AC3AB-BA8A-42F1-8034-1A96EBCD758E}" type="sibTrans" cxnId="{D8AA7535-324B-494F-9FD7-1ABD7CAEABBC}">
      <dgm:prSet/>
      <dgm:spPr/>
      <dgm:t>
        <a:bodyPr/>
        <a:lstStyle/>
        <a:p>
          <a:endParaRPr lang="en-US"/>
        </a:p>
      </dgm:t>
    </dgm:pt>
    <dgm:pt modelId="{A8FFD2D3-D1E4-4148-A37B-A49B7A6E140B}" type="parTrans" cxnId="{D8AA7535-324B-494F-9FD7-1ABD7CAEABBC}">
      <dgm:prSet/>
      <dgm:spPr/>
      <dgm:t>
        <a:bodyPr/>
        <a:lstStyle/>
        <a:p>
          <a:endParaRPr lang="en-US"/>
        </a:p>
      </dgm:t>
    </dgm:pt>
    <dgm:pt modelId="{3DF8AEF3-82DA-4392-B0A8-D6409B6FDE94}" type="pres">
      <dgm:prSet presAssocID="{7878B411-C53E-4CE5-ACE9-65FF1DAE789C}" presName="diagram" presStyleCnt="0">
        <dgm:presLayoutVars>
          <dgm:chPref val="1"/>
          <dgm:dir/>
          <dgm:animOne val="branch"/>
          <dgm:animLvl val="lvl"/>
          <dgm:resizeHandles val="exact"/>
        </dgm:presLayoutVars>
      </dgm:prSet>
      <dgm:spPr/>
    </dgm:pt>
    <dgm:pt modelId="{21A0FDAF-58FF-46E9-92C7-D71D13FC2E60}" type="pres">
      <dgm:prSet presAssocID="{93196DDB-66A2-4ACB-9E96-1AEEC60DC8AB}" presName="root1" presStyleCnt="0"/>
      <dgm:spPr/>
    </dgm:pt>
    <dgm:pt modelId="{4002F394-544F-43C1-B8C6-F8FD5933D132}" type="pres">
      <dgm:prSet presAssocID="{93196DDB-66A2-4ACB-9E96-1AEEC60DC8AB}" presName="LevelOneTextNode" presStyleLbl="node0" presStyleIdx="0" presStyleCnt="1" custScaleX="42832" custScaleY="239883" custLinFactNeighborX="1595" custLinFactNeighborY="1736">
        <dgm:presLayoutVars>
          <dgm:chPref val="3"/>
        </dgm:presLayoutVars>
      </dgm:prSet>
      <dgm:spPr/>
    </dgm:pt>
    <dgm:pt modelId="{C787E37B-DF6A-4CDC-ABB7-EC58F40A9969}" type="pres">
      <dgm:prSet presAssocID="{93196DDB-66A2-4ACB-9E96-1AEEC60DC8AB}" presName="level2hierChild" presStyleCnt="0"/>
      <dgm:spPr/>
    </dgm:pt>
    <dgm:pt modelId="{4E7199F6-D99C-4A7A-B00F-6F18D169394F}" type="pres">
      <dgm:prSet presAssocID="{A8FFD2D3-D1E4-4148-A37B-A49B7A6E140B}" presName="conn2-1" presStyleLbl="parChTrans1D2" presStyleIdx="0" presStyleCnt="3"/>
      <dgm:spPr/>
    </dgm:pt>
    <dgm:pt modelId="{EA3FB3DB-E993-4CA7-92C3-6C02B8646906}" type="pres">
      <dgm:prSet presAssocID="{A8FFD2D3-D1E4-4148-A37B-A49B7A6E140B}" presName="connTx" presStyleLbl="parChTrans1D2" presStyleIdx="0" presStyleCnt="3"/>
      <dgm:spPr/>
    </dgm:pt>
    <dgm:pt modelId="{5623B758-B403-4957-AA6F-003804626264}" type="pres">
      <dgm:prSet presAssocID="{06CC1C94-73AB-4802-9E08-585BAE4A2F7F}" presName="root2" presStyleCnt="0"/>
      <dgm:spPr/>
    </dgm:pt>
    <dgm:pt modelId="{597B6A3F-FB9D-4062-B2D0-DEDDAB3FABFE}" type="pres">
      <dgm:prSet presAssocID="{06CC1C94-73AB-4802-9E08-585BAE4A2F7F}" presName="LevelTwoTextNode" presStyleLbl="node2" presStyleIdx="0" presStyleCnt="3" custScaleX="185810" custLinFactNeighborX="239" custLinFactNeighborY="573">
        <dgm:presLayoutVars>
          <dgm:chPref val="3"/>
        </dgm:presLayoutVars>
      </dgm:prSet>
      <dgm:spPr/>
    </dgm:pt>
    <dgm:pt modelId="{2ED55C9E-5C77-4217-9440-9984FEDB9748}" type="pres">
      <dgm:prSet presAssocID="{06CC1C94-73AB-4802-9E08-585BAE4A2F7F}" presName="level3hierChild" presStyleCnt="0"/>
      <dgm:spPr/>
    </dgm:pt>
    <dgm:pt modelId="{DF8048C8-8290-488B-8F2C-6CDEBC14F98F}" type="pres">
      <dgm:prSet presAssocID="{C7D8D88D-6FC2-488C-9E97-024C7B5D8A4E}" presName="conn2-1" presStyleLbl="parChTrans1D2" presStyleIdx="1" presStyleCnt="3"/>
      <dgm:spPr/>
    </dgm:pt>
    <dgm:pt modelId="{4C3926DB-4458-43C5-A912-D1B27ADF831A}" type="pres">
      <dgm:prSet presAssocID="{C7D8D88D-6FC2-488C-9E97-024C7B5D8A4E}" presName="connTx" presStyleLbl="parChTrans1D2" presStyleIdx="1" presStyleCnt="3"/>
      <dgm:spPr/>
    </dgm:pt>
    <dgm:pt modelId="{E67FC704-3309-4391-B497-2DDABF538C8A}" type="pres">
      <dgm:prSet presAssocID="{F44EB523-3A73-4408-A44A-153CE4329907}" presName="root2" presStyleCnt="0"/>
      <dgm:spPr/>
    </dgm:pt>
    <dgm:pt modelId="{E210BB7A-FC11-4000-8095-BB9232455B0A}" type="pres">
      <dgm:prSet presAssocID="{F44EB523-3A73-4408-A44A-153CE4329907}" presName="LevelTwoTextNode" presStyleLbl="node2" presStyleIdx="1" presStyleCnt="3" custScaleX="184245" custScaleY="119091" custLinFactNeighborX="1000" custLinFactNeighborY="231">
        <dgm:presLayoutVars>
          <dgm:chPref val="3"/>
        </dgm:presLayoutVars>
      </dgm:prSet>
      <dgm:spPr/>
    </dgm:pt>
    <dgm:pt modelId="{E73D21C9-A469-4EC1-944C-6C4528DE83A9}" type="pres">
      <dgm:prSet presAssocID="{F44EB523-3A73-4408-A44A-153CE4329907}" presName="level3hierChild" presStyleCnt="0"/>
      <dgm:spPr/>
    </dgm:pt>
    <dgm:pt modelId="{C560C6DF-06EC-43B3-831C-ED9287945230}" type="pres">
      <dgm:prSet presAssocID="{F0320E17-806B-4997-B65D-881AAA53C5AA}" presName="conn2-1" presStyleLbl="parChTrans1D2" presStyleIdx="2" presStyleCnt="3"/>
      <dgm:spPr/>
    </dgm:pt>
    <dgm:pt modelId="{98A3139B-DD7B-4ED3-BA0D-62D8685DFC9A}" type="pres">
      <dgm:prSet presAssocID="{F0320E17-806B-4997-B65D-881AAA53C5AA}" presName="connTx" presStyleLbl="parChTrans1D2" presStyleIdx="2" presStyleCnt="3"/>
      <dgm:spPr/>
    </dgm:pt>
    <dgm:pt modelId="{4E8ED8CA-6B2A-46C4-9B95-387F9518B309}" type="pres">
      <dgm:prSet presAssocID="{7D3A7201-AFA6-4FFB-B7B0-7A4E10A55152}" presName="root2" presStyleCnt="0"/>
      <dgm:spPr/>
    </dgm:pt>
    <dgm:pt modelId="{83110ED2-DBF9-447F-A4CA-6C2C7CF4D2C9}" type="pres">
      <dgm:prSet presAssocID="{7D3A7201-AFA6-4FFB-B7B0-7A4E10A55152}" presName="LevelTwoTextNode" presStyleLbl="node2" presStyleIdx="2" presStyleCnt="3" custScaleX="184637">
        <dgm:presLayoutVars>
          <dgm:chPref val="3"/>
        </dgm:presLayoutVars>
      </dgm:prSet>
      <dgm:spPr/>
    </dgm:pt>
    <dgm:pt modelId="{A2A03738-65F3-4C6B-A4D4-6DBE48F91AC4}" type="pres">
      <dgm:prSet presAssocID="{7D3A7201-AFA6-4FFB-B7B0-7A4E10A55152}" presName="level3hierChild" presStyleCnt="0"/>
      <dgm:spPr/>
    </dgm:pt>
  </dgm:ptLst>
  <dgm:cxnLst>
    <dgm:cxn modelId="{D8AA7535-324B-494F-9FD7-1ABD7CAEABBC}" srcId="{93196DDB-66A2-4ACB-9E96-1AEEC60DC8AB}" destId="{06CC1C94-73AB-4802-9E08-585BAE4A2F7F}" srcOrd="0" destOrd="0" parTransId="{A8FFD2D3-D1E4-4148-A37B-A49B7A6E140B}" sibTransId="{992AC3AB-BA8A-42F1-8034-1A96EBCD758E}"/>
    <dgm:cxn modelId="{EEE25636-CAC4-4BC6-8DD3-D54425AFE31F}" type="presOf" srcId="{F0320E17-806B-4997-B65D-881AAA53C5AA}" destId="{C560C6DF-06EC-43B3-831C-ED9287945230}" srcOrd="0" destOrd="0" presId="urn:microsoft.com/office/officeart/2005/8/layout/hierarchy2"/>
    <dgm:cxn modelId="{FE4D4D3E-77B3-4938-BD9C-C2BB6F7F7E3B}" type="presOf" srcId="{F44EB523-3A73-4408-A44A-153CE4329907}" destId="{E210BB7A-FC11-4000-8095-BB9232455B0A}" srcOrd="0" destOrd="0" presId="urn:microsoft.com/office/officeart/2005/8/layout/hierarchy2"/>
    <dgm:cxn modelId="{A1180067-3EEE-4142-AC32-ADF8F8EB8FFE}" type="presOf" srcId="{7878B411-C53E-4CE5-ACE9-65FF1DAE789C}" destId="{3DF8AEF3-82DA-4392-B0A8-D6409B6FDE94}" srcOrd="0" destOrd="0" presId="urn:microsoft.com/office/officeart/2005/8/layout/hierarchy2"/>
    <dgm:cxn modelId="{6BAEAF9D-B48E-4DA9-A0A1-A403D6528AA6}" srcId="{7878B411-C53E-4CE5-ACE9-65FF1DAE789C}" destId="{93196DDB-66A2-4ACB-9E96-1AEEC60DC8AB}" srcOrd="0" destOrd="0" parTransId="{1A001256-E8FF-4654-AB8E-489A55A342D4}" sibTransId="{B5395F22-6E3A-4885-B8C9-8FE6056370C3}"/>
    <dgm:cxn modelId="{A12CA1A5-DC51-471C-84AC-E7CAC1249398}" type="presOf" srcId="{C7D8D88D-6FC2-488C-9E97-024C7B5D8A4E}" destId="{4C3926DB-4458-43C5-A912-D1B27ADF831A}" srcOrd="1" destOrd="0" presId="urn:microsoft.com/office/officeart/2005/8/layout/hierarchy2"/>
    <dgm:cxn modelId="{55D8DEC3-CFB4-4729-BCBD-46800B13A6D3}" type="presOf" srcId="{93196DDB-66A2-4ACB-9E96-1AEEC60DC8AB}" destId="{4002F394-544F-43C1-B8C6-F8FD5933D132}" srcOrd="0" destOrd="0" presId="urn:microsoft.com/office/officeart/2005/8/layout/hierarchy2"/>
    <dgm:cxn modelId="{603DF7C4-10D4-468A-ADDB-CE0A87C1810C}" type="presOf" srcId="{7D3A7201-AFA6-4FFB-B7B0-7A4E10A55152}" destId="{83110ED2-DBF9-447F-A4CA-6C2C7CF4D2C9}" srcOrd="0" destOrd="0" presId="urn:microsoft.com/office/officeart/2005/8/layout/hierarchy2"/>
    <dgm:cxn modelId="{564379C6-9A97-46E5-B462-9831FAB92555}" type="presOf" srcId="{A8FFD2D3-D1E4-4148-A37B-A49B7A6E140B}" destId="{4E7199F6-D99C-4A7A-B00F-6F18D169394F}" srcOrd="0" destOrd="0" presId="urn:microsoft.com/office/officeart/2005/8/layout/hierarchy2"/>
    <dgm:cxn modelId="{2A571ECD-CF5D-4EC2-A9E0-7AF5B6903638}" type="presOf" srcId="{C7D8D88D-6FC2-488C-9E97-024C7B5D8A4E}" destId="{DF8048C8-8290-488B-8F2C-6CDEBC14F98F}" srcOrd="0" destOrd="0" presId="urn:microsoft.com/office/officeart/2005/8/layout/hierarchy2"/>
    <dgm:cxn modelId="{041825E4-6961-432D-9295-699A3362C388}" srcId="{93196DDB-66A2-4ACB-9E96-1AEEC60DC8AB}" destId="{7D3A7201-AFA6-4FFB-B7B0-7A4E10A55152}" srcOrd="2" destOrd="0" parTransId="{F0320E17-806B-4997-B65D-881AAA53C5AA}" sibTransId="{38233F7C-4156-4D8F-851D-9EA194F6B8D1}"/>
    <dgm:cxn modelId="{9E5ADFE7-315F-4D08-B2E0-C9A83B1F9C32}" type="presOf" srcId="{F0320E17-806B-4997-B65D-881AAA53C5AA}" destId="{98A3139B-DD7B-4ED3-BA0D-62D8685DFC9A}" srcOrd="1" destOrd="0" presId="urn:microsoft.com/office/officeart/2005/8/layout/hierarchy2"/>
    <dgm:cxn modelId="{FD2F64EE-53C4-40E8-BD77-979A5B8DC3CD}" type="presOf" srcId="{06CC1C94-73AB-4802-9E08-585BAE4A2F7F}" destId="{597B6A3F-FB9D-4062-B2D0-DEDDAB3FABFE}" srcOrd="0" destOrd="0" presId="urn:microsoft.com/office/officeart/2005/8/layout/hierarchy2"/>
    <dgm:cxn modelId="{3AFCFEF5-6E94-418F-B416-2629DD69E42D}" srcId="{93196DDB-66A2-4ACB-9E96-1AEEC60DC8AB}" destId="{F44EB523-3A73-4408-A44A-153CE4329907}" srcOrd="1" destOrd="0" parTransId="{C7D8D88D-6FC2-488C-9E97-024C7B5D8A4E}" sibTransId="{9763233C-719F-43D3-AE7E-60C07E757651}"/>
    <dgm:cxn modelId="{B460A5FA-3D6D-4C7C-B8E9-A3E4D5104D6F}" type="presOf" srcId="{A8FFD2D3-D1E4-4148-A37B-A49B7A6E140B}" destId="{EA3FB3DB-E993-4CA7-92C3-6C02B8646906}" srcOrd="1" destOrd="0" presId="urn:microsoft.com/office/officeart/2005/8/layout/hierarchy2"/>
    <dgm:cxn modelId="{A75DB513-B320-4222-A218-A3186CCCC58D}" type="presParOf" srcId="{3DF8AEF3-82DA-4392-B0A8-D6409B6FDE94}" destId="{21A0FDAF-58FF-46E9-92C7-D71D13FC2E60}" srcOrd="0" destOrd="0" presId="urn:microsoft.com/office/officeart/2005/8/layout/hierarchy2"/>
    <dgm:cxn modelId="{97091CC5-9144-4617-9F70-7C264F56111E}" type="presParOf" srcId="{21A0FDAF-58FF-46E9-92C7-D71D13FC2E60}" destId="{4002F394-544F-43C1-B8C6-F8FD5933D132}" srcOrd="0" destOrd="0" presId="urn:microsoft.com/office/officeart/2005/8/layout/hierarchy2"/>
    <dgm:cxn modelId="{EEA3DAD1-3214-476D-9135-CC74AEF66654}" type="presParOf" srcId="{21A0FDAF-58FF-46E9-92C7-D71D13FC2E60}" destId="{C787E37B-DF6A-4CDC-ABB7-EC58F40A9969}" srcOrd="1" destOrd="0" presId="urn:microsoft.com/office/officeart/2005/8/layout/hierarchy2"/>
    <dgm:cxn modelId="{F0AF33DF-8B10-4546-9868-09190D17DC43}" type="presParOf" srcId="{C787E37B-DF6A-4CDC-ABB7-EC58F40A9969}" destId="{4E7199F6-D99C-4A7A-B00F-6F18D169394F}" srcOrd="0" destOrd="0" presId="urn:microsoft.com/office/officeart/2005/8/layout/hierarchy2"/>
    <dgm:cxn modelId="{0674FA91-8C0B-46F1-9502-4A7B4C4FF1D2}" type="presParOf" srcId="{4E7199F6-D99C-4A7A-B00F-6F18D169394F}" destId="{EA3FB3DB-E993-4CA7-92C3-6C02B8646906}" srcOrd="0" destOrd="0" presId="urn:microsoft.com/office/officeart/2005/8/layout/hierarchy2"/>
    <dgm:cxn modelId="{C751BD36-14BB-4385-8AEC-4AE3E459FF78}" type="presParOf" srcId="{C787E37B-DF6A-4CDC-ABB7-EC58F40A9969}" destId="{5623B758-B403-4957-AA6F-003804626264}" srcOrd="1" destOrd="0" presId="urn:microsoft.com/office/officeart/2005/8/layout/hierarchy2"/>
    <dgm:cxn modelId="{A4C94371-6083-4F83-BFFD-16A58577C001}" type="presParOf" srcId="{5623B758-B403-4957-AA6F-003804626264}" destId="{597B6A3F-FB9D-4062-B2D0-DEDDAB3FABFE}" srcOrd="0" destOrd="0" presId="urn:microsoft.com/office/officeart/2005/8/layout/hierarchy2"/>
    <dgm:cxn modelId="{03A7E1ED-5803-4BB3-9C8E-F222B9A9852B}" type="presParOf" srcId="{5623B758-B403-4957-AA6F-003804626264}" destId="{2ED55C9E-5C77-4217-9440-9984FEDB9748}" srcOrd="1" destOrd="0" presId="urn:microsoft.com/office/officeart/2005/8/layout/hierarchy2"/>
    <dgm:cxn modelId="{C5DE9492-BF74-4202-9FD2-50E543A04CF9}" type="presParOf" srcId="{C787E37B-DF6A-4CDC-ABB7-EC58F40A9969}" destId="{DF8048C8-8290-488B-8F2C-6CDEBC14F98F}" srcOrd="2" destOrd="0" presId="urn:microsoft.com/office/officeart/2005/8/layout/hierarchy2"/>
    <dgm:cxn modelId="{2A3417C9-3740-449D-8CE6-9588860C796E}" type="presParOf" srcId="{DF8048C8-8290-488B-8F2C-6CDEBC14F98F}" destId="{4C3926DB-4458-43C5-A912-D1B27ADF831A}" srcOrd="0" destOrd="0" presId="urn:microsoft.com/office/officeart/2005/8/layout/hierarchy2"/>
    <dgm:cxn modelId="{787EB023-91AD-409D-A4E9-9207369DCA2B}" type="presParOf" srcId="{C787E37B-DF6A-4CDC-ABB7-EC58F40A9969}" destId="{E67FC704-3309-4391-B497-2DDABF538C8A}" srcOrd="3" destOrd="0" presId="urn:microsoft.com/office/officeart/2005/8/layout/hierarchy2"/>
    <dgm:cxn modelId="{FCE49ACB-B59A-48E4-9833-2403089CB9F5}" type="presParOf" srcId="{E67FC704-3309-4391-B497-2DDABF538C8A}" destId="{E210BB7A-FC11-4000-8095-BB9232455B0A}" srcOrd="0" destOrd="0" presId="urn:microsoft.com/office/officeart/2005/8/layout/hierarchy2"/>
    <dgm:cxn modelId="{246D2237-BD02-4D10-87A3-A286B9DB027D}" type="presParOf" srcId="{E67FC704-3309-4391-B497-2DDABF538C8A}" destId="{E73D21C9-A469-4EC1-944C-6C4528DE83A9}" srcOrd="1" destOrd="0" presId="urn:microsoft.com/office/officeart/2005/8/layout/hierarchy2"/>
    <dgm:cxn modelId="{1B91A96A-6E9E-46C6-9A9E-814D70FD1EBA}" type="presParOf" srcId="{C787E37B-DF6A-4CDC-ABB7-EC58F40A9969}" destId="{C560C6DF-06EC-43B3-831C-ED9287945230}" srcOrd="4" destOrd="0" presId="urn:microsoft.com/office/officeart/2005/8/layout/hierarchy2"/>
    <dgm:cxn modelId="{1BF28487-3F7F-4189-B381-C257300B8549}" type="presParOf" srcId="{C560C6DF-06EC-43B3-831C-ED9287945230}" destId="{98A3139B-DD7B-4ED3-BA0D-62D8685DFC9A}" srcOrd="0" destOrd="0" presId="urn:microsoft.com/office/officeart/2005/8/layout/hierarchy2"/>
    <dgm:cxn modelId="{74128CF9-DCCC-4698-9EA7-5ECFBC28898A}" type="presParOf" srcId="{C787E37B-DF6A-4CDC-ABB7-EC58F40A9969}" destId="{4E8ED8CA-6B2A-46C4-9B95-387F9518B309}" srcOrd="5" destOrd="0" presId="urn:microsoft.com/office/officeart/2005/8/layout/hierarchy2"/>
    <dgm:cxn modelId="{85A40935-F610-4535-8587-97364311C476}" type="presParOf" srcId="{4E8ED8CA-6B2A-46C4-9B95-387F9518B309}" destId="{83110ED2-DBF9-447F-A4CA-6C2C7CF4D2C9}" srcOrd="0" destOrd="0" presId="urn:microsoft.com/office/officeart/2005/8/layout/hierarchy2"/>
    <dgm:cxn modelId="{E2E3FEB7-416B-4D18-B52C-C90DC28E5910}" type="presParOf" srcId="{4E8ED8CA-6B2A-46C4-9B95-387F9518B309}" destId="{A2A03738-65F3-4C6B-A4D4-6DBE48F91AC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A3FD31-4E87-4B88-8B92-7BEEBB1F43E6}" type="doc">
      <dgm:prSet loTypeId="urn:microsoft.com/office/officeart/2005/8/layout/pyramid2" loCatId="pyramid" qsTypeId="urn:microsoft.com/office/officeart/2005/8/quickstyle/simple1" qsCatId="simple" csTypeId="urn:microsoft.com/office/officeart/2005/8/colors/accent1_2" csCatId="accent1" phldr="1"/>
      <dgm:spPr/>
    </dgm:pt>
    <dgm:pt modelId="{1CA42595-AD2F-426B-B399-88EAD58F9202}">
      <dgm:prSet phldrT="[Text]" custT="1"/>
      <dgm:spPr/>
      <dgm:t>
        <a:bodyPr/>
        <a:lstStyle/>
        <a:p>
          <a:r>
            <a:rPr lang="en-US" sz="2400" b="1" dirty="0" err="1">
              <a:solidFill>
                <a:srgbClr val="0033CC"/>
              </a:solidFill>
              <a:latin typeface="Times New Roman" panose="02020603050405020304" pitchFamily="18" charset="0"/>
              <a:cs typeface="Times New Roman" panose="02020603050405020304" pitchFamily="18" charset="0"/>
            </a:rPr>
            <a:t>Không</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thoải</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mái</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trong</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cuộc</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sống</a:t>
          </a:r>
          <a:r>
            <a:rPr lang="en-US" sz="2400" b="1" dirty="0">
              <a:solidFill>
                <a:srgbClr val="0033CC"/>
              </a:solidFill>
              <a:latin typeface="Times New Roman" panose="02020603050405020304" pitchFamily="18" charset="0"/>
              <a:cs typeface="Times New Roman" panose="02020603050405020304" pitchFamily="18" charset="0"/>
            </a:rPr>
            <a:t> </a:t>
          </a:r>
          <a:r>
            <a:rPr lang="vi-VN" sz="2400" b="1" dirty="0">
              <a:solidFill>
                <a:srgbClr val="0033CC"/>
              </a:solidFill>
              <a:latin typeface="Times New Roman" panose="02020603050405020304" pitchFamily="18" charset="0"/>
              <a:cs typeface="Times New Roman" panose="02020603050405020304" pitchFamily="18" charset="0"/>
            </a:rPr>
            <a:t>(</a:t>
          </a:r>
          <a:r>
            <a:rPr lang="vi-VN" sz="2400" b="1" i="1" dirty="0">
              <a:solidFill>
                <a:srgbClr val="0033CC"/>
              </a:solidFill>
              <a:latin typeface="Times New Roman" panose="02020603050405020304" pitchFamily="18" charset="0"/>
              <a:cs typeface="Times New Roman" panose="02020603050405020304" pitchFamily="18" charset="0"/>
            </a:rPr>
            <a:t>khó chịu khi trời nóng,</a:t>
          </a:r>
          <a:r>
            <a:rPr lang="en-US" sz="2400" b="1" i="1" dirty="0">
              <a:solidFill>
                <a:srgbClr val="0033CC"/>
              </a:solidFill>
              <a:latin typeface="Times New Roman" panose="02020603050405020304" pitchFamily="18" charset="0"/>
              <a:cs typeface="Times New Roman" panose="02020603050405020304" pitchFamily="18" charset="0"/>
            </a:rPr>
            <a:t> </a:t>
          </a:r>
          <a:r>
            <a:rPr lang="vi-VN" sz="2400" b="1" i="1" dirty="0">
              <a:solidFill>
                <a:srgbClr val="0033CC"/>
              </a:solidFill>
              <a:latin typeface="Times New Roman" panose="02020603050405020304" pitchFamily="18" charset="0"/>
              <a:cs typeface="Times New Roman" panose="02020603050405020304" pitchFamily="18" charset="0"/>
            </a:rPr>
            <a:t>mệt mỏi toàn thân, tê </a:t>
          </a:r>
          <a:r>
            <a:rPr lang="en-US" sz="2400" b="1" i="1" dirty="0" err="1">
              <a:solidFill>
                <a:srgbClr val="0033CC"/>
              </a:solidFill>
              <a:latin typeface="Times New Roman" panose="02020603050405020304" pitchFamily="18" charset="0"/>
              <a:cs typeface="Times New Roman" panose="02020603050405020304" pitchFamily="18" charset="0"/>
            </a:rPr>
            <a:t>buồn</a:t>
          </a:r>
          <a:r>
            <a:rPr lang="en-US" sz="2400" b="1" i="1" dirty="0">
              <a:solidFill>
                <a:srgbClr val="0033CC"/>
              </a:solidFill>
              <a:latin typeface="Times New Roman" panose="02020603050405020304" pitchFamily="18" charset="0"/>
              <a:cs typeface="Times New Roman" panose="02020603050405020304" pitchFamily="18" charset="0"/>
            </a:rPr>
            <a:t> </a:t>
          </a:r>
          <a:r>
            <a:rPr lang="vi-VN" sz="2400" b="1" i="1" dirty="0">
              <a:solidFill>
                <a:srgbClr val="0033CC"/>
              </a:solidFill>
              <a:latin typeface="Times New Roman" panose="02020603050405020304" pitchFamily="18" charset="0"/>
              <a:cs typeface="Times New Roman" panose="02020603050405020304" pitchFamily="18" charset="0"/>
            </a:rPr>
            <a:t>ở 2 chân</a:t>
          </a:r>
          <a:r>
            <a:rPr lang="en-US" sz="2400" b="1" i="1" dirty="0">
              <a:solidFill>
                <a:srgbClr val="0033CC"/>
              </a:solidFill>
              <a:latin typeface="Times New Roman" panose="02020603050405020304" pitchFamily="18" charset="0"/>
              <a:cs typeface="Times New Roman" panose="02020603050405020304" pitchFamily="18" charset="0"/>
            </a:rPr>
            <a:t>, ….)</a:t>
          </a:r>
          <a:endParaRPr lang="en-US" sz="2400" dirty="0"/>
        </a:p>
      </dgm:t>
    </dgm:pt>
    <dgm:pt modelId="{4DF52BFC-BAEC-4FA7-B0B4-B4A51A1A57B9}" type="parTrans" cxnId="{CF7C685C-34F5-4272-B90C-C8615C2A6CE9}">
      <dgm:prSet/>
      <dgm:spPr/>
      <dgm:t>
        <a:bodyPr/>
        <a:lstStyle/>
        <a:p>
          <a:endParaRPr lang="en-US"/>
        </a:p>
      </dgm:t>
    </dgm:pt>
    <dgm:pt modelId="{E91B54F8-1697-43CC-9131-143FFC6C1BFA}" type="sibTrans" cxnId="{CF7C685C-34F5-4272-B90C-C8615C2A6CE9}">
      <dgm:prSet/>
      <dgm:spPr/>
      <dgm:t>
        <a:bodyPr/>
        <a:lstStyle/>
        <a:p>
          <a:endParaRPr lang="en-US"/>
        </a:p>
      </dgm:t>
    </dgm:pt>
    <dgm:pt modelId="{21158B6A-25C2-46ED-960C-078F1CBA6044}">
      <dgm:prSet phldrT="[Text]" custT="1"/>
      <dgm:spPr/>
      <dgm:t>
        <a:bodyPr/>
        <a:lstStyle/>
        <a:p>
          <a:r>
            <a:rPr lang="en-US" sz="2400" b="1" dirty="0" err="1">
              <a:solidFill>
                <a:srgbClr val="0033CC"/>
              </a:solidFill>
              <a:latin typeface="Times New Roman" panose="02020603050405020304" pitchFamily="18" charset="0"/>
              <a:cs typeface="Times New Roman" panose="02020603050405020304" pitchFamily="18" charset="0"/>
            </a:rPr>
            <a:t>Có</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nguy</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cơ</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mắc</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các</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bệnh</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về</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tim</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mạch</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tiểu</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đường</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huyết</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áp</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cao</a:t>
          </a:r>
          <a:r>
            <a:rPr lang="en-US" sz="2400" b="1" dirty="0">
              <a:solidFill>
                <a:srgbClr val="0033CC"/>
              </a:solidFill>
              <a:latin typeface="Times New Roman" panose="02020603050405020304" pitchFamily="18" charset="0"/>
              <a:cs typeface="Times New Roman" panose="02020603050405020304" pitchFamily="18" charset="0"/>
            </a:rPr>
            <a:t>,…</a:t>
          </a:r>
          <a:endParaRPr lang="en-US" sz="2400" dirty="0"/>
        </a:p>
      </dgm:t>
    </dgm:pt>
    <dgm:pt modelId="{07EC17B6-83A2-4919-A390-4F904DBADBE3}" type="parTrans" cxnId="{18F3A72E-0D4B-4173-BE4E-0515820B9ADF}">
      <dgm:prSet/>
      <dgm:spPr/>
      <dgm:t>
        <a:bodyPr/>
        <a:lstStyle/>
        <a:p>
          <a:endParaRPr lang="en-US"/>
        </a:p>
      </dgm:t>
    </dgm:pt>
    <dgm:pt modelId="{49491803-0D16-4961-8BB9-B1A0A6BB591E}" type="sibTrans" cxnId="{18F3A72E-0D4B-4173-BE4E-0515820B9ADF}">
      <dgm:prSet/>
      <dgm:spPr/>
      <dgm:t>
        <a:bodyPr/>
        <a:lstStyle/>
        <a:p>
          <a:endParaRPr lang="en-US"/>
        </a:p>
      </dgm:t>
    </dgm:pt>
    <dgm:pt modelId="{36191352-E304-487A-B60A-E9D77435293F}">
      <dgm:prSet custT="1"/>
      <dgm:spPr/>
      <dgm:t>
        <a:bodyPr/>
        <a:lstStyle/>
        <a:p>
          <a:r>
            <a:rPr lang="en-US" sz="2400" b="1" dirty="0" err="1">
              <a:solidFill>
                <a:srgbClr val="0033CC"/>
              </a:solidFill>
              <a:latin typeface="Times New Roman" panose="02020603050405020304" pitchFamily="18" charset="0"/>
              <a:cs typeface="Times New Roman" panose="02020603050405020304" pitchFamily="18" charset="0"/>
            </a:rPr>
            <a:t>Giảm</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năng</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suất</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lao</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động</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và</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sự</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lanh</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lợi</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trong</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sinh</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hoạt</a:t>
          </a:r>
          <a:r>
            <a:rPr lang="en-US" sz="2400" b="1" dirty="0">
              <a:solidFill>
                <a:srgbClr val="0033CC"/>
              </a:solidFill>
              <a:latin typeface="Times New Roman" panose="02020603050405020304" pitchFamily="18" charset="0"/>
              <a:cs typeface="Times New Roman" panose="02020603050405020304" pitchFamily="18" charset="0"/>
            </a:rPr>
            <a:t> </a:t>
          </a:r>
          <a:r>
            <a:rPr lang="vi-VN" sz="2400" b="1" dirty="0">
              <a:solidFill>
                <a:srgbClr val="0033CC"/>
              </a:solidFill>
              <a:latin typeface="Times New Roman" panose="02020603050405020304" pitchFamily="18" charset="0"/>
              <a:cs typeface="Times New Roman" panose="02020603050405020304" pitchFamily="18" charset="0"/>
            </a:rPr>
            <a:t>(</a:t>
          </a:r>
          <a:r>
            <a:rPr lang="vi-VN" sz="2400" b="1" i="1" dirty="0">
              <a:solidFill>
                <a:srgbClr val="0033CC"/>
              </a:solidFill>
              <a:latin typeface="Times New Roman" panose="02020603050405020304" pitchFamily="18" charset="0"/>
              <a:cs typeface="Times New Roman" panose="02020603050405020304" pitchFamily="18" charset="0"/>
            </a:rPr>
            <a:t>chậm chạp, lười hoạt động,</a:t>
          </a:r>
          <a:r>
            <a:rPr lang="en-US" sz="2400" b="1" i="1" dirty="0">
              <a:solidFill>
                <a:srgbClr val="0033CC"/>
              </a:solidFill>
              <a:latin typeface="Times New Roman" panose="02020603050405020304" pitchFamily="18" charset="0"/>
              <a:cs typeface="Times New Roman" panose="02020603050405020304" pitchFamily="18" charset="0"/>
            </a:rPr>
            <a:t> </a:t>
          </a:r>
          <a:r>
            <a:rPr lang="vi-VN" sz="2400" b="1" i="1" dirty="0">
              <a:solidFill>
                <a:srgbClr val="0033CC"/>
              </a:solidFill>
              <a:latin typeface="Times New Roman" panose="02020603050405020304" pitchFamily="18" charset="0"/>
              <a:cs typeface="Times New Roman" panose="02020603050405020304" pitchFamily="18" charset="0"/>
            </a:rPr>
            <a:t>nhanh mệt mỏi khi làm việc</a:t>
          </a:r>
          <a:r>
            <a:rPr lang="vi-VN" sz="2400" b="1" dirty="0">
              <a:solidFill>
                <a:srgbClr val="0033CC"/>
              </a:solidFill>
              <a:latin typeface="Times New Roman" panose="02020603050405020304" pitchFamily="18" charset="0"/>
              <a:cs typeface="Times New Roman" panose="02020603050405020304" pitchFamily="18" charset="0"/>
            </a:rPr>
            <a:t>)</a:t>
          </a:r>
          <a:endParaRPr lang="en-US" sz="2400" dirty="0"/>
        </a:p>
      </dgm:t>
    </dgm:pt>
    <dgm:pt modelId="{A5D80F7E-4912-4FB4-A55F-FCAD45575978}" type="parTrans" cxnId="{6CEF64D8-7780-4D70-9CF1-F0892C683CEA}">
      <dgm:prSet/>
      <dgm:spPr/>
      <dgm:t>
        <a:bodyPr/>
        <a:lstStyle/>
        <a:p>
          <a:endParaRPr lang="en-US"/>
        </a:p>
      </dgm:t>
    </dgm:pt>
    <dgm:pt modelId="{5F12507F-084E-4572-B9B8-59AE003FC202}" type="sibTrans" cxnId="{6CEF64D8-7780-4D70-9CF1-F0892C683CEA}">
      <dgm:prSet/>
      <dgm:spPr/>
      <dgm:t>
        <a:bodyPr/>
        <a:lstStyle/>
        <a:p>
          <a:endParaRPr lang="en-US"/>
        </a:p>
      </dgm:t>
    </dgm:pt>
    <dgm:pt modelId="{70F35363-EC2B-4477-94DD-C3A8C04186E0}" type="pres">
      <dgm:prSet presAssocID="{59A3FD31-4E87-4B88-8B92-7BEEBB1F43E6}" presName="compositeShape" presStyleCnt="0">
        <dgm:presLayoutVars>
          <dgm:dir/>
          <dgm:resizeHandles/>
        </dgm:presLayoutVars>
      </dgm:prSet>
      <dgm:spPr/>
    </dgm:pt>
    <dgm:pt modelId="{6383AF92-8DE2-40C4-B35C-8F28249E67F2}" type="pres">
      <dgm:prSet presAssocID="{59A3FD31-4E87-4B88-8B92-7BEEBB1F43E6}" presName="pyramid" presStyleLbl="node1" presStyleIdx="0" presStyleCnt="1" custScaleX="58028" custScaleY="43750" custLinFactNeighborX="-32236" custLinFactNeighborY="2500"/>
      <dgm:spPr/>
    </dgm:pt>
    <dgm:pt modelId="{90FCC553-9DD6-4AC0-83CC-B08F519CC73B}" type="pres">
      <dgm:prSet presAssocID="{59A3FD31-4E87-4B88-8B92-7BEEBB1F43E6}" presName="theList" presStyleCnt="0"/>
      <dgm:spPr/>
    </dgm:pt>
    <dgm:pt modelId="{E0B1E04B-6C22-48F8-8B5F-0503CFE1121C}" type="pres">
      <dgm:prSet presAssocID="{1CA42595-AD2F-426B-B399-88EAD58F9202}" presName="aNode" presStyleLbl="fgAcc1" presStyleIdx="0" presStyleCnt="3" custScaleX="178365" custScaleY="90527" custLinFactNeighborX="2644" custLinFactNeighborY="-19281">
        <dgm:presLayoutVars>
          <dgm:bulletEnabled val="1"/>
        </dgm:presLayoutVars>
      </dgm:prSet>
      <dgm:spPr/>
    </dgm:pt>
    <dgm:pt modelId="{CFADD226-19AB-42D0-A7B1-D74A0CF9A129}" type="pres">
      <dgm:prSet presAssocID="{1CA42595-AD2F-426B-B399-88EAD58F9202}" presName="aSpace" presStyleCnt="0"/>
      <dgm:spPr/>
    </dgm:pt>
    <dgm:pt modelId="{178080F2-D53E-4810-BF48-3B3271D9362F}" type="pres">
      <dgm:prSet presAssocID="{36191352-E304-487A-B60A-E9D77435293F}" presName="aNode" presStyleLbl="fgAcc1" presStyleIdx="1" presStyleCnt="3" custScaleX="202885" custScaleY="88877" custLinFactNeighborX="33894" custLinFactNeighborY="70213">
        <dgm:presLayoutVars>
          <dgm:bulletEnabled val="1"/>
        </dgm:presLayoutVars>
      </dgm:prSet>
      <dgm:spPr/>
    </dgm:pt>
    <dgm:pt modelId="{406766D0-3366-405F-BA0F-DDDE14BDB895}" type="pres">
      <dgm:prSet presAssocID="{36191352-E304-487A-B60A-E9D77435293F}" presName="aSpace" presStyleCnt="0"/>
      <dgm:spPr/>
    </dgm:pt>
    <dgm:pt modelId="{22432CDC-20A2-4574-ACD9-01D39676F44D}" type="pres">
      <dgm:prSet presAssocID="{21158B6A-25C2-46ED-960C-078F1CBA6044}" presName="aNode" presStyleLbl="fgAcc1" presStyleIdx="2" presStyleCnt="3" custScaleX="181248" custScaleY="84158" custLinFactY="20686" custLinFactNeighborX="47355" custLinFactNeighborY="100000">
        <dgm:presLayoutVars>
          <dgm:bulletEnabled val="1"/>
        </dgm:presLayoutVars>
      </dgm:prSet>
      <dgm:spPr/>
    </dgm:pt>
    <dgm:pt modelId="{70A7CB81-4467-4B5D-99B7-E2721FC19BE2}" type="pres">
      <dgm:prSet presAssocID="{21158B6A-25C2-46ED-960C-078F1CBA6044}" presName="aSpace" presStyleCnt="0"/>
      <dgm:spPr/>
    </dgm:pt>
  </dgm:ptLst>
  <dgm:cxnLst>
    <dgm:cxn modelId="{2143F213-33FC-49EE-B1D5-4E5424DEE375}" type="presOf" srcId="{21158B6A-25C2-46ED-960C-078F1CBA6044}" destId="{22432CDC-20A2-4574-ACD9-01D39676F44D}" srcOrd="0" destOrd="0" presId="urn:microsoft.com/office/officeart/2005/8/layout/pyramid2"/>
    <dgm:cxn modelId="{18F3A72E-0D4B-4173-BE4E-0515820B9ADF}" srcId="{59A3FD31-4E87-4B88-8B92-7BEEBB1F43E6}" destId="{21158B6A-25C2-46ED-960C-078F1CBA6044}" srcOrd="2" destOrd="0" parTransId="{07EC17B6-83A2-4919-A390-4F904DBADBE3}" sibTransId="{49491803-0D16-4961-8BB9-B1A0A6BB591E}"/>
    <dgm:cxn modelId="{00E5A032-F33D-4062-8A74-91A0BA4ECBB1}" type="presOf" srcId="{1CA42595-AD2F-426B-B399-88EAD58F9202}" destId="{E0B1E04B-6C22-48F8-8B5F-0503CFE1121C}" srcOrd="0" destOrd="0" presId="urn:microsoft.com/office/officeart/2005/8/layout/pyramid2"/>
    <dgm:cxn modelId="{CF7C685C-34F5-4272-B90C-C8615C2A6CE9}" srcId="{59A3FD31-4E87-4B88-8B92-7BEEBB1F43E6}" destId="{1CA42595-AD2F-426B-B399-88EAD58F9202}" srcOrd="0" destOrd="0" parTransId="{4DF52BFC-BAEC-4FA7-B0B4-B4A51A1A57B9}" sibTransId="{E91B54F8-1697-43CC-9131-143FFC6C1BFA}"/>
    <dgm:cxn modelId="{661CF248-E43D-4259-9E7F-C9D76000241F}" type="presOf" srcId="{36191352-E304-487A-B60A-E9D77435293F}" destId="{178080F2-D53E-4810-BF48-3B3271D9362F}" srcOrd="0" destOrd="0" presId="urn:microsoft.com/office/officeart/2005/8/layout/pyramid2"/>
    <dgm:cxn modelId="{6CEF64D8-7780-4D70-9CF1-F0892C683CEA}" srcId="{59A3FD31-4E87-4B88-8B92-7BEEBB1F43E6}" destId="{36191352-E304-487A-B60A-E9D77435293F}" srcOrd="1" destOrd="0" parTransId="{A5D80F7E-4912-4FB4-A55F-FCAD45575978}" sibTransId="{5F12507F-084E-4572-B9B8-59AE003FC202}"/>
    <dgm:cxn modelId="{9CDDE0DD-B886-446C-8426-6339D825A35F}" type="presOf" srcId="{59A3FD31-4E87-4B88-8B92-7BEEBB1F43E6}" destId="{70F35363-EC2B-4477-94DD-C3A8C04186E0}" srcOrd="0" destOrd="0" presId="urn:microsoft.com/office/officeart/2005/8/layout/pyramid2"/>
    <dgm:cxn modelId="{AA29A328-3348-46B1-962C-556DCC5B3D05}" type="presParOf" srcId="{70F35363-EC2B-4477-94DD-C3A8C04186E0}" destId="{6383AF92-8DE2-40C4-B35C-8F28249E67F2}" srcOrd="0" destOrd="0" presId="urn:microsoft.com/office/officeart/2005/8/layout/pyramid2"/>
    <dgm:cxn modelId="{A6923DCB-9C0B-4AD2-8AD7-223671FFD42A}" type="presParOf" srcId="{70F35363-EC2B-4477-94DD-C3A8C04186E0}" destId="{90FCC553-9DD6-4AC0-83CC-B08F519CC73B}" srcOrd="1" destOrd="0" presId="urn:microsoft.com/office/officeart/2005/8/layout/pyramid2"/>
    <dgm:cxn modelId="{7D79CC97-E187-4067-8932-3FF3AA926194}" type="presParOf" srcId="{90FCC553-9DD6-4AC0-83CC-B08F519CC73B}" destId="{E0B1E04B-6C22-48F8-8B5F-0503CFE1121C}" srcOrd="0" destOrd="0" presId="urn:microsoft.com/office/officeart/2005/8/layout/pyramid2"/>
    <dgm:cxn modelId="{19E83D76-9163-4C3E-947C-1B4A60122B32}" type="presParOf" srcId="{90FCC553-9DD6-4AC0-83CC-B08F519CC73B}" destId="{CFADD226-19AB-42D0-A7B1-D74A0CF9A129}" srcOrd="1" destOrd="0" presId="urn:microsoft.com/office/officeart/2005/8/layout/pyramid2"/>
    <dgm:cxn modelId="{D424F879-E894-4E7C-A130-AC0678C048F0}" type="presParOf" srcId="{90FCC553-9DD6-4AC0-83CC-B08F519CC73B}" destId="{178080F2-D53E-4810-BF48-3B3271D9362F}" srcOrd="2" destOrd="0" presId="urn:microsoft.com/office/officeart/2005/8/layout/pyramid2"/>
    <dgm:cxn modelId="{D55E2050-AB1C-40AD-ABF2-BD05FB391708}" type="presParOf" srcId="{90FCC553-9DD6-4AC0-83CC-B08F519CC73B}" destId="{406766D0-3366-405F-BA0F-DDDE14BDB895}" srcOrd="3" destOrd="0" presId="urn:microsoft.com/office/officeart/2005/8/layout/pyramid2"/>
    <dgm:cxn modelId="{E4171B04-97F4-41B2-BA74-1181EB99FC04}" type="presParOf" srcId="{90FCC553-9DD6-4AC0-83CC-B08F519CC73B}" destId="{22432CDC-20A2-4574-ACD9-01D39676F44D}" srcOrd="4" destOrd="0" presId="urn:microsoft.com/office/officeart/2005/8/layout/pyramid2"/>
    <dgm:cxn modelId="{CA7CA8BC-1CFF-48F4-8E64-88E31A9E0619}" type="presParOf" srcId="{90FCC553-9DD6-4AC0-83CC-B08F519CC73B}" destId="{70A7CB81-4467-4B5D-99B7-E2721FC19BE2}"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5C918D-B718-4D27-B708-23DB54519665}"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C95437E4-907C-46D3-A3B6-8A59CEA50CFB}">
      <dgm:prSet phldrT="[Text]" custT="1"/>
      <dgm:spPr>
        <a:solidFill>
          <a:srgbClr val="66FFCC">
            <a:alpha val="89804"/>
          </a:srgbClr>
        </a:solidFill>
      </dgm:spPr>
      <dgm:t>
        <a:bodyPr/>
        <a:lstStyle/>
        <a:p>
          <a:pPr algn="l"/>
          <a:r>
            <a:rPr lang="en-US" sz="2400" b="1" dirty="0" err="1">
              <a:solidFill>
                <a:srgbClr val="FF0066"/>
              </a:solidFill>
              <a:latin typeface="Times New Roman" panose="02020603050405020304" pitchFamily="18" charset="0"/>
              <a:cs typeface="Times New Roman" panose="02020603050405020304" pitchFamily="18" charset="0"/>
            </a:rPr>
            <a:t>Nguyên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nhân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gây</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bệnh</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béo</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phì</a:t>
          </a:r>
          <a:endParaRPr lang="en-US" sz="2400" b="1" dirty="0">
            <a:solidFill>
              <a:srgbClr val="FF0066"/>
            </a:solidFill>
            <a:latin typeface="Times New Roman" panose="02020603050405020304" pitchFamily="18" charset="0"/>
            <a:cs typeface="Times New Roman" panose="02020603050405020304" pitchFamily="18" charset="0"/>
          </a:endParaRPr>
        </a:p>
      </dgm:t>
    </dgm:pt>
    <dgm:pt modelId="{9B21EDA6-BF6F-4D88-87D9-A3ABE701DA75}" type="parTrans" cxnId="{FD87D18A-F93A-43C7-8DBE-4D07BE12753D}">
      <dgm:prSet/>
      <dgm:spPr/>
      <dgm:t>
        <a:bodyPr/>
        <a:lstStyle/>
        <a:p>
          <a:endParaRPr lang="en-US"/>
        </a:p>
      </dgm:t>
    </dgm:pt>
    <dgm:pt modelId="{720CF2B8-0860-4181-B32D-5BBBF98E80F2}" type="sibTrans" cxnId="{FD87D18A-F93A-43C7-8DBE-4D07BE12753D}">
      <dgm:prSet/>
      <dgm:spPr/>
      <dgm:t>
        <a:bodyPr/>
        <a:lstStyle/>
        <a:p>
          <a:endParaRPr lang="en-US"/>
        </a:p>
      </dgm:t>
    </dgm:pt>
    <dgm:pt modelId="{297425CD-4770-4081-8243-6B895456B8ED}">
      <dgm:prSet phldrT="[Text]" custT="1"/>
      <dgm:spPr>
        <a:solidFill>
          <a:srgbClr val="FFCCFF">
            <a:alpha val="89804"/>
          </a:srgbClr>
        </a:solidFill>
      </dgm:spPr>
      <dgm:t>
        <a:bodyPr/>
        <a:lstStyle/>
        <a:p>
          <a:pPr algn="ctr"/>
          <a:r>
            <a:rPr lang="en-US" sz="2400" b="1" dirty="0" err="1">
              <a:solidFill>
                <a:srgbClr val="0033CC"/>
              </a:solidFill>
              <a:latin typeface="Times New Roman" pitchFamily="18" charset="0"/>
              <a:cs typeface="Times New Roman" pitchFamily="18" charset="0"/>
            </a:rPr>
            <a:t>Ăn</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quá</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nhiều</a:t>
          </a:r>
          <a:endParaRPr lang="en-US" sz="2400" dirty="0">
            <a:solidFill>
              <a:srgbClr val="0033CC"/>
            </a:solidFill>
            <a:latin typeface="Times New Roman" pitchFamily="18" charset="0"/>
            <a:cs typeface="Times New Roman" pitchFamily="18" charset="0"/>
          </a:endParaRPr>
        </a:p>
      </dgm:t>
    </dgm:pt>
    <dgm:pt modelId="{31C06EAE-93C0-4084-9551-4DB1832EC9D3}" type="parTrans" cxnId="{3F457903-3B3D-4DAE-BF9B-5B81C2CEDE97}">
      <dgm:prSet/>
      <dgm:spPr/>
      <dgm:t>
        <a:bodyPr/>
        <a:lstStyle/>
        <a:p>
          <a:endParaRPr lang="en-US"/>
        </a:p>
      </dgm:t>
    </dgm:pt>
    <dgm:pt modelId="{24FC76B3-7ED7-4385-9C67-9DF558A8C508}" type="sibTrans" cxnId="{3F457903-3B3D-4DAE-BF9B-5B81C2CEDE97}">
      <dgm:prSet/>
      <dgm:spPr/>
      <dgm:t>
        <a:bodyPr/>
        <a:lstStyle/>
        <a:p>
          <a:endParaRPr lang="en-US"/>
        </a:p>
      </dgm:t>
    </dgm:pt>
    <dgm:pt modelId="{4E7AF992-C818-4F56-AE23-D42598DB65BA}">
      <dgm:prSet phldrT="[Text]" custT="1"/>
      <dgm:spPr>
        <a:solidFill>
          <a:srgbClr val="FFCCFF">
            <a:alpha val="90000"/>
          </a:srgbClr>
        </a:solidFill>
      </dgm:spPr>
      <dgm:t>
        <a:bodyPr/>
        <a:lstStyle/>
        <a:p>
          <a:pPr algn="l"/>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Hoạt</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động</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quá</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ít</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nên</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mỡ</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trong</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cơ</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thể</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bị</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tích</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tụ</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ngày</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càng</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nhiều</a:t>
          </a:r>
          <a:r>
            <a:rPr lang="en-US" sz="2400" b="1" dirty="0">
              <a:solidFill>
                <a:srgbClr val="0033CC"/>
              </a:solidFill>
              <a:latin typeface="Times New Roman" pitchFamily="18" charset="0"/>
              <a:cs typeface="Times New Roman" pitchFamily="18" charset="0"/>
            </a:rPr>
            <a:t>.</a:t>
          </a:r>
          <a:endParaRPr lang="en-US" sz="2400" dirty="0">
            <a:solidFill>
              <a:srgbClr val="0033CC"/>
            </a:solidFill>
            <a:latin typeface="Times New Roman" pitchFamily="18" charset="0"/>
            <a:cs typeface="Times New Roman" pitchFamily="18" charset="0"/>
          </a:endParaRPr>
        </a:p>
      </dgm:t>
    </dgm:pt>
    <dgm:pt modelId="{E8134588-485F-4E4A-B061-9298A1714595}" type="parTrans" cxnId="{CB22A9DF-5DA5-472A-9F01-D42DEA57C31E}">
      <dgm:prSet/>
      <dgm:spPr/>
      <dgm:t>
        <a:bodyPr/>
        <a:lstStyle/>
        <a:p>
          <a:endParaRPr lang="en-US"/>
        </a:p>
      </dgm:t>
    </dgm:pt>
    <dgm:pt modelId="{71C4919A-FD1C-456A-BBC0-61B95D1F79FC}" type="sibTrans" cxnId="{CB22A9DF-5DA5-472A-9F01-D42DEA57C31E}">
      <dgm:prSet/>
      <dgm:spPr/>
      <dgm:t>
        <a:bodyPr/>
        <a:lstStyle/>
        <a:p>
          <a:endParaRPr lang="en-US"/>
        </a:p>
      </dgm:t>
    </dgm:pt>
    <dgm:pt modelId="{5AE09EE3-3AF0-4CCD-A24A-CA2ED7338C27}">
      <dgm:prSet phldrT="[Text]" custT="1"/>
      <dgm:spPr>
        <a:solidFill>
          <a:srgbClr val="FFCCFF">
            <a:alpha val="90000"/>
          </a:srgbClr>
        </a:solidFill>
      </dgm:spPr>
      <dgm:t>
        <a:bodyPr/>
        <a:lstStyle/>
        <a:p>
          <a:pPr algn="ctr"/>
          <a:r>
            <a:rPr lang="en-US" sz="2400" b="1" dirty="0" err="1">
              <a:solidFill>
                <a:srgbClr val="0033CC"/>
              </a:solidFill>
              <a:latin typeface="Times New Roman" pitchFamily="18" charset="0"/>
              <a:cs typeface="Times New Roman" pitchFamily="18" charset="0"/>
            </a:rPr>
            <a:t>Có</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thể</a:t>
          </a:r>
          <a:r>
            <a:rPr lang="en-US" sz="2400" b="1" dirty="0">
              <a:solidFill>
                <a:srgbClr val="0033CC"/>
              </a:solidFill>
              <a:latin typeface="Times New Roman" pitchFamily="18" charset="0"/>
              <a:cs typeface="Times New Roman" pitchFamily="18" charset="0"/>
            </a:rPr>
            <a:t> do di </a:t>
          </a:r>
          <a:r>
            <a:rPr lang="en-US" sz="2400" b="1" dirty="0" err="1">
              <a:solidFill>
                <a:srgbClr val="0033CC"/>
              </a:solidFill>
              <a:latin typeface="Times New Roman" pitchFamily="18" charset="0"/>
              <a:cs typeface="Times New Roman" pitchFamily="18" charset="0"/>
            </a:rPr>
            <a:t>truyền</a:t>
          </a:r>
          <a:endParaRPr lang="en-US" sz="2400" b="1" dirty="0">
            <a:solidFill>
              <a:srgbClr val="0033CC"/>
            </a:solidFill>
            <a:latin typeface="Times New Roman" pitchFamily="18" charset="0"/>
            <a:cs typeface="Times New Roman" pitchFamily="18" charset="0"/>
          </a:endParaRPr>
        </a:p>
      </dgm:t>
    </dgm:pt>
    <dgm:pt modelId="{83552DCC-FBD2-4AEF-9DEF-E551F0D8381C}" type="parTrans" cxnId="{7B3D5684-DB66-41AE-9BC0-836F9DFE9803}">
      <dgm:prSet/>
      <dgm:spPr/>
      <dgm:t>
        <a:bodyPr/>
        <a:lstStyle/>
        <a:p>
          <a:endParaRPr lang="en-US"/>
        </a:p>
      </dgm:t>
    </dgm:pt>
    <dgm:pt modelId="{CFE146D1-085E-4480-9D13-E65AAFB188F1}" type="sibTrans" cxnId="{7B3D5684-DB66-41AE-9BC0-836F9DFE9803}">
      <dgm:prSet/>
      <dgm:spPr/>
      <dgm:t>
        <a:bodyPr/>
        <a:lstStyle/>
        <a:p>
          <a:endParaRPr lang="en-US"/>
        </a:p>
      </dgm:t>
    </dgm:pt>
    <dgm:pt modelId="{8C888361-F7B3-40A5-8191-D14107B90D1C}" type="pres">
      <dgm:prSet presAssocID="{515C918D-B718-4D27-B708-23DB54519665}" presName="mainComposite" presStyleCnt="0">
        <dgm:presLayoutVars>
          <dgm:chPref val="1"/>
          <dgm:dir/>
          <dgm:animOne val="branch"/>
          <dgm:animLvl val="lvl"/>
          <dgm:resizeHandles val="exact"/>
        </dgm:presLayoutVars>
      </dgm:prSet>
      <dgm:spPr/>
    </dgm:pt>
    <dgm:pt modelId="{7A6F808B-25BA-432F-8038-2B1B9CAF24ED}" type="pres">
      <dgm:prSet presAssocID="{515C918D-B718-4D27-B708-23DB54519665}" presName="hierFlow" presStyleCnt="0"/>
      <dgm:spPr/>
    </dgm:pt>
    <dgm:pt modelId="{2ACBF8EF-7CE2-48FC-99E9-5950B06CB8DF}" type="pres">
      <dgm:prSet presAssocID="{515C918D-B718-4D27-B708-23DB54519665}" presName="hierChild1" presStyleCnt="0">
        <dgm:presLayoutVars>
          <dgm:chPref val="1"/>
          <dgm:animOne val="branch"/>
          <dgm:animLvl val="lvl"/>
        </dgm:presLayoutVars>
      </dgm:prSet>
      <dgm:spPr/>
    </dgm:pt>
    <dgm:pt modelId="{9A133559-7EAF-48EE-AB94-718452A54C16}" type="pres">
      <dgm:prSet presAssocID="{C95437E4-907C-46D3-A3B6-8A59CEA50CFB}" presName="Name17" presStyleCnt="0"/>
      <dgm:spPr/>
    </dgm:pt>
    <dgm:pt modelId="{F7204ECA-D595-47E7-A65E-4DD93CA6F1F6}" type="pres">
      <dgm:prSet presAssocID="{C95437E4-907C-46D3-A3B6-8A59CEA50CFB}" presName="level1Shape" presStyleLbl="node0" presStyleIdx="0" presStyleCnt="1">
        <dgm:presLayoutVars>
          <dgm:chPref val="3"/>
        </dgm:presLayoutVars>
      </dgm:prSet>
      <dgm:spPr/>
    </dgm:pt>
    <dgm:pt modelId="{E8B2322A-98EF-4F64-9AFA-E1B10CF01188}" type="pres">
      <dgm:prSet presAssocID="{C95437E4-907C-46D3-A3B6-8A59CEA50CFB}" presName="hierChild2" presStyleCnt="0"/>
      <dgm:spPr/>
    </dgm:pt>
    <dgm:pt modelId="{D9D5C913-CDD4-4CD4-BF46-2E44369A2DBD}" type="pres">
      <dgm:prSet presAssocID="{31C06EAE-93C0-4084-9551-4DB1832EC9D3}" presName="Name25" presStyleLbl="parChTrans1D2" presStyleIdx="0" presStyleCnt="3"/>
      <dgm:spPr/>
    </dgm:pt>
    <dgm:pt modelId="{35C24148-3759-4B45-90C6-8BB8A2C5822B}" type="pres">
      <dgm:prSet presAssocID="{31C06EAE-93C0-4084-9551-4DB1832EC9D3}" presName="connTx" presStyleLbl="parChTrans1D2" presStyleIdx="0" presStyleCnt="3"/>
      <dgm:spPr/>
    </dgm:pt>
    <dgm:pt modelId="{516351E7-44F1-4B41-8A6B-CA22602B438C}" type="pres">
      <dgm:prSet presAssocID="{297425CD-4770-4081-8243-6B895456B8ED}" presName="Name30" presStyleCnt="0"/>
      <dgm:spPr/>
    </dgm:pt>
    <dgm:pt modelId="{6AE9761B-5B23-4C0D-90A9-2890B118FBB0}" type="pres">
      <dgm:prSet presAssocID="{297425CD-4770-4081-8243-6B895456B8ED}" presName="level2Shape" presStyleLbl="node2" presStyleIdx="0" presStyleCnt="3"/>
      <dgm:spPr/>
    </dgm:pt>
    <dgm:pt modelId="{CA3C00E5-1C07-4C70-AA9C-97C31C0CDD04}" type="pres">
      <dgm:prSet presAssocID="{297425CD-4770-4081-8243-6B895456B8ED}" presName="hierChild3" presStyleCnt="0"/>
      <dgm:spPr/>
    </dgm:pt>
    <dgm:pt modelId="{ACCCC384-C589-46E9-9C6A-CFADF240C436}" type="pres">
      <dgm:prSet presAssocID="{E8134588-485F-4E4A-B061-9298A1714595}" presName="Name25" presStyleLbl="parChTrans1D2" presStyleIdx="1" presStyleCnt="3"/>
      <dgm:spPr/>
    </dgm:pt>
    <dgm:pt modelId="{C76432AE-3E5C-4DE1-B245-78323577FF7E}" type="pres">
      <dgm:prSet presAssocID="{E8134588-485F-4E4A-B061-9298A1714595}" presName="connTx" presStyleLbl="parChTrans1D2" presStyleIdx="1" presStyleCnt="3"/>
      <dgm:spPr/>
    </dgm:pt>
    <dgm:pt modelId="{97AC92BC-2ACC-4A86-85C4-55FB3CA4A021}" type="pres">
      <dgm:prSet presAssocID="{4E7AF992-C818-4F56-AE23-D42598DB65BA}" presName="Name30" presStyleCnt="0"/>
      <dgm:spPr/>
    </dgm:pt>
    <dgm:pt modelId="{52618C03-4B81-496C-8341-2EA43596D754}" type="pres">
      <dgm:prSet presAssocID="{4E7AF992-C818-4F56-AE23-D42598DB65BA}" presName="level2Shape" presStyleLbl="node2" presStyleIdx="1" presStyleCnt="3"/>
      <dgm:spPr/>
    </dgm:pt>
    <dgm:pt modelId="{77EE7B55-AD05-4A5A-9367-163B56576152}" type="pres">
      <dgm:prSet presAssocID="{4E7AF992-C818-4F56-AE23-D42598DB65BA}" presName="hierChild3" presStyleCnt="0"/>
      <dgm:spPr/>
    </dgm:pt>
    <dgm:pt modelId="{51805186-A629-4A4B-A724-94C7C8E7716B}" type="pres">
      <dgm:prSet presAssocID="{83552DCC-FBD2-4AEF-9DEF-E551F0D8381C}" presName="Name25" presStyleLbl="parChTrans1D2" presStyleIdx="2" presStyleCnt="3"/>
      <dgm:spPr/>
    </dgm:pt>
    <dgm:pt modelId="{68A49385-8994-4D3A-AFCE-6FF770C5BAF4}" type="pres">
      <dgm:prSet presAssocID="{83552DCC-FBD2-4AEF-9DEF-E551F0D8381C}" presName="connTx" presStyleLbl="parChTrans1D2" presStyleIdx="2" presStyleCnt="3"/>
      <dgm:spPr/>
    </dgm:pt>
    <dgm:pt modelId="{41F2CE83-4B94-4A64-BD3C-7F184E9732B0}" type="pres">
      <dgm:prSet presAssocID="{5AE09EE3-3AF0-4CCD-A24A-CA2ED7338C27}" presName="Name30" presStyleCnt="0"/>
      <dgm:spPr/>
    </dgm:pt>
    <dgm:pt modelId="{C24E3065-36D3-4950-9E35-24B8391442AC}" type="pres">
      <dgm:prSet presAssocID="{5AE09EE3-3AF0-4CCD-A24A-CA2ED7338C27}" presName="level2Shape" presStyleLbl="node2" presStyleIdx="2" presStyleCnt="3"/>
      <dgm:spPr/>
    </dgm:pt>
    <dgm:pt modelId="{979999D3-C725-4288-910D-3140080890B7}" type="pres">
      <dgm:prSet presAssocID="{5AE09EE3-3AF0-4CCD-A24A-CA2ED7338C27}" presName="hierChild3" presStyleCnt="0"/>
      <dgm:spPr/>
    </dgm:pt>
    <dgm:pt modelId="{C49E24B4-1D18-479F-853B-8851C8EF1CEA}" type="pres">
      <dgm:prSet presAssocID="{515C918D-B718-4D27-B708-23DB54519665}" presName="bgShapesFlow" presStyleCnt="0"/>
      <dgm:spPr/>
    </dgm:pt>
  </dgm:ptLst>
  <dgm:cxnLst>
    <dgm:cxn modelId="{3F457903-3B3D-4DAE-BF9B-5B81C2CEDE97}" srcId="{C95437E4-907C-46D3-A3B6-8A59CEA50CFB}" destId="{297425CD-4770-4081-8243-6B895456B8ED}" srcOrd="0" destOrd="0" parTransId="{31C06EAE-93C0-4084-9551-4DB1832EC9D3}" sibTransId="{24FC76B3-7ED7-4385-9C67-9DF558A8C508}"/>
    <dgm:cxn modelId="{12F73B13-1C26-4118-8564-10E91CAF42D7}" type="presOf" srcId="{E8134588-485F-4E4A-B061-9298A1714595}" destId="{C76432AE-3E5C-4DE1-B245-78323577FF7E}" srcOrd="1" destOrd="0" presId="urn:microsoft.com/office/officeart/2005/8/layout/hierarchy5"/>
    <dgm:cxn modelId="{A2509519-B7F1-4291-ABE6-573F60FEE7CD}" type="presOf" srcId="{31C06EAE-93C0-4084-9551-4DB1832EC9D3}" destId="{D9D5C913-CDD4-4CD4-BF46-2E44369A2DBD}" srcOrd="0" destOrd="0" presId="urn:microsoft.com/office/officeart/2005/8/layout/hierarchy5"/>
    <dgm:cxn modelId="{1E3F731F-D775-491B-B9CB-7696D04CB317}" type="presOf" srcId="{4E7AF992-C818-4F56-AE23-D42598DB65BA}" destId="{52618C03-4B81-496C-8341-2EA43596D754}" srcOrd="0" destOrd="0" presId="urn:microsoft.com/office/officeart/2005/8/layout/hierarchy5"/>
    <dgm:cxn modelId="{1ED59F2F-E13F-4BB6-BFFF-9D993431405F}" type="presOf" srcId="{83552DCC-FBD2-4AEF-9DEF-E551F0D8381C}" destId="{68A49385-8994-4D3A-AFCE-6FF770C5BAF4}" srcOrd="1" destOrd="0" presId="urn:microsoft.com/office/officeart/2005/8/layout/hierarchy5"/>
    <dgm:cxn modelId="{FEADBA3A-3C10-4D7C-86D2-A5A7715A0D74}" type="presOf" srcId="{297425CD-4770-4081-8243-6B895456B8ED}" destId="{6AE9761B-5B23-4C0D-90A9-2890B118FBB0}" srcOrd="0" destOrd="0" presId="urn:microsoft.com/office/officeart/2005/8/layout/hierarchy5"/>
    <dgm:cxn modelId="{328C2E64-9C54-47C0-9271-A96B1B2DF489}" type="presOf" srcId="{83552DCC-FBD2-4AEF-9DEF-E551F0D8381C}" destId="{51805186-A629-4A4B-A724-94C7C8E7716B}" srcOrd="0" destOrd="0" presId="urn:microsoft.com/office/officeart/2005/8/layout/hierarchy5"/>
    <dgm:cxn modelId="{F235376A-7D03-47EF-BE70-4F2CCB628133}" type="presOf" srcId="{E8134588-485F-4E4A-B061-9298A1714595}" destId="{ACCCC384-C589-46E9-9C6A-CFADF240C436}" srcOrd="0" destOrd="0" presId="urn:microsoft.com/office/officeart/2005/8/layout/hierarchy5"/>
    <dgm:cxn modelId="{DA54924A-AD85-49C2-9E25-7042B38A32B5}" type="presOf" srcId="{31C06EAE-93C0-4084-9551-4DB1832EC9D3}" destId="{35C24148-3759-4B45-90C6-8BB8A2C5822B}" srcOrd="1" destOrd="0" presId="urn:microsoft.com/office/officeart/2005/8/layout/hierarchy5"/>
    <dgm:cxn modelId="{74E1976D-DF01-4392-9698-12F020898C8B}" type="presOf" srcId="{5AE09EE3-3AF0-4CCD-A24A-CA2ED7338C27}" destId="{C24E3065-36D3-4950-9E35-24B8391442AC}" srcOrd="0" destOrd="0" presId="urn:microsoft.com/office/officeart/2005/8/layout/hierarchy5"/>
    <dgm:cxn modelId="{C0CA2F5A-ACEB-4208-9FA2-DCBDD938B1DE}" type="presOf" srcId="{C95437E4-907C-46D3-A3B6-8A59CEA50CFB}" destId="{F7204ECA-D595-47E7-A65E-4DD93CA6F1F6}" srcOrd="0" destOrd="0" presId="urn:microsoft.com/office/officeart/2005/8/layout/hierarchy5"/>
    <dgm:cxn modelId="{7B3D5684-DB66-41AE-9BC0-836F9DFE9803}" srcId="{C95437E4-907C-46D3-A3B6-8A59CEA50CFB}" destId="{5AE09EE3-3AF0-4CCD-A24A-CA2ED7338C27}" srcOrd="2" destOrd="0" parTransId="{83552DCC-FBD2-4AEF-9DEF-E551F0D8381C}" sibTransId="{CFE146D1-085E-4480-9D13-E65AAFB188F1}"/>
    <dgm:cxn modelId="{FD87D18A-F93A-43C7-8DBE-4D07BE12753D}" srcId="{515C918D-B718-4D27-B708-23DB54519665}" destId="{C95437E4-907C-46D3-A3B6-8A59CEA50CFB}" srcOrd="0" destOrd="0" parTransId="{9B21EDA6-BF6F-4D88-87D9-A3ABE701DA75}" sibTransId="{720CF2B8-0860-4181-B32D-5BBBF98E80F2}"/>
    <dgm:cxn modelId="{B9F40396-B557-4C39-99F8-2CA8CD3CCBDF}" type="presOf" srcId="{515C918D-B718-4D27-B708-23DB54519665}" destId="{8C888361-F7B3-40A5-8191-D14107B90D1C}" srcOrd="0" destOrd="0" presId="urn:microsoft.com/office/officeart/2005/8/layout/hierarchy5"/>
    <dgm:cxn modelId="{CB22A9DF-5DA5-472A-9F01-D42DEA57C31E}" srcId="{C95437E4-907C-46D3-A3B6-8A59CEA50CFB}" destId="{4E7AF992-C818-4F56-AE23-D42598DB65BA}" srcOrd="1" destOrd="0" parTransId="{E8134588-485F-4E4A-B061-9298A1714595}" sibTransId="{71C4919A-FD1C-456A-BBC0-61B95D1F79FC}"/>
    <dgm:cxn modelId="{F9C612F2-3FE8-4F1B-B47E-3CF9A3B4BD7D}" type="presParOf" srcId="{8C888361-F7B3-40A5-8191-D14107B90D1C}" destId="{7A6F808B-25BA-432F-8038-2B1B9CAF24ED}" srcOrd="0" destOrd="0" presId="urn:microsoft.com/office/officeart/2005/8/layout/hierarchy5"/>
    <dgm:cxn modelId="{D9C7F983-6C67-4CA9-89EA-2EB84A9F32DF}" type="presParOf" srcId="{7A6F808B-25BA-432F-8038-2B1B9CAF24ED}" destId="{2ACBF8EF-7CE2-48FC-99E9-5950B06CB8DF}" srcOrd="0" destOrd="0" presId="urn:microsoft.com/office/officeart/2005/8/layout/hierarchy5"/>
    <dgm:cxn modelId="{96B8E27A-9822-4060-A8B4-9E89410C1855}" type="presParOf" srcId="{2ACBF8EF-7CE2-48FC-99E9-5950B06CB8DF}" destId="{9A133559-7EAF-48EE-AB94-718452A54C16}" srcOrd="0" destOrd="0" presId="urn:microsoft.com/office/officeart/2005/8/layout/hierarchy5"/>
    <dgm:cxn modelId="{F88BD0C4-E757-4DDB-B53B-B106A35E9E38}" type="presParOf" srcId="{9A133559-7EAF-48EE-AB94-718452A54C16}" destId="{F7204ECA-D595-47E7-A65E-4DD93CA6F1F6}" srcOrd="0" destOrd="0" presId="urn:microsoft.com/office/officeart/2005/8/layout/hierarchy5"/>
    <dgm:cxn modelId="{EEA68B7F-11BA-428D-829B-D59BCA309954}" type="presParOf" srcId="{9A133559-7EAF-48EE-AB94-718452A54C16}" destId="{E8B2322A-98EF-4F64-9AFA-E1B10CF01188}" srcOrd="1" destOrd="0" presId="urn:microsoft.com/office/officeart/2005/8/layout/hierarchy5"/>
    <dgm:cxn modelId="{5A1EFD13-376A-419F-AA6B-366A33ADD45F}" type="presParOf" srcId="{E8B2322A-98EF-4F64-9AFA-E1B10CF01188}" destId="{D9D5C913-CDD4-4CD4-BF46-2E44369A2DBD}" srcOrd="0" destOrd="0" presId="urn:microsoft.com/office/officeart/2005/8/layout/hierarchy5"/>
    <dgm:cxn modelId="{A1228DC4-A754-44D1-A44A-B9495DFE1849}" type="presParOf" srcId="{D9D5C913-CDD4-4CD4-BF46-2E44369A2DBD}" destId="{35C24148-3759-4B45-90C6-8BB8A2C5822B}" srcOrd="0" destOrd="0" presId="urn:microsoft.com/office/officeart/2005/8/layout/hierarchy5"/>
    <dgm:cxn modelId="{4AF338D3-1CB4-41B6-B4A1-1EA311076792}" type="presParOf" srcId="{E8B2322A-98EF-4F64-9AFA-E1B10CF01188}" destId="{516351E7-44F1-4B41-8A6B-CA22602B438C}" srcOrd="1" destOrd="0" presId="urn:microsoft.com/office/officeart/2005/8/layout/hierarchy5"/>
    <dgm:cxn modelId="{569AE108-44BC-4E18-8B05-0219DD628236}" type="presParOf" srcId="{516351E7-44F1-4B41-8A6B-CA22602B438C}" destId="{6AE9761B-5B23-4C0D-90A9-2890B118FBB0}" srcOrd="0" destOrd="0" presId="urn:microsoft.com/office/officeart/2005/8/layout/hierarchy5"/>
    <dgm:cxn modelId="{8B737E6D-F91A-43B0-9D96-E34470C56B3D}" type="presParOf" srcId="{516351E7-44F1-4B41-8A6B-CA22602B438C}" destId="{CA3C00E5-1C07-4C70-AA9C-97C31C0CDD04}" srcOrd="1" destOrd="0" presId="urn:microsoft.com/office/officeart/2005/8/layout/hierarchy5"/>
    <dgm:cxn modelId="{722AB859-1323-487A-B1A3-03A89070448C}" type="presParOf" srcId="{E8B2322A-98EF-4F64-9AFA-E1B10CF01188}" destId="{ACCCC384-C589-46E9-9C6A-CFADF240C436}" srcOrd="2" destOrd="0" presId="urn:microsoft.com/office/officeart/2005/8/layout/hierarchy5"/>
    <dgm:cxn modelId="{7A214FFF-7480-4095-8008-76284FC4B532}" type="presParOf" srcId="{ACCCC384-C589-46E9-9C6A-CFADF240C436}" destId="{C76432AE-3E5C-4DE1-B245-78323577FF7E}" srcOrd="0" destOrd="0" presId="urn:microsoft.com/office/officeart/2005/8/layout/hierarchy5"/>
    <dgm:cxn modelId="{4D0D18E6-9D00-483F-91F3-91B17FC3E79A}" type="presParOf" srcId="{E8B2322A-98EF-4F64-9AFA-E1B10CF01188}" destId="{97AC92BC-2ACC-4A86-85C4-55FB3CA4A021}" srcOrd="3" destOrd="0" presId="urn:microsoft.com/office/officeart/2005/8/layout/hierarchy5"/>
    <dgm:cxn modelId="{8B1F69F2-4553-4706-A026-9C6B2F289DE3}" type="presParOf" srcId="{97AC92BC-2ACC-4A86-85C4-55FB3CA4A021}" destId="{52618C03-4B81-496C-8341-2EA43596D754}" srcOrd="0" destOrd="0" presId="urn:microsoft.com/office/officeart/2005/8/layout/hierarchy5"/>
    <dgm:cxn modelId="{40A76126-A74F-4FFD-AC39-ED3239B59E02}" type="presParOf" srcId="{97AC92BC-2ACC-4A86-85C4-55FB3CA4A021}" destId="{77EE7B55-AD05-4A5A-9367-163B56576152}" srcOrd="1" destOrd="0" presId="urn:microsoft.com/office/officeart/2005/8/layout/hierarchy5"/>
    <dgm:cxn modelId="{0112D333-D064-4D8F-B982-C61F868C6AEA}" type="presParOf" srcId="{E8B2322A-98EF-4F64-9AFA-E1B10CF01188}" destId="{51805186-A629-4A4B-A724-94C7C8E7716B}" srcOrd="4" destOrd="0" presId="urn:microsoft.com/office/officeart/2005/8/layout/hierarchy5"/>
    <dgm:cxn modelId="{7748A1F0-DC7B-4576-89C7-48BF79FD6CB6}" type="presParOf" srcId="{51805186-A629-4A4B-A724-94C7C8E7716B}" destId="{68A49385-8994-4D3A-AFCE-6FF770C5BAF4}" srcOrd="0" destOrd="0" presId="urn:microsoft.com/office/officeart/2005/8/layout/hierarchy5"/>
    <dgm:cxn modelId="{ED1F4200-C0AA-44F8-B76B-07860317AC2E}" type="presParOf" srcId="{E8B2322A-98EF-4F64-9AFA-E1B10CF01188}" destId="{41F2CE83-4B94-4A64-BD3C-7F184E9732B0}" srcOrd="5" destOrd="0" presId="urn:microsoft.com/office/officeart/2005/8/layout/hierarchy5"/>
    <dgm:cxn modelId="{8549CDB2-8AD7-4128-86D5-B7A256222E1D}" type="presParOf" srcId="{41F2CE83-4B94-4A64-BD3C-7F184E9732B0}" destId="{C24E3065-36D3-4950-9E35-24B8391442AC}" srcOrd="0" destOrd="0" presId="urn:microsoft.com/office/officeart/2005/8/layout/hierarchy5"/>
    <dgm:cxn modelId="{4FC6F4E6-5F9B-407D-80C5-8164E6E5D0E8}" type="presParOf" srcId="{41F2CE83-4B94-4A64-BD3C-7F184E9732B0}" destId="{979999D3-C725-4288-910D-3140080890B7}" srcOrd="1" destOrd="0" presId="urn:microsoft.com/office/officeart/2005/8/layout/hierarchy5"/>
    <dgm:cxn modelId="{632CC385-6799-4D95-8F69-4D38A3E2DD6F}" type="presParOf" srcId="{8C888361-F7B3-40A5-8191-D14107B90D1C}" destId="{C49E24B4-1D18-479F-853B-8851C8EF1CEA}" srcOrd="1" destOrd="0" presId="urn:microsoft.com/office/officeart/2005/8/layout/hierarchy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1960B7-55AC-479F-8155-EB4A7EC038FA}" type="doc">
      <dgm:prSet loTypeId="urn:microsoft.com/office/officeart/2005/8/layout/chart3" loCatId="cycle" qsTypeId="urn:microsoft.com/office/officeart/2005/8/quickstyle/simple1" qsCatId="simple" csTypeId="urn:microsoft.com/office/officeart/2005/8/colors/accent1_2" csCatId="accent1" phldr="1"/>
      <dgm:spPr/>
    </dgm:pt>
    <dgm:pt modelId="{2B22004E-AA53-4920-8E90-4DA8ACDDFAFF}">
      <dgm:prSet phldrT="[Text]"/>
      <dgm:spPr/>
      <dgm:t>
        <a:bodyPr/>
        <a:lstStyle/>
        <a:p>
          <a:r>
            <a:rPr lang="en-US" dirty="0" err="1"/>
            <a:t>Chuẩn</a:t>
          </a:r>
          <a:r>
            <a:rPr lang="en-US" dirty="0"/>
            <a:t> </a:t>
          </a:r>
          <a:r>
            <a:rPr lang="en-US" dirty="0" err="1"/>
            <a:t>bị</a:t>
          </a:r>
          <a:r>
            <a:rPr lang="en-US" dirty="0"/>
            <a:t> </a:t>
          </a:r>
          <a:r>
            <a:rPr lang="en-US" dirty="0" err="1"/>
            <a:t>bài</a:t>
          </a:r>
          <a:r>
            <a:rPr lang="en-US" dirty="0"/>
            <a:t> </a:t>
          </a:r>
          <a:r>
            <a:rPr lang="en-US" dirty="0" err="1"/>
            <a:t>tiếp</a:t>
          </a:r>
          <a:r>
            <a:rPr lang="en-US" dirty="0"/>
            <a:t> </a:t>
          </a:r>
          <a:r>
            <a:rPr lang="en-US" dirty="0" err="1"/>
            <a:t>theo</a:t>
          </a:r>
          <a:endParaRPr lang="en-US" dirty="0"/>
        </a:p>
      </dgm:t>
    </dgm:pt>
    <dgm:pt modelId="{1BE91F78-6225-499E-B0A1-647D2249FCC2}" type="parTrans" cxnId="{A76BB1EC-D10F-4E62-BC71-C20F8E63E1E4}">
      <dgm:prSet/>
      <dgm:spPr/>
      <dgm:t>
        <a:bodyPr/>
        <a:lstStyle/>
        <a:p>
          <a:endParaRPr lang="en-US"/>
        </a:p>
      </dgm:t>
    </dgm:pt>
    <dgm:pt modelId="{EB7B3C4C-A022-4073-B56C-59719BC52DE7}" type="sibTrans" cxnId="{A76BB1EC-D10F-4E62-BC71-C20F8E63E1E4}">
      <dgm:prSet/>
      <dgm:spPr/>
      <dgm:t>
        <a:bodyPr/>
        <a:lstStyle/>
        <a:p>
          <a:endParaRPr lang="en-US"/>
        </a:p>
      </dgm:t>
    </dgm:pt>
    <dgm:pt modelId="{D89AD81E-CEB4-4A11-877A-68BD95A24941}">
      <dgm:prSet phldrT="[Text]"/>
      <dgm:spPr/>
      <dgm:t>
        <a:bodyPr/>
        <a:lstStyle/>
        <a:p>
          <a:r>
            <a:rPr lang="en-US" dirty="0" err="1"/>
            <a:t>Xem</a:t>
          </a:r>
          <a:r>
            <a:rPr lang="en-US" dirty="0"/>
            <a:t> </a:t>
          </a:r>
          <a:r>
            <a:rPr lang="en-US" dirty="0" err="1"/>
            <a:t>lại</a:t>
          </a:r>
          <a:r>
            <a:rPr lang="en-US" dirty="0"/>
            <a:t> </a:t>
          </a:r>
          <a:r>
            <a:rPr lang="en-US" dirty="0" err="1"/>
            <a:t>kiến</a:t>
          </a:r>
          <a:r>
            <a:rPr lang="en-US" dirty="0"/>
            <a:t> </a:t>
          </a:r>
          <a:r>
            <a:rPr lang="en-US" dirty="0" err="1"/>
            <a:t>thức</a:t>
          </a:r>
          <a:r>
            <a:rPr lang="en-US" dirty="0"/>
            <a:t> </a:t>
          </a:r>
          <a:r>
            <a:rPr lang="en-US" dirty="0" err="1"/>
            <a:t>cũ</a:t>
          </a:r>
          <a:endParaRPr lang="en-US" dirty="0"/>
        </a:p>
      </dgm:t>
    </dgm:pt>
    <dgm:pt modelId="{6D499F62-B7F3-42B2-898C-7CE4C4D1CF02}" type="parTrans" cxnId="{34A2468B-50B6-4792-9312-85A6FD4C168E}">
      <dgm:prSet/>
      <dgm:spPr/>
      <dgm:t>
        <a:bodyPr/>
        <a:lstStyle/>
        <a:p>
          <a:endParaRPr lang="en-US"/>
        </a:p>
      </dgm:t>
    </dgm:pt>
    <dgm:pt modelId="{BD96DA7A-C0C3-40E8-AE8A-3098ECAF0710}" type="sibTrans" cxnId="{34A2468B-50B6-4792-9312-85A6FD4C168E}">
      <dgm:prSet/>
      <dgm:spPr/>
      <dgm:t>
        <a:bodyPr/>
        <a:lstStyle/>
        <a:p>
          <a:endParaRPr lang="en-US"/>
        </a:p>
      </dgm:t>
    </dgm:pt>
    <dgm:pt modelId="{AFF68A3F-8A38-4DA6-9263-4D27D5FC423A}" type="pres">
      <dgm:prSet presAssocID="{3D1960B7-55AC-479F-8155-EB4A7EC038FA}" presName="compositeShape" presStyleCnt="0">
        <dgm:presLayoutVars>
          <dgm:chMax val="7"/>
          <dgm:dir/>
          <dgm:resizeHandles val="exact"/>
        </dgm:presLayoutVars>
      </dgm:prSet>
      <dgm:spPr/>
    </dgm:pt>
    <dgm:pt modelId="{A13FC5D3-19C9-43D1-85DF-28F765725D96}" type="pres">
      <dgm:prSet presAssocID="{3D1960B7-55AC-479F-8155-EB4A7EC038FA}" presName="wedge1" presStyleLbl="node1" presStyleIdx="0" presStyleCnt="2"/>
      <dgm:spPr/>
    </dgm:pt>
    <dgm:pt modelId="{F95AA3B5-DB0F-477C-8FF9-F990A0A0CE48}" type="pres">
      <dgm:prSet presAssocID="{3D1960B7-55AC-479F-8155-EB4A7EC038FA}" presName="wedge1Tx" presStyleLbl="node1" presStyleIdx="0" presStyleCnt="2">
        <dgm:presLayoutVars>
          <dgm:chMax val="0"/>
          <dgm:chPref val="0"/>
          <dgm:bulletEnabled val="1"/>
        </dgm:presLayoutVars>
      </dgm:prSet>
      <dgm:spPr/>
    </dgm:pt>
    <dgm:pt modelId="{6AE8B26F-7C3D-4FB6-8547-3929153156CB}" type="pres">
      <dgm:prSet presAssocID="{3D1960B7-55AC-479F-8155-EB4A7EC038FA}" presName="wedge2" presStyleLbl="node1" presStyleIdx="1" presStyleCnt="2"/>
      <dgm:spPr/>
    </dgm:pt>
    <dgm:pt modelId="{099B0A3C-8EAF-4C27-AE85-3B6973517C66}" type="pres">
      <dgm:prSet presAssocID="{3D1960B7-55AC-479F-8155-EB4A7EC038FA}" presName="wedge2Tx" presStyleLbl="node1" presStyleIdx="1" presStyleCnt="2">
        <dgm:presLayoutVars>
          <dgm:chMax val="0"/>
          <dgm:chPref val="0"/>
          <dgm:bulletEnabled val="1"/>
        </dgm:presLayoutVars>
      </dgm:prSet>
      <dgm:spPr/>
    </dgm:pt>
  </dgm:ptLst>
  <dgm:cxnLst>
    <dgm:cxn modelId="{EA501E03-3222-4C96-A1F1-F5912314E28C}" type="presOf" srcId="{2B22004E-AA53-4920-8E90-4DA8ACDDFAFF}" destId="{A13FC5D3-19C9-43D1-85DF-28F765725D96}" srcOrd="0" destOrd="0" presId="urn:microsoft.com/office/officeart/2005/8/layout/chart3"/>
    <dgm:cxn modelId="{34A2468B-50B6-4792-9312-85A6FD4C168E}" srcId="{3D1960B7-55AC-479F-8155-EB4A7EC038FA}" destId="{D89AD81E-CEB4-4A11-877A-68BD95A24941}" srcOrd="1" destOrd="0" parTransId="{6D499F62-B7F3-42B2-898C-7CE4C4D1CF02}" sibTransId="{BD96DA7A-C0C3-40E8-AE8A-3098ECAF0710}"/>
    <dgm:cxn modelId="{D56348C2-16B3-44D9-A172-F4C1558ABA12}" type="presOf" srcId="{3D1960B7-55AC-479F-8155-EB4A7EC038FA}" destId="{AFF68A3F-8A38-4DA6-9263-4D27D5FC423A}" srcOrd="0" destOrd="0" presId="urn:microsoft.com/office/officeart/2005/8/layout/chart3"/>
    <dgm:cxn modelId="{1E128FD5-2DB0-4A5B-8F63-BC2E13596907}" type="presOf" srcId="{D89AD81E-CEB4-4A11-877A-68BD95A24941}" destId="{6AE8B26F-7C3D-4FB6-8547-3929153156CB}" srcOrd="0" destOrd="0" presId="urn:microsoft.com/office/officeart/2005/8/layout/chart3"/>
    <dgm:cxn modelId="{BC4B8EE5-1743-4939-A692-C9006AF36377}" type="presOf" srcId="{2B22004E-AA53-4920-8E90-4DA8ACDDFAFF}" destId="{F95AA3B5-DB0F-477C-8FF9-F990A0A0CE48}" srcOrd="1" destOrd="0" presId="urn:microsoft.com/office/officeart/2005/8/layout/chart3"/>
    <dgm:cxn modelId="{A76BB1EC-D10F-4E62-BC71-C20F8E63E1E4}" srcId="{3D1960B7-55AC-479F-8155-EB4A7EC038FA}" destId="{2B22004E-AA53-4920-8E90-4DA8ACDDFAFF}" srcOrd="0" destOrd="0" parTransId="{1BE91F78-6225-499E-B0A1-647D2249FCC2}" sibTransId="{EB7B3C4C-A022-4073-B56C-59719BC52DE7}"/>
    <dgm:cxn modelId="{4897B2F6-EF8F-4156-9B80-A5B22E18072E}" type="presOf" srcId="{D89AD81E-CEB4-4A11-877A-68BD95A24941}" destId="{099B0A3C-8EAF-4C27-AE85-3B6973517C66}" srcOrd="1" destOrd="0" presId="urn:microsoft.com/office/officeart/2005/8/layout/chart3"/>
    <dgm:cxn modelId="{04A48A08-260A-4E03-B7C6-F9EC05960CBA}" type="presParOf" srcId="{AFF68A3F-8A38-4DA6-9263-4D27D5FC423A}" destId="{A13FC5D3-19C9-43D1-85DF-28F765725D96}" srcOrd="0" destOrd="0" presId="urn:microsoft.com/office/officeart/2005/8/layout/chart3"/>
    <dgm:cxn modelId="{300ADE52-E00C-488F-A28A-F1ADE12C6628}" type="presParOf" srcId="{AFF68A3F-8A38-4DA6-9263-4D27D5FC423A}" destId="{F95AA3B5-DB0F-477C-8FF9-F990A0A0CE48}" srcOrd="1" destOrd="0" presId="urn:microsoft.com/office/officeart/2005/8/layout/chart3"/>
    <dgm:cxn modelId="{A15F20C8-E2A0-4413-BB94-2DEFB9ED9884}" type="presParOf" srcId="{AFF68A3F-8A38-4DA6-9263-4D27D5FC423A}" destId="{6AE8B26F-7C3D-4FB6-8547-3929153156CB}" srcOrd="2" destOrd="0" presId="urn:microsoft.com/office/officeart/2005/8/layout/chart3"/>
    <dgm:cxn modelId="{8C216C25-2CD0-446E-99D1-4A63A57CB3C3}" type="presParOf" srcId="{AFF68A3F-8A38-4DA6-9263-4D27D5FC423A}" destId="{099B0A3C-8EAF-4C27-AE85-3B6973517C66}" srcOrd="3" destOrd="0" presId="urn:microsoft.com/office/officeart/2005/8/layout/char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6F0BE-6CA8-40EA-A868-B89E3F347435}">
      <dsp:nvSpPr>
        <dsp:cNvPr id="0" name=""/>
        <dsp:cNvSpPr/>
      </dsp:nvSpPr>
      <dsp:spPr>
        <a:xfrm>
          <a:off x="2658358" y="2444715"/>
          <a:ext cx="2241176" cy="1695602"/>
        </a:xfrm>
        <a:prstGeom prst="ellipse">
          <a:avLst/>
        </a:prstGeom>
        <a:gradFill rotWithShape="0">
          <a:gsLst>
            <a:gs pos="0">
              <a:schemeClr val="accent3">
                <a:hueOff val="0"/>
                <a:satOff val="0"/>
                <a:lumOff val="0"/>
                <a:alphaOff val="0"/>
                <a:shade val="63000"/>
                <a:satMod val="165000"/>
              </a:schemeClr>
            </a:gs>
            <a:gs pos="30000">
              <a:schemeClr val="accent3">
                <a:hueOff val="0"/>
                <a:satOff val="0"/>
                <a:lumOff val="0"/>
                <a:alphaOff val="0"/>
                <a:shade val="58000"/>
                <a:satMod val="165000"/>
              </a:schemeClr>
            </a:gs>
            <a:gs pos="75000">
              <a:schemeClr val="accent3">
                <a:hueOff val="0"/>
                <a:satOff val="0"/>
                <a:lumOff val="0"/>
                <a:alphaOff val="0"/>
                <a:shade val="30000"/>
                <a:satMod val="175000"/>
              </a:schemeClr>
            </a:gs>
            <a:gs pos="100000">
              <a:schemeClr val="accent3">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itchFamily="18" charset="0"/>
              <a:cs typeface="Times New Roman" pitchFamily="18" charset="0"/>
            </a:rPr>
            <a:t>Bệnh</a:t>
          </a:r>
          <a:endParaRPr lang="en-US" sz="2800" b="1" kern="1200" dirty="0">
            <a:latin typeface="Times New Roman" pitchFamily="18" charset="0"/>
            <a:cs typeface="Times New Roman" pitchFamily="18" charset="0"/>
          </a:endParaRPr>
        </a:p>
        <a:p>
          <a:pPr marL="0" lvl="0" indent="0" algn="ctr" defTabSz="1244600">
            <a:lnSpc>
              <a:spcPct val="90000"/>
            </a:lnSpc>
            <a:spcBef>
              <a:spcPct val="0"/>
            </a:spcBef>
            <a:spcAft>
              <a:spcPct val="35000"/>
            </a:spcAft>
            <a:buNone/>
          </a:pPr>
          <a:r>
            <a:rPr lang="en-US" sz="2800" b="1" kern="1200" dirty="0">
              <a:latin typeface="Times New Roman" pitchFamily="18" charset="0"/>
              <a:cs typeface="Times New Roman" pitchFamily="18" charset="0"/>
            </a:rPr>
            <a:t> </a:t>
          </a:r>
          <a:r>
            <a:rPr lang="en-US" sz="2800" b="1" kern="1200" dirty="0" err="1">
              <a:latin typeface="Times New Roman" pitchFamily="18" charset="0"/>
              <a:cs typeface="Times New Roman" pitchFamily="18" charset="0"/>
            </a:rPr>
            <a:t>béo</a:t>
          </a:r>
          <a:r>
            <a:rPr lang="en-US" sz="2800" b="1" kern="1200" dirty="0">
              <a:latin typeface="Times New Roman" pitchFamily="18" charset="0"/>
              <a:cs typeface="Times New Roman" pitchFamily="18" charset="0"/>
            </a:rPr>
            <a:t> </a:t>
          </a:r>
          <a:r>
            <a:rPr lang="en-US" sz="2800" b="1" kern="1200" dirty="0" err="1">
              <a:latin typeface="Times New Roman" pitchFamily="18" charset="0"/>
              <a:cs typeface="Times New Roman" pitchFamily="18" charset="0"/>
            </a:rPr>
            <a:t>phì</a:t>
          </a:r>
          <a:endParaRPr lang="en-US" sz="2800" b="1" kern="1200" dirty="0">
            <a:latin typeface="Times New Roman" pitchFamily="18" charset="0"/>
            <a:cs typeface="Times New Roman" pitchFamily="18" charset="0"/>
          </a:endParaRPr>
        </a:p>
      </dsp:txBody>
      <dsp:txXfrm>
        <a:off x="2986571" y="2693030"/>
        <a:ext cx="1584750" cy="1198972"/>
      </dsp:txXfrm>
    </dsp:sp>
    <dsp:sp modelId="{0F07B410-AA6E-4581-A56D-6079BBED8412}">
      <dsp:nvSpPr>
        <dsp:cNvPr id="0" name=""/>
        <dsp:cNvSpPr/>
      </dsp:nvSpPr>
      <dsp:spPr>
        <a:xfrm rot="10487383">
          <a:off x="2283151" y="3117317"/>
          <a:ext cx="335574" cy="592594"/>
        </a:xfrm>
        <a:prstGeom prst="rightArrow">
          <a:avLst>
            <a:gd name="adj1" fmla="val 60000"/>
            <a:gd name="adj2" fmla="val 50000"/>
          </a:avLst>
        </a:prstGeom>
        <a:gradFill rotWithShape="0">
          <a:gsLst>
            <a:gs pos="0">
              <a:schemeClr val="accent4">
                <a:hueOff val="0"/>
                <a:satOff val="0"/>
                <a:lumOff val="0"/>
                <a:alphaOff val="0"/>
                <a:shade val="63000"/>
                <a:satMod val="165000"/>
              </a:schemeClr>
            </a:gs>
            <a:gs pos="30000">
              <a:schemeClr val="accent4">
                <a:hueOff val="0"/>
                <a:satOff val="0"/>
                <a:lumOff val="0"/>
                <a:alphaOff val="0"/>
                <a:shade val="58000"/>
                <a:satMod val="165000"/>
              </a:schemeClr>
            </a:gs>
            <a:gs pos="75000">
              <a:schemeClr val="accent4">
                <a:hueOff val="0"/>
                <a:satOff val="0"/>
                <a:lumOff val="0"/>
                <a:alphaOff val="0"/>
                <a:shade val="30000"/>
                <a:satMod val="175000"/>
              </a:schemeClr>
            </a:gs>
            <a:gs pos="100000">
              <a:schemeClr val="accent4">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10800000">
        <a:off x="2383615" y="3231265"/>
        <a:ext cx="234902" cy="355556"/>
      </dsp:txXfrm>
    </dsp:sp>
    <dsp:sp modelId="{0963F3F5-1E6A-4D18-AB18-3FFF790EDAAC}">
      <dsp:nvSpPr>
        <dsp:cNvPr id="0" name=""/>
        <dsp:cNvSpPr/>
      </dsp:nvSpPr>
      <dsp:spPr>
        <a:xfrm>
          <a:off x="0" y="2652016"/>
          <a:ext cx="2229446" cy="1766891"/>
        </a:xfrm>
        <a:prstGeom prst="ellipse">
          <a:avLst/>
        </a:prstGeom>
        <a:gradFill rotWithShape="0">
          <a:gsLst>
            <a:gs pos="0">
              <a:schemeClr val="accent4">
                <a:hueOff val="0"/>
                <a:satOff val="0"/>
                <a:lumOff val="0"/>
                <a:alphaOff val="0"/>
                <a:shade val="63000"/>
                <a:satMod val="165000"/>
              </a:schemeClr>
            </a:gs>
            <a:gs pos="30000">
              <a:schemeClr val="accent4">
                <a:hueOff val="0"/>
                <a:satOff val="0"/>
                <a:lumOff val="0"/>
                <a:alphaOff val="0"/>
                <a:shade val="58000"/>
                <a:satMod val="165000"/>
              </a:schemeClr>
            </a:gs>
            <a:gs pos="75000">
              <a:schemeClr val="accent4">
                <a:hueOff val="0"/>
                <a:satOff val="0"/>
                <a:lumOff val="0"/>
                <a:alphaOff val="0"/>
                <a:shade val="30000"/>
                <a:satMod val="175000"/>
              </a:schemeClr>
            </a:gs>
            <a:gs pos="100000">
              <a:schemeClr val="accent4">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imes New Roman" pitchFamily="18" charset="0"/>
              <a:cs typeface="Times New Roman" pitchFamily="18" charset="0"/>
            </a:rPr>
            <a:t>1. </a:t>
          </a:r>
          <a:r>
            <a:rPr lang="en-US" sz="2800" b="1" kern="1200" dirty="0" err="1">
              <a:latin typeface="Times New Roman" pitchFamily="18" charset="0"/>
              <a:cs typeface="Times New Roman" pitchFamily="18" charset="0"/>
            </a:rPr>
            <a:t>Dấu</a:t>
          </a:r>
          <a:r>
            <a:rPr lang="en-US" sz="2800" b="1" kern="1200" dirty="0">
              <a:latin typeface="Times New Roman" pitchFamily="18" charset="0"/>
              <a:cs typeface="Times New Roman" pitchFamily="18" charset="0"/>
            </a:rPr>
            <a:t> </a:t>
          </a:r>
          <a:r>
            <a:rPr lang="en-US" sz="2800" b="1" kern="1200" dirty="0" err="1">
              <a:latin typeface="Times New Roman" pitchFamily="18" charset="0"/>
              <a:cs typeface="Times New Roman" pitchFamily="18" charset="0"/>
            </a:rPr>
            <a:t>hiệu</a:t>
          </a:r>
          <a:endParaRPr lang="en-US" sz="2800" b="1" kern="1200" dirty="0">
            <a:latin typeface="Times New Roman" pitchFamily="18" charset="0"/>
            <a:cs typeface="Times New Roman" pitchFamily="18" charset="0"/>
          </a:endParaRPr>
        </a:p>
      </dsp:txBody>
      <dsp:txXfrm>
        <a:off x="326495" y="2910771"/>
        <a:ext cx="1576456" cy="1249381"/>
      </dsp:txXfrm>
    </dsp:sp>
    <dsp:sp modelId="{C8F145EA-EA00-4A4B-8C2E-BF179072689D}">
      <dsp:nvSpPr>
        <dsp:cNvPr id="0" name=""/>
        <dsp:cNvSpPr/>
      </dsp:nvSpPr>
      <dsp:spPr>
        <a:xfrm rot="16193150">
          <a:off x="3678508" y="1968347"/>
          <a:ext cx="196779" cy="592594"/>
        </a:xfrm>
        <a:prstGeom prst="rightArrow">
          <a:avLst>
            <a:gd name="adj1" fmla="val 60000"/>
            <a:gd name="adj2" fmla="val 50000"/>
          </a:avLst>
        </a:prstGeom>
        <a:gradFill rotWithShape="0">
          <a:gsLst>
            <a:gs pos="0">
              <a:schemeClr val="accent4">
                <a:hueOff val="3470782"/>
                <a:satOff val="-19734"/>
                <a:lumOff val="6340"/>
                <a:alphaOff val="0"/>
                <a:shade val="63000"/>
                <a:satMod val="165000"/>
              </a:schemeClr>
            </a:gs>
            <a:gs pos="30000">
              <a:schemeClr val="accent4">
                <a:hueOff val="3470782"/>
                <a:satOff val="-19734"/>
                <a:lumOff val="6340"/>
                <a:alphaOff val="0"/>
                <a:shade val="58000"/>
                <a:satMod val="165000"/>
              </a:schemeClr>
            </a:gs>
            <a:gs pos="75000">
              <a:schemeClr val="accent4">
                <a:hueOff val="3470782"/>
                <a:satOff val="-19734"/>
                <a:lumOff val="6340"/>
                <a:alphaOff val="0"/>
                <a:shade val="30000"/>
                <a:satMod val="175000"/>
              </a:schemeClr>
            </a:gs>
            <a:gs pos="100000">
              <a:schemeClr val="accent4">
                <a:hueOff val="3470782"/>
                <a:satOff val="-19734"/>
                <a:lumOff val="634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10800000">
        <a:off x="3708084" y="2116383"/>
        <a:ext cx="137745" cy="355556"/>
      </dsp:txXfrm>
    </dsp:sp>
    <dsp:sp modelId="{C41074C1-ED53-4053-B132-5068CAB761E7}">
      <dsp:nvSpPr>
        <dsp:cNvPr id="0" name=""/>
        <dsp:cNvSpPr/>
      </dsp:nvSpPr>
      <dsp:spPr>
        <a:xfrm>
          <a:off x="2629148" y="0"/>
          <a:ext cx="2290605" cy="2073437"/>
        </a:xfrm>
        <a:prstGeom prst="ellipse">
          <a:avLst/>
        </a:prstGeom>
        <a:gradFill rotWithShape="0">
          <a:gsLst>
            <a:gs pos="0">
              <a:schemeClr val="accent4">
                <a:hueOff val="3470782"/>
                <a:satOff val="-19734"/>
                <a:lumOff val="6340"/>
                <a:alphaOff val="0"/>
                <a:shade val="63000"/>
                <a:satMod val="165000"/>
              </a:schemeClr>
            </a:gs>
            <a:gs pos="30000">
              <a:schemeClr val="accent4">
                <a:hueOff val="3470782"/>
                <a:satOff val="-19734"/>
                <a:lumOff val="6340"/>
                <a:alphaOff val="0"/>
                <a:shade val="58000"/>
                <a:satMod val="165000"/>
              </a:schemeClr>
            </a:gs>
            <a:gs pos="75000">
              <a:schemeClr val="accent4">
                <a:hueOff val="3470782"/>
                <a:satOff val="-19734"/>
                <a:lumOff val="6340"/>
                <a:alphaOff val="0"/>
                <a:shade val="30000"/>
                <a:satMod val="175000"/>
              </a:schemeClr>
            </a:gs>
            <a:gs pos="100000">
              <a:schemeClr val="accent4">
                <a:hueOff val="3470782"/>
                <a:satOff val="-19734"/>
                <a:lumOff val="634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imes New Roman" pitchFamily="18" charset="0"/>
              <a:cs typeface="Times New Roman" pitchFamily="18" charset="0"/>
            </a:rPr>
            <a:t>2. </a:t>
          </a:r>
          <a:r>
            <a:rPr lang="en-US" sz="2800" b="1" kern="1200" dirty="0" err="1">
              <a:latin typeface="Times New Roman" pitchFamily="18" charset="0"/>
              <a:cs typeface="Times New Roman" pitchFamily="18" charset="0"/>
            </a:rPr>
            <a:t>Tác</a:t>
          </a:r>
          <a:r>
            <a:rPr lang="en-US" sz="2800" b="1" kern="1200" dirty="0">
              <a:latin typeface="Times New Roman" pitchFamily="18" charset="0"/>
              <a:cs typeface="Times New Roman" pitchFamily="18" charset="0"/>
            </a:rPr>
            <a:t> </a:t>
          </a:r>
          <a:r>
            <a:rPr lang="en-US" sz="2800" b="1" kern="1200" dirty="0" err="1">
              <a:latin typeface="Times New Roman" pitchFamily="18" charset="0"/>
              <a:cs typeface="Times New Roman" pitchFamily="18" charset="0"/>
            </a:rPr>
            <a:t>hại</a:t>
          </a:r>
          <a:endParaRPr lang="en-US" sz="2800" b="1" kern="1200" dirty="0">
            <a:latin typeface="Times New Roman" pitchFamily="18" charset="0"/>
            <a:cs typeface="Times New Roman" pitchFamily="18" charset="0"/>
          </a:endParaRPr>
        </a:p>
      </dsp:txBody>
      <dsp:txXfrm>
        <a:off x="2964599" y="303648"/>
        <a:ext cx="1619703" cy="1466141"/>
      </dsp:txXfrm>
    </dsp:sp>
    <dsp:sp modelId="{6545EA22-0865-4DF9-A07F-DBD31AAF9621}">
      <dsp:nvSpPr>
        <dsp:cNvPr id="0" name=""/>
        <dsp:cNvSpPr/>
      </dsp:nvSpPr>
      <dsp:spPr>
        <a:xfrm rot="21398448">
          <a:off x="4919560" y="2917325"/>
          <a:ext cx="406973" cy="592594"/>
        </a:xfrm>
        <a:prstGeom prst="rightArrow">
          <a:avLst>
            <a:gd name="adj1" fmla="val 60000"/>
            <a:gd name="adj2" fmla="val 50000"/>
          </a:avLst>
        </a:prstGeom>
        <a:gradFill rotWithShape="0">
          <a:gsLst>
            <a:gs pos="0">
              <a:schemeClr val="accent4">
                <a:hueOff val="6941564"/>
                <a:satOff val="-39468"/>
                <a:lumOff val="12680"/>
                <a:alphaOff val="0"/>
                <a:shade val="63000"/>
                <a:satMod val="165000"/>
              </a:schemeClr>
            </a:gs>
            <a:gs pos="30000">
              <a:schemeClr val="accent4">
                <a:hueOff val="6941564"/>
                <a:satOff val="-39468"/>
                <a:lumOff val="12680"/>
                <a:alphaOff val="0"/>
                <a:shade val="58000"/>
                <a:satMod val="165000"/>
              </a:schemeClr>
            </a:gs>
            <a:gs pos="75000">
              <a:schemeClr val="accent4">
                <a:hueOff val="6941564"/>
                <a:satOff val="-39468"/>
                <a:lumOff val="12680"/>
                <a:alphaOff val="0"/>
                <a:shade val="30000"/>
                <a:satMod val="175000"/>
              </a:schemeClr>
            </a:gs>
            <a:gs pos="100000">
              <a:schemeClr val="accent4">
                <a:hueOff val="6941564"/>
                <a:satOff val="-39468"/>
                <a:lumOff val="1268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4919665" y="3039421"/>
        <a:ext cx="284881" cy="355556"/>
      </dsp:txXfrm>
    </dsp:sp>
    <dsp:sp modelId="{32030CAC-CFD9-4416-B7E6-38C1FA6E99B6}">
      <dsp:nvSpPr>
        <dsp:cNvPr id="0" name=""/>
        <dsp:cNvSpPr/>
      </dsp:nvSpPr>
      <dsp:spPr>
        <a:xfrm>
          <a:off x="5361622" y="2210001"/>
          <a:ext cx="2105977" cy="1855623"/>
        </a:xfrm>
        <a:prstGeom prst="ellipse">
          <a:avLst/>
        </a:prstGeom>
        <a:gradFill rotWithShape="0">
          <a:gsLst>
            <a:gs pos="0">
              <a:schemeClr val="accent4">
                <a:hueOff val="6941564"/>
                <a:satOff val="-39468"/>
                <a:lumOff val="12680"/>
                <a:alphaOff val="0"/>
                <a:shade val="63000"/>
                <a:satMod val="165000"/>
              </a:schemeClr>
            </a:gs>
            <a:gs pos="30000">
              <a:schemeClr val="accent4">
                <a:hueOff val="6941564"/>
                <a:satOff val="-39468"/>
                <a:lumOff val="12680"/>
                <a:alphaOff val="0"/>
                <a:shade val="58000"/>
                <a:satMod val="165000"/>
              </a:schemeClr>
            </a:gs>
            <a:gs pos="75000">
              <a:schemeClr val="accent4">
                <a:hueOff val="6941564"/>
                <a:satOff val="-39468"/>
                <a:lumOff val="12680"/>
                <a:alphaOff val="0"/>
                <a:shade val="30000"/>
                <a:satMod val="175000"/>
              </a:schemeClr>
            </a:gs>
            <a:gs pos="100000">
              <a:schemeClr val="accent4">
                <a:hueOff val="6941564"/>
                <a:satOff val="-39468"/>
                <a:lumOff val="1268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imes New Roman" pitchFamily="18" charset="0"/>
              <a:cs typeface="Times New Roman" pitchFamily="18" charset="0"/>
            </a:rPr>
            <a:t>3.  </a:t>
          </a:r>
          <a:r>
            <a:rPr lang="en-US" sz="2800" b="1" kern="1200" dirty="0" err="1">
              <a:latin typeface="Times New Roman" pitchFamily="18" charset="0"/>
              <a:cs typeface="Times New Roman" pitchFamily="18" charset="0"/>
            </a:rPr>
            <a:t>Nguyên</a:t>
          </a:r>
          <a:r>
            <a:rPr lang="en-US" sz="2800" b="1" kern="1200" dirty="0">
              <a:latin typeface="Times New Roman" pitchFamily="18" charset="0"/>
              <a:cs typeface="Times New Roman" pitchFamily="18" charset="0"/>
            </a:rPr>
            <a:t> </a:t>
          </a:r>
          <a:r>
            <a:rPr lang="en-US" sz="2800" b="1" kern="1200" dirty="0" err="1">
              <a:latin typeface="Times New Roman" pitchFamily="18" charset="0"/>
              <a:cs typeface="Times New Roman" pitchFamily="18" charset="0"/>
            </a:rPr>
            <a:t>nhân</a:t>
          </a:r>
          <a:endParaRPr lang="en-US" sz="2800" b="1" kern="1200" dirty="0">
            <a:latin typeface="Times New Roman" pitchFamily="18" charset="0"/>
            <a:cs typeface="Times New Roman" pitchFamily="18" charset="0"/>
          </a:endParaRPr>
        </a:p>
      </dsp:txBody>
      <dsp:txXfrm>
        <a:off x="5670035" y="2481751"/>
        <a:ext cx="1489151" cy="1312123"/>
      </dsp:txXfrm>
    </dsp:sp>
    <dsp:sp modelId="{BFE274AB-38B6-4507-AFDB-A93800E3CD6C}">
      <dsp:nvSpPr>
        <dsp:cNvPr id="0" name=""/>
        <dsp:cNvSpPr/>
      </dsp:nvSpPr>
      <dsp:spPr>
        <a:xfrm rot="5284332">
          <a:off x="3735646" y="3983747"/>
          <a:ext cx="153077" cy="592594"/>
        </a:xfrm>
        <a:prstGeom prst="rightArrow">
          <a:avLst>
            <a:gd name="adj1" fmla="val 60000"/>
            <a:gd name="adj2" fmla="val 50000"/>
          </a:avLst>
        </a:prstGeom>
        <a:gradFill rotWithShape="0">
          <a:gsLst>
            <a:gs pos="0">
              <a:schemeClr val="accent4">
                <a:hueOff val="10412346"/>
                <a:satOff val="-59202"/>
                <a:lumOff val="19020"/>
                <a:alphaOff val="0"/>
                <a:shade val="63000"/>
                <a:satMod val="165000"/>
              </a:schemeClr>
            </a:gs>
            <a:gs pos="30000">
              <a:schemeClr val="accent4">
                <a:hueOff val="10412346"/>
                <a:satOff val="-59202"/>
                <a:lumOff val="19020"/>
                <a:alphaOff val="0"/>
                <a:shade val="58000"/>
                <a:satMod val="165000"/>
              </a:schemeClr>
            </a:gs>
            <a:gs pos="75000">
              <a:schemeClr val="accent4">
                <a:hueOff val="10412346"/>
                <a:satOff val="-59202"/>
                <a:lumOff val="19020"/>
                <a:alphaOff val="0"/>
                <a:shade val="30000"/>
                <a:satMod val="175000"/>
              </a:schemeClr>
            </a:gs>
            <a:gs pos="100000">
              <a:schemeClr val="accent4">
                <a:hueOff val="10412346"/>
                <a:satOff val="-59202"/>
                <a:lumOff val="1902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3757835" y="4079317"/>
        <a:ext cx="107154" cy="355556"/>
      </dsp:txXfrm>
    </dsp:sp>
    <dsp:sp modelId="{5A2487E8-72FA-4171-95A6-77FE42772CF4}">
      <dsp:nvSpPr>
        <dsp:cNvPr id="0" name=""/>
        <dsp:cNvSpPr/>
      </dsp:nvSpPr>
      <dsp:spPr>
        <a:xfrm>
          <a:off x="2614794" y="4428349"/>
          <a:ext cx="2471190" cy="1973428"/>
        </a:xfrm>
        <a:prstGeom prst="ellipse">
          <a:avLst/>
        </a:prstGeom>
        <a:gradFill rotWithShape="0">
          <a:gsLst>
            <a:gs pos="0">
              <a:schemeClr val="accent4">
                <a:hueOff val="10412346"/>
                <a:satOff val="-59202"/>
                <a:lumOff val="19020"/>
                <a:alphaOff val="0"/>
                <a:shade val="63000"/>
                <a:satMod val="165000"/>
              </a:schemeClr>
            </a:gs>
            <a:gs pos="30000">
              <a:schemeClr val="accent4">
                <a:hueOff val="10412346"/>
                <a:satOff val="-59202"/>
                <a:lumOff val="19020"/>
                <a:alphaOff val="0"/>
                <a:shade val="58000"/>
                <a:satMod val="165000"/>
              </a:schemeClr>
            </a:gs>
            <a:gs pos="75000">
              <a:schemeClr val="accent4">
                <a:hueOff val="10412346"/>
                <a:satOff val="-59202"/>
                <a:lumOff val="19020"/>
                <a:alphaOff val="0"/>
                <a:shade val="30000"/>
                <a:satMod val="175000"/>
              </a:schemeClr>
            </a:gs>
            <a:gs pos="100000">
              <a:schemeClr val="accent4">
                <a:hueOff val="10412346"/>
                <a:satOff val="-59202"/>
                <a:lumOff val="1902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imes New Roman" pitchFamily="18" charset="0"/>
              <a:cs typeface="Times New Roman" pitchFamily="18" charset="0"/>
            </a:rPr>
            <a:t>4. </a:t>
          </a:r>
          <a:r>
            <a:rPr lang="en-US" sz="2800" b="1" kern="1200" dirty="0" err="1">
              <a:latin typeface="Times New Roman" pitchFamily="18" charset="0"/>
              <a:cs typeface="Times New Roman" pitchFamily="18" charset="0"/>
            </a:rPr>
            <a:t>Cách</a:t>
          </a:r>
          <a:r>
            <a:rPr lang="en-US" sz="2800" b="1" kern="1200" dirty="0">
              <a:latin typeface="Times New Roman" pitchFamily="18" charset="0"/>
              <a:cs typeface="Times New Roman" pitchFamily="18" charset="0"/>
            </a:rPr>
            <a:t> </a:t>
          </a:r>
          <a:r>
            <a:rPr lang="en-US" sz="2800" b="1" kern="1200" dirty="0" err="1">
              <a:latin typeface="Times New Roman" pitchFamily="18" charset="0"/>
              <a:cs typeface="Times New Roman" pitchFamily="18" charset="0"/>
            </a:rPr>
            <a:t>phòng</a:t>
          </a:r>
          <a:r>
            <a:rPr lang="en-US" sz="2800" b="1" kern="1200" dirty="0">
              <a:latin typeface="Times New Roman" pitchFamily="18" charset="0"/>
              <a:cs typeface="Times New Roman" pitchFamily="18" charset="0"/>
            </a:rPr>
            <a:t> </a:t>
          </a:r>
          <a:r>
            <a:rPr lang="en-US" sz="2800" b="1" kern="1200" dirty="0" err="1">
              <a:latin typeface="Times New Roman" pitchFamily="18" charset="0"/>
              <a:cs typeface="Times New Roman" pitchFamily="18" charset="0"/>
            </a:rPr>
            <a:t>bệnh</a:t>
          </a:r>
          <a:endParaRPr lang="en-US" sz="2800" b="1" kern="1200" dirty="0">
            <a:latin typeface="Times New Roman" pitchFamily="18" charset="0"/>
            <a:cs typeface="Times New Roman" pitchFamily="18" charset="0"/>
          </a:endParaRPr>
        </a:p>
      </dsp:txBody>
      <dsp:txXfrm>
        <a:off x="2976691" y="4717351"/>
        <a:ext cx="1747396" cy="13954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2F394-544F-43C1-B8C6-F8FD5933D132}">
      <dsp:nvSpPr>
        <dsp:cNvPr id="0" name=""/>
        <dsp:cNvSpPr/>
      </dsp:nvSpPr>
      <dsp:spPr>
        <a:xfrm>
          <a:off x="44421" y="677543"/>
          <a:ext cx="981579" cy="2748696"/>
        </a:xfrm>
        <a:prstGeom prst="roundRect">
          <a:avLst>
            <a:gd name="adj" fmla="val 10000"/>
          </a:avLst>
        </a:prstGeom>
        <a:solidFill>
          <a:srgbClr val="FFCCCC"/>
        </a:solidFill>
        <a:ln w="25400" cap="flat" cmpd="sng" algn="ctr">
          <a:solidFill>
            <a:srgbClr val="FF006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0033CC"/>
              </a:solidFill>
              <a:latin typeface="Times New Roman" pitchFamily="18" charset="0"/>
              <a:cs typeface="Times New Roman" pitchFamily="18" charset="0"/>
            </a:rPr>
            <a:t>Dấu</a:t>
          </a:r>
          <a:r>
            <a:rPr lang="en-US" sz="2800" b="1" kern="1200" dirty="0">
              <a:solidFill>
                <a:srgbClr val="0033CC"/>
              </a:solidFill>
              <a:latin typeface="Times New Roman" pitchFamily="18" charset="0"/>
              <a:cs typeface="Times New Roman" pitchFamily="18" charset="0"/>
            </a:rPr>
            <a:t> </a:t>
          </a:r>
          <a:r>
            <a:rPr lang="en-US" sz="2800" b="1" kern="1200" dirty="0" err="1">
              <a:solidFill>
                <a:srgbClr val="0033CC"/>
              </a:solidFill>
              <a:latin typeface="Times New Roman" pitchFamily="18" charset="0"/>
              <a:cs typeface="Times New Roman" pitchFamily="18" charset="0"/>
            </a:rPr>
            <a:t>hiệu</a:t>
          </a:r>
          <a:endParaRPr lang="en-US" sz="2800" b="1" kern="1200" dirty="0">
            <a:solidFill>
              <a:srgbClr val="0033CC"/>
            </a:solidFill>
            <a:latin typeface="Times New Roman" pitchFamily="18" charset="0"/>
            <a:cs typeface="Times New Roman" pitchFamily="18" charset="0"/>
          </a:endParaRPr>
        </a:p>
        <a:p>
          <a:pPr marL="0" lvl="0" indent="0" algn="ctr" defTabSz="1244600">
            <a:lnSpc>
              <a:spcPct val="90000"/>
            </a:lnSpc>
            <a:spcBef>
              <a:spcPct val="0"/>
            </a:spcBef>
            <a:spcAft>
              <a:spcPct val="35000"/>
            </a:spcAft>
            <a:buNone/>
          </a:pPr>
          <a:r>
            <a:rPr lang="en-US" sz="2800" b="1" kern="1200" dirty="0" err="1">
              <a:solidFill>
                <a:srgbClr val="0033CC"/>
              </a:solidFill>
              <a:latin typeface="Times New Roman" pitchFamily="18" charset="0"/>
              <a:cs typeface="Times New Roman" pitchFamily="18" charset="0"/>
            </a:rPr>
            <a:t>của</a:t>
          </a:r>
          <a:endParaRPr lang="en-US" sz="2800" b="1" kern="1200" dirty="0">
            <a:solidFill>
              <a:srgbClr val="0033CC"/>
            </a:solidFill>
            <a:latin typeface="Times New Roman" pitchFamily="18" charset="0"/>
            <a:cs typeface="Times New Roman" pitchFamily="18" charset="0"/>
          </a:endParaRPr>
        </a:p>
        <a:p>
          <a:pPr marL="0" lvl="0" indent="0" algn="ctr" defTabSz="1244600">
            <a:lnSpc>
              <a:spcPct val="90000"/>
            </a:lnSpc>
            <a:spcBef>
              <a:spcPct val="0"/>
            </a:spcBef>
            <a:spcAft>
              <a:spcPct val="35000"/>
            </a:spcAft>
            <a:buNone/>
          </a:pPr>
          <a:r>
            <a:rPr lang="en-US" sz="2800" b="1" kern="1200" dirty="0" err="1">
              <a:solidFill>
                <a:srgbClr val="0033CC"/>
              </a:solidFill>
              <a:latin typeface="Times New Roman" pitchFamily="18" charset="0"/>
              <a:cs typeface="Times New Roman" pitchFamily="18" charset="0"/>
            </a:rPr>
            <a:t>bệnh</a:t>
          </a:r>
          <a:endParaRPr lang="en-US" sz="2800" b="1" kern="1200" dirty="0">
            <a:solidFill>
              <a:srgbClr val="0033CC"/>
            </a:solidFill>
            <a:latin typeface="Times New Roman" pitchFamily="18" charset="0"/>
            <a:cs typeface="Times New Roman" pitchFamily="18" charset="0"/>
          </a:endParaRPr>
        </a:p>
        <a:p>
          <a:pPr marL="0" lvl="0" indent="0" algn="ctr" defTabSz="1244600">
            <a:lnSpc>
              <a:spcPct val="90000"/>
            </a:lnSpc>
            <a:spcBef>
              <a:spcPct val="0"/>
            </a:spcBef>
            <a:spcAft>
              <a:spcPct val="35000"/>
            </a:spcAft>
            <a:buNone/>
          </a:pPr>
          <a:r>
            <a:rPr lang="en-US" sz="2800" b="1" kern="1200" dirty="0" err="1">
              <a:solidFill>
                <a:srgbClr val="0033CC"/>
              </a:solidFill>
              <a:latin typeface="Times New Roman" pitchFamily="18" charset="0"/>
              <a:cs typeface="Times New Roman" pitchFamily="18" charset="0"/>
            </a:rPr>
            <a:t>béo</a:t>
          </a:r>
          <a:endParaRPr lang="en-US" sz="2800" b="1" kern="1200" dirty="0">
            <a:solidFill>
              <a:srgbClr val="0033CC"/>
            </a:solidFill>
            <a:latin typeface="Times New Roman" pitchFamily="18" charset="0"/>
            <a:cs typeface="Times New Roman" pitchFamily="18" charset="0"/>
          </a:endParaRPr>
        </a:p>
        <a:p>
          <a:pPr marL="0" lvl="0" indent="0" algn="ctr" defTabSz="1244600">
            <a:lnSpc>
              <a:spcPct val="90000"/>
            </a:lnSpc>
            <a:spcBef>
              <a:spcPct val="0"/>
            </a:spcBef>
            <a:spcAft>
              <a:spcPct val="35000"/>
            </a:spcAft>
            <a:buNone/>
          </a:pPr>
          <a:r>
            <a:rPr lang="en-US" sz="2800" b="1" kern="1200" dirty="0" err="1">
              <a:solidFill>
                <a:srgbClr val="0033CC"/>
              </a:solidFill>
              <a:latin typeface="Times New Roman" pitchFamily="18" charset="0"/>
              <a:cs typeface="Times New Roman" pitchFamily="18" charset="0"/>
            </a:rPr>
            <a:t>phì</a:t>
          </a:r>
          <a:endParaRPr lang="en-US" sz="2800" kern="1200" dirty="0">
            <a:solidFill>
              <a:srgbClr val="0033CC"/>
            </a:solidFill>
            <a:latin typeface="Times New Roman" pitchFamily="18" charset="0"/>
            <a:cs typeface="Times New Roman" pitchFamily="18" charset="0"/>
          </a:endParaRPr>
        </a:p>
      </dsp:txBody>
      <dsp:txXfrm>
        <a:off x="73170" y="706292"/>
        <a:ext cx="924081" cy="2691198"/>
      </dsp:txXfrm>
    </dsp:sp>
    <dsp:sp modelId="{4E7199F6-D99C-4A7A-B00F-6F18D169394F}">
      <dsp:nvSpPr>
        <dsp:cNvPr id="0" name=""/>
        <dsp:cNvSpPr/>
      </dsp:nvSpPr>
      <dsp:spPr>
        <a:xfrm rot="18095040">
          <a:off x="623355" y="1306301"/>
          <a:ext cx="1690896" cy="50751"/>
        </a:xfrm>
        <a:custGeom>
          <a:avLst/>
          <a:gdLst/>
          <a:ahLst/>
          <a:cxnLst/>
          <a:rect l="0" t="0" r="0" b="0"/>
          <a:pathLst>
            <a:path>
              <a:moveTo>
                <a:pt x="0" y="25375"/>
              </a:moveTo>
              <a:lnTo>
                <a:pt x="1690896" y="2537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426530" y="1289404"/>
        <a:ext cx="84544" cy="84544"/>
      </dsp:txXfrm>
    </dsp:sp>
    <dsp:sp modelId="{597B6A3F-FB9D-4062-B2D0-DEDDAB3FABFE}">
      <dsp:nvSpPr>
        <dsp:cNvPr id="0" name=""/>
        <dsp:cNvSpPr/>
      </dsp:nvSpPr>
      <dsp:spPr>
        <a:xfrm>
          <a:off x="1911605" y="38538"/>
          <a:ext cx="4258202" cy="1145848"/>
        </a:xfrm>
        <a:prstGeom prst="roundRect">
          <a:avLst>
            <a:gd name="adj" fmla="val 10000"/>
          </a:avLst>
        </a:prstGeom>
        <a:solidFill>
          <a:schemeClr val="accent1"/>
        </a:solidFill>
        <a:ln w="34925" cap="flat" cmpd="sng" algn="ctr">
          <a:solidFill>
            <a:schemeClr val="lt1"/>
          </a:solidFill>
          <a:prstDash val="solid"/>
        </a:ln>
        <a:effectLst>
          <a:outerShdw blurRad="50800" dist="25000" dir="5400000" rotWithShape="0">
            <a:srgbClr val="000000">
              <a:alpha val="40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5240" tIns="15240" rIns="15240" bIns="15240" numCol="1" spcCol="1270" anchor="ctr" anchorCtr="0">
          <a:noAutofit/>
        </a:bodyPr>
        <a:lstStyle/>
        <a:p>
          <a:pPr marL="0" lvl="0" indent="0" algn="just" defTabSz="1066800">
            <a:lnSpc>
              <a:spcPct val="90000"/>
            </a:lnSpc>
            <a:spcBef>
              <a:spcPct val="0"/>
            </a:spcBef>
            <a:spcAft>
              <a:spcPct val="35000"/>
            </a:spcAft>
            <a:buNone/>
          </a:pP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Có</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những</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lớp</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mỡ</a:t>
          </a:r>
          <a:r>
            <a:rPr lang="en-US" sz="2400" b="1" kern="1200" dirty="0">
              <a:solidFill>
                <a:srgbClr val="002060"/>
              </a:solidFill>
              <a:latin typeface="Times New Roman" pitchFamily="18" charset="0"/>
              <a:cs typeface="Times New Roman" pitchFamily="18" charset="0"/>
            </a:rPr>
            <a:t> ở </a:t>
          </a:r>
          <a:r>
            <a:rPr lang="en-US" sz="2400" b="1" kern="1200" dirty="0" err="1">
              <a:solidFill>
                <a:srgbClr val="002060"/>
              </a:solidFill>
              <a:latin typeface="Times New Roman" pitchFamily="18" charset="0"/>
              <a:cs typeface="Times New Roman" pitchFamily="18" charset="0"/>
            </a:rPr>
            <a:t>quanh</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đùi</a:t>
          </a:r>
          <a:r>
            <a:rPr lang="en-US" sz="2400" b="1" kern="1200" dirty="0">
              <a:solidFill>
                <a:srgbClr val="002060"/>
              </a:solidFill>
              <a:latin typeface="Times New Roman" pitchFamily="18" charset="0"/>
              <a:cs typeface="Times New Roman" pitchFamily="18" charset="0"/>
            </a:rPr>
            <a:t>, ở </a:t>
          </a:r>
          <a:r>
            <a:rPr lang="en-US" sz="2400" b="1" kern="1200" dirty="0" err="1">
              <a:solidFill>
                <a:srgbClr val="002060"/>
              </a:solidFill>
              <a:latin typeface="Times New Roman" pitchFamily="18" charset="0"/>
              <a:cs typeface="Times New Roman" pitchFamily="18" charset="0"/>
            </a:rPr>
            <a:t>cánh</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tay</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trên</a:t>
          </a:r>
          <a:r>
            <a:rPr lang="en-US" sz="2400" b="1" kern="1200" dirty="0">
              <a:solidFill>
                <a:srgbClr val="002060"/>
              </a:solidFill>
              <a:latin typeface="Times New Roman" pitchFamily="18" charset="0"/>
              <a:cs typeface="Times New Roman" pitchFamily="18" charset="0"/>
            </a:rPr>
            <a:t>, ở </a:t>
          </a:r>
          <a:r>
            <a:rPr lang="en-US" sz="2400" b="1" kern="1200" dirty="0" err="1">
              <a:solidFill>
                <a:srgbClr val="002060"/>
              </a:solidFill>
              <a:latin typeface="Times New Roman" pitchFamily="18" charset="0"/>
              <a:cs typeface="Times New Roman" pitchFamily="18" charset="0"/>
            </a:rPr>
            <a:t>ngực</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và</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cằm</a:t>
          </a:r>
          <a:r>
            <a:rPr lang="en-US" sz="2400" b="1" kern="1200" dirty="0">
              <a:solidFill>
                <a:srgbClr val="002060"/>
              </a:solidFill>
              <a:latin typeface="Times New Roman" pitchFamily="18" charset="0"/>
              <a:cs typeface="Times New Roman" pitchFamily="18" charset="0"/>
            </a:rPr>
            <a:t>…</a:t>
          </a:r>
          <a:endParaRPr lang="en-US" sz="2400" kern="1200" dirty="0">
            <a:solidFill>
              <a:srgbClr val="002060"/>
            </a:solidFill>
            <a:latin typeface="Times New Roman" pitchFamily="18" charset="0"/>
            <a:cs typeface="Times New Roman" pitchFamily="18" charset="0"/>
          </a:endParaRPr>
        </a:p>
      </dsp:txBody>
      <dsp:txXfrm>
        <a:off x="1945166" y="72099"/>
        <a:ext cx="4191080" cy="1078726"/>
      </dsp:txXfrm>
    </dsp:sp>
    <dsp:sp modelId="{DF8048C8-8290-488B-8F2C-6CDEBC14F98F}">
      <dsp:nvSpPr>
        <dsp:cNvPr id="0" name=""/>
        <dsp:cNvSpPr/>
      </dsp:nvSpPr>
      <dsp:spPr>
        <a:xfrm rot="21534359">
          <a:off x="1025919" y="2017893"/>
          <a:ext cx="903207" cy="50751"/>
        </a:xfrm>
        <a:custGeom>
          <a:avLst/>
          <a:gdLst/>
          <a:ahLst/>
          <a:cxnLst/>
          <a:rect l="0" t="0" r="0" b="0"/>
          <a:pathLst>
            <a:path>
              <a:moveTo>
                <a:pt x="0" y="25375"/>
              </a:moveTo>
              <a:lnTo>
                <a:pt x="903207" y="2537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54943" y="2020689"/>
        <a:ext cx="45160" cy="45160"/>
      </dsp:txXfrm>
    </dsp:sp>
    <dsp:sp modelId="{E210BB7A-FC11-4000-8095-BB9232455B0A}">
      <dsp:nvSpPr>
        <dsp:cNvPr id="0" name=""/>
        <dsp:cNvSpPr/>
      </dsp:nvSpPr>
      <dsp:spPr>
        <a:xfrm>
          <a:off x="1929044" y="1352345"/>
          <a:ext cx="4222337" cy="1364602"/>
        </a:xfrm>
        <a:prstGeom prst="roundRect">
          <a:avLst>
            <a:gd name="adj" fmla="val 10000"/>
          </a:avLst>
        </a:prstGeom>
        <a:solidFill>
          <a:schemeClr val="accent1"/>
        </a:solidFill>
        <a:ln w="34925" cap="flat" cmpd="sng" algn="ctr">
          <a:solidFill>
            <a:schemeClr val="lt1"/>
          </a:solidFill>
          <a:prstDash val="solid"/>
        </a:ln>
        <a:effectLst>
          <a:outerShdw blurRad="50800" dist="25000" dir="5400000" rotWithShape="0">
            <a:srgbClr val="000000">
              <a:alpha val="40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5240" tIns="15240" rIns="15240" bIns="15240" numCol="1" spcCol="1270" anchor="ctr" anchorCtr="0">
          <a:noAutofit/>
        </a:bodyPr>
        <a:lstStyle/>
        <a:p>
          <a:pPr marL="0" lvl="0" indent="0" algn="just" defTabSz="1066800">
            <a:lnSpc>
              <a:spcPct val="90000"/>
            </a:lnSpc>
            <a:spcBef>
              <a:spcPct val="0"/>
            </a:spcBef>
            <a:spcAft>
              <a:spcPct val="35000"/>
            </a:spcAft>
            <a:buNone/>
          </a:pP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Cân</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nặng</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nhiều</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hơn</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mức</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trung</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bình</a:t>
          </a:r>
          <a:r>
            <a:rPr lang="en-US" sz="2400" b="1" kern="1200" dirty="0">
              <a:solidFill>
                <a:srgbClr val="002060"/>
              </a:solidFill>
              <a:latin typeface="Times New Roman" pitchFamily="18" charset="0"/>
              <a:cs typeface="Times New Roman" pitchFamily="18" charset="0"/>
            </a:rPr>
            <a:t>  so </a:t>
          </a:r>
          <a:r>
            <a:rPr lang="en-US" sz="2400" b="1" kern="1200" dirty="0" err="1">
              <a:solidFill>
                <a:srgbClr val="002060"/>
              </a:solidFill>
              <a:latin typeface="Times New Roman" pitchFamily="18" charset="0"/>
              <a:cs typeface="Times New Roman" pitchFamily="18" charset="0"/>
            </a:rPr>
            <a:t>với</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những</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người</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cùng</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tuổi</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và</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cùng</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chiều</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cao</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là</a:t>
          </a:r>
          <a:r>
            <a:rPr lang="en-US" sz="2400" b="1" kern="1200" dirty="0">
              <a:solidFill>
                <a:srgbClr val="002060"/>
              </a:solidFill>
              <a:latin typeface="Times New Roman" pitchFamily="18" charset="0"/>
              <a:cs typeface="Times New Roman" pitchFamily="18" charset="0"/>
            </a:rPr>
            <a:t> 20%.</a:t>
          </a:r>
          <a:endParaRPr lang="en-US" sz="2400" kern="1200" dirty="0">
            <a:latin typeface="Times New Roman" pitchFamily="18" charset="0"/>
            <a:cs typeface="Times New Roman" pitchFamily="18" charset="0"/>
          </a:endParaRPr>
        </a:p>
      </dsp:txBody>
      <dsp:txXfrm>
        <a:off x="1969012" y="1392313"/>
        <a:ext cx="4142401" cy="1284666"/>
      </dsp:txXfrm>
    </dsp:sp>
    <dsp:sp modelId="{C560C6DF-06EC-43B3-831C-ED9287945230}">
      <dsp:nvSpPr>
        <dsp:cNvPr id="0" name=""/>
        <dsp:cNvSpPr/>
      </dsp:nvSpPr>
      <dsp:spPr>
        <a:xfrm rot="3478589">
          <a:off x="636175" y="2730121"/>
          <a:ext cx="1659778" cy="50751"/>
        </a:xfrm>
        <a:custGeom>
          <a:avLst/>
          <a:gdLst/>
          <a:ahLst/>
          <a:cxnLst/>
          <a:rect l="0" t="0" r="0" b="0"/>
          <a:pathLst>
            <a:path>
              <a:moveTo>
                <a:pt x="0" y="25375"/>
              </a:moveTo>
              <a:lnTo>
                <a:pt x="1659778" y="2537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424570" y="2714002"/>
        <a:ext cx="82988" cy="82988"/>
      </dsp:txXfrm>
    </dsp:sp>
    <dsp:sp modelId="{83110ED2-DBF9-447F-A4CA-6C2C7CF4D2C9}">
      <dsp:nvSpPr>
        <dsp:cNvPr id="0" name=""/>
        <dsp:cNvSpPr/>
      </dsp:nvSpPr>
      <dsp:spPr>
        <a:xfrm>
          <a:off x="1906127" y="2886178"/>
          <a:ext cx="4231321" cy="1145848"/>
        </a:xfrm>
        <a:prstGeom prst="roundRect">
          <a:avLst>
            <a:gd name="adj" fmla="val 10000"/>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15240" rIns="15240" bIns="15240" numCol="1" spcCol="1270" anchor="ctr" anchorCtr="0">
          <a:noAutofit/>
        </a:bodyPr>
        <a:lstStyle/>
        <a:p>
          <a:pPr marL="0" lvl="0" indent="0" algn="just" defTabSz="1066800">
            <a:lnSpc>
              <a:spcPct val="90000"/>
            </a:lnSpc>
            <a:spcBef>
              <a:spcPct val="0"/>
            </a:spcBef>
            <a:spcAft>
              <a:spcPct val="35000"/>
            </a:spcAft>
            <a:buNone/>
          </a:pP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Bị</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hụt</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hơi</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khi</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gắng</a:t>
          </a:r>
          <a:r>
            <a:rPr lang="en-US" sz="2400" b="1" kern="1200" dirty="0">
              <a:solidFill>
                <a:srgbClr val="002060"/>
              </a:solidFill>
              <a:latin typeface="Times New Roman" pitchFamily="18" charset="0"/>
              <a:cs typeface="Times New Roman" pitchFamily="18" charset="0"/>
            </a:rPr>
            <a:t> </a:t>
          </a:r>
          <a:r>
            <a:rPr lang="en-US" sz="2400" b="1" kern="1200" dirty="0" err="1">
              <a:solidFill>
                <a:srgbClr val="002060"/>
              </a:solidFill>
              <a:latin typeface="Times New Roman" pitchFamily="18" charset="0"/>
              <a:cs typeface="Times New Roman" pitchFamily="18" charset="0"/>
            </a:rPr>
            <a:t>sức</a:t>
          </a:r>
          <a:r>
            <a:rPr lang="en-US" sz="2400" b="1" kern="1200" dirty="0">
              <a:solidFill>
                <a:srgbClr val="002060"/>
              </a:solidFill>
              <a:latin typeface="Times New Roman" pitchFamily="18" charset="0"/>
              <a:cs typeface="Times New Roman" pitchFamily="18" charset="0"/>
            </a:rPr>
            <a:t>.</a:t>
          </a:r>
          <a:endParaRPr lang="en-US" sz="2400" kern="1200" dirty="0">
            <a:solidFill>
              <a:srgbClr val="002060"/>
            </a:solidFill>
            <a:latin typeface="Times New Roman" pitchFamily="18" charset="0"/>
            <a:cs typeface="Times New Roman" pitchFamily="18" charset="0"/>
          </a:endParaRPr>
        </a:p>
      </dsp:txBody>
      <dsp:txXfrm>
        <a:off x="1939688" y="2919739"/>
        <a:ext cx="4164199" cy="1078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3AF92-8DE2-40C4-B35C-8F28249E67F2}">
      <dsp:nvSpPr>
        <dsp:cNvPr id="0" name=""/>
        <dsp:cNvSpPr/>
      </dsp:nvSpPr>
      <dsp:spPr>
        <a:xfrm>
          <a:off x="1219199" y="1244600"/>
          <a:ext cx="2358257" cy="17780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B1E04B-6C22-48F8-8B5F-0503CFE1121C}">
      <dsp:nvSpPr>
        <dsp:cNvPr id="0" name=""/>
        <dsp:cNvSpPr/>
      </dsp:nvSpPr>
      <dsp:spPr>
        <a:xfrm>
          <a:off x="2743198" y="381000"/>
          <a:ext cx="4711689" cy="97723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33CC"/>
              </a:solidFill>
              <a:latin typeface="Times New Roman" panose="02020603050405020304" pitchFamily="18" charset="0"/>
              <a:cs typeface="Times New Roman" panose="02020603050405020304" pitchFamily="18" charset="0"/>
            </a:rPr>
            <a:t>Không</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thoải</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mái</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trong</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cuộc</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sống</a:t>
          </a:r>
          <a:r>
            <a:rPr lang="en-US" sz="2400" b="1" kern="1200" dirty="0">
              <a:solidFill>
                <a:srgbClr val="0033CC"/>
              </a:solidFill>
              <a:latin typeface="Times New Roman" panose="02020603050405020304" pitchFamily="18" charset="0"/>
              <a:cs typeface="Times New Roman" panose="02020603050405020304" pitchFamily="18" charset="0"/>
            </a:rPr>
            <a:t> </a:t>
          </a:r>
          <a:r>
            <a:rPr lang="vi-VN" sz="2400" b="1" kern="1200" dirty="0">
              <a:solidFill>
                <a:srgbClr val="0033CC"/>
              </a:solidFill>
              <a:latin typeface="Times New Roman" panose="02020603050405020304" pitchFamily="18" charset="0"/>
              <a:cs typeface="Times New Roman" panose="02020603050405020304" pitchFamily="18" charset="0"/>
            </a:rPr>
            <a:t>(</a:t>
          </a:r>
          <a:r>
            <a:rPr lang="vi-VN" sz="2400" b="1" i="1" kern="1200" dirty="0">
              <a:solidFill>
                <a:srgbClr val="0033CC"/>
              </a:solidFill>
              <a:latin typeface="Times New Roman" panose="02020603050405020304" pitchFamily="18" charset="0"/>
              <a:cs typeface="Times New Roman" panose="02020603050405020304" pitchFamily="18" charset="0"/>
            </a:rPr>
            <a:t>khó chịu khi trời nóng,</a:t>
          </a:r>
          <a:r>
            <a:rPr lang="en-US" sz="2400" b="1" i="1" kern="1200" dirty="0">
              <a:solidFill>
                <a:srgbClr val="0033CC"/>
              </a:solidFill>
              <a:latin typeface="Times New Roman" panose="02020603050405020304" pitchFamily="18" charset="0"/>
              <a:cs typeface="Times New Roman" panose="02020603050405020304" pitchFamily="18" charset="0"/>
            </a:rPr>
            <a:t> </a:t>
          </a:r>
          <a:r>
            <a:rPr lang="vi-VN" sz="2400" b="1" i="1" kern="1200" dirty="0">
              <a:solidFill>
                <a:srgbClr val="0033CC"/>
              </a:solidFill>
              <a:latin typeface="Times New Roman" panose="02020603050405020304" pitchFamily="18" charset="0"/>
              <a:cs typeface="Times New Roman" panose="02020603050405020304" pitchFamily="18" charset="0"/>
            </a:rPr>
            <a:t>mệt mỏi toàn thân, tê </a:t>
          </a:r>
          <a:r>
            <a:rPr lang="en-US" sz="2400" b="1" i="1" kern="1200" dirty="0" err="1">
              <a:solidFill>
                <a:srgbClr val="0033CC"/>
              </a:solidFill>
              <a:latin typeface="Times New Roman" panose="02020603050405020304" pitchFamily="18" charset="0"/>
              <a:cs typeface="Times New Roman" panose="02020603050405020304" pitchFamily="18" charset="0"/>
            </a:rPr>
            <a:t>buồn</a:t>
          </a:r>
          <a:r>
            <a:rPr lang="en-US" sz="2400" b="1" i="1" kern="1200" dirty="0">
              <a:solidFill>
                <a:srgbClr val="0033CC"/>
              </a:solidFill>
              <a:latin typeface="Times New Roman" panose="02020603050405020304" pitchFamily="18" charset="0"/>
              <a:cs typeface="Times New Roman" panose="02020603050405020304" pitchFamily="18" charset="0"/>
            </a:rPr>
            <a:t> </a:t>
          </a:r>
          <a:r>
            <a:rPr lang="vi-VN" sz="2400" b="1" i="1" kern="1200" dirty="0">
              <a:solidFill>
                <a:srgbClr val="0033CC"/>
              </a:solidFill>
              <a:latin typeface="Times New Roman" panose="02020603050405020304" pitchFamily="18" charset="0"/>
              <a:cs typeface="Times New Roman" panose="02020603050405020304" pitchFamily="18" charset="0"/>
            </a:rPr>
            <a:t>ở 2 chân</a:t>
          </a:r>
          <a:r>
            <a:rPr lang="en-US" sz="2400" b="1" i="1" kern="1200" dirty="0">
              <a:solidFill>
                <a:srgbClr val="0033CC"/>
              </a:solidFill>
              <a:latin typeface="Times New Roman" panose="02020603050405020304" pitchFamily="18" charset="0"/>
              <a:cs typeface="Times New Roman" panose="02020603050405020304" pitchFamily="18" charset="0"/>
            </a:rPr>
            <a:t>, ….)</a:t>
          </a:r>
          <a:endParaRPr lang="en-US" sz="2400" kern="1200" dirty="0"/>
        </a:p>
      </dsp:txBody>
      <dsp:txXfrm>
        <a:off x="2790903" y="428705"/>
        <a:ext cx="4616279" cy="881828"/>
      </dsp:txXfrm>
    </dsp:sp>
    <dsp:sp modelId="{178080F2-D53E-4810-BF48-3B3271D9362F}">
      <dsp:nvSpPr>
        <dsp:cNvPr id="0" name=""/>
        <dsp:cNvSpPr/>
      </dsp:nvSpPr>
      <dsp:spPr>
        <a:xfrm>
          <a:off x="3244838" y="1613937"/>
          <a:ext cx="5359410" cy="95942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33CC"/>
              </a:solidFill>
              <a:latin typeface="Times New Roman" panose="02020603050405020304" pitchFamily="18" charset="0"/>
              <a:cs typeface="Times New Roman" panose="02020603050405020304" pitchFamily="18" charset="0"/>
            </a:rPr>
            <a:t>Giảm</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năng</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suất</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lao</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động</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và</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sự</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lanh</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lợi</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trong</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sinh</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hoạt</a:t>
          </a:r>
          <a:r>
            <a:rPr lang="en-US" sz="2400" b="1" kern="1200" dirty="0">
              <a:solidFill>
                <a:srgbClr val="0033CC"/>
              </a:solidFill>
              <a:latin typeface="Times New Roman" panose="02020603050405020304" pitchFamily="18" charset="0"/>
              <a:cs typeface="Times New Roman" panose="02020603050405020304" pitchFamily="18" charset="0"/>
            </a:rPr>
            <a:t> </a:t>
          </a:r>
          <a:r>
            <a:rPr lang="vi-VN" sz="2400" b="1" kern="1200" dirty="0">
              <a:solidFill>
                <a:srgbClr val="0033CC"/>
              </a:solidFill>
              <a:latin typeface="Times New Roman" panose="02020603050405020304" pitchFamily="18" charset="0"/>
              <a:cs typeface="Times New Roman" panose="02020603050405020304" pitchFamily="18" charset="0"/>
            </a:rPr>
            <a:t>(</a:t>
          </a:r>
          <a:r>
            <a:rPr lang="vi-VN" sz="2400" b="1" i="1" kern="1200" dirty="0">
              <a:solidFill>
                <a:srgbClr val="0033CC"/>
              </a:solidFill>
              <a:latin typeface="Times New Roman" panose="02020603050405020304" pitchFamily="18" charset="0"/>
              <a:cs typeface="Times New Roman" panose="02020603050405020304" pitchFamily="18" charset="0"/>
            </a:rPr>
            <a:t>chậm chạp, lười hoạt động,</a:t>
          </a:r>
          <a:r>
            <a:rPr lang="en-US" sz="2400" b="1" i="1" kern="1200" dirty="0">
              <a:solidFill>
                <a:srgbClr val="0033CC"/>
              </a:solidFill>
              <a:latin typeface="Times New Roman" panose="02020603050405020304" pitchFamily="18" charset="0"/>
              <a:cs typeface="Times New Roman" panose="02020603050405020304" pitchFamily="18" charset="0"/>
            </a:rPr>
            <a:t> </a:t>
          </a:r>
          <a:r>
            <a:rPr lang="vi-VN" sz="2400" b="1" i="1" kern="1200" dirty="0">
              <a:solidFill>
                <a:srgbClr val="0033CC"/>
              </a:solidFill>
              <a:latin typeface="Times New Roman" panose="02020603050405020304" pitchFamily="18" charset="0"/>
              <a:cs typeface="Times New Roman" panose="02020603050405020304" pitchFamily="18" charset="0"/>
            </a:rPr>
            <a:t>nhanh mệt mỏi khi làm việc</a:t>
          </a:r>
          <a:r>
            <a:rPr lang="vi-VN" sz="2400" b="1" kern="1200" dirty="0">
              <a:solidFill>
                <a:srgbClr val="0033CC"/>
              </a:solidFill>
              <a:latin typeface="Times New Roman" panose="02020603050405020304" pitchFamily="18" charset="0"/>
              <a:cs typeface="Times New Roman" panose="02020603050405020304" pitchFamily="18" charset="0"/>
            </a:rPr>
            <a:t>)</a:t>
          </a:r>
          <a:endParaRPr lang="en-US" sz="2400" kern="1200" dirty="0"/>
        </a:p>
      </dsp:txBody>
      <dsp:txXfrm>
        <a:off x="3291673" y="1660772"/>
        <a:ext cx="5265740" cy="865757"/>
      </dsp:txXfrm>
    </dsp:sp>
    <dsp:sp modelId="{22432CDC-20A2-4574-ACD9-01D39676F44D}">
      <dsp:nvSpPr>
        <dsp:cNvPr id="0" name=""/>
        <dsp:cNvSpPr/>
      </dsp:nvSpPr>
      <dsp:spPr>
        <a:xfrm>
          <a:off x="3886206" y="2971801"/>
          <a:ext cx="4787847" cy="90848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33CC"/>
              </a:solidFill>
              <a:latin typeface="Times New Roman" panose="02020603050405020304" pitchFamily="18" charset="0"/>
              <a:cs typeface="Times New Roman" panose="02020603050405020304" pitchFamily="18" charset="0"/>
            </a:rPr>
            <a:t>Có</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nguy</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cơ</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mắc</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các</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bệnh</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về</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tim</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mạch</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tiểu</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đường</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huyết</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áp</a:t>
          </a:r>
          <a:r>
            <a:rPr lang="en-US" sz="2400" b="1" kern="1200" dirty="0">
              <a:solidFill>
                <a:srgbClr val="0033CC"/>
              </a:solidFill>
              <a:latin typeface="Times New Roman" panose="02020603050405020304" pitchFamily="18" charset="0"/>
              <a:cs typeface="Times New Roman" panose="02020603050405020304" pitchFamily="18" charset="0"/>
            </a:rPr>
            <a:t> </a:t>
          </a:r>
          <a:r>
            <a:rPr lang="en-US" sz="2400" b="1" kern="1200" dirty="0" err="1">
              <a:solidFill>
                <a:srgbClr val="0033CC"/>
              </a:solidFill>
              <a:latin typeface="Times New Roman" panose="02020603050405020304" pitchFamily="18" charset="0"/>
              <a:cs typeface="Times New Roman" panose="02020603050405020304" pitchFamily="18" charset="0"/>
            </a:rPr>
            <a:t>cao</a:t>
          </a:r>
          <a:r>
            <a:rPr lang="en-US" sz="2400" b="1" kern="1200" dirty="0">
              <a:solidFill>
                <a:srgbClr val="0033CC"/>
              </a:solidFill>
              <a:latin typeface="Times New Roman" panose="02020603050405020304" pitchFamily="18" charset="0"/>
              <a:cs typeface="Times New Roman" panose="02020603050405020304" pitchFamily="18" charset="0"/>
            </a:rPr>
            <a:t>,…</a:t>
          </a:r>
          <a:endParaRPr lang="en-US" sz="2400" kern="1200" dirty="0"/>
        </a:p>
      </dsp:txBody>
      <dsp:txXfrm>
        <a:off x="3930555" y="3016150"/>
        <a:ext cx="4699149" cy="8197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04ECA-D595-47E7-A65E-4DD93CA6F1F6}">
      <dsp:nvSpPr>
        <dsp:cNvPr id="0" name=""/>
        <dsp:cNvSpPr/>
      </dsp:nvSpPr>
      <dsp:spPr>
        <a:xfrm>
          <a:off x="0" y="1416843"/>
          <a:ext cx="2460625" cy="1230312"/>
        </a:xfrm>
        <a:prstGeom prst="roundRect">
          <a:avLst>
            <a:gd name="adj" fmla="val 10000"/>
          </a:avLst>
        </a:prstGeom>
        <a:solidFill>
          <a:srgbClr val="66FFCC">
            <a:alpha val="8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b="1" kern="1200" dirty="0" err="1">
              <a:solidFill>
                <a:srgbClr val="FF0066"/>
              </a:solidFill>
              <a:latin typeface="Times New Roman" panose="02020603050405020304" pitchFamily="18" charset="0"/>
              <a:cs typeface="Times New Roman" panose="02020603050405020304" pitchFamily="18" charset="0"/>
            </a:rPr>
            <a:t>Nguyên</a:t>
          </a:r>
          <a:r>
            <a:rPr lang="en-US" sz="2400" b="1" kern="1200" dirty="0">
              <a:solidFill>
                <a:srgbClr val="FF0066"/>
              </a:solidFill>
              <a:latin typeface="Times New Roman" panose="02020603050405020304" pitchFamily="18" charset="0"/>
              <a:cs typeface="Times New Roman" panose="02020603050405020304" pitchFamily="18" charset="0"/>
            </a:rPr>
            <a:t> </a:t>
          </a:r>
          <a:r>
            <a:rPr lang="en-US" sz="2400" b="1" kern="1200" dirty="0" err="1">
              <a:solidFill>
                <a:srgbClr val="FF0066"/>
              </a:solidFill>
              <a:latin typeface="Times New Roman" panose="02020603050405020304" pitchFamily="18" charset="0"/>
              <a:cs typeface="Times New Roman" panose="02020603050405020304" pitchFamily="18" charset="0"/>
            </a:rPr>
            <a:t>nhân</a:t>
          </a:r>
          <a:r>
            <a:rPr lang="en-US" sz="2400" b="1" kern="1200" dirty="0">
              <a:solidFill>
                <a:srgbClr val="FF0066"/>
              </a:solidFill>
              <a:latin typeface="Times New Roman" panose="02020603050405020304" pitchFamily="18" charset="0"/>
              <a:cs typeface="Times New Roman" panose="02020603050405020304" pitchFamily="18" charset="0"/>
            </a:rPr>
            <a:t> </a:t>
          </a:r>
          <a:r>
            <a:rPr lang="en-US" sz="2400" b="1" kern="1200" dirty="0" err="1">
              <a:solidFill>
                <a:srgbClr val="FF0066"/>
              </a:solidFill>
              <a:latin typeface="Times New Roman" panose="02020603050405020304" pitchFamily="18" charset="0"/>
              <a:cs typeface="Times New Roman" panose="02020603050405020304" pitchFamily="18" charset="0"/>
            </a:rPr>
            <a:t>gây</a:t>
          </a:r>
          <a:r>
            <a:rPr lang="en-US" sz="2400" b="1" kern="1200" dirty="0">
              <a:solidFill>
                <a:srgbClr val="FF0066"/>
              </a:solidFill>
              <a:latin typeface="Times New Roman" panose="02020603050405020304" pitchFamily="18" charset="0"/>
              <a:cs typeface="Times New Roman" panose="02020603050405020304" pitchFamily="18" charset="0"/>
            </a:rPr>
            <a:t> </a:t>
          </a:r>
          <a:r>
            <a:rPr lang="en-US" sz="2400" b="1" kern="1200" dirty="0" err="1">
              <a:solidFill>
                <a:srgbClr val="FF0066"/>
              </a:solidFill>
              <a:latin typeface="Times New Roman" panose="02020603050405020304" pitchFamily="18" charset="0"/>
              <a:cs typeface="Times New Roman" panose="02020603050405020304" pitchFamily="18" charset="0"/>
            </a:rPr>
            <a:t>bệnh</a:t>
          </a:r>
          <a:r>
            <a:rPr lang="en-US" sz="2400" b="1" kern="1200" dirty="0">
              <a:solidFill>
                <a:srgbClr val="FF0066"/>
              </a:solidFill>
              <a:latin typeface="Times New Roman" panose="02020603050405020304" pitchFamily="18" charset="0"/>
              <a:cs typeface="Times New Roman" panose="02020603050405020304" pitchFamily="18" charset="0"/>
            </a:rPr>
            <a:t> </a:t>
          </a:r>
          <a:r>
            <a:rPr lang="en-US" sz="2400" b="1" kern="1200" dirty="0" err="1">
              <a:solidFill>
                <a:srgbClr val="FF0066"/>
              </a:solidFill>
              <a:latin typeface="Times New Roman" panose="02020603050405020304" pitchFamily="18" charset="0"/>
              <a:cs typeface="Times New Roman" panose="02020603050405020304" pitchFamily="18" charset="0"/>
            </a:rPr>
            <a:t>béo</a:t>
          </a:r>
          <a:r>
            <a:rPr lang="en-US" sz="2400" b="1" kern="1200" dirty="0">
              <a:solidFill>
                <a:srgbClr val="FF0066"/>
              </a:solidFill>
              <a:latin typeface="Times New Roman" panose="02020603050405020304" pitchFamily="18" charset="0"/>
              <a:cs typeface="Times New Roman" panose="02020603050405020304" pitchFamily="18" charset="0"/>
            </a:rPr>
            <a:t> </a:t>
          </a:r>
          <a:r>
            <a:rPr lang="en-US" sz="2400" b="1" kern="1200" dirty="0" err="1">
              <a:solidFill>
                <a:srgbClr val="FF0066"/>
              </a:solidFill>
              <a:latin typeface="Times New Roman" panose="02020603050405020304" pitchFamily="18" charset="0"/>
              <a:cs typeface="Times New Roman" panose="02020603050405020304" pitchFamily="18" charset="0"/>
            </a:rPr>
            <a:t>phì</a:t>
          </a:r>
          <a:endParaRPr lang="en-US" sz="2400" b="1" kern="1200" dirty="0">
            <a:solidFill>
              <a:srgbClr val="FF0066"/>
            </a:solidFill>
            <a:latin typeface="Times New Roman" panose="02020603050405020304" pitchFamily="18" charset="0"/>
            <a:cs typeface="Times New Roman" panose="02020603050405020304" pitchFamily="18" charset="0"/>
          </a:endParaRPr>
        </a:p>
      </dsp:txBody>
      <dsp:txXfrm>
        <a:off x="36035" y="1452878"/>
        <a:ext cx="2388555" cy="1158242"/>
      </dsp:txXfrm>
    </dsp:sp>
    <dsp:sp modelId="{D9D5C913-CDD4-4CD4-BF46-2E44369A2DBD}">
      <dsp:nvSpPr>
        <dsp:cNvPr id="0" name=""/>
        <dsp:cNvSpPr/>
      </dsp:nvSpPr>
      <dsp:spPr>
        <a:xfrm rot="18289469">
          <a:off x="2090982" y="1297324"/>
          <a:ext cx="1723535" cy="54492"/>
        </a:xfrm>
        <a:custGeom>
          <a:avLst/>
          <a:gdLst/>
          <a:ahLst/>
          <a:cxnLst/>
          <a:rect l="0" t="0" r="0" b="0"/>
          <a:pathLst>
            <a:path>
              <a:moveTo>
                <a:pt x="0" y="27246"/>
              </a:moveTo>
              <a:lnTo>
                <a:pt x="1723535" y="272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909661" y="1281481"/>
        <a:ext cx="86176" cy="86176"/>
      </dsp:txXfrm>
    </dsp:sp>
    <dsp:sp modelId="{6AE9761B-5B23-4C0D-90A9-2890B118FBB0}">
      <dsp:nvSpPr>
        <dsp:cNvPr id="0" name=""/>
        <dsp:cNvSpPr/>
      </dsp:nvSpPr>
      <dsp:spPr>
        <a:xfrm>
          <a:off x="3444875" y="1984"/>
          <a:ext cx="2460625" cy="1230312"/>
        </a:xfrm>
        <a:prstGeom prst="roundRect">
          <a:avLst>
            <a:gd name="adj" fmla="val 10000"/>
          </a:avLst>
        </a:prstGeom>
        <a:solidFill>
          <a:srgbClr val="FFCCFF">
            <a:alpha val="8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33CC"/>
              </a:solidFill>
              <a:latin typeface="Times New Roman" pitchFamily="18" charset="0"/>
              <a:cs typeface="Times New Roman" pitchFamily="18" charset="0"/>
            </a:rPr>
            <a:t>Ăn</a:t>
          </a: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quá</a:t>
          </a: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nhiều</a:t>
          </a:r>
          <a:endParaRPr lang="en-US" sz="2400" kern="1200" dirty="0">
            <a:solidFill>
              <a:srgbClr val="0033CC"/>
            </a:solidFill>
            <a:latin typeface="Times New Roman" pitchFamily="18" charset="0"/>
            <a:cs typeface="Times New Roman" pitchFamily="18" charset="0"/>
          </a:endParaRPr>
        </a:p>
      </dsp:txBody>
      <dsp:txXfrm>
        <a:off x="3480910" y="38019"/>
        <a:ext cx="2388555" cy="1158242"/>
      </dsp:txXfrm>
    </dsp:sp>
    <dsp:sp modelId="{ACCCC384-C589-46E9-9C6A-CFADF240C436}">
      <dsp:nvSpPr>
        <dsp:cNvPr id="0" name=""/>
        <dsp:cNvSpPr/>
      </dsp:nvSpPr>
      <dsp:spPr>
        <a:xfrm>
          <a:off x="2460625" y="2004753"/>
          <a:ext cx="984250" cy="54492"/>
        </a:xfrm>
        <a:custGeom>
          <a:avLst/>
          <a:gdLst/>
          <a:ahLst/>
          <a:cxnLst/>
          <a:rect l="0" t="0" r="0" b="0"/>
          <a:pathLst>
            <a:path>
              <a:moveTo>
                <a:pt x="0" y="27246"/>
              </a:moveTo>
              <a:lnTo>
                <a:pt x="984250" y="272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28143" y="2007393"/>
        <a:ext cx="49212" cy="49212"/>
      </dsp:txXfrm>
    </dsp:sp>
    <dsp:sp modelId="{52618C03-4B81-496C-8341-2EA43596D754}">
      <dsp:nvSpPr>
        <dsp:cNvPr id="0" name=""/>
        <dsp:cNvSpPr/>
      </dsp:nvSpPr>
      <dsp:spPr>
        <a:xfrm>
          <a:off x="3444875" y="1416843"/>
          <a:ext cx="2460625" cy="1230312"/>
        </a:xfrm>
        <a:prstGeom prst="roundRect">
          <a:avLst>
            <a:gd name="adj" fmla="val 10000"/>
          </a:avLst>
        </a:prstGeom>
        <a:solidFill>
          <a:srgbClr val="FFCCFF">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Hoạt</a:t>
          </a: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động</a:t>
          </a: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quá</a:t>
          </a: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ít</a:t>
          </a: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nên</a:t>
          </a: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mỡ</a:t>
          </a: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trong</a:t>
          </a: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cơ</a:t>
          </a: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thể</a:t>
          </a: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bị</a:t>
          </a: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tích</a:t>
          </a: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tụ</a:t>
          </a: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ngày</a:t>
          </a: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càng</a:t>
          </a: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nhiều</a:t>
          </a:r>
          <a:r>
            <a:rPr lang="en-US" sz="2400" b="1" kern="1200" dirty="0">
              <a:solidFill>
                <a:srgbClr val="0033CC"/>
              </a:solidFill>
              <a:latin typeface="Times New Roman" pitchFamily="18" charset="0"/>
              <a:cs typeface="Times New Roman" pitchFamily="18" charset="0"/>
            </a:rPr>
            <a:t>.</a:t>
          </a:r>
          <a:endParaRPr lang="en-US" sz="2400" kern="1200" dirty="0">
            <a:solidFill>
              <a:srgbClr val="0033CC"/>
            </a:solidFill>
            <a:latin typeface="Times New Roman" pitchFamily="18" charset="0"/>
            <a:cs typeface="Times New Roman" pitchFamily="18" charset="0"/>
          </a:endParaRPr>
        </a:p>
      </dsp:txBody>
      <dsp:txXfrm>
        <a:off x="3480910" y="1452878"/>
        <a:ext cx="2388555" cy="1158242"/>
      </dsp:txXfrm>
    </dsp:sp>
    <dsp:sp modelId="{51805186-A629-4A4B-A724-94C7C8E7716B}">
      <dsp:nvSpPr>
        <dsp:cNvPr id="0" name=""/>
        <dsp:cNvSpPr/>
      </dsp:nvSpPr>
      <dsp:spPr>
        <a:xfrm rot="3310531">
          <a:off x="2090982" y="2712183"/>
          <a:ext cx="1723535" cy="54492"/>
        </a:xfrm>
        <a:custGeom>
          <a:avLst/>
          <a:gdLst/>
          <a:ahLst/>
          <a:cxnLst/>
          <a:rect l="0" t="0" r="0" b="0"/>
          <a:pathLst>
            <a:path>
              <a:moveTo>
                <a:pt x="0" y="27246"/>
              </a:moveTo>
              <a:lnTo>
                <a:pt x="1723535" y="272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909661" y="2696341"/>
        <a:ext cx="86176" cy="86176"/>
      </dsp:txXfrm>
    </dsp:sp>
    <dsp:sp modelId="{C24E3065-36D3-4950-9E35-24B8391442AC}">
      <dsp:nvSpPr>
        <dsp:cNvPr id="0" name=""/>
        <dsp:cNvSpPr/>
      </dsp:nvSpPr>
      <dsp:spPr>
        <a:xfrm>
          <a:off x="3444875" y="2831703"/>
          <a:ext cx="2460625" cy="1230312"/>
        </a:xfrm>
        <a:prstGeom prst="roundRect">
          <a:avLst>
            <a:gd name="adj" fmla="val 10000"/>
          </a:avLst>
        </a:prstGeom>
        <a:solidFill>
          <a:srgbClr val="FFCCFF">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33CC"/>
              </a:solidFill>
              <a:latin typeface="Times New Roman" pitchFamily="18" charset="0"/>
              <a:cs typeface="Times New Roman" pitchFamily="18" charset="0"/>
            </a:rPr>
            <a:t>Có</a:t>
          </a:r>
          <a:r>
            <a:rPr lang="en-US" sz="2400" b="1" kern="1200" dirty="0">
              <a:solidFill>
                <a:srgbClr val="0033CC"/>
              </a:solidFill>
              <a:latin typeface="Times New Roman" pitchFamily="18" charset="0"/>
              <a:cs typeface="Times New Roman" pitchFamily="18" charset="0"/>
            </a:rPr>
            <a:t> </a:t>
          </a:r>
          <a:r>
            <a:rPr lang="en-US" sz="2400" b="1" kern="1200" dirty="0" err="1">
              <a:solidFill>
                <a:srgbClr val="0033CC"/>
              </a:solidFill>
              <a:latin typeface="Times New Roman" pitchFamily="18" charset="0"/>
              <a:cs typeface="Times New Roman" pitchFamily="18" charset="0"/>
            </a:rPr>
            <a:t>thể</a:t>
          </a:r>
          <a:r>
            <a:rPr lang="en-US" sz="2400" b="1" kern="1200" dirty="0">
              <a:solidFill>
                <a:srgbClr val="0033CC"/>
              </a:solidFill>
              <a:latin typeface="Times New Roman" pitchFamily="18" charset="0"/>
              <a:cs typeface="Times New Roman" pitchFamily="18" charset="0"/>
            </a:rPr>
            <a:t> do di </a:t>
          </a:r>
          <a:r>
            <a:rPr lang="en-US" sz="2400" b="1" kern="1200" dirty="0" err="1">
              <a:solidFill>
                <a:srgbClr val="0033CC"/>
              </a:solidFill>
              <a:latin typeface="Times New Roman" pitchFamily="18" charset="0"/>
              <a:cs typeface="Times New Roman" pitchFamily="18" charset="0"/>
            </a:rPr>
            <a:t>truyền</a:t>
          </a:r>
          <a:endParaRPr lang="en-US" sz="2400" b="1" kern="1200" dirty="0">
            <a:solidFill>
              <a:srgbClr val="0033CC"/>
            </a:solidFill>
            <a:latin typeface="Times New Roman" pitchFamily="18" charset="0"/>
            <a:cs typeface="Times New Roman" pitchFamily="18" charset="0"/>
          </a:endParaRPr>
        </a:p>
      </dsp:txBody>
      <dsp:txXfrm>
        <a:off x="3480910" y="2867738"/>
        <a:ext cx="2388555" cy="11582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FC5D3-19C9-43D1-85DF-28F765725D96}">
      <dsp:nvSpPr>
        <dsp:cNvPr id="0" name=""/>
        <dsp:cNvSpPr/>
      </dsp:nvSpPr>
      <dsp:spPr>
        <a:xfrm>
          <a:off x="1381760" y="325119"/>
          <a:ext cx="3413760" cy="3413760"/>
        </a:xfrm>
        <a:prstGeom prst="pie">
          <a:avLst>
            <a:gd name="adj1" fmla="val 16200000"/>
            <a:gd name="adj2" fmla="val 54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err="1"/>
            <a:t>Chuẩn</a:t>
          </a:r>
          <a:r>
            <a:rPr lang="en-US" sz="3300" kern="1200" dirty="0"/>
            <a:t> </a:t>
          </a:r>
          <a:r>
            <a:rPr lang="en-US" sz="3300" kern="1200" dirty="0" err="1"/>
            <a:t>bị</a:t>
          </a:r>
          <a:r>
            <a:rPr lang="en-US" sz="3300" kern="1200" dirty="0"/>
            <a:t> </a:t>
          </a:r>
          <a:r>
            <a:rPr lang="en-US" sz="3300" kern="1200" dirty="0" err="1"/>
            <a:t>bài</a:t>
          </a:r>
          <a:r>
            <a:rPr lang="en-US" sz="3300" kern="1200" dirty="0"/>
            <a:t> </a:t>
          </a:r>
          <a:r>
            <a:rPr lang="en-US" sz="3300" kern="1200" dirty="0" err="1"/>
            <a:t>tiếp</a:t>
          </a:r>
          <a:r>
            <a:rPr lang="en-US" sz="3300" kern="1200" dirty="0"/>
            <a:t> </a:t>
          </a:r>
          <a:r>
            <a:rPr lang="en-US" sz="3300" kern="1200" dirty="0" err="1"/>
            <a:t>theo</a:t>
          </a:r>
          <a:endParaRPr lang="en-US" sz="3300" kern="1200" dirty="0"/>
        </a:p>
      </dsp:txBody>
      <dsp:txXfrm>
        <a:off x="3088640" y="833119"/>
        <a:ext cx="1198880" cy="2397760"/>
      </dsp:txXfrm>
    </dsp:sp>
    <dsp:sp modelId="{6AE8B26F-7C3D-4FB6-8547-3929153156CB}">
      <dsp:nvSpPr>
        <dsp:cNvPr id="0" name=""/>
        <dsp:cNvSpPr/>
      </dsp:nvSpPr>
      <dsp:spPr>
        <a:xfrm>
          <a:off x="1300480" y="325119"/>
          <a:ext cx="3413760" cy="341376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err="1"/>
            <a:t>Xem</a:t>
          </a:r>
          <a:r>
            <a:rPr lang="en-US" sz="3300" kern="1200" dirty="0"/>
            <a:t> </a:t>
          </a:r>
          <a:r>
            <a:rPr lang="en-US" sz="3300" kern="1200" dirty="0" err="1"/>
            <a:t>lại</a:t>
          </a:r>
          <a:r>
            <a:rPr lang="en-US" sz="3300" kern="1200" dirty="0"/>
            <a:t> </a:t>
          </a:r>
          <a:r>
            <a:rPr lang="en-US" sz="3300" kern="1200" dirty="0" err="1"/>
            <a:t>kiến</a:t>
          </a:r>
          <a:r>
            <a:rPr lang="en-US" sz="3300" kern="1200" dirty="0"/>
            <a:t> </a:t>
          </a:r>
          <a:r>
            <a:rPr lang="en-US" sz="3300" kern="1200" dirty="0" err="1"/>
            <a:t>thức</a:t>
          </a:r>
          <a:r>
            <a:rPr lang="en-US" sz="3300" kern="1200" dirty="0"/>
            <a:t> </a:t>
          </a:r>
          <a:r>
            <a:rPr lang="en-US" sz="3300" kern="1200" dirty="0" err="1"/>
            <a:t>cũ</a:t>
          </a:r>
          <a:endParaRPr lang="en-US" sz="3300" kern="1200" dirty="0"/>
        </a:p>
      </dsp:txBody>
      <dsp:txXfrm>
        <a:off x="1788160" y="833119"/>
        <a:ext cx="1198880" cy="239776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FAD895-AC0A-4A26-B7C4-A8A00978C375}" type="datetimeFigureOut">
              <a:rPr lang="en-US" smtClean="0"/>
              <a:pPr/>
              <a:t>10/14/2022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6C3074-8C5C-4CAE-B6A2-49A46A15490F}"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7CD508-E17E-4513-BCFB-6983F26D3A3E}" type="datetimeFigureOut">
              <a:rPr lang="en-US" smtClean="0"/>
              <a:pPr/>
              <a:t>10/14/2022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F33EF6-3D09-43D0-83DE-9F2516BB3A5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a:extLst>
              <a:ext uri="{FF2B5EF4-FFF2-40B4-BE49-F238E27FC236}">
                <a16:creationId xmlns:a16="http://schemas.microsoft.com/office/drawing/2014/main" id="{4DA8CC11-9611-4DF5-89AC-E57AF6120D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a:extLst>
              <a:ext uri="{FF2B5EF4-FFF2-40B4-BE49-F238E27FC236}">
                <a16:creationId xmlns:a16="http://schemas.microsoft.com/office/drawing/2014/main" id="{D1B7F637-1A16-4BBB-B2E4-1BA15BF168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5124" name="灯片编号占位符 3">
            <a:extLst>
              <a:ext uri="{FF2B5EF4-FFF2-40B4-BE49-F238E27FC236}">
                <a16:creationId xmlns:a16="http://schemas.microsoft.com/office/drawing/2014/main" id="{2DD5B77B-00E4-4CA7-AECF-56E222CC7F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Times New Roman" panose="02020603050405020304" pitchFamily="18" charset="0"/>
              </a:defRPr>
            </a:lvl1pPr>
            <a:lvl2pPr marL="742950" indent="-285750">
              <a:defRPr sz="4800">
                <a:solidFill>
                  <a:schemeClr val="tx1"/>
                </a:solidFill>
                <a:latin typeface="Times New Roman" panose="02020603050405020304" pitchFamily="18" charset="0"/>
              </a:defRPr>
            </a:lvl2pPr>
            <a:lvl3pPr marL="1143000" indent="-228600">
              <a:defRPr sz="4800">
                <a:solidFill>
                  <a:schemeClr val="tx1"/>
                </a:solidFill>
                <a:latin typeface="Times New Roman" panose="02020603050405020304" pitchFamily="18" charset="0"/>
              </a:defRPr>
            </a:lvl3pPr>
            <a:lvl4pPr marL="1600200" indent="-228600">
              <a:defRPr sz="4800">
                <a:solidFill>
                  <a:schemeClr val="tx1"/>
                </a:solidFill>
                <a:latin typeface="Times New Roman" panose="02020603050405020304" pitchFamily="18" charset="0"/>
              </a:defRPr>
            </a:lvl4pPr>
            <a:lvl5pPr marL="2057400" indent="-228600">
              <a:defRPr sz="4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800">
                <a:solidFill>
                  <a:schemeClr val="tx1"/>
                </a:solidFill>
                <a:latin typeface="Times New Roman" panose="02020603050405020304" pitchFamily="18" charset="0"/>
              </a:defRPr>
            </a:lvl9pPr>
          </a:lstStyle>
          <a:p>
            <a:fld id="{4B649F23-D402-43B7-AB6E-A2BF316359DF}" type="slidenum">
              <a:rPr lang="zh-CN" altLang="en-US" sz="1200"/>
              <a:pPr/>
              <a:t>1</a:t>
            </a:fld>
            <a:endParaRPr lang="zh-CN"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a:t>
            </a:fld>
            <a:endParaRPr lang="zh-CN" altLang="en-US"/>
          </a:p>
        </p:txBody>
      </p:sp>
    </p:spTree>
    <p:extLst>
      <p:ext uri="{BB962C8B-B14F-4D97-AF65-F5344CB8AC3E}">
        <p14:creationId xmlns:p14="http://schemas.microsoft.com/office/powerpoint/2010/main" val="2095208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a:t>
            </a:fld>
            <a:endParaRPr lang="zh-CN" altLang="en-US"/>
          </a:p>
        </p:txBody>
      </p:sp>
    </p:spTree>
    <p:extLst>
      <p:ext uri="{BB962C8B-B14F-4D97-AF65-F5344CB8AC3E}">
        <p14:creationId xmlns:p14="http://schemas.microsoft.com/office/powerpoint/2010/main" val="2398661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25</a:t>
            </a:fld>
            <a:endParaRPr lang="zh-CN" altLang="en-US"/>
          </a:p>
        </p:txBody>
      </p:sp>
    </p:spTree>
    <p:extLst>
      <p:ext uri="{BB962C8B-B14F-4D97-AF65-F5344CB8AC3E}">
        <p14:creationId xmlns:p14="http://schemas.microsoft.com/office/powerpoint/2010/main" val="687616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E38BEB-D098-46B4-9FE3-44602DE5848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60755F-183F-4F70-8C48-E42F4430D02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55084E-147F-4A15-AD17-172EC2A0715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2"/>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8F3637-3C39-48A1-A9F9-BA741A6C960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BE37DE-338B-417B-BDB6-22DA2AB3027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02448A-C4B3-4EE0-BF77-0CEC5F6AB27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C5CE32-2B49-49A3-AA15-BB07D09C7148}"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A71987-D47D-4CBC-BBAF-1515F76273EE}"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189C96-CE7D-4E91-BA63-FBA5B87BDA1E}"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3EF11F4-E879-4383-AF2F-1CACD9432FCA}"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0C8DF5-609B-43EB-8A84-7214694FCAA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CF7ADC-5390-46B7-8C88-E50277733F2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0F9192-B2EA-4717-9B87-503FB5B448F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6D4B82-E933-42D8-9747-6B6F8B5C868E}"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A01C56-1EDE-4A87-A6D0-21F9D959858A}"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B3A594-F5A3-4713-9BC8-2D083A8C21BA}"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6944" r="6004" b="7253"/>
          <a:stretch/>
        </p:blipFill>
        <p:spPr>
          <a:xfrm>
            <a:off x="-10886" y="-2543"/>
            <a:ext cx="9154886" cy="6867800"/>
          </a:xfrm>
          <a:prstGeom prst="rect">
            <a:avLst/>
          </a:prstGeom>
        </p:spPr>
      </p:pic>
      <p:grpSp>
        <p:nvGrpSpPr>
          <p:cNvPr id="3" name="组合 2"/>
          <p:cNvGrpSpPr/>
          <p:nvPr userDrawn="1"/>
        </p:nvGrpSpPr>
        <p:grpSpPr>
          <a:xfrm>
            <a:off x="200365" y="210911"/>
            <a:ext cx="256835" cy="218804"/>
            <a:chOff x="3672114" y="-827314"/>
            <a:chExt cx="396844" cy="142875"/>
          </a:xfrm>
        </p:grpSpPr>
        <p:cxnSp>
          <p:nvCxnSpPr>
            <p:cNvPr id="4" name="直接连接符 3"/>
            <p:cNvCxnSpPr/>
            <p:nvPr/>
          </p:nvCxnSpPr>
          <p:spPr>
            <a:xfrm>
              <a:off x="3672114" y="-827314"/>
              <a:ext cx="396844" cy="0"/>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672114" y="-755876"/>
              <a:ext cx="396844" cy="0"/>
            </a:xfrm>
            <a:prstGeom prst="line">
              <a:avLst/>
            </a:prstGeom>
            <a:ln w="381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672114" y="-684439"/>
              <a:ext cx="396844" cy="0"/>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1783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630652"/>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bwMode="auto">
          <a:xfrm>
            <a:off x="276226"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bwMode="auto">
          <a:xfrm>
            <a:off x="990601"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bwMode="auto">
          <a:xfrm>
            <a:off x="1141414"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Straight Connector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p>
        </p:txBody>
      </p:sp>
      <p:sp>
        <p:nvSpPr>
          <p:cNvPr id="11" name="Straight Connector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p>
        </p:txBody>
      </p:sp>
      <p:sp>
        <p:nvSpPr>
          <p:cNvPr id="12" name="Straight Connector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3" name="Straight Connector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p>
        </p:txBody>
      </p:sp>
      <p:sp>
        <p:nvSpPr>
          <p:cNvPr id="14" name="Straight Connector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5" name="Straight Connector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6" name="Rectangle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Oval 16"/>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Oval 17"/>
          <p:cNvSpPr/>
          <p:nvPr/>
        </p:nvSpPr>
        <p:spPr bwMode="auto">
          <a:xfrm>
            <a:off x="1309689"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Oval 18"/>
          <p:cNvSpPr/>
          <p:nvPr/>
        </p:nvSpPr>
        <p:spPr bwMode="auto">
          <a:xfrm>
            <a:off x="1090613" y="5500690"/>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0" name="Oval 19"/>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Oval 20"/>
          <p:cNvSpPr/>
          <p:nvPr/>
        </p:nvSpPr>
        <p:spPr>
          <a:xfrm>
            <a:off x="1905001" y="4495802"/>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le 7"/>
          <p:cNvSpPr>
            <a:spLocks noGrp="1"/>
          </p:cNvSpPr>
          <p:nvPr>
            <p:ph type="ctrTitle"/>
          </p:nvPr>
        </p:nvSpPr>
        <p:spPr>
          <a:xfrm>
            <a:off x="2286000" y="3124200"/>
            <a:ext cx="61722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7764463" y="1174750"/>
            <a:ext cx="2286000" cy="381000"/>
          </a:xfrm>
        </p:spPr>
        <p:txBody>
          <a:bodyPr/>
          <a:lstStyle>
            <a:lvl1pPr>
              <a:defRPr/>
            </a:lvl1pPr>
          </a:lstStyle>
          <a:p>
            <a:pPr>
              <a:defRPr/>
            </a:pPr>
            <a:endParaRPr lang="en-US"/>
          </a:p>
        </p:txBody>
      </p:sp>
      <p:sp>
        <p:nvSpPr>
          <p:cNvPr id="23" name="Footer Placeholder 16"/>
          <p:cNvSpPr>
            <a:spLocks noGrp="1"/>
          </p:cNvSpPr>
          <p:nvPr>
            <p:ph type="ftr" sz="quarter" idx="11"/>
          </p:nvPr>
        </p:nvSpPr>
        <p:spPr bwMode="auto">
          <a:xfrm rot="5400000">
            <a:off x="7077076" y="4181477"/>
            <a:ext cx="3657600" cy="384175"/>
          </a:xfrm>
        </p:spPr>
        <p:txBody>
          <a:bodyPr/>
          <a:lstStyle>
            <a:lvl1pPr>
              <a:defRPr/>
            </a:lvl1pPr>
          </a:lstStyle>
          <a:p>
            <a:pPr>
              <a:defRPr/>
            </a:pPr>
            <a:endParaRPr lang="en-US"/>
          </a:p>
        </p:txBody>
      </p:sp>
      <p:sp>
        <p:nvSpPr>
          <p:cNvPr id="24" name="Slide Number Placeholder 28"/>
          <p:cNvSpPr>
            <a:spLocks noGrp="1"/>
          </p:cNvSpPr>
          <p:nvPr>
            <p:ph type="sldNum" sz="quarter" idx="12"/>
          </p:nvPr>
        </p:nvSpPr>
        <p:spPr bwMode="auto">
          <a:xfrm>
            <a:off x="1325563" y="4929190"/>
            <a:ext cx="609600" cy="517525"/>
          </a:xfrm>
        </p:spPr>
        <p:txBody>
          <a:bodyPr/>
          <a:lstStyle>
            <a:lvl1pPr>
              <a:defRPr/>
            </a:lvl1pPr>
          </a:lstStyle>
          <a:p>
            <a:pPr>
              <a:defRPr/>
            </a:pPr>
            <a:fld id="{58E9F304-DBE2-4A26-ADDE-C4E4B5F5E3B4}"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a:defRPr/>
            </a:lvl1pPr>
          </a:lstStyle>
          <a:p>
            <a:pPr>
              <a:defRPr/>
            </a:pPr>
            <a:endParaRPr lang="en-US"/>
          </a:p>
        </p:txBody>
      </p:sp>
      <p:sp>
        <p:nvSpPr>
          <p:cNvPr id="5" name="Slide Number Placeholder 8"/>
          <p:cNvSpPr>
            <a:spLocks noGrp="1"/>
          </p:cNvSpPr>
          <p:nvPr>
            <p:ph type="sldNum" sz="quarter" idx="11"/>
          </p:nvPr>
        </p:nvSpPr>
        <p:spPr/>
        <p:txBody>
          <a:bodyPr rtlCol="0"/>
          <a:lstStyle>
            <a:lvl1pPr>
              <a:defRPr/>
            </a:lvl1pPr>
          </a:lstStyle>
          <a:p>
            <a:pPr>
              <a:defRPr/>
            </a:pPr>
            <a:fld id="{B0D60904-50C6-4B53-B4A6-1598DBD72613}" type="slidenum">
              <a:rPr lang="en-US"/>
              <a:pPr>
                <a:defRPr/>
              </a:pPr>
              <a:t>‹#›</a:t>
            </a:fld>
            <a:endParaRPr lang="en-US"/>
          </a:p>
        </p:txBody>
      </p:sp>
      <p:sp>
        <p:nvSpPr>
          <p:cNvPr id="6" name="Footer Placeholder 9"/>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bwMode="auto">
          <a:xfrm>
            <a:off x="276226"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bwMode="auto">
          <a:xfrm>
            <a:off x="990601"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bwMode="auto">
          <a:xfrm>
            <a:off x="1141414"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Straight Connector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p>
        </p:txBody>
      </p:sp>
      <p:sp>
        <p:nvSpPr>
          <p:cNvPr id="9" name="Straight Connector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p>
        </p:txBody>
      </p:sp>
      <p:sp>
        <p:nvSpPr>
          <p:cNvPr id="10" name="Straight Connector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1" name="Straight Connector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p>
        </p:txBody>
      </p:sp>
      <p:sp>
        <p:nvSpPr>
          <p:cNvPr id="12" name="Straight Connector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3" name="Rectangle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Oval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Oval 14"/>
          <p:cNvSpPr/>
          <p:nvPr/>
        </p:nvSpPr>
        <p:spPr bwMode="auto">
          <a:xfrm>
            <a:off x="1323976"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Oval 15"/>
          <p:cNvSpPr/>
          <p:nvPr/>
        </p:nvSpPr>
        <p:spPr bwMode="auto">
          <a:xfrm>
            <a:off x="1090613" y="5500690"/>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Oval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Oval 17"/>
          <p:cNvSpPr/>
          <p:nvPr/>
        </p:nvSpPr>
        <p:spPr bwMode="auto">
          <a:xfrm>
            <a:off x="1879601" y="4479927"/>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Straight Connector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7762875" y="1169988"/>
            <a:ext cx="2286000" cy="381000"/>
          </a:xfrm>
        </p:spPr>
        <p:txBody>
          <a:bodyPr/>
          <a:lstStyle>
            <a:lvl1pPr>
              <a:defRPr/>
            </a:lvl1pPr>
          </a:lstStyle>
          <a:p>
            <a:pPr>
              <a:defRPr/>
            </a:pPr>
            <a:endParaRPr lang="en-US"/>
          </a:p>
        </p:txBody>
      </p:sp>
      <p:sp>
        <p:nvSpPr>
          <p:cNvPr id="21" name="Footer Placeholder 4"/>
          <p:cNvSpPr>
            <a:spLocks noGrp="1"/>
          </p:cNvSpPr>
          <p:nvPr>
            <p:ph type="ftr" sz="quarter" idx="11"/>
          </p:nvPr>
        </p:nvSpPr>
        <p:spPr bwMode="auto">
          <a:xfrm rot="5400000">
            <a:off x="7077076" y="4178302"/>
            <a:ext cx="3657600" cy="384175"/>
          </a:xfrm>
        </p:spPr>
        <p:txBody>
          <a:bodyPr/>
          <a:lstStyle>
            <a:lvl1pPr>
              <a:defRPr/>
            </a:lvl1pPr>
          </a:lstStyle>
          <a:p>
            <a:pPr>
              <a:defRPr/>
            </a:pPr>
            <a:endParaRPr lang="en-US"/>
          </a:p>
        </p:txBody>
      </p:sp>
      <p:sp>
        <p:nvSpPr>
          <p:cNvPr id="22" name="Slide Number Placeholder 5"/>
          <p:cNvSpPr>
            <a:spLocks noGrp="1"/>
          </p:cNvSpPr>
          <p:nvPr>
            <p:ph type="sldNum" sz="quarter" idx="12"/>
          </p:nvPr>
        </p:nvSpPr>
        <p:spPr bwMode="auto">
          <a:xfrm>
            <a:off x="1339850" y="4929190"/>
            <a:ext cx="609600" cy="517525"/>
          </a:xfrm>
        </p:spPr>
        <p:txBody>
          <a:bodyPr/>
          <a:lstStyle>
            <a:lvl1pPr>
              <a:defRPr/>
            </a:lvl1pPr>
          </a:lstStyle>
          <a:p>
            <a:pPr>
              <a:defRPr/>
            </a:pPr>
            <a:fld id="{8D3C3A37-41D5-41F4-A6FF-EDC3D910CE99}"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457200" y="1600200"/>
            <a:ext cx="365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270248" y="1600200"/>
            <a:ext cx="365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E5FF5881-1055-4504-B716-D869D8002AF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D687FB-248D-45EE-BC0E-4C4CD4EA1D4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457200" y="2362200"/>
            <a:ext cx="365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371975" y="2362200"/>
            <a:ext cx="365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8F582D83-4F9D-4763-8084-DD90B4B1919A}"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a:defRPr/>
            </a:lvl1pPr>
          </a:lstStyle>
          <a:p>
            <a:pPr>
              <a:defRPr/>
            </a:pPr>
            <a:endParaRPr lang="en-US"/>
          </a:p>
        </p:txBody>
      </p:sp>
      <p:sp>
        <p:nvSpPr>
          <p:cNvPr id="4" name="Slide Number Placeholder 6"/>
          <p:cNvSpPr>
            <a:spLocks noGrp="1"/>
          </p:cNvSpPr>
          <p:nvPr>
            <p:ph type="sldNum" sz="quarter" idx="11"/>
          </p:nvPr>
        </p:nvSpPr>
        <p:spPr/>
        <p:txBody>
          <a:bodyPr rtlCol="0"/>
          <a:lstStyle>
            <a:lvl1pPr>
              <a:defRPr/>
            </a:lvl1pPr>
          </a:lstStyle>
          <a:p>
            <a:pPr>
              <a:defRPr/>
            </a:pPr>
            <a:fld id="{7B67582E-1046-40E4-91A7-2F7C260E76CE}" type="slidenum">
              <a:rPr lang="en-US"/>
              <a:pPr>
                <a:defRPr/>
              </a:pPr>
              <a:t>‹#›</a:t>
            </a:fld>
            <a:endParaRPr lang="en-US"/>
          </a:p>
        </p:txBody>
      </p:sp>
      <p:sp>
        <p:nvSpPr>
          <p:cNvPr id="5" name="Footer Placeholder 7"/>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53C780B5-D1BA-4692-96D6-A7C1A3321C58}"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p>
        </p:txBody>
      </p:sp>
      <p:sp>
        <p:nvSpPr>
          <p:cNvPr id="6" name="Straight Connector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p>
        </p:txBody>
      </p:sp>
      <p:sp>
        <p:nvSpPr>
          <p:cNvPr id="7" name="Straight Connector 6"/>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p>
        </p:txBody>
      </p:sp>
      <p:sp>
        <p:nvSpPr>
          <p:cNvPr id="8" name="Straight Connector 7"/>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9" name="Rectangle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Straight Connector 9"/>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1" name="Oval 10"/>
          <p:cNvSpPr/>
          <p:nvPr/>
        </p:nvSpPr>
        <p:spPr>
          <a:xfrm>
            <a:off x="8156576" y="5715002"/>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rot="5400000">
            <a:off x="3371850" y="3200400"/>
            <a:ext cx="6309360" cy="4572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304800" y="274320"/>
            <a:ext cx="56388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a:defRPr/>
            </a:lvl1pPr>
          </a:lstStyle>
          <a:p>
            <a:pPr>
              <a:defRPr/>
            </a:pPr>
            <a:endParaRPr lang="en-US"/>
          </a:p>
        </p:txBody>
      </p:sp>
      <p:sp>
        <p:nvSpPr>
          <p:cNvPr id="13" name="Slide Number Placeholder 21"/>
          <p:cNvSpPr>
            <a:spLocks noGrp="1"/>
          </p:cNvSpPr>
          <p:nvPr>
            <p:ph type="sldNum" sz="quarter" idx="11"/>
          </p:nvPr>
        </p:nvSpPr>
        <p:spPr/>
        <p:txBody>
          <a:bodyPr rtlCol="0"/>
          <a:lstStyle>
            <a:lvl1pPr>
              <a:defRPr/>
            </a:lvl1pPr>
          </a:lstStyle>
          <a:p>
            <a:pPr>
              <a:defRPr/>
            </a:pPr>
            <a:fld id="{D072B91E-554C-492F-9144-2A09BC9CA622}" type="slidenum">
              <a:rPr lang="en-US"/>
              <a:pPr>
                <a:defRPr/>
              </a:pPr>
              <a:t>‹#›</a:t>
            </a:fld>
            <a:endParaRPr lang="en-US"/>
          </a:p>
        </p:txBody>
      </p:sp>
      <p:sp>
        <p:nvSpPr>
          <p:cNvPr id="14" name="Footer Placeholder 22"/>
          <p:cNvSpPr>
            <a:spLocks noGrp="1"/>
          </p:cNvSpPr>
          <p:nvPr>
            <p:ph type="ftr" sz="quarter" idx="12"/>
          </p:nvPr>
        </p:nvSpPr>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6" name="Oval 5"/>
          <p:cNvSpPr/>
          <p:nvPr/>
        </p:nvSpPr>
        <p:spPr>
          <a:xfrm>
            <a:off x="8156576" y="5715002"/>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Straight Connector 6"/>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Rectangle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Straight Connector 8"/>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0" name="Straight Connector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p>
        </p:txBody>
      </p:sp>
      <p:sp>
        <p:nvSpPr>
          <p:cNvPr id="11" name="Straight Connector 10"/>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p>
        </p:txBody>
      </p:sp>
      <p:sp>
        <p:nvSpPr>
          <p:cNvPr id="2" name="Title 1"/>
          <p:cNvSpPr>
            <a:spLocks noGrp="1"/>
          </p:cNvSpPr>
          <p:nvPr>
            <p:ph type="title"/>
          </p:nvPr>
        </p:nvSpPr>
        <p:spPr>
          <a:xfrm rot="5400000">
            <a:off x="3350133" y="3200400"/>
            <a:ext cx="6309360" cy="4572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endParaRPr lang="en-US"/>
          </a:p>
        </p:txBody>
      </p:sp>
      <p:sp>
        <p:nvSpPr>
          <p:cNvPr id="13" name="Slide Number Placeholder 17"/>
          <p:cNvSpPr>
            <a:spLocks noGrp="1"/>
          </p:cNvSpPr>
          <p:nvPr>
            <p:ph type="sldNum" sz="quarter" idx="11"/>
          </p:nvPr>
        </p:nvSpPr>
        <p:spPr/>
        <p:txBody>
          <a:bodyPr rtlCol="0"/>
          <a:lstStyle>
            <a:lvl1pPr>
              <a:defRPr/>
            </a:lvl1pPr>
          </a:lstStyle>
          <a:p>
            <a:pPr>
              <a:defRPr/>
            </a:pPr>
            <a:fld id="{760A5C6B-FC9D-4633-B47B-6331B90B1FC1}" type="slidenum">
              <a:rPr lang="en-US"/>
              <a:pPr>
                <a:defRPr/>
              </a:pPr>
              <a:t>‹#›</a:t>
            </a:fld>
            <a:endParaRPr lang="en-US"/>
          </a:p>
        </p:txBody>
      </p:sp>
      <p:sp>
        <p:nvSpPr>
          <p:cNvPr id="14" name="Footer Placeholder 20"/>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3C25F33-19C3-4F1A-8ECE-953A4DCA1B6C}"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1676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BFBFB99-E47A-43CA-BC2C-599A4E195794}"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5" name="Rounded Rectangle 4"/>
          <p:cNvSpPr/>
          <p:nvPr/>
        </p:nvSpPr>
        <p:spPr>
          <a:xfrm>
            <a:off x="65089" y="69852"/>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63500" y="1449390"/>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tangle 9"/>
          <p:cNvSpPr/>
          <p:nvPr/>
        </p:nvSpPr>
        <p:spPr>
          <a:xfrm>
            <a:off x="63500" y="2976565"/>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457200" y="1505932"/>
            <a:ext cx="82296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p:cNvSpPr>
            <a:spLocks noGrp="1"/>
          </p:cNvSpPr>
          <p:nvPr>
            <p:ph type="dt" sz="half" idx="10"/>
          </p:nvPr>
        </p:nvSpPr>
        <p:spPr/>
        <p:txBody>
          <a:bodyPr/>
          <a:lstStyle>
            <a:lvl1pPr>
              <a:defRPr/>
            </a:lvl1pPr>
          </a:lstStyle>
          <a:p>
            <a:pPr>
              <a:defRPr/>
            </a:pPr>
            <a:endParaRPr lang="en-US"/>
          </a:p>
        </p:txBody>
      </p:sp>
      <p:sp>
        <p:nvSpPr>
          <p:cNvPr id="12" name="Footer Placeholder 16"/>
          <p:cNvSpPr>
            <a:spLocks noGrp="1"/>
          </p:cNvSpPr>
          <p:nvPr>
            <p:ph type="ftr" sz="quarter" idx="11"/>
          </p:nvPr>
        </p:nvSpPr>
        <p:spPr/>
        <p:txBody>
          <a:bodyPr/>
          <a:lstStyle>
            <a:lvl1pPr>
              <a:defRPr/>
            </a:lvl1pPr>
          </a:lstStyle>
          <a:p>
            <a:pPr>
              <a:defRPr/>
            </a:pPr>
            <a:endParaRPr lang="en-US"/>
          </a:p>
        </p:txBody>
      </p:sp>
      <p:sp>
        <p:nvSpPr>
          <p:cNvPr id="13" name="Slide Number Placeholder 28"/>
          <p:cNvSpPr>
            <a:spLocks noGrp="1"/>
          </p:cNvSpPr>
          <p:nvPr>
            <p:ph type="sldNum" sz="quarter" idx="12"/>
          </p:nvPr>
        </p:nvSpPr>
        <p:spPr/>
        <p:txBody>
          <a:bodyPr/>
          <a:lstStyle>
            <a:lvl1pPr>
              <a:defRPr sz="1400">
                <a:solidFill>
                  <a:srgbClr val="FFFFFF"/>
                </a:solidFill>
              </a:defRPr>
            </a:lvl1pPr>
          </a:lstStyle>
          <a:p>
            <a:pPr>
              <a:defRPr/>
            </a:pPr>
            <a:fld id="{A4B11C9F-BC3C-45B2-A8CB-50517E1BDA5F}"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914400" y="1447800"/>
            <a:ext cx="7772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45FF8BD-E79E-4294-A259-ADD4AEE57D34}"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5" name="Rounded Rectangle 4"/>
          <p:cNvSpPr/>
          <p:nvPr/>
        </p:nvSpPr>
        <p:spPr>
          <a:xfrm>
            <a:off x="65313" y="69757"/>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flipV="1">
            <a:off x="69851" y="2376490"/>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a:xfrm>
            <a:off x="69851" y="2341565"/>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a:xfrm>
            <a:off x="68264" y="2468565"/>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952502"/>
            <a:ext cx="7772400" cy="1362075"/>
          </a:xfrm>
        </p:spPr>
        <p:txBody>
          <a:bodyPr/>
          <a:lstStyle>
            <a:lvl1pPr algn="l">
              <a:buNone/>
              <a:defRPr sz="4000" b="0" cap="none"/>
            </a:lvl1pPr>
          </a:lstStyle>
          <a:p>
            <a:r>
              <a:rPr lang="en-US"/>
              <a:t>Click to edit Master title style</a:t>
            </a:r>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en-US"/>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634AC4AB-1E5D-46B4-A68A-E39E64CD74C9}"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7F1457-0F03-4C4D-8806-5823A28D2C3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91440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93395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D6AE326A-BC74-48F3-B682-6BC692F7694A}"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4"/>
          </p:nvPr>
        </p:nvSpPr>
        <p:spPr>
          <a:xfrm>
            <a:off x="49530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A06D5A5E-7B2C-4688-BB94-D312803EB520}"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6590DB5D-6993-4710-A4A5-CFAD96CA3016}"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C202E669-6F54-4618-B290-60049D1C60D9}"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6" name="Rounded Rectangle 5"/>
          <p:cNvSpPr/>
          <p:nvPr/>
        </p:nvSpPr>
        <p:spPr>
          <a:xfrm>
            <a:off x="63501"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52EA774B-0E42-432D-A202-9CC9D9A5011C}"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4" y="4683127"/>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68264" y="4649790"/>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a:xfrm>
            <a:off x="68264" y="4773615"/>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a:off x="68309" y="66677"/>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E5B10723-7BBD-4FB6-91A5-986215C93349}"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E0166B4-EF6C-42E0-AA5F-7E5CC4807F75}"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1168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2"/>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99F153F-A058-4D0E-913F-A60666A954DA}"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09195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996445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AE91E7A-A337-4245-A031-91BDF71781CF}"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9219893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8815404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8" name="Footer Placeholder 7"/>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9" name="Slide Number Placeholder 8"/>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4641300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4" name="Footer Placeholder 3"/>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5" name="Slide Number Placeholder 4"/>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5188232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3" name="Footer Placeholder 2"/>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4" name="Slide Number Placeholder 3"/>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509846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5294000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467954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9360441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911879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46513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A522DD-E6B7-4A22-BCD6-FE437053422D}"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637291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3774151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076621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8" name="Footer Placeholder 7"/>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9" name="Slide Number Placeholder 8"/>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9055215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4" name="Footer Placeholder 3"/>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5" name="Slide Number Placeholder 4"/>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5466872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3" name="Footer Placeholder 2"/>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4" name="Slide Number Placeholder 3"/>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1006932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9965310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8104678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4408691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73376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FF94FD-0747-47CB-9A1B-BD1B2A10AA1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BBC5E6-99DF-4D77-A748-AA1741B7F0A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40E789-E6CC-416C-8CCA-205BFB1F1AF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3E25672-0B46-435A-AC0A-8EFC72AAFE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C9A9815-2AD9-4A97-B11B-475E7F4B31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378" r:id="rId12"/>
    <p:sldLayoutId id="214748437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lang="en-US"/>
              <a:t>Click to edit Master title style</a:t>
            </a:r>
          </a:p>
        </p:txBody>
      </p:sp>
      <p:sp>
        <p:nvSpPr>
          <p:cNvPr id="4100" name="Text Placeholder 12"/>
          <p:cNvSpPr>
            <a:spLocks noGrp="1"/>
          </p:cNvSpPr>
          <p:nvPr>
            <p:ph type="body" idx="1"/>
          </p:nvPr>
        </p:nvSpPr>
        <p:spPr bwMode="auto">
          <a:xfrm>
            <a:off x="457200" y="1600202"/>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rot="5400000">
            <a:off x="7589045" y="1081883"/>
            <a:ext cx="2011362"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p>
        </p:txBody>
      </p:sp>
      <p:sp>
        <p:nvSpPr>
          <p:cNvPr id="3" name="Footer Placeholder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2" name="Oval 11"/>
          <p:cNvSpPr/>
          <p:nvPr/>
        </p:nvSpPr>
        <p:spPr>
          <a:xfrm>
            <a:off x="8156576" y="5715002"/>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Slide Number Placeholder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defRPr>
            </a:lvl1pPr>
          </a:lstStyle>
          <a:p>
            <a:pPr>
              <a:defRPr/>
            </a:pPr>
            <a:fld id="{D89AE4B2-9E0D-4ED5-8E51-FFAA143705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31" r:id="rId4"/>
    <p:sldLayoutId id="2147484232" r:id="rId5"/>
    <p:sldLayoutId id="2147484249" r:id="rId6"/>
    <p:sldLayoutId id="2147484233" r:id="rId7"/>
    <p:sldLayoutId id="2147484250" r:id="rId8"/>
    <p:sldLayoutId id="2147484251" r:id="rId9"/>
    <p:sldLayoutId id="2147484234" r:id="rId10"/>
    <p:sldLayoutId id="2147484235"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8" name="Rounded Rectangle 7"/>
          <p:cNvSpPr/>
          <p:nvPr/>
        </p:nvSpPr>
        <p:spPr>
          <a:xfrm>
            <a:off x="63501"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p>
        </p:txBody>
      </p:sp>
      <p:sp>
        <p:nvSpPr>
          <p:cNvPr id="5124"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a:t>Click to edit Master title style</a:t>
            </a:r>
          </a:p>
        </p:txBody>
      </p:sp>
      <p:sp>
        <p:nvSpPr>
          <p:cNvPr id="5125"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EF51F2B4-D59B-46FD-AFC8-CA6AB2C456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2" r:id="rId1"/>
    <p:sldLayoutId id="2147484236" r:id="rId2"/>
    <p:sldLayoutId id="2147484253" r:id="rId3"/>
    <p:sldLayoutId id="2147484237" r:id="rId4"/>
    <p:sldLayoutId id="2147484238" r:id="rId5"/>
    <p:sldLayoutId id="2147484239" r:id="rId6"/>
    <p:sldLayoutId id="2147484240" r:id="rId7"/>
    <p:sldLayoutId id="2147484254" r:id="rId8"/>
    <p:sldLayoutId id="2147484255" r:id="rId9"/>
    <p:sldLayoutId id="2147484241" r:id="rId10"/>
    <p:sldLayoutId id="2147484242"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507695520"/>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457200" fontAlgn="auto">
                <a:spcBef>
                  <a:spcPts val="0"/>
                </a:spcBef>
                <a:spcAft>
                  <a:spcPts val="0"/>
                </a:spcAft>
              </a:pPr>
              <a:t>10/14/2022</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fontAlgn="auto">
              <a:spcBef>
                <a:spcPts val="0"/>
              </a:spcBef>
              <a:spcAft>
                <a:spcPts val="0"/>
              </a:spcAft>
            </a:pPr>
            <a:fld id="{B6F15528-21DE-4FAA-801E-634DDDAF4B2B}"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883108051"/>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slideLayout" Target="../slideLayouts/slideLayout25.xml"/><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2" Type="http://schemas.openxmlformats.org/officeDocument/2006/relationships/audio" Target="../media/media1.WAV"/><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microsoft.com/office/2007/relationships/media" Target="../media/media1.WAV"/><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1.jpeg"/><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audio3.wav"/><Relationship Id="rId7" Type="http://schemas.openxmlformats.org/officeDocument/2006/relationships/image" Target="../media/image56.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audio" Target="../media/audio4.wav"/><Relationship Id="rId9" Type="http://schemas.openxmlformats.org/officeDocument/2006/relationships/image" Target="../media/image57.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audio3.wav"/><Relationship Id="rId7" Type="http://schemas.openxmlformats.org/officeDocument/2006/relationships/image" Target="../media/image56.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audio" Target="../media/audio4.wav"/><Relationship Id="rId9" Type="http://schemas.openxmlformats.org/officeDocument/2006/relationships/image" Target="../media/image57.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audio" Target="../media/audio3.wav"/><Relationship Id="rId7" Type="http://schemas.openxmlformats.org/officeDocument/2006/relationships/image" Target="../media/image56.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audio" Target="../media/audio4.wav"/><Relationship Id="rId9" Type="http://schemas.openxmlformats.org/officeDocument/2006/relationships/image" Target="../media/image57.wmf"/></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9.png"/><Relationship Id="rId7" Type="http://schemas.openxmlformats.org/officeDocument/2006/relationships/diagramColors" Target="../diagrams/colors3.xml"/><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1.jpeg"/><Relationship Id="rId7" Type="http://schemas.openxmlformats.org/officeDocument/2006/relationships/diagramColors" Target="../diagrams/colors4.xm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2.png"/><Relationship Id="rId3" Type="http://schemas.openxmlformats.org/officeDocument/2006/relationships/slideLayout" Target="../slideLayouts/slideLayout19.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notesSlide" Target="../notesSlides/notesSlide2.xml"/><Relationship Id="rId9"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notesSlide" Target="../notesSlides/notesSlide4.xml"/><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diagramQuickStyle" Target="../diagrams/quickStyle5.xml"/><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diagramLayout" Target="../diagrams/layout5.xml"/><Relationship Id="rId2" Type="http://schemas.openxmlformats.org/officeDocument/2006/relationships/image" Target="../media/image75.jpeg"/><Relationship Id="rId1" Type="http://schemas.openxmlformats.org/officeDocument/2006/relationships/slideLayout" Target="../slideLayouts/slideLayout65.xml"/><Relationship Id="rId6" Type="http://schemas.openxmlformats.org/officeDocument/2006/relationships/image" Target="../media/image79.svg"/><Relationship Id="rId11" Type="http://schemas.openxmlformats.org/officeDocument/2006/relationships/diagramData" Target="../diagrams/data5.xml"/><Relationship Id="rId5" Type="http://schemas.openxmlformats.org/officeDocument/2006/relationships/image" Target="../media/image78.png"/><Relationship Id="rId15" Type="http://schemas.microsoft.com/office/2007/relationships/diagramDrawing" Target="../diagrams/drawing5.xml"/><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 Id="rId14" Type="http://schemas.openxmlformats.org/officeDocument/2006/relationships/diagramColors" Target="../diagrams/colors5.xml"/></Relationships>
</file>

<file path=ppt/slides/_rels/slide28.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84.jpeg"/><Relationship Id="rId1" Type="http://schemas.openxmlformats.org/officeDocument/2006/relationships/slideLayout" Target="../slideLayouts/slideLayout54.xml"/><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slides/_rels/slide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2.png"/><Relationship Id="rId3" Type="http://schemas.openxmlformats.org/officeDocument/2006/relationships/slideLayout" Target="../slideLayouts/slideLayout19.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notesSlide" Target="../notesSlides/notesSlide3.xml"/><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6.jpeg"/><Relationship Id="rId7" Type="http://schemas.openxmlformats.org/officeDocument/2006/relationships/diagramColors" Target="../diagrams/colors1.xml"/><Relationship Id="rId2" Type="http://schemas.openxmlformats.org/officeDocument/2006/relationships/image" Target="../media/image45.jpeg"/><Relationship Id="rId1" Type="http://schemas.openxmlformats.org/officeDocument/2006/relationships/slideLayout" Target="../slideLayouts/slideLayout2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8.xml"/><Relationship Id="rId5" Type="http://schemas.openxmlformats.org/officeDocument/2006/relationships/image" Target="../media/image50.png"/><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B5EFAA2-7B2D-42BD-B362-AE58E33FC2D0}"/>
              </a:ext>
            </a:extLst>
          </p:cNvPr>
          <p:cNvSpPr/>
          <p:nvPr/>
        </p:nvSpPr>
        <p:spPr>
          <a:xfrm>
            <a:off x="0" y="0"/>
            <a:ext cx="9144000" cy="6858000"/>
          </a:xfrm>
          <a:prstGeom prst="rect">
            <a:avLst/>
          </a:prstGeom>
          <a:solidFill>
            <a:srgbClr val="5EB0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600"/>
          </a:p>
        </p:txBody>
      </p:sp>
      <p:pic>
        <p:nvPicPr>
          <p:cNvPr id="4099" name="图片 6" descr="图片包含 轮子&#10;&#10;已生成高可信度的说明">
            <a:extLst>
              <a:ext uri="{FF2B5EF4-FFF2-40B4-BE49-F238E27FC236}">
                <a16:creationId xmlns:a16="http://schemas.microsoft.com/office/drawing/2014/main" id="{98E0FEC4-1F39-4859-B2B8-43C92627F4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763" y="398463"/>
            <a:ext cx="2760662"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图片 28">
            <a:extLst>
              <a:ext uri="{FF2B5EF4-FFF2-40B4-BE49-F238E27FC236}">
                <a16:creationId xmlns:a16="http://schemas.microsoft.com/office/drawing/2014/main" id="{EDDE7E2F-93D5-4AF4-8140-505CCF2F82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b="19479"/>
          <a:stretch>
            <a:fillRect/>
          </a:stretch>
        </p:blipFill>
        <p:spPr bwMode="auto">
          <a:xfrm>
            <a:off x="6969125" y="4676775"/>
            <a:ext cx="6365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24">
            <a:extLst>
              <a:ext uri="{FF2B5EF4-FFF2-40B4-BE49-F238E27FC236}">
                <a16:creationId xmlns:a16="http://schemas.microsoft.com/office/drawing/2014/main" id="{CE95D677-DE72-4726-B635-6CED734FD2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b="9715"/>
          <a:stretch>
            <a:fillRect/>
          </a:stretch>
        </p:blipFill>
        <p:spPr bwMode="auto">
          <a:xfrm rot="-6930749">
            <a:off x="7732713" y="1295400"/>
            <a:ext cx="954087"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30">
            <a:extLst>
              <a:ext uri="{FF2B5EF4-FFF2-40B4-BE49-F238E27FC236}">
                <a16:creationId xmlns:a16="http://schemas.microsoft.com/office/drawing/2014/main" id="{44D90EE3-9646-47DC-BFBA-96FF223A2B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b="18782"/>
          <a:stretch>
            <a:fillRect/>
          </a:stretch>
        </p:blipFill>
        <p:spPr bwMode="auto">
          <a:xfrm rot="-758508">
            <a:off x="1911350" y="4427538"/>
            <a:ext cx="82708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32">
            <a:extLst>
              <a:ext uri="{FF2B5EF4-FFF2-40B4-BE49-F238E27FC236}">
                <a16:creationId xmlns:a16="http://schemas.microsoft.com/office/drawing/2014/main" id="{6F8CB49B-AAF9-4836-8282-81BD3B152A8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b="18422"/>
          <a:stretch>
            <a:fillRect/>
          </a:stretch>
        </p:blipFill>
        <p:spPr bwMode="auto">
          <a:xfrm>
            <a:off x="1130300" y="4246563"/>
            <a:ext cx="89693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图片 34">
            <a:extLst>
              <a:ext uri="{FF2B5EF4-FFF2-40B4-BE49-F238E27FC236}">
                <a16:creationId xmlns:a16="http://schemas.microsoft.com/office/drawing/2014/main" id="{EF0C762C-F1C3-4E7F-B89D-4251FA55E80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20120" r="10596" b="15344"/>
          <a:stretch>
            <a:fillRect/>
          </a:stretch>
        </p:blipFill>
        <p:spPr bwMode="auto">
          <a:xfrm rot="2446885">
            <a:off x="879475" y="4846638"/>
            <a:ext cx="97313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图片 36">
            <a:extLst>
              <a:ext uri="{FF2B5EF4-FFF2-40B4-BE49-F238E27FC236}">
                <a16:creationId xmlns:a16="http://schemas.microsoft.com/office/drawing/2014/main" id="{E0DA4267-E88A-4378-8487-6354C37730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b="15260"/>
          <a:stretch>
            <a:fillRect/>
          </a:stretch>
        </p:blipFill>
        <p:spPr bwMode="auto">
          <a:xfrm>
            <a:off x="2543175" y="4127500"/>
            <a:ext cx="8032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图片 43">
            <a:extLst>
              <a:ext uri="{FF2B5EF4-FFF2-40B4-BE49-F238E27FC236}">
                <a16:creationId xmlns:a16="http://schemas.microsoft.com/office/drawing/2014/main" id="{133F4D8C-14F2-42C5-A24F-5A58672AEDF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b="18356"/>
          <a:stretch>
            <a:fillRect/>
          </a:stretch>
        </p:blipFill>
        <p:spPr bwMode="auto">
          <a:xfrm>
            <a:off x="2109788" y="5411788"/>
            <a:ext cx="576262"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图片 45">
            <a:extLst>
              <a:ext uri="{FF2B5EF4-FFF2-40B4-BE49-F238E27FC236}">
                <a16:creationId xmlns:a16="http://schemas.microsoft.com/office/drawing/2014/main" id="{5108DD2E-F05C-4B8E-8F4F-5BBC4915877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b="20151"/>
          <a:stretch>
            <a:fillRect/>
          </a:stretch>
        </p:blipFill>
        <p:spPr bwMode="auto">
          <a:xfrm>
            <a:off x="152400" y="5449888"/>
            <a:ext cx="64293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图片 23">
            <a:extLst>
              <a:ext uri="{FF2B5EF4-FFF2-40B4-BE49-F238E27FC236}">
                <a16:creationId xmlns:a16="http://schemas.microsoft.com/office/drawing/2014/main" id="{4DD29895-599A-4CFB-916F-26AB05589AA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b="14497"/>
          <a:stretch>
            <a:fillRect/>
          </a:stretch>
        </p:blipFill>
        <p:spPr bwMode="auto">
          <a:xfrm rot="-3868598">
            <a:off x="1059657" y="5410993"/>
            <a:ext cx="5905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图片 25">
            <a:extLst>
              <a:ext uri="{FF2B5EF4-FFF2-40B4-BE49-F238E27FC236}">
                <a16:creationId xmlns:a16="http://schemas.microsoft.com/office/drawing/2014/main" id="{CFC4EDAD-3728-47D6-8399-E96EF481ABB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b="16103"/>
          <a:stretch>
            <a:fillRect/>
          </a:stretch>
        </p:blipFill>
        <p:spPr bwMode="auto">
          <a:xfrm rot="-8253870">
            <a:off x="169863" y="4570413"/>
            <a:ext cx="950912"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图片 49">
            <a:extLst>
              <a:ext uri="{FF2B5EF4-FFF2-40B4-BE49-F238E27FC236}">
                <a16:creationId xmlns:a16="http://schemas.microsoft.com/office/drawing/2014/main" id="{4E7ED269-B993-4DEB-9A48-3AFFCF2CF55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b="19550"/>
          <a:stretch>
            <a:fillRect/>
          </a:stretch>
        </p:blipFill>
        <p:spPr bwMode="auto">
          <a:xfrm>
            <a:off x="6003925" y="4540250"/>
            <a:ext cx="914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图片 51">
            <a:extLst>
              <a:ext uri="{FF2B5EF4-FFF2-40B4-BE49-F238E27FC236}">
                <a16:creationId xmlns:a16="http://schemas.microsoft.com/office/drawing/2014/main" id="{9EDD18FC-6649-4140-A8F0-390FE9B55E8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b="14655"/>
          <a:stretch>
            <a:fillRect/>
          </a:stretch>
        </p:blipFill>
        <p:spPr bwMode="auto">
          <a:xfrm rot="-963120">
            <a:off x="6811963" y="5313363"/>
            <a:ext cx="49053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图片 52">
            <a:extLst>
              <a:ext uri="{FF2B5EF4-FFF2-40B4-BE49-F238E27FC236}">
                <a16:creationId xmlns:a16="http://schemas.microsoft.com/office/drawing/2014/main" id="{73D583FB-D6AD-4EAB-8AA9-96AFDFFAC54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b="14540"/>
          <a:stretch>
            <a:fillRect/>
          </a:stretch>
        </p:blipFill>
        <p:spPr bwMode="auto">
          <a:xfrm>
            <a:off x="2563813" y="4873625"/>
            <a:ext cx="5476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图片 50" descr="图片包含 矢量图形, iPod&#10;&#10;已生成高可信度的说明">
            <a:extLst>
              <a:ext uri="{FF2B5EF4-FFF2-40B4-BE49-F238E27FC236}">
                <a16:creationId xmlns:a16="http://schemas.microsoft.com/office/drawing/2014/main" id="{6759365B-EA54-4840-8728-09EF114A799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b="16983"/>
          <a:stretch>
            <a:fillRect/>
          </a:stretch>
        </p:blipFill>
        <p:spPr bwMode="auto">
          <a:xfrm rot="1459470">
            <a:off x="3217863" y="5035550"/>
            <a:ext cx="6350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思想气泡: 云 38">
            <a:extLst>
              <a:ext uri="{FF2B5EF4-FFF2-40B4-BE49-F238E27FC236}">
                <a16:creationId xmlns:a16="http://schemas.microsoft.com/office/drawing/2014/main" id="{EB68274B-8806-478C-8CE5-A06E89BEE46A}"/>
              </a:ext>
            </a:extLst>
          </p:cNvPr>
          <p:cNvSpPr/>
          <p:nvPr/>
        </p:nvSpPr>
        <p:spPr>
          <a:xfrm>
            <a:off x="2184400" y="2205038"/>
            <a:ext cx="6724650" cy="2689225"/>
          </a:xfrm>
          <a:prstGeom prst="cloudCallout">
            <a:avLst>
              <a:gd name="adj1" fmla="val -49777"/>
              <a:gd name="adj2" fmla="val 43371"/>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600" dirty="0">
              <a:latin typeface="字魂59号-创粗黑" panose="00000500000000000000" pitchFamily="2" charset="-122"/>
              <a:ea typeface="字魂59号-创粗黑" panose="00000500000000000000" pitchFamily="2" charset="-122"/>
            </a:endParaRPr>
          </a:p>
        </p:txBody>
      </p:sp>
      <p:pic>
        <p:nvPicPr>
          <p:cNvPr id="4115" name="图片 15" descr="图片包含 室内&#10;&#10;已生成高可信度的说明">
            <a:extLst>
              <a:ext uri="{FF2B5EF4-FFF2-40B4-BE49-F238E27FC236}">
                <a16:creationId xmlns:a16="http://schemas.microsoft.com/office/drawing/2014/main" id="{1C5EDAC4-768D-4996-A623-1014F709513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18075" y="5003800"/>
            <a:ext cx="1354138"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图片 17" descr="图片包含 室内&#10;&#10;已生成极高可信度的说明">
            <a:extLst>
              <a:ext uri="{FF2B5EF4-FFF2-40B4-BE49-F238E27FC236}">
                <a16:creationId xmlns:a16="http://schemas.microsoft.com/office/drawing/2014/main" id="{60F60DE1-F5AC-4173-9A0C-723952697DF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275" y="2922588"/>
            <a:ext cx="1260475"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图片 20" descr="图片包含 鲜花, 室内, 植物, 花瓶&#10;&#10;已生成高可信度的说明">
            <a:extLst>
              <a:ext uri="{FF2B5EF4-FFF2-40B4-BE49-F238E27FC236}">
                <a16:creationId xmlns:a16="http://schemas.microsoft.com/office/drawing/2014/main" id="{6065AD37-9109-40C6-BE44-DCB68855E239}"/>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68275" y="3505200"/>
            <a:ext cx="21240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图片 21" descr="图片包含 鲜花, 室内, 植物, 花瓶&#10;&#10;已生成高可信度的说明">
            <a:extLst>
              <a:ext uri="{FF2B5EF4-FFF2-40B4-BE49-F238E27FC236}">
                <a16:creationId xmlns:a16="http://schemas.microsoft.com/office/drawing/2014/main" id="{2E5B7A9C-6C84-43EB-8330-5A91B05CF62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520950" y="5032375"/>
            <a:ext cx="8969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图片 22" descr="图片包含 鲜花, 室内, 植物, 花瓶&#10;&#10;已生成高可信度的说明">
            <a:extLst>
              <a:ext uri="{FF2B5EF4-FFF2-40B4-BE49-F238E27FC236}">
                <a16:creationId xmlns:a16="http://schemas.microsoft.com/office/drawing/2014/main" id="{D7F3F78D-E719-40A7-AB61-E0046F7A830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r="-10558"/>
          <a:stretch>
            <a:fillRect/>
          </a:stretch>
        </p:blipFill>
        <p:spPr bwMode="auto">
          <a:xfrm>
            <a:off x="5613400" y="4260850"/>
            <a:ext cx="938213"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图片 23" descr="图片包含 鲜花, 室内, 植物, 花瓶&#10;&#10;已生成高可信度的说明">
            <a:extLst>
              <a:ext uri="{FF2B5EF4-FFF2-40B4-BE49-F238E27FC236}">
                <a16:creationId xmlns:a16="http://schemas.microsoft.com/office/drawing/2014/main" id="{F65083FF-03DC-4425-872E-A4E55296FBD6}"/>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r="-10362"/>
          <a:stretch>
            <a:fillRect/>
          </a:stretch>
        </p:blipFill>
        <p:spPr bwMode="auto">
          <a:xfrm>
            <a:off x="3852863" y="5345113"/>
            <a:ext cx="896937"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图片 24" descr="图片包含 鲜花, 室内, 植物, 花瓶&#10;&#10;已生成高可信度的说明">
            <a:extLst>
              <a:ext uri="{FF2B5EF4-FFF2-40B4-BE49-F238E27FC236}">
                <a16:creationId xmlns:a16="http://schemas.microsoft.com/office/drawing/2014/main" id="{36CBBFA8-39BA-4983-AD8D-86187B7C26E0}"/>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415213" y="4659313"/>
            <a:ext cx="114300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图片 25" descr="图片包含 鲜花, 室内, 植物, 花瓶&#10;&#10;已生成高可信度的说明">
            <a:extLst>
              <a:ext uri="{FF2B5EF4-FFF2-40B4-BE49-F238E27FC236}">
                <a16:creationId xmlns:a16="http://schemas.microsoft.com/office/drawing/2014/main" id="{033F7AEE-E55B-4D66-A019-C9161DA07B6D}"/>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l="-54613"/>
          <a:stretch>
            <a:fillRect/>
          </a:stretch>
        </p:blipFill>
        <p:spPr bwMode="auto">
          <a:xfrm>
            <a:off x="4435475" y="3560763"/>
            <a:ext cx="89693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图片 26" descr="图片包含 鲜花, 室内, 植物, 花瓶&#10;&#10;已生成高可信度的说明">
            <a:extLst>
              <a:ext uri="{FF2B5EF4-FFF2-40B4-BE49-F238E27FC236}">
                <a16:creationId xmlns:a16="http://schemas.microsoft.com/office/drawing/2014/main" id="{CA99E373-CE0E-45C3-820D-ACDADA30DF7C}"/>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b="-27383"/>
          <a:stretch>
            <a:fillRect/>
          </a:stretch>
        </p:blipFill>
        <p:spPr bwMode="auto">
          <a:xfrm>
            <a:off x="1211263" y="2543175"/>
            <a:ext cx="877887"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图片 31">
            <a:extLst>
              <a:ext uri="{FF2B5EF4-FFF2-40B4-BE49-F238E27FC236}">
                <a16:creationId xmlns:a16="http://schemas.microsoft.com/office/drawing/2014/main" id="{8CA16518-2245-41CE-B172-04A9FCD43E9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1750" y="1579563"/>
            <a:ext cx="1814513"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图片 33">
            <a:extLst>
              <a:ext uri="{FF2B5EF4-FFF2-40B4-BE49-F238E27FC236}">
                <a16:creationId xmlns:a16="http://schemas.microsoft.com/office/drawing/2014/main" id="{89FDBEAB-365D-4496-A943-CF986F262DD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542213" y="2595563"/>
            <a:ext cx="16764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 name="图片 40" descr="图片包含 鲜花, 室内, 植物, 花瓶&#10;&#10;已生成高可信度的说明">
            <a:extLst>
              <a:ext uri="{FF2B5EF4-FFF2-40B4-BE49-F238E27FC236}">
                <a16:creationId xmlns:a16="http://schemas.microsoft.com/office/drawing/2014/main" id="{0FC2B9FF-A64D-46BD-AD58-51A8997C5613}"/>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l="-54613"/>
          <a:stretch>
            <a:fillRect/>
          </a:stretch>
        </p:blipFill>
        <p:spPr bwMode="auto">
          <a:xfrm>
            <a:off x="1252538" y="1679575"/>
            <a:ext cx="6699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 name="图片 41" descr="图片包含 鲜花, 室内, 植物, 花瓶&#10;&#10;已生成高可信度的说明">
            <a:extLst>
              <a:ext uri="{FF2B5EF4-FFF2-40B4-BE49-F238E27FC236}">
                <a16:creationId xmlns:a16="http://schemas.microsoft.com/office/drawing/2014/main" id="{5C3C3181-E89B-48C1-977C-3B2EEE3F9484}"/>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b="-27383"/>
          <a:stretch>
            <a:fillRect/>
          </a:stretch>
        </p:blipFill>
        <p:spPr bwMode="auto">
          <a:xfrm>
            <a:off x="7469188" y="1320800"/>
            <a:ext cx="646112"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钢琴欢快趣味活动游戏配乐">
            <a:hlinkClick r:id="" action="ppaction://media"/>
            <a:extLst>
              <a:ext uri="{FF2B5EF4-FFF2-40B4-BE49-F238E27FC236}">
                <a16:creationId xmlns:a16="http://schemas.microsoft.com/office/drawing/2014/main" id="{BAC15ADC-065A-4DE3-8DDF-15EDB48B654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33">
            <a:extLst>
              <a:ext uri="{28A0092B-C50C-407E-A947-70E740481C1C}">
                <a14:useLocalDpi xmlns:a14="http://schemas.microsoft.com/office/drawing/2010/main" val="0"/>
              </a:ext>
            </a:extLst>
          </a:blip>
          <a:srcRect/>
          <a:stretch>
            <a:fillRect/>
          </a:stretch>
        </p:blipFill>
        <p:spPr bwMode="auto">
          <a:xfrm>
            <a:off x="-1135063" y="493713"/>
            <a:ext cx="36195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9" name="图片 31">
            <a:extLst>
              <a:ext uri="{FF2B5EF4-FFF2-40B4-BE49-F238E27FC236}">
                <a16:creationId xmlns:a16="http://schemas.microsoft.com/office/drawing/2014/main" id="{E3B78C36-AF61-4493-9459-E83C1314357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7475" y="2406650"/>
            <a:ext cx="1176338"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0" name="图片 26">
            <a:extLst>
              <a:ext uri="{FF2B5EF4-FFF2-40B4-BE49-F238E27FC236}">
                <a16:creationId xmlns:a16="http://schemas.microsoft.com/office/drawing/2014/main" id="{E02A030B-4817-4D47-A546-DC6A751A1843}"/>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b="13663"/>
          <a:stretch>
            <a:fillRect/>
          </a:stretch>
        </p:blipFill>
        <p:spPr bwMode="auto">
          <a:xfrm rot="-2392931">
            <a:off x="3830638" y="4449763"/>
            <a:ext cx="871537"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1" name="图片 22">
            <a:extLst>
              <a:ext uri="{FF2B5EF4-FFF2-40B4-BE49-F238E27FC236}">
                <a16:creationId xmlns:a16="http://schemas.microsoft.com/office/drawing/2014/main" id="{507770B1-01E4-40A3-B4B8-CBF9506704BA}"/>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b="14207"/>
          <a:stretch>
            <a:fillRect/>
          </a:stretch>
        </p:blipFill>
        <p:spPr bwMode="auto">
          <a:xfrm rot="2019868">
            <a:off x="142875" y="3984625"/>
            <a:ext cx="88106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2" name="图片 41">
            <a:extLst>
              <a:ext uri="{FF2B5EF4-FFF2-40B4-BE49-F238E27FC236}">
                <a16:creationId xmlns:a16="http://schemas.microsoft.com/office/drawing/2014/main" id="{B24B6D03-D771-4D67-A011-89A5BD87FC34}"/>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t="-10596" b="43567"/>
          <a:stretch>
            <a:fillRect/>
          </a:stretch>
        </p:blipFill>
        <p:spPr bwMode="auto">
          <a:xfrm rot="-927721">
            <a:off x="1608138" y="2043113"/>
            <a:ext cx="86518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3" name="图片 26">
            <a:extLst>
              <a:ext uri="{FF2B5EF4-FFF2-40B4-BE49-F238E27FC236}">
                <a16:creationId xmlns:a16="http://schemas.microsoft.com/office/drawing/2014/main" id="{5C7D4293-8630-44B3-BA8D-6A3C7C95A088}"/>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b="13663"/>
          <a:stretch>
            <a:fillRect/>
          </a:stretch>
        </p:blipFill>
        <p:spPr bwMode="auto">
          <a:xfrm rot="-2392931">
            <a:off x="8278813" y="4684713"/>
            <a:ext cx="871537"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57">
            <a:extLst>
              <a:ext uri="{FF2B5EF4-FFF2-40B4-BE49-F238E27FC236}">
                <a16:creationId xmlns:a16="http://schemas.microsoft.com/office/drawing/2014/main" id="{A2E88602-0025-4777-8095-19123C2A70E6}"/>
              </a:ext>
            </a:extLst>
          </p:cNvPr>
          <p:cNvSpPr/>
          <p:nvPr/>
        </p:nvSpPr>
        <p:spPr>
          <a:xfrm>
            <a:off x="3226686" y="2649740"/>
            <a:ext cx="4003340" cy="1084912"/>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6600" b="1" dirty="0">
                <a:ln/>
                <a:solidFill>
                  <a:srgbClr val="FF0000"/>
                </a:solidFill>
                <a:latin typeface="UTM A&amp;S Graceland" panose="02040603050506020204" pitchFamily="18" charset="0"/>
              </a:rPr>
              <a:t>Khoa </a:t>
            </a:r>
            <a:r>
              <a:rPr lang="en-US" sz="6600" b="1" dirty="0" err="1">
                <a:ln/>
                <a:solidFill>
                  <a:srgbClr val="FF0000"/>
                </a:solidFill>
                <a:latin typeface="UTM A&amp;S Graceland" panose="02040603050506020204" pitchFamily="18" charset="0"/>
              </a:rPr>
              <a:t>học</a:t>
            </a:r>
            <a:r>
              <a:rPr lang="en-US" sz="6600" b="1" dirty="0">
                <a:ln/>
                <a:solidFill>
                  <a:srgbClr val="FF0000"/>
                </a:solidFill>
                <a:latin typeface="UTM A&amp;S Graceland" panose="02040603050506020204" pitchFamily="18" charset="0"/>
              </a:rPr>
              <a:t> 4</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300" fill="hold"/>
                                        <p:tgtEl>
                                          <p:spTgt spid="58"/>
                                        </p:tgtEl>
                                        <p:attrNameLst>
                                          <p:attrName>ppt_w</p:attrName>
                                        </p:attrNameLst>
                                      </p:cBhvr>
                                      <p:tavLst>
                                        <p:tav tm="0">
                                          <p:val>
                                            <p:fltVal val="0"/>
                                          </p:val>
                                        </p:tav>
                                        <p:tav tm="100000">
                                          <p:val>
                                            <p:strVal val="#ppt_w"/>
                                          </p:val>
                                        </p:tav>
                                      </p:tavLst>
                                    </p:anim>
                                    <p:anim calcmode="lin" valueType="num">
                                      <p:cBhvr>
                                        <p:cTn id="8" dur="300" fill="hold"/>
                                        <p:tgtEl>
                                          <p:spTgt spid="58"/>
                                        </p:tgtEl>
                                        <p:attrNameLst>
                                          <p:attrName>ppt_h</p:attrName>
                                        </p:attrNameLst>
                                      </p:cBhvr>
                                      <p:tavLst>
                                        <p:tav tm="0">
                                          <p:val>
                                            <p:fltVal val="0"/>
                                          </p:val>
                                        </p:tav>
                                        <p:tav tm="100000">
                                          <p:val>
                                            <p:strVal val="#ppt_h"/>
                                          </p:val>
                                        </p:tav>
                                      </p:tavLst>
                                    </p:anim>
                                    <p:anim calcmode="lin" valueType="num">
                                      <p:cBhvr>
                                        <p:cTn id="9" dur="300" fill="hold"/>
                                        <p:tgtEl>
                                          <p:spTgt spid="58"/>
                                        </p:tgtEl>
                                        <p:attrNameLst>
                                          <p:attrName>style.rotation</p:attrName>
                                        </p:attrNameLst>
                                      </p:cBhvr>
                                      <p:tavLst>
                                        <p:tav tm="0">
                                          <p:val>
                                            <p:fltVal val="90"/>
                                          </p:val>
                                        </p:tav>
                                        <p:tav tm="100000">
                                          <p:val>
                                            <p:fltVal val="0"/>
                                          </p:val>
                                        </p:tav>
                                      </p:tavLst>
                                    </p:anim>
                                    <p:animEffect transition="in" filter="fade">
                                      <p:cBhvr>
                                        <p:cTn id="10" dur="3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838200" y="5715002"/>
            <a:ext cx="7315200" cy="646331"/>
          </a:xfrm>
          <a:prstGeom prst="rect">
            <a:avLst/>
          </a:prstGeom>
          <a:noFill/>
          <a:ln w="9525">
            <a:noFill/>
            <a:miter lim="800000"/>
            <a:headEnd/>
            <a:tailEnd/>
          </a:ln>
        </p:spPr>
        <p:txBody>
          <a:bodyPr wrap="square">
            <a:spAutoFit/>
          </a:bodyPr>
          <a:lstStyle/>
          <a:p>
            <a:pPr algn="ct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sức</a:t>
            </a:r>
            <a:r>
              <a:rPr lang="en-US" sz="3600" b="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29701" name="Picture 6" descr="image004_1.png"/>
          <p:cNvPicPr>
            <a:picLocks noChangeAspect="1"/>
          </p:cNvPicPr>
          <p:nvPr/>
        </p:nvPicPr>
        <p:blipFill>
          <a:blip r:embed="rId2"/>
          <a:srcRect/>
          <a:stretch>
            <a:fillRect/>
          </a:stretch>
        </p:blipFill>
        <p:spPr bwMode="auto">
          <a:xfrm>
            <a:off x="914400" y="1295400"/>
            <a:ext cx="7391400" cy="4267200"/>
          </a:xfrm>
          <a:prstGeom prst="rect">
            <a:avLst/>
          </a:prstGeom>
          <a:noFill/>
          <a:ln w="9525">
            <a:noFill/>
            <a:miter lim="800000"/>
            <a:headEnd/>
            <a:tailEnd/>
          </a:ln>
        </p:spPr>
      </p:pic>
      <p:sp>
        <p:nvSpPr>
          <p:cNvPr id="7" name="Oval 6"/>
          <p:cNvSpPr/>
          <p:nvPr/>
        </p:nvSpPr>
        <p:spPr>
          <a:xfrm>
            <a:off x="7315200" y="5181600"/>
            <a:ext cx="533400" cy="457200"/>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002060"/>
                </a:solidFill>
                <a:latin typeface="Times New Roman" panose="02020603050405020304" pitchFamily="18" charset="0"/>
                <a:cs typeface="Times New Roman" panose="02020603050405020304" pitchFamily="18" charset="0"/>
              </a:rPr>
              <a:t>3</a:t>
            </a:r>
          </a:p>
        </p:txBody>
      </p:sp>
      <p:sp>
        <p:nvSpPr>
          <p:cNvPr id="8" name="AutoShape 5"/>
          <p:cNvSpPr>
            <a:spLocks noChangeArrowheads="1"/>
          </p:cNvSpPr>
          <p:nvPr/>
        </p:nvSpPr>
        <p:spPr bwMode="auto">
          <a:xfrm>
            <a:off x="685800" y="200526"/>
            <a:ext cx="8229600" cy="914400"/>
          </a:xfrm>
          <a:prstGeom prst="horizontalScroll">
            <a:avLst>
              <a:gd name="adj" fmla="val 12500"/>
            </a:avLst>
          </a:prstGeom>
          <a:solidFill>
            <a:schemeClr val="accent3">
              <a:lumMod val="20000"/>
              <a:lumOff val="80000"/>
            </a:schemeClr>
          </a:solidFill>
          <a:ln w="9525">
            <a:solidFill>
              <a:schemeClr val="tx1"/>
            </a:solidFill>
            <a:round/>
            <a:headEnd/>
            <a:tailEnd/>
          </a:ln>
          <a:effectLst/>
        </p:spPr>
        <p:txBody>
          <a:bodyPr wrap="none" anchor="ctr"/>
          <a:lstStyle/>
          <a:p>
            <a:pPr algn="ctr">
              <a:defRPr/>
            </a:pPr>
            <a:r>
              <a:rPr lang="en-US" sz="2800" b="1" u="sng" dirty="0" err="1">
                <a:solidFill>
                  <a:srgbClr val="0033CC"/>
                </a:solidFill>
                <a:latin typeface="Times New Roman" panose="02020603050405020304" pitchFamily="18" charset="0"/>
                <a:cs typeface="Times New Roman" panose="02020603050405020304" pitchFamily="18" charset="0"/>
              </a:rPr>
              <a:t>Hoạt</a:t>
            </a:r>
            <a:r>
              <a:rPr lang="en-US" sz="2800" b="1" u="sng" dirty="0">
                <a:solidFill>
                  <a:srgbClr val="0033CC"/>
                </a:solidFill>
                <a:latin typeface="Times New Roman" panose="02020603050405020304" pitchFamily="18" charset="0"/>
                <a:cs typeface="Times New Roman" panose="02020603050405020304" pitchFamily="18" charset="0"/>
              </a:rPr>
              <a:t> </a:t>
            </a:r>
            <a:r>
              <a:rPr lang="en-US" sz="2800" b="1" u="sng" dirty="0" err="1">
                <a:solidFill>
                  <a:srgbClr val="0033CC"/>
                </a:solidFill>
                <a:latin typeface="Times New Roman" panose="02020603050405020304" pitchFamily="18" charset="0"/>
                <a:cs typeface="Times New Roman" panose="02020603050405020304" pitchFamily="18" charset="0"/>
              </a:rPr>
              <a:t>động</a:t>
            </a:r>
            <a:r>
              <a:rPr lang="en-US" sz="2800" b="1" u="sng" dirty="0">
                <a:solidFill>
                  <a:srgbClr val="0033CC"/>
                </a:solidFill>
                <a:latin typeface="Times New Roman" panose="02020603050405020304" pitchFamily="18" charset="0"/>
                <a:cs typeface="Times New Roman" panose="02020603050405020304" pitchFamily="18" charset="0"/>
              </a:rPr>
              <a:t> 1</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Dấu</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hiệu</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của</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bệnh</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béo</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phì</a:t>
            </a:r>
            <a:endParaRPr lang="en-US" sz="2800" b="1" dirty="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0242" name="Picture 2" descr="Thế Giới Chống Béo Ngày Tập Thể Dục Banner Nền, Thế Giới, Ngày Chống Béo Phì,  Hoạt Hình Hình nền Vector để tải xuống miễn phí"/>
          <p:cNvPicPr>
            <a:picLocks noChangeAspect="1" noChangeArrowheads="1"/>
          </p:cNvPicPr>
          <p:nvPr/>
        </p:nvPicPr>
        <p:blipFill rotWithShape="1">
          <a:blip r:embed="rId2">
            <a:extLst>
              <a:ext uri="{28A0092B-C50C-407E-A947-70E740481C1C}">
                <a14:useLocalDpi xmlns:a14="http://schemas.microsoft.com/office/drawing/2010/main" val="0"/>
              </a:ext>
            </a:extLst>
          </a:blip>
          <a:srcRect r="175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5"/>
          <p:cNvSpPr>
            <a:spLocks noChangeArrowheads="1"/>
          </p:cNvSpPr>
          <p:nvPr/>
        </p:nvSpPr>
        <p:spPr bwMode="auto">
          <a:xfrm>
            <a:off x="1981200" y="228600"/>
            <a:ext cx="6629400" cy="914400"/>
          </a:xfrm>
          <a:prstGeom prst="horizontalScroll">
            <a:avLst>
              <a:gd name="adj" fmla="val 12500"/>
            </a:avLst>
          </a:prstGeom>
          <a:solidFill>
            <a:schemeClr val="accent3">
              <a:lumMod val="20000"/>
              <a:lumOff val="80000"/>
            </a:schemeClr>
          </a:solidFill>
          <a:ln w="9525">
            <a:solidFill>
              <a:schemeClr val="tx1"/>
            </a:solidFill>
            <a:round/>
            <a:headEnd/>
            <a:tailEnd/>
          </a:ln>
          <a:effectLst/>
        </p:spPr>
        <p:txBody>
          <a:bodyPr wrap="none" anchor="ctr"/>
          <a:lstStyle/>
          <a:p>
            <a:pPr algn="ctr">
              <a:defRPr/>
            </a:pPr>
            <a:r>
              <a:rPr lang="en-US" sz="2400" b="1" u="sng" dirty="0" err="1">
                <a:solidFill>
                  <a:srgbClr val="0033CC"/>
                </a:solidFill>
                <a:latin typeface="Times New Roman" panose="02020603050405020304" pitchFamily="18" charset="0"/>
                <a:cs typeface="Times New Roman" panose="02020603050405020304" pitchFamily="18" charset="0"/>
              </a:rPr>
              <a:t>Hoạt</a:t>
            </a:r>
            <a:r>
              <a:rPr lang="en-US" sz="2400" b="1" u="sng" dirty="0">
                <a:solidFill>
                  <a:srgbClr val="0033CC"/>
                </a:solidFill>
                <a:latin typeface="Times New Roman" panose="02020603050405020304" pitchFamily="18" charset="0"/>
                <a:cs typeface="Times New Roman" panose="02020603050405020304" pitchFamily="18" charset="0"/>
              </a:rPr>
              <a:t> </a:t>
            </a:r>
            <a:r>
              <a:rPr lang="en-US" sz="2400" b="1" u="sng" dirty="0" err="1">
                <a:solidFill>
                  <a:srgbClr val="0033CC"/>
                </a:solidFill>
                <a:latin typeface="Times New Roman" panose="02020603050405020304" pitchFamily="18" charset="0"/>
                <a:cs typeface="Times New Roman" panose="02020603050405020304" pitchFamily="18" charset="0"/>
              </a:rPr>
              <a:t>động</a:t>
            </a:r>
            <a:r>
              <a:rPr lang="en-US" sz="2400" b="1" u="sng" dirty="0">
                <a:solidFill>
                  <a:srgbClr val="0033CC"/>
                </a:solidFill>
                <a:latin typeface="Times New Roman" panose="02020603050405020304" pitchFamily="18" charset="0"/>
                <a:cs typeface="Times New Roman" panose="02020603050405020304" pitchFamily="18" charset="0"/>
              </a:rPr>
              <a:t> 1</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Dấu</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hiệu</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của</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bệnh</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béo</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phì</a:t>
            </a:r>
            <a:endParaRPr lang="en-US" sz="2400" b="1" dirty="0">
              <a:solidFill>
                <a:srgbClr val="0033CC"/>
              </a:solidFill>
              <a:latin typeface="Times New Roman" panose="02020603050405020304" pitchFamily="18" charset="0"/>
              <a:cs typeface="Times New Roman" panose="02020603050405020304" pitchFamily="18" charset="0"/>
            </a:endParaRPr>
          </a:p>
        </p:txBody>
      </p:sp>
      <p:graphicFrame>
        <p:nvGraphicFramePr>
          <p:cNvPr id="6" name="Diagram 5"/>
          <p:cNvGraphicFramePr/>
          <p:nvPr>
            <p:extLst>
              <p:ext uri="{D42A27DB-BD31-4B8C-83A1-F6EECF244321}">
                <p14:modId xmlns:p14="http://schemas.microsoft.com/office/powerpoint/2010/main" val="255703994"/>
              </p:ext>
            </p:extLst>
          </p:nvPr>
        </p:nvGraphicFramePr>
        <p:xfrm>
          <a:off x="2819400" y="1924255"/>
          <a:ext cx="6172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887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7982" cy="6858000"/>
          </a:xfrm>
          <a:prstGeom prst="rect">
            <a:avLst/>
          </a:prstGeom>
        </p:spPr>
      </p:pic>
      <p:sp>
        <p:nvSpPr>
          <p:cNvPr id="33795" name="AutoShape 5"/>
          <p:cNvSpPr>
            <a:spLocks noChangeArrowheads="1"/>
          </p:cNvSpPr>
          <p:nvPr/>
        </p:nvSpPr>
        <p:spPr bwMode="auto">
          <a:xfrm>
            <a:off x="838200" y="228600"/>
            <a:ext cx="7696200" cy="609600"/>
          </a:xfrm>
          <a:prstGeom prst="horizontalScroll">
            <a:avLst>
              <a:gd name="adj" fmla="val 12500"/>
            </a:avLst>
          </a:prstGeom>
          <a:solidFill>
            <a:srgbClr val="CCECFF"/>
          </a:solidFill>
          <a:ln w="9525">
            <a:solidFill>
              <a:schemeClr val="tx1"/>
            </a:solidFill>
            <a:round/>
            <a:headEnd/>
            <a:tailEnd/>
          </a:ln>
        </p:spPr>
        <p:txBody>
          <a:bodyPr wrap="none" anchor="ctr"/>
          <a:lstStyle/>
          <a:p>
            <a:pPr algn="ctr"/>
            <a:r>
              <a:rPr lang="en-US" sz="2800" b="1" u="sng" dirty="0" err="1">
                <a:solidFill>
                  <a:srgbClr val="FF0000"/>
                </a:solidFill>
                <a:latin typeface="Times New Roman" panose="02020603050405020304" pitchFamily="18" charset="0"/>
                <a:cs typeface="Times New Roman" panose="02020603050405020304" pitchFamily="18" charset="0"/>
              </a:rPr>
              <a:t>Hoạt</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động</a:t>
            </a:r>
            <a:r>
              <a:rPr lang="en-US" sz="2800" b="1" u="sng" dirty="0">
                <a:solidFill>
                  <a:srgbClr val="FF0000"/>
                </a:solidFill>
                <a:latin typeface="Times New Roman" panose="02020603050405020304" pitchFamily="18" charset="0"/>
                <a:cs typeface="Times New Roman" panose="02020603050405020304" pitchFamily="18" charset="0"/>
              </a:rPr>
              <a:t> 2</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bệnh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béo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phì</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Oval Callout 6"/>
          <p:cNvSpPr/>
          <p:nvPr/>
        </p:nvSpPr>
        <p:spPr>
          <a:xfrm>
            <a:off x="13982" y="1066800"/>
            <a:ext cx="5091418" cy="2819400"/>
          </a:xfrm>
          <a:prstGeom prst="wedgeEllipseCallout">
            <a:avLst>
              <a:gd name="adj1" fmla="val 55810"/>
              <a:gd name="adj2" fmla="val 26903"/>
            </a:avLst>
          </a:prstGeom>
          <a:solidFill>
            <a:srgbClr val="FFCCFF"/>
          </a:solidFill>
          <a:ln w="12700" cmpd="tri">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a:solidFill>
                  <a:srgbClr val="0033CC"/>
                </a:solidFill>
                <a:latin typeface="+mj-lt"/>
                <a:cs typeface="Times New Roman"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Mời</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bạn</a:t>
            </a:r>
            <a:r>
              <a:rPr lang="en-US" sz="3600" b="1" dirty="0">
                <a:solidFill>
                  <a:srgbClr val="0033CC"/>
                </a:solidFill>
                <a:latin typeface="Times New Roman" panose="02020603050405020304" pitchFamily="18" charset="0"/>
                <a:cs typeface="Times New Roman" panose="02020603050405020304" pitchFamily="18" charset="0"/>
              </a:rPr>
              <a:t> </a:t>
            </a:r>
          </a:p>
          <a:p>
            <a:pPr>
              <a:defRPr/>
            </a:pPr>
            <a:r>
              <a:rPr lang="en-US" sz="3600" b="1" dirty="0" err="1">
                <a:solidFill>
                  <a:srgbClr val="0033CC"/>
                </a:solidFill>
                <a:latin typeface="Times New Roman" panose="02020603050405020304" pitchFamily="18" charset="0"/>
                <a:cs typeface="Times New Roman" panose="02020603050405020304" pitchFamily="18" charset="0"/>
              </a:rPr>
              <a:t>Các</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bạn</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hãy</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thử</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làm</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nhà</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khoa</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học</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nhé</a:t>
            </a:r>
            <a:r>
              <a:rPr lang="en-US" sz="3600" b="1" dirty="0">
                <a:solidFill>
                  <a:srgbClr val="0033CC"/>
                </a:solidFill>
                <a:latin typeface="Times New Roman" panose="02020603050405020304" pitchFamily="18" charset="0"/>
                <a:cs typeface="Times New Roman" panose="02020603050405020304" pitchFamily="18" charset="0"/>
              </a:rPr>
              <a:t>!</a:t>
            </a:r>
          </a:p>
          <a:p>
            <a:pPr algn="just">
              <a:defRPr/>
            </a:pPr>
            <a:endParaRPr lang="en-US" sz="3600" dirty="0">
              <a:solidFill>
                <a:srgbClr val="0033CC"/>
              </a:solidFill>
              <a:latin typeface="+mj-lt"/>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4_72621.jpg"/>
          <p:cNvPicPr>
            <a:picLocks noChangeAspect="1"/>
          </p:cNvPicPr>
          <p:nvPr/>
        </p:nvPicPr>
        <p:blipFill>
          <a:blip r:embed="rId3"/>
          <a:stretch>
            <a:fillRect/>
          </a:stretch>
        </p:blipFill>
        <p:spPr>
          <a:xfrm>
            <a:off x="0" y="0"/>
            <a:ext cx="9144000" cy="6858000"/>
          </a:xfrm>
          <a:prstGeom prst="rect">
            <a:avLst/>
          </a:prstGeom>
        </p:spPr>
      </p:pic>
      <p:sp>
        <p:nvSpPr>
          <p:cNvPr id="9" name="TextBox 8"/>
          <p:cNvSpPr txBox="1">
            <a:spLocks noChangeArrowheads="1"/>
          </p:cNvSpPr>
          <p:nvPr/>
        </p:nvSpPr>
        <p:spPr bwMode="auto">
          <a:xfrm>
            <a:off x="2667000" y="1295400"/>
            <a:ext cx="4114800" cy="3970318"/>
          </a:xfrm>
          <a:prstGeom prst="rect">
            <a:avLst/>
          </a:prstGeom>
          <a:noFill/>
          <a:ln w="9525">
            <a:noFill/>
            <a:miter lim="800000"/>
            <a:headEnd/>
            <a:tailEnd/>
          </a:ln>
        </p:spPr>
        <p:txBody>
          <a:bodyPr wrap="square">
            <a:spAutoFit/>
          </a:bodyPr>
          <a:lstStyle/>
          <a:p>
            <a:pPr algn="ctr">
              <a:defRPr/>
            </a:pPr>
            <a:r>
              <a:rPr lang="en-US" sz="3600" b="1" u="sng" dirty="0">
                <a:latin typeface=".VnArial" panose="020B7200000000000000" pitchFamily="34" charset="0"/>
              </a:rPr>
              <a:t>THỂ LỆ</a:t>
            </a:r>
          </a:p>
          <a:p>
            <a:pPr algn="just">
              <a:defRPr/>
            </a:pPr>
            <a:r>
              <a:rPr lang="en-US" sz="3600" b="1" dirty="0" err="1">
                <a:latin typeface="Times New Roman" panose="02020603050405020304" pitchFamily="18" charset="0"/>
                <a:cs typeface="Times New Roman" panose="02020603050405020304" pitchFamily="18" charset="0"/>
              </a:rPr>
              <a:t>Trò</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gồm</a:t>
            </a:r>
            <a:r>
              <a:rPr lang="en-US" sz="3600" b="1" dirty="0">
                <a:latin typeface="Times New Roman" panose="02020603050405020304" pitchFamily="18" charset="0"/>
                <a:cs typeface="Times New Roman" panose="02020603050405020304" pitchFamily="18" charset="0"/>
              </a:rPr>
              <a:t> 3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mỗi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gồm</a:t>
            </a:r>
            <a:r>
              <a:rPr lang="en-US" sz="3600" b="1" dirty="0">
                <a:latin typeface="Times New Roman" panose="02020603050405020304" pitchFamily="18" charset="0"/>
                <a:cs typeface="Times New Roman" panose="02020603050405020304" pitchFamily="18" charset="0"/>
              </a:rPr>
              <a:t> 3 </a:t>
            </a:r>
            <a:r>
              <a:rPr lang="en-US" sz="3600" b="1" dirty="0" err="1">
                <a:latin typeface="Times New Roman" panose="02020603050405020304" pitchFamily="18" charset="0"/>
                <a:cs typeface="Times New Roman" panose="02020603050405020304" pitchFamily="18" charset="0"/>
              </a:rPr>
              <a:t>phương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lựa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chọn</a:t>
            </a:r>
            <a:r>
              <a:rPr lang="en-US" sz="3600" b="1" dirty="0">
                <a:latin typeface="Times New Roman" panose="02020603050405020304" pitchFamily="18" charset="0"/>
                <a:cs typeface="Times New Roman" panose="02020603050405020304" pitchFamily="18" charset="0"/>
              </a:rPr>
              <a:t> A, B, C. </a:t>
            </a:r>
            <a:r>
              <a:rPr lang="en-US" sz="3600" b="1" dirty="0" err="1">
                <a:latin typeface="Times New Roman" panose="02020603050405020304" pitchFamily="18" charset="0"/>
                <a:cs typeface="Times New Roman" panose="02020603050405020304" pitchFamily="18" charset="0"/>
              </a:rPr>
              <a:t>Thời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mỗi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10 </a:t>
            </a:r>
            <a:r>
              <a:rPr lang="en-US" sz="3600" b="1" dirty="0" err="1">
                <a:latin typeface="Times New Roman" panose="02020603050405020304" pitchFamily="18" charset="0"/>
                <a:cs typeface="Times New Roman" panose="02020603050405020304" pitchFamily="18" charset="0"/>
              </a:rPr>
              <a:t>giây</a:t>
            </a:r>
            <a:r>
              <a:rPr lang="en-US" sz="3600" b="1" dirty="0">
                <a:latin typeface="Times New Roman" panose="02020603050405020304" pitchFamily="18" charset="0"/>
                <a:cs typeface="Times New Roman" panose="02020603050405020304" pitchFamily="18" charset="0"/>
              </a:rPr>
              <a:t>.</a:t>
            </a:r>
          </a:p>
        </p:txBody>
      </p:sp>
      <p:sp>
        <p:nvSpPr>
          <p:cNvPr id="4" name="WordArt 8" descr="Horizontal brick"/>
          <p:cNvSpPr>
            <a:spLocks noChangeArrowheads="1" noChangeShapeType="1" noTextEdit="1"/>
          </p:cNvSpPr>
          <p:nvPr/>
        </p:nvSpPr>
        <p:spPr bwMode="auto">
          <a:xfrm>
            <a:off x="1638300" y="228600"/>
            <a:ext cx="5867400" cy="9144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pattFill prst="horzBrick">
                  <a:fgClr>
                    <a:srgbClr val="000000"/>
                  </a:fgClr>
                  <a:bgClr>
                    <a:srgbClr val="FFCC00"/>
                  </a:bgClr>
                </a:pattFill>
                <a:latin typeface="Times New Roman" panose="02020603050405020304" pitchFamily="18" charset="0"/>
                <a:cs typeface="Times New Roman" panose="02020603050405020304" pitchFamily="18" charset="0"/>
              </a:rPr>
              <a:t>NHÀ KHOA HỌC TÀI BA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4"/>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4_72621.jpg"/>
          <p:cNvPicPr>
            <a:picLocks noChangeAspect="1"/>
          </p:cNvPicPr>
          <p:nvPr/>
        </p:nvPicPr>
        <p:blipFill>
          <a:blip r:embed="rId5"/>
          <a:stretch>
            <a:fillRect/>
          </a:stretch>
        </p:blipFill>
        <p:spPr>
          <a:xfrm>
            <a:off x="0" y="0"/>
            <a:ext cx="9144000" cy="6858000"/>
          </a:xfrm>
          <a:prstGeom prst="rect">
            <a:avLst/>
          </a:prstGeom>
        </p:spPr>
      </p:pic>
      <p:pic>
        <p:nvPicPr>
          <p:cNvPr id="3075" name="Picture 2" descr="PIC1"/>
          <p:cNvPicPr>
            <a:picLocks noChangeAspect="1" noChangeArrowheads="1"/>
          </p:cNvPicPr>
          <p:nvPr/>
        </p:nvPicPr>
        <p:blipFill>
          <a:blip r:embed="rId6"/>
          <a:srcRect l="2112" t="3755" r="2361" b="10237"/>
          <a:stretch>
            <a:fillRect/>
          </a:stretch>
        </p:blipFill>
        <p:spPr bwMode="auto">
          <a:xfrm>
            <a:off x="381000" y="2819400"/>
            <a:ext cx="8534400" cy="3352800"/>
          </a:xfrm>
          <a:prstGeom prst="rect">
            <a:avLst/>
          </a:prstGeom>
          <a:noFill/>
          <a:ln w="9525">
            <a:noFill/>
            <a:miter lim="800000"/>
            <a:headEnd/>
            <a:tailEnd/>
          </a:ln>
        </p:spPr>
      </p:pic>
      <p:sp>
        <p:nvSpPr>
          <p:cNvPr id="3076" name="Rectangle 3"/>
          <p:cNvSpPr>
            <a:spLocks noChangeArrowheads="1"/>
          </p:cNvSpPr>
          <p:nvPr/>
        </p:nvSpPr>
        <p:spPr bwMode="auto">
          <a:xfrm>
            <a:off x="673100" y="3048000"/>
            <a:ext cx="7962900" cy="2895600"/>
          </a:xfrm>
          <a:prstGeom prst="rect">
            <a:avLst/>
          </a:prstGeom>
          <a:solidFill>
            <a:schemeClr val="accent1"/>
          </a:solidFill>
          <a:ln w="9525">
            <a:noFill/>
            <a:miter lim="800000"/>
            <a:headEnd/>
            <a:tailEnd/>
          </a:ln>
        </p:spPr>
        <p:txBody>
          <a:bodyPr wrap="none" anchor="ctr"/>
          <a:lstStyle/>
          <a:p>
            <a:endParaRPr lang="en-US"/>
          </a:p>
        </p:txBody>
      </p:sp>
      <p:grpSp>
        <p:nvGrpSpPr>
          <p:cNvPr id="2" name="Group 4"/>
          <p:cNvGrpSpPr>
            <a:grpSpLocks/>
          </p:cNvGrpSpPr>
          <p:nvPr/>
        </p:nvGrpSpPr>
        <p:grpSpPr bwMode="auto">
          <a:xfrm>
            <a:off x="2971800" y="838202"/>
            <a:ext cx="3124200" cy="677863"/>
            <a:chOff x="1872" y="960"/>
            <a:chExt cx="1968" cy="427"/>
          </a:xfrm>
        </p:grpSpPr>
        <p:pic>
          <p:nvPicPr>
            <p:cNvPr id="3099" name="Picture 5" descr="Vuong"/>
            <p:cNvPicPr>
              <a:picLocks noChangeAspect="1" noChangeArrowheads="1"/>
            </p:cNvPicPr>
            <p:nvPr/>
          </p:nvPicPr>
          <p:blipFill>
            <a:blip r:embed="rId7"/>
            <a:srcRect/>
            <a:stretch>
              <a:fillRect/>
            </a:stretch>
          </p:blipFill>
          <p:spPr bwMode="auto">
            <a:xfrm>
              <a:off x="1872" y="960"/>
              <a:ext cx="1968" cy="427"/>
            </a:xfrm>
            <a:prstGeom prst="rect">
              <a:avLst/>
            </a:prstGeom>
            <a:noFill/>
            <a:ln w="9525">
              <a:noFill/>
              <a:miter lim="800000"/>
              <a:headEnd/>
              <a:tailEnd/>
            </a:ln>
          </p:spPr>
        </p:pic>
        <p:sp>
          <p:nvSpPr>
            <p:cNvPr id="82950" name="Text Box 6"/>
            <p:cNvSpPr txBox="1">
              <a:spLocks noChangeArrowheads="1"/>
            </p:cNvSpPr>
            <p:nvPr/>
          </p:nvSpPr>
          <p:spPr bwMode="auto">
            <a:xfrm>
              <a:off x="2203" y="977"/>
              <a:ext cx="1305" cy="330"/>
            </a:xfrm>
            <a:prstGeom prst="rect">
              <a:avLst/>
            </a:prstGeom>
            <a:noFill/>
            <a:ln w="9525">
              <a:noFill/>
              <a:miter lim="800000"/>
              <a:headEnd/>
              <a:tailEnd/>
            </a:ln>
            <a:effectLst/>
          </p:spPr>
          <p:txBody>
            <a:bodyPr wrap="none">
              <a:spAutoFit/>
            </a:bodyPr>
            <a:lstStyle/>
            <a:p>
              <a:pPr eaLnBrk="0" hangingPunct="0">
                <a:defRPr/>
              </a:pPr>
              <a:r>
                <a:rPr lang="en-US" sz="2800" b="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Câu</a:t>
              </a:r>
              <a:r>
                <a:rPr lang="en-US" sz="2800" b="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hỏi</a:t>
              </a:r>
              <a:r>
                <a:rPr lang="en-US" sz="2800" b="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số</a:t>
              </a:r>
              <a:r>
                <a:rPr lang="en-US" sz="2800" b="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1</a:t>
              </a:r>
            </a:p>
          </p:txBody>
        </p:sp>
      </p:grpSp>
      <p:sp>
        <p:nvSpPr>
          <p:cNvPr id="3078" name="Rectangle 7"/>
          <p:cNvSpPr>
            <a:spLocks noChangeArrowheads="1"/>
          </p:cNvSpPr>
          <p:nvPr/>
        </p:nvSpPr>
        <p:spPr bwMode="auto">
          <a:xfrm>
            <a:off x="914400" y="2286000"/>
            <a:ext cx="7543800" cy="838200"/>
          </a:xfrm>
          <a:prstGeom prst="rect">
            <a:avLst/>
          </a:prstGeom>
          <a:noFill/>
          <a:ln w="9525">
            <a:noFill/>
            <a:miter lim="800000"/>
            <a:headEnd/>
            <a:tailEnd/>
          </a:ln>
        </p:spPr>
        <p:txBody>
          <a:bodyPr/>
          <a:lstStyle/>
          <a:p>
            <a:pPr marL="342900" indent="-342900" algn="ctr">
              <a:lnSpc>
                <a:spcPct val="80000"/>
              </a:lnSpc>
              <a:spcBef>
                <a:spcPct val="20000"/>
              </a:spcBef>
            </a:pPr>
            <a:endParaRPr lang="en-US" b="1"/>
          </a:p>
          <a:p>
            <a:pPr marL="342900" indent="-342900" algn="ctr">
              <a:lnSpc>
                <a:spcPct val="80000"/>
              </a:lnSpc>
              <a:spcBef>
                <a:spcPct val="20000"/>
              </a:spcBef>
            </a:pPr>
            <a:endParaRPr lang="en-US" sz="2800" b="1"/>
          </a:p>
        </p:txBody>
      </p:sp>
      <p:sp>
        <p:nvSpPr>
          <p:cNvPr id="3079" name="WordArt 8" descr="Horizontal brick"/>
          <p:cNvSpPr>
            <a:spLocks noChangeArrowheads="1" noChangeShapeType="1" noTextEdit="1"/>
          </p:cNvSpPr>
          <p:nvPr/>
        </p:nvSpPr>
        <p:spPr bwMode="auto">
          <a:xfrm>
            <a:off x="1143000" y="76200"/>
            <a:ext cx="6477000" cy="5588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pattFill prst="horzBrick">
                  <a:fgClr>
                    <a:srgbClr val="000000"/>
                  </a:fgClr>
                  <a:bgClr>
                    <a:srgbClr val="FFCC00"/>
                  </a:bgClr>
                </a:pattFill>
                <a:latin typeface="Times New Roman" panose="02020603050405020304" pitchFamily="18" charset="0"/>
                <a:cs typeface="Times New Roman" panose="02020603050405020304" pitchFamily="18" charset="0"/>
              </a:rPr>
              <a:t>NHÀ KHOA HỌC TÀI BA</a:t>
            </a:r>
          </a:p>
        </p:txBody>
      </p:sp>
      <p:sp>
        <p:nvSpPr>
          <p:cNvPr id="3080" name="AutoShape 9"/>
          <p:cNvSpPr>
            <a:spLocks noChangeArrowheads="1"/>
          </p:cNvSpPr>
          <p:nvPr/>
        </p:nvSpPr>
        <p:spPr bwMode="auto">
          <a:xfrm>
            <a:off x="3632200" y="6235700"/>
            <a:ext cx="1524000" cy="457200"/>
          </a:xfrm>
          <a:prstGeom prst="roundRect">
            <a:avLst>
              <a:gd name="adj" fmla="val 16667"/>
            </a:avLst>
          </a:prstGeom>
          <a:solidFill>
            <a:srgbClr val="6699FF"/>
          </a:solidFill>
          <a:ln w="9525">
            <a:solidFill>
              <a:schemeClr val="tx1"/>
            </a:solidFill>
            <a:round/>
            <a:headEnd/>
            <a:tailEnd/>
          </a:ln>
        </p:spPr>
        <p:txBody>
          <a:bodyPr wrap="none" anchor="ctr"/>
          <a:lstStyle/>
          <a:p>
            <a:pPr algn="ctr" eaLnBrk="0" hangingPunct="0"/>
            <a:r>
              <a:rPr lang="en-US" sz="2800" b="1" dirty="0" err="1">
                <a:latin typeface="Times New Roman" panose="02020603050405020304" pitchFamily="18" charset="0"/>
                <a:cs typeface="Times New Roman" panose="02020603050405020304" pitchFamily="18" charset="0"/>
              </a:rPr>
              <a:t>Đáp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án</a:t>
            </a:r>
            <a:endParaRPr lang="en-US" sz="2800" b="1" dirty="0">
              <a:latin typeface="Times New Roman" panose="02020603050405020304" pitchFamily="18" charset="0"/>
              <a:cs typeface="Times New Roman" panose="02020603050405020304" pitchFamily="18" charset="0"/>
            </a:endParaRPr>
          </a:p>
        </p:txBody>
      </p:sp>
      <p:sp>
        <p:nvSpPr>
          <p:cNvPr id="82954" name="Oval 10"/>
          <p:cNvSpPr>
            <a:spLocks noChangeArrowheads="1"/>
          </p:cNvSpPr>
          <p:nvPr/>
        </p:nvSpPr>
        <p:spPr bwMode="auto">
          <a:xfrm>
            <a:off x="1295400" y="5105400"/>
            <a:ext cx="533400" cy="533400"/>
          </a:xfrm>
          <a:prstGeom prst="ellipse">
            <a:avLst/>
          </a:prstGeom>
          <a:solidFill>
            <a:srgbClr val="FFFF00"/>
          </a:solidFill>
          <a:ln w="9525">
            <a:solidFill>
              <a:schemeClr val="tx1"/>
            </a:solidFill>
            <a:round/>
            <a:headEnd/>
            <a:tailEnd/>
          </a:ln>
        </p:spPr>
        <p:txBody>
          <a:bodyPr wrap="none" anchor="ctr"/>
          <a:lstStyle/>
          <a:p>
            <a:endParaRPr lang="en-US"/>
          </a:p>
        </p:txBody>
      </p:sp>
      <p:sp>
        <p:nvSpPr>
          <p:cNvPr id="3082" name="AutoShape 11"/>
          <p:cNvSpPr>
            <a:spLocks noChangeArrowheads="1"/>
          </p:cNvSpPr>
          <p:nvPr/>
        </p:nvSpPr>
        <p:spPr bwMode="auto">
          <a:xfrm>
            <a:off x="7581900" y="1079500"/>
            <a:ext cx="1447800"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2000" b="1" dirty="0" err="1">
                <a:latin typeface="Times New Roman" panose="02020603050405020304" pitchFamily="18" charset="0"/>
                <a:cs typeface="Times New Roman" panose="02020603050405020304" pitchFamily="18" charset="0"/>
              </a:rPr>
              <a:t>Th</a:t>
            </a:r>
            <a:r>
              <a:rPr lang="en-US" b="1" dirty="0" err="1">
                <a:latin typeface="Times New Roman" panose="02020603050405020304" pitchFamily="18" charset="0"/>
                <a:cs typeface="Times New Roman" panose="02020603050405020304" pitchFamily="18" charset="0"/>
              </a:rPr>
              <a:t>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gian</a:t>
            </a:r>
            <a:endParaRPr lang="en-US" sz="2000" b="1" dirty="0">
              <a:latin typeface="Times New Roman" panose="02020603050405020304" pitchFamily="18" charset="0"/>
              <a:cs typeface="Times New Roman" panose="02020603050405020304" pitchFamily="18" charset="0"/>
            </a:endParaRPr>
          </a:p>
        </p:txBody>
      </p:sp>
      <p:sp>
        <p:nvSpPr>
          <p:cNvPr id="82956" name="AutoShape 12"/>
          <p:cNvSpPr>
            <a:spLocks noChangeArrowheads="1"/>
          </p:cNvSpPr>
          <p:nvPr/>
        </p:nvSpPr>
        <p:spPr bwMode="auto">
          <a:xfrm>
            <a:off x="7924800" y="327918"/>
            <a:ext cx="837683" cy="685800"/>
          </a:xfrm>
          <a:prstGeom prst="octagon">
            <a:avLst>
              <a:gd name="adj" fmla="val 29287"/>
            </a:avLst>
          </a:prstGeom>
          <a:noFill/>
          <a:ln w="9525">
            <a:noFill/>
            <a:miter lim="800000"/>
            <a:headEnd/>
            <a:tailEnd/>
          </a:ln>
        </p:spPr>
        <p:txBody>
          <a:bodyPr wrap="none" anchor="ctr"/>
          <a:lstStyle/>
          <a:p>
            <a:pPr algn="ctr"/>
            <a:r>
              <a:rPr lang="en-US" sz="2000" b="1" dirty="0" err="1">
                <a:latin typeface=".VnTimeH" pitchFamily="34" charset="0"/>
              </a:rPr>
              <a:t>Hết</a:t>
            </a:r>
            <a:r>
              <a:rPr lang="en-US" sz="2000" b="1" dirty="0">
                <a:latin typeface=".VnTimeH" pitchFamily="34" charset="0"/>
              </a:rPr>
              <a:t> </a:t>
            </a:r>
            <a:r>
              <a:rPr lang="en-US" sz="2000" b="1" dirty="0" err="1">
                <a:latin typeface=".VnTimeH" pitchFamily="34" charset="0"/>
              </a:rPr>
              <a:t>giờ</a:t>
            </a:r>
            <a:endParaRPr lang="en-US" sz="2000" b="1" dirty="0">
              <a:latin typeface=".VnTimeH" pitchFamily="34" charset="0"/>
            </a:endParaRPr>
          </a:p>
        </p:txBody>
      </p:sp>
      <p:sp>
        <p:nvSpPr>
          <p:cNvPr id="82957" name="AutoShape 13"/>
          <p:cNvSpPr>
            <a:spLocks noChangeArrowheads="1"/>
          </p:cNvSpPr>
          <p:nvPr/>
        </p:nvSpPr>
        <p:spPr bwMode="auto">
          <a:xfrm>
            <a:off x="7924800" y="3048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1</a:t>
            </a:r>
          </a:p>
        </p:txBody>
      </p:sp>
      <p:sp>
        <p:nvSpPr>
          <p:cNvPr id="82958" name="AutoShape 14"/>
          <p:cNvSpPr>
            <a:spLocks noChangeArrowheads="1"/>
          </p:cNvSpPr>
          <p:nvPr/>
        </p:nvSpPr>
        <p:spPr bwMode="auto">
          <a:xfrm>
            <a:off x="7924800" y="3048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2</a:t>
            </a:r>
          </a:p>
        </p:txBody>
      </p:sp>
      <p:sp>
        <p:nvSpPr>
          <p:cNvPr id="82959" name="AutoShape 15"/>
          <p:cNvSpPr>
            <a:spLocks noChangeArrowheads="1"/>
          </p:cNvSpPr>
          <p:nvPr/>
        </p:nvSpPr>
        <p:spPr bwMode="auto">
          <a:xfrm>
            <a:off x="7924800" y="3048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3</a:t>
            </a:r>
          </a:p>
        </p:txBody>
      </p:sp>
      <p:sp>
        <p:nvSpPr>
          <p:cNvPr id="82960" name="AutoShape 16"/>
          <p:cNvSpPr>
            <a:spLocks noChangeArrowheads="1"/>
          </p:cNvSpPr>
          <p:nvPr/>
        </p:nvSpPr>
        <p:spPr bwMode="auto">
          <a:xfrm>
            <a:off x="7924800" y="3048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4</a:t>
            </a:r>
          </a:p>
        </p:txBody>
      </p:sp>
      <p:sp>
        <p:nvSpPr>
          <p:cNvPr id="82961" name="AutoShape 17"/>
          <p:cNvSpPr>
            <a:spLocks noChangeArrowheads="1"/>
          </p:cNvSpPr>
          <p:nvPr/>
        </p:nvSpPr>
        <p:spPr bwMode="auto">
          <a:xfrm>
            <a:off x="7924800" y="3048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5</a:t>
            </a:r>
          </a:p>
        </p:txBody>
      </p:sp>
      <p:sp>
        <p:nvSpPr>
          <p:cNvPr id="82962" name="Text Box 18"/>
          <p:cNvSpPr txBox="1">
            <a:spLocks noChangeArrowheads="1"/>
          </p:cNvSpPr>
          <p:nvPr/>
        </p:nvSpPr>
        <p:spPr bwMode="auto">
          <a:xfrm>
            <a:off x="420129" y="1676400"/>
            <a:ext cx="8686800" cy="1077218"/>
          </a:xfrm>
          <a:prstGeom prst="rect">
            <a:avLst/>
          </a:prstGeom>
          <a:noFill/>
          <a:ln w="9525">
            <a:noFill/>
            <a:miter lim="800000"/>
            <a:headEnd/>
            <a:tailEnd/>
          </a:ln>
        </p:spPr>
        <p:txBody>
          <a:bodyPr wrap="square">
            <a:spAutoFit/>
          </a:bodyPr>
          <a:lstStyle/>
          <a:p>
            <a:pPr marL="342900" indent="-342900" algn="just">
              <a:spcBef>
                <a:spcPct val="50000"/>
              </a:spcBef>
            </a:pPr>
            <a:r>
              <a:rPr lang="en-US" sz="3000" b="1" dirty="0">
                <a:solidFill>
                  <a:srgbClr val="FF0000"/>
                </a:solidFill>
                <a:latin typeface="Times New Roman" pitchFamily="18" charset="0"/>
                <a:cs typeface="Times New Roman" pitchFamily="18" charset="0"/>
              </a:rPr>
              <a:t> </a:t>
            </a:r>
            <a:r>
              <a:rPr lang="vi-VN" sz="3200" b="1" i="1" kern="0" dirty="0">
                <a:solidFill>
                  <a:srgbClr val="C00000"/>
                </a:solidFill>
                <a:latin typeface="Times New Roman" panose="02020603050405020304" pitchFamily="18" charset="0"/>
                <a:cs typeface="Times New Roman" panose="02020603050405020304" pitchFamily="18" charset="0"/>
              </a:rPr>
              <a:t>Người bị béo phì thường </a:t>
            </a:r>
            <a:r>
              <a:rPr lang="en-US" sz="3200" b="1" i="1" kern="0" dirty="0" err="1">
                <a:solidFill>
                  <a:srgbClr val="C00000"/>
                </a:solidFill>
                <a:latin typeface="Times New Roman" panose="02020603050405020304" pitchFamily="18" charset="0"/>
                <a:cs typeface="Times New Roman" panose="02020603050405020304" pitchFamily="18" charset="0"/>
              </a:rPr>
              <a:t>không</a:t>
            </a:r>
            <a:r>
              <a:rPr lang="vi-VN" sz="3200" b="1" i="1" kern="0" dirty="0">
                <a:solidFill>
                  <a:srgbClr val="C00000"/>
                </a:solidFill>
                <a:latin typeface="Times New Roman" panose="02020603050405020304" pitchFamily="18" charset="0"/>
                <a:cs typeface="Times New Roman" panose="02020603050405020304" pitchFamily="18" charset="0"/>
              </a:rPr>
              <a:t> thoải mái trong cuộc sống, thể hiện:</a:t>
            </a:r>
            <a:endParaRPr lang="en-US" sz="2800" b="1" i="1" dirty="0">
              <a:solidFill>
                <a:srgbClr val="000066"/>
              </a:solidFill>
              <a:latin typeface="Times New Roman" pitchFamily="18" charset="0"/>
              <a:cs typeface="Times New Roman" pitchFamily="18" charset="0"/>
            </a:endParaRPr>
          </a:p>
        </p:txBody>
      </p:sp>
      <p:sp>
        <p:nvSpPr>
          <p:cNvPr id="82963" name="Text Box 19"/>
          <p:cNvSpPr txBox="1">
            <a:spLocks noChangeArrowheads="1"/>
          </p:cNvSpPr>
          <p:nvPr/>
        </p:nvSpPr>
        <p:spPr bwMode="auto">
          <a:xfrm>
            <a:off x="762000" y="2590800"/>
            <a:ext cx="7543800" cy="1208088"/>
          </a:xfrm>
          <a:prstGeom prst="rect">
            <a:avLst/>
          </a:prstGeom>
          <a:noFill/>
          <a:ln w="9525">
            <a:noFill/>
            <a:miter lim="800000"/>
            <a:headEnd/>
            <a:tailEnd/>
          </a:ln>
        </p:spPr>
        <p:txBody>
          <a:bodyPr>
            <a:spAutoFit/>
          </a:bodyPr>
          <a:lstStyle/>
          <a:p>
            <a:pPr>
              <a:spcBef>
                <a:spcPct val="50000"/>
              </a:spcBef>
            </a:pPr>
            <a:endParaRPr lang="en-US" sz="2900" b="1">
              <a:solidFill>
                <a:srgbClr val="000066"/>
              </a:solidFill>
              <a:latin typeface=".VnAvant" pitchFamily="34" charset="0"/>
            </a:endParaRPr>
          </a:p>
          <a:p>
            <a:pPr algn="ctr">
              <a:spcBef>
                <a:spcPct val="50000"/>
              </a:spcBef>
            </a:pPr>
            <a:endParaRPr lang="en-US" sz="2900" b="1">
              <a:solidFill>
                <a:srgbClr val="000066"/>
              </a:solidFill>
              <a:latin typeface=".VnAvant" pitchFamily="34" charset="0"/>
            </a:endParaRPr>
          </a:p>
        </p:txBody>
      </p:sp>
      <p:sp>
        <p:nvSpPr>
          <p:cNvPr id="82964" name="Text Box 20"/>
          <p:cNvSpPr txBox="1">
            <a:spLocks noChangeArrowheads="1"/>
          </p:cNvSpPr>
          <p:nvPr/>
        </p:nvSpPr>
        <p:spPr bwMode="auto">
          <a:xfrm>
            <a:off x="1346200" y="3234373"/>
            <a:ext cx="6172200" cy="523220"/>
          </a:xfrm>
          <a:prstGeom prst="rect">
            <a:avLst/>
          </a:prstGeom>
          <a:noFill/>
          <a:ln w="9525">
            <a:noFill/>
            <a:miter lim="800000"/>
            <a:headEnd/>
            <a:tailEnd/>
          </a:ln>
        </p:spPr>
        <p:txBody>
          <a:bodyPr wrap="square">
            <a:spAutoFit/>
          </a:bodyPr>
          <a:lstStyle/>
          <a:p>
            <a:r>
              <a:rPr lang="en-US" sz="2800" b="1" i="1" dirty="0">
                <a:solidFill>
                  <a:srgbClr val="0033CC"/>
                </a:solidFill>
                <a:latin typeface="Times New Roman" panose="02020603050405020304" pitchFamily="18" charset="0"/>
                <a:cs typeface="Times New Roman" panose="02020603050405020304" pitchFamily="18" charset="0"/>
              </a:rPr>
              <a:t>A) </a:t>
            </a:r>
            <a:r>
              <a:rPr lang="vi-VN" sz="2800" b="1" kern="0" dirty="0">
                <a:solidFill>
                  <a:srgbClr val="0033CC"/>
                </a:solidFill>
                <a:latin typeface="Times New Roman" panose="02020603050405020304" pitchFamily="18" charset="0"/>
                <a:cs typeface="Times New Roman" panose="02020603050405020304" pitchFamily="18" charset="0"/>
              </a:rPr>
              <a:t>Khó chịu về mùa hè</a:t>
            </a:r>
            <a:endParaRPr lang="en-US" sz="2800" b="1" dirty="0">
              <a:solidFill>
                <a:srgbClr val="0033CC"/>
              </a:solidFill>
              <a:latin typeface="Times New Roman" panose="02020603050405020304" pitchFamily="18" charset="0"/>
              <a:cs typeface="Times New Roman" panose="02020603050405020304" pitchFamily="18" charset="0"/>
            </a:endParaRPr>
          </a:p>
        </p:txBody>
      </p:sp>
      <p:sp>
        <p:nvSpPr>
          <p:cNvPr id="82965" name="Text Box 21"/>
          <p:cNvSpPr txBox="1">
            <a:spLocks noChangeArrowheads="1"/>
          </p:cNvSpPr>
          <p:nvPr/>
        </p:nvSpPr>
        <p:spPr bwMode="auto">
          <a:xfrm>
            <a:off x="1346200" y="3942546"/>
            <a:ext cx="6934200" cy="954107"/>
          </a:xfrm>
          <a:prstGeom prst="rect">
            <a:avLst/>
          </a:prstGeom>
          <a:noFill/>
          <a:ln w="9525">
            <a:noFill/>
            <a:miter lim="800000"/>
            <a:headEnd/>
            <a:tailEnd/>
          </a:ln>
          <a:effectLst/>
        </p:spPr>
        <p:txBody>
          <a:bodyPr wrap="square">
            <a:spAutoFit/>
          </a:bodyPr>
          <a:lstStyle/>
          <a:p>
            <a:pPr algn="just">
              <a:defRPr/>
            </a:pPr>
            <a:r>
              <a:rPr lang="en-US" sz="2800" b="1" i="1" dirty="0">
                <a:solidFill>
                  <a:srgbClr val="0033CC"/>
                </a:solidFill>
                <a:latin typeface="Times New Roman" panose="02020603050405020304" pitchFamily="18" charset="0"/>
                <a:cs typeface="Times New Roman" panose="02020603050405020304" pitchFamily="18" charset="0"/>
              </a:rPr>
              <a:t>B) </a:t>
            </a:r>
            <a:r>
              <a:rPr lang="vi-VN" sz="2800" b="1" kern="0" dirty="0">
                <a:solidFill>
                  <a:srgbClr val="0033CC"/>
                </a:solidFill>
                <a:latin typeface="Times New Roman" panose="02020603050405020304" pitchFamily="18" charset="0"/>
                <a:cs typeface="Times New Roman" panose="02020603050405020304" pitchFamily="18" charset="0"/>
              </a:rPr>
              <a:t>Hay có mệt mỏi chung toàn thân</a:t>
            </a:r>
            <a:r>
              <a:rPr lang="en-US" sz="2800" b="1" kern="0" dirty="0">
                <a:solidFill>
                  <a:srgbClr val="0033CC"/>
                </a:solidFill>
                <a:latin typeface="Times New Roman" panose="02020603050405020304" pitchFamily="18" charset="0"/>
                <a:cs typeface="Times New Roman" panose="02020603050405020304" pitchFamily="18" charset="0"/>
              </a:rPr>
              <a:t>,</a:t>
            </a:r>
            <a:r>
              <a:rPr lang="vi-VN" sz="2800" b="1" kern="0" dirty="0">
                <a:solidFill>
                  <a:srgbClr val="0033CC"/>
                </a:solidFill>
                <a:latin typeface="Times New Roman" panose="02020603050405020304" pitchFamily="18" charset="0"/>
                <a:cs typeface="Times New Roman" panose="02020603050405020304" pitchFamily="18" charset="0"/>
              </a:rPr>
              <a:t> tê </a:t>
            </a:r>
            <a:r>
              <a:rPr lang="en-US" sz="2800" b="1" kern="0" dirty="0" err="1">
                <a:solidFill>
                  <a:srgbClr val="0033CC"/>
                </a:solidFill>
                <a:latin typeface="Times New Roman" panose="02020603050405020304" pitchFamily="18" charset="0"/>
                <a:cs typeface="Times New Roman" panose="02020603050405020304" pitchFamily="18" charset="0"/>
              </a:rPr>
              <a:t>buồn</a:t>
            </a:r>
            <a:r>
              <a:rPr lang="en-US" sz="2800" b="1" kern="0" dirty="0">
                <a:solidFill>
                  <a:srgbClr val="0033CC"/>
                </a:solidFill>
                <a:latin typeface="Times New Roman" panose="02020603050405020304" pitchFamily="18" charset="0"/>
                <a:cs typeface="Times New Roman" panose="02020603050405020304" pitchFamily="18" charset="0"/>
              </a:rPr>
              <a:t> </a:t>
            </a:r>
            <a:r>
              <a:rPr lang="vi-VN" sz="2800" b="1" kern="0" dirty="0">
                <a:solidFill>
                  <a:srgbClr val="0033CC"/>
                </a:solidFill>
                <a:latin typeface="Times New Roman" panose="02020603050405020304" pitchFamily="18" charset="0"/>
                <a:cs typeface="Times New Roman" panose="02020603050405020304" pitchFamily="18" charset="0"/>
              </a:rPr>
              <a:t>ở 2 chân</a:t>
            </a:r>
            <a:r>
              <a:rPr lang="en-US" sz="2800" b="1" kern="0" dirty="0">
                <a:solidFill>
                  <a:srgbClr val="0033CC"/>
                </a:solidFill>
                <a:latin typeface="Times New Roman" panose="02020603050405020304" pitchFamily="18" charset="0"/>
                <a:cs typeface="Times New Roman" panose="02020603050405020304" pitchFamily="18" charset="0"/>
              </a:rPr>
              <a:t>,…</a:t>
            </a:r>
            <a:endParaRPr lang="en-US" sz="2800" b="1" dirty="0">
              <a:solidFill>
                <a:srgbClr val="0033CC"/>
              </a:solidFill>
              <a:latin typeface="Times New Roman" panose="02020603050405020304" pitchFamily="18" charset="0"/>
              <a:cs typeface="Times New Roman" panose="02020603050405020304" pitchFamily="18" charset="0"/>
            </a:endParaRPr>
          </a:p>
        </p:txBody>
      </p:sp>
      <p:sp>
        <p:nvSpPr>
          <p:cNvPr id="82966" name="Text Box 22"/>
          <p:cNvSpPr txBox="1">
            <a:spLocks noChangeArrowheads="1"/>
          </p:cNvSpPr>
          <p:nvPr/>
        </p:nvSpPr>
        <p:spPr bwMode="auto">
          <a:xfrm>
            <a:off x="1346200" y="5105400"/>
            <a:ext cx="6096000" cy="523875"/>
          </a:xfrm>
          <a:prstGeom prst="rect">
            <a:avLst/>
          </a:prstGeom>
          <a:noFill/>
          <a:ln w="9525">
            <a:noFill/>
            <a:miter lim="800000"/>
            <a:headEnd/>
            <a:tailEnd/>
          </a:ln>
        </p:spPr>
        <p:txBody>
          <a:bodyPr>
            <a:spAutoFit/>
          </a:bodyPr>
          <a:lstStyle/>
          <a:p>
            <a:r>
              <a:rPr lang="en-US" sz="2800" b="1" i="1" dirty="0">
                <a:solidFill>
                  <a:srgbClr val="0033CC"/>
                </a:solidFill>
                <a:latin typeface="Times New Roman" panose="02020603050405020304" pitchFamily="18" charset="0"/>
                <a:cs typeface="Times New Roman" panose="02020603050405020304" pitchFamily="18" charset="0"/>
              </a:rPr>
              <a:t>C) </a:t>
            </a:r>
            <a:r>
              <a:rPr lang="vi-VN" sz="2800" b="1" kern="0" dirty="0">
                <a:solidFill>
                  <a:srgbClr val="0033CC"/>
                </a:solidFill>
                <a:latin typeface="Times New Roman" panose="02020603050405020304" pitchFamily="18" charset="0"/>
                <a:cs typeface="Times New Roman" panose="02020603050405020304" pitchFamily="18" charset="0"/>
              </a:rPr>
              <a:t>Tất cả những ý trên</a:t>
            </a:r>
            <a:endParaRPr lang="en-US" sz="2800" b="1" dirty="0">
              <a:solidFill>
                <a:srgbClr val="0033CC"/>
              </a:solidFill>
              <a:latin typeface="Times New Roman" panose="02020603050405020304" pitchFamily="18" charset="0"/>
              <a:cs typeface="Times New Roman" panose="02020603050405020304" pitchFamily="18" charset="0"/>
            </a:endParaRPr>
          </a:p>
        </p:txBody>
      </p:sp>
      <p:graphicFrame>
        <p:nvGraphicFramePr>
          <p:cNvPr id="3074"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Equation" r:id="rId8" imgW="114151" imgH="215619" progId="Equation.3">
                  <p:embed/>
                </p:oleObj>
              </mc:Choice>
              <mc:Fallback>
                <p:oleObj name="Equation" r:id="rId8" imgW="114151" imgH="215619" progId="Equation.3">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AutoShape 17"/>
          <p:cNvSpPr>
            <a:spLocks noChangeArrowheads="1"/>
          </p:cNvSpPr>
          <p:nvPr/>
        </p:nvSpPr>
        <p:spPr bwMode="auto">
          <a:xfrm>
            <a:off x="7930116" y="3048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6</a:t>
            </a:r>
          </a:p>
        </p:txBody>
      </p:sp>
      <p:sp>
        <p:nvSpPr>
          <p:cNvPr id="25" name="AutoShape 17"/>
          <p:cNvSpPr>
            <a:spLocks noChangeArrowheads="1"/>
          </p:cNvSpPr>
          <p:nvPr/>
        </p:nvSpPr>
        <p:spPr bwMode="auto">
          <a:xfrm>
            <a:off x="7935432" y="3048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dirty="0"/>
              <a:t>7</a:t>
            </a:r>
          </a:p>
        </p:txBody>
      </p:sp>
      <p:sp>
        <p:nvSpPr>
          <p:cNvPr id="26" name="AutoShape 17"/>
          <p:cNvSpPr>
            <a:spLocks noChangeArrowheads="1"/>
          </p:cNvSpPr>
          <p:nvPr/>
        </p:nvSpPr>
        <p:spPr bwMode="auto">
          <a:xfrm>
            <a:off x="7944034" y="293688"/>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dirty="0"/>
              <a:t>8</a:t>
            </a:r>
          </a:p>
        </p:txBody>
      </p:sp>
      <p:sp>
        <p:nvSpPr>
          <p:cNvPr id="27" name="AutoShape 17"/>
          <p:cNvSpPr>
            <a:spLocks noChangeArrowheads="1"/>
          </p:cNvSpPr>
          <p:nvPr/>
        </p:nvSpPr>
        <p:spPr bwMode="auto">
          <a:xfrm>
            <a:off x="7935432" y="2921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dirty="0"/>
              <a:t>9</a:t>
            </a:r>
          </a:p>
        </p:txBody>
      </p:sp>
      <p:sp>
        <p:nvSpPr>
          <p:cNvPr id="28" name="AutoShape 17"/>
          <p:cNvSpPr>
            <a:spLocks noChangeArrowheads="1"/>
          </p:cNvSpPr>
          <p:nvPr/>
        </p:nvSpPr>
        <p:spPr bwMode="auto">
          <a:xfrm>
            <a:off x="7943259" y="283527"/>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dirty="0"/>
              <a:t>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2962"/>
                                        </p:tgtEl>
                                        <p:attrNameLst>
                                          <p:attrName>style.visibility</p:attrName>
                                        </p:attrNameLst>
                                      </p:cBhvr>
                                      <p:to>
                                        <p:strVal val="visible"/>
                                      </p:to>
                                    </p:set>
                                    <p:anim calcmode="lin" valueType="num">
                                      <p:cBhvr>
                                        <p:cTn id="7" dur="500" fill="hold"/>
                                        <p:tgtEl>
                                          <p:spTgt spid="82962"/>
                                        </p:tgtEl>
                                        <p:attrNameLst>
                                          <p:attrName>ppt_w</p:attrName>
                                        </p:attrNameLst>
                                      </p:cBhvr>
                                      <p:tavLst>
                                        <p:tav tm="0">
                                          <p:val>
                                            <p:fltVal val="0"/>
                                          </p:val>
                                        </p:tav>
                                        <p:tav tm="100000">
                                          <p:val>
                                            <p:strVal val="#ppt_w"/>
                                          </p:val>
                                        </p:tav>
                                      </p:tavLst>
                                    </p:anim>
                                    <p:anim calcmode="lin" valueType="num">
                                      <p:cBhvr>
                                        <p:cTn id="8" dur="500" fill="hold"/>
                                        <p:tgtEl>
                                          <p:spTgt spid="829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nodePh="1">
                                  <p:stCondLst>
                                    <p:cond delay="0"/>
                                  </p:stCondLst>
                                  <p:endCondLst>
                                    <p:cond evt="begin" delay="0">
                                      <p:tn val="11"/>
                                    </p:cond>
                                  </p:endCondLst>
                                  <p:childTnLst>
                                    <p:set>
                                      <p:cBhvr>
                                        <p:cTn id="12" dur="1" fill="hold">
                                          <p:stCondLst>
                                            <p:cond delay="0"/>
                                          </p:stCondLst>
                                        </p:cTn>
                                        <p:tgtEl>
                                          <p:spTgt spid="82963"/>
                                        </p:tgtEl>
                                        <p:attrNameLst>
                                          <p:attrName>style.visibility</p:attrName>
                                        </p:attrNameLst>
                                      </p:cBhvr>
                                      <p:to>
                                        <p:strVal val="visible"/>
                                      </p:to>
                                    </p:set>
                                    <p:animEffect transition="in" filter="blinds(horizontal)">
                                      <p:cBhvr>
                                        <p:cTn id="13" dur="500"/>
                                        <p:tgtEl>
                                          <p:spTgt spid="82963"/>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82964"/>
                                        </p:tgtEl>
                                        <p:attrNameLst>
                                          <p:attrName>style.visibility</p:attrName>
                                        </p:attrNameLst>
                                      </p:cBhvr>
                                      <p:to>
                                        <p:strVal val="visible"/>
                                      </p:to>
                                    </p:set>
                                    <p:anim calcmode="lin" valueType="num">
                                      <p:cBhvr>
                                        <p:cTn id="18" dur="500" fill="hold"/>
                                        <p:tgtEl>
                                          <p:spTgt spid="82964"/>
                                        </p:tgtEl>
                                        <p:attrNameLst>
                                          <p:attrName>ppt_w</p:attrName>
                                        </p:attrNameLst>
                                      </p:cBhvr>
                                      <p:tavLst>
                                        <p:tav tm="0">
                                          <p:val>
                                            <p:fltVal val="0"/>
                                          </p:val>
                                        </p:tav>
                                        <p:tav tm="100000">
                                          <p:val>
                                            <p:strVal val="#ppt_w"/>
                                          </p:val>
                                        </p:tav>
                                      </p:tavLst>
                                    </p:anim>
                                    <p:anim calcmode="lin" valueType="num">
                                      <p:cBhvr>
                                        <p:cTn id="19" dur="500" fill="hold"/>
                                        <p:tgtEl>
                                          <p:spTgt spid="82964"/>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23" presetClass="entr" presetSubtype="16" fill="hold" grpId="0" nodeType="afterEffect">
                                  <p:stCondLst>
                                    <p:cond delay="0"/>
                                  </p:stCondLst>
                                  <p:childTnLst>
                                    <p:set>
                                      <p:cBhvr>
                                        <p:cTn id="22" dur="1" fill="hold">
                                          <p:stCondLst>
                                            <p:cond delay="0"/>
                                          </p:stCondLst>
                                        </p:cTn>
                                        <p:tgtEl>
                                          <p:spTgt spid="82965"/>
                                        </p:tgtEl>
                                        <p:attrNameLst>
                                          <p:attrName>style.visibility</p:attrName>
                                        </p:attrNameLst>
                                      </p:cBhvr>
                                      <p:to>
                                        <p:strVal val="visible"/>
                                      </p:to>
                                    </p:set>
                                    <p:anim calcmode="lin" valueType="num">
                                      <p:cBhvr>
                                        <p:cTn id="23" dur="1000" fill="hold"/>
                                        <p:tgtEl>
                                          <p:spTgt spid="82965"/>
                                        </p:tgtEl>
                                        <p:attrNameLst>
                                          <p:attrName>ppt_w</p:attrName>
                                        </p:attrNameLst>
                                      </p:cBhvr>
                                      <p:tavLst>
                                        <p:tav tm="0">
                                          <p:val>
                                            <p:fltVal val="0"/>
                                          </p:val>
                                        </p:tav>
                                        <p:tav tm="100000">
                                          <p:val>
                                            <p:strVal val="#ppt_w"/>
                                          </p:val>
                                        </p:tav>
                                      </p:tavLst>
                                    </p:anim>
                                    <p:anim calcmode="lin" valueType="num">
                                      <p:cBhvr>
                                        <p:cTn id="24" dur="1000" fill="hold"/>
                                        <p:tgtEl>
                                          <p:spTgt spid="82965"/>
                                        </p:tgtEl>
                                        <p:attrNameLst>
                                          <p:attrName>ppt_h</p:attrName>
                                        </p:attrNameLst>
                                      </p:cBhvr>
                                      <p:tavLst>
                                        <p:tav tm="0">
                                          <p:val>
                                            <p:fltVal val="0"/>
                                          </p:val>
                                        </p:tav>
                                        <p:tav tm="100000">
                                          <p:val>
                                            <p:strVal val="#ppt_h"/>
                                          </p:val>
                                        </p:tav>
                                      </p:tavLst>
                                    </p:anim>
                                  </p:childTnLst>
                                </p:cTn>
                              </p:par>
                            </p:childTnLst>
                          </p:cTn>
                        </p:par>
                        <p:par>
                          <p:cTn id="25" fill="hold">
                            <p:stCondLst>
                              <p:cond delay="1500"/>
                            </p:stCondLst>
                            <p:childTnLst>
                              <p:par>
                                <p:cTn id="26" presetID="23" presetClass="entr" presetSubtype="16" fill="hold" grpId="0" nodeType="afterEffect">
                                  <p:stCondLst>
                                    <p:cond delay="0"/>
                                  </p:stCondLst>
                                  <p:childTnLst>
                                    <p:set>
                                      <p:cBhvr>
                                        <p:cTn id="27" dur="1" fill="hold">
                                          <p:stCondLst>
                                            <p:cond delay="0"/>
                                          </p:stCondLst>
                                        </p:cTn>
                                        <p:tgtEl>
                                          <p:spTgt spid="82966"/>
                                        </p:tgtEl>
                                        <p:attrNameLst>
                                          <p:attrName>style.visibility</p:attrName>
                                        </p:attrNameLst>
                                      </p:cBhvr>
                                      <p:to>
                                        <p:strVal val="visible"/>
                                      </p:to>
                                    </p:set>
                                    <p:anim calcmode="lin" valueType="num">
                                      <p:cBhvr>
                                        <p:cTn id="28" dur="1000" fill="hold"/>
                                        <p:tgtEl>
                                          <p:spTgt spid="82966"/>
                                        </p:tgtEl>
                                        <p:attrNameLst>
                                          <p:attrName>ppt_w</p:attrName>
                                        </p:attrNameLst>
                                      </p:cBhvr>
                                      <p:tavLst>
                                        <p:tav tm="0">
                                          <p:val>
                                            <p:fltVal val="0"/>
                                          </p:val>
                                        </p:tav>
                                        <p:tav tm="100000">
                                          <p:val>
                                            <p:strVal val="#ppt_w"/>
                                          </p:val>
                                        </p:tav>
                                      </p:tavLst>
                                    </p:anim>
                                    <p:anim calcmode="lin" valueType="num">
                                      <p:cBhvr>
                                        <p:cTn id="29" dur="1000" fill="hold"/>
                                        <p:tgtEl>
                                          <p:spTgt spid="82966"/>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xit" presetSubtype="16" fill="hold" grpId="0" nodeType="clickEffect">
                                  <p:stCondLst>
                                    <p:cond delay="0"/>
                                  </p:stCondLst>
                                  <p:childTnLst>
                                    <p:animEffect transition="out" filter="box(in)">
                                      <p:cBhvr>
                                        <p:cTn id="33" dur="50"/>
                                        <p:tgtEl>
                                          <p:spTgt spid="28"/>
                                        </p:tgtEl>
                                      </p:cBhvr>
                                    </p:animEffect>
                                    <p:set>
                                      <p:cBhvr>
                                        <p:cTn id="34" dur="1" fill="hold">
                                          <p:stCondLst>
                                            <p:cond delay="49"/>
                                          </p:stCondLst>
                                        </p:cTn>
                                        <p:tgtEl>
                                          <p:spTgt spid="2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0"/>
                            </p:stCondLst>
                            <p:childTnLst>
                              <p:par>
                                <p:cTn id="36" presetID="4" presetClass="exit" presetSubtype="16" fill="hold" grpId="0" nodeType="afterEffect">
                                  <p:stCondLst>
                                    <p:cond delay="900"/>
                                  </p:stCondLst>
                                  <p:childTnLst>
                                    <p:animEffect transition="out" filter="box(in)">
                                      <p:cBhvr>
                                        <p:cTn id="37" dur="50"/>
                                        <p:tgtEl>
                                          <p:spTgt spid="27"/>
                                        </p:tgtEl>
                                      </p:cBhvr>
                                    </p:animEffect>
                                    <p:set>
                                      <p:cBhvr>
                                        <p:cTn id="38" dur="1" fill="hold">
                                          <p:stCondLst>
                                            <p:cond delay="49"/>
                                          </p:stCondLst>
                                        </p:cTn>
                                        <p:tgtEl>
                                          <p:spTgt spid="27"/>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1000"/>
                            </p:stCondLst>
                            <p:childTnLst>
                              <p:par>
                                <p:cTn id="40" presetID="4" presetClass="exit" presetSubtype="16" fill="hold" grpId="0" nodeType="afterEffect">
                                  <p:stCondLst>
                                    <p:cond delay="900"/>
                                  </p:stCondLst>
                                  <p:childTnLst>
                                    <p:animEffect transition="out" filter="box(in)">
                                      <p:cBhvr>
                                        <p:cTn id="41" dur="50"/>
                                        <p:tgtEl>
                                          <p:spTgt spid="26"/>
                                        </p:tgtEl>
                                      </p:cBhvr>
                                    </p:animEffect>
                                    <p:set>
                                      <p:cBhvr>
                                        <p:cTn id="42" dur="1" fill="hold">
                                          <p:stCondLst>
                                            <p:cond delay="4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3" fill="hold">
                            <p:stCondLst>
                              <p:cond delay="1950"/>
                            </p:stCondLst>
                            <p:childTnLst>
                              <p:par>
                                <p:cTn id="44" presetID="4" presetClass="exit" presetSubtype="16" fill="hold" grpId="0" nodeType="afterEffect">
                                  <p:stCondLst>
                                    <p:cond delay="900"/>
                                  </p:stCondLst>
                                  <p:childTnLst>
                                    <p:animEffect transition="out" filter="box(in)">
                                      <p:cBhvr>
                                        <p:cTn id="45" dur="50"/>
                                        <p:tgtEl>
                                          <p:spTgt spid="25"/>
                                        </p:tgtEl>
                                      </p:cBhvr>
                                    </p:animEffect>
                                    <p:set>
                                      <p:cBhvr>
                                        <p:cTn id="46" dur="1" fill="hold">
                                          <p:stCondLst>
                                            <p:cond delay="49"/>
                                          </p:stCondLst>
                                        </p:cTn>
                                        <p:tgtEl>
                                          <p:spTgt spid="25"/>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2900"/>
                            </p:stCondLst>
                            <p:childTnLst>
                              <p:par>
                                <p:cTn id="48" presetID="4" presetClass="exit" presetSubtype="16" fill="hold" grpId="0" nodeType="afterEffect">
                                  <p:stCondLst>
                                    <p:cond delay="900"/>
                                  </p:stCondLst>
                                  <p:childTnLst>
                                    <p:animEffect transition="out" filter="box(in)">
                                      <p:cBhvr>
                                        <p:cTn id="49" dur="50"/>
                                        <p:tgtEl>
                                          <p:spTgt spid="24"/>
                                        </p:tgtEl>
                                      </p:cBhvr>
                                    </p:animEffect>
                                    <p:set>
                                      <p:cBhvr>
                                        <p:cTn id="50" dur="1" fill="hold">
                                          <p:stCondLst>
                                            <p:cond delay="49"/>
                                          </p:stCondLst>
                                        </p:cTn>
                                        <p:tgtEl>
                                          <p:spTgt spid="2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1" fill="hold">
                            <p:stCondLst>
                              <p:cond delay="3850"/>
                            </p:stCondLst>
                            <p:childTnLst>
                              <p:par>
                                <p:cTn id="52" presetID="4" presetClass="exit" presetSubtype="16" fill="hold" grpId="0" nodeType="afterEffect">
                                  <p:stCondLst>
                                    <p:cond delay="900"/>
                                  </p:stCondLst>
                                  <p:childTnLst>
                                    <p:animEffect transition="out" filter="box(in)">
                                      <p:cBhvr>
                                        <p:cTn id="53" dur="50"/>
                                        <p:tgtEl>
                                          <p:spTgt spid="82961"/>
                                        </p:tgtEl>
                                      </p:cBhvr>
                                    </p:animEffect>
                                    <p:set>
                                      <p:cBhvr>
                                        <p:cTn id="54" dur="1" fill="hold">
                                          <p:stCondLst>
                                            <p:cond delay="49"/>
                                          </p:stCondLst>
                                        </p:cTn>
                                        <p:tgtEl>
                                          <p:spTgt spid="8296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5" fill="hold">
                            <p:stCondLst>
                              <p:cond delay="4800"/>
                            </p:stCondLst>
                            <p:childTnLst>
                              <p:par>
                                <p:cTn id="56" presetID="4" presetClass="exit" presetSubtype="16" fill="hold" grpId="0" nodeType="afterEffect">
                                  <p:stCondLst>
                                    <p:cond delay="900"/>
                                  </p:stCondLst>
                                  <p:childTnLst>
                                    <p:animEffect transition="out" filter="box(in)">
                                      <p:cBhvr>
                                        <p:cTn id="57" dur="50"/>
                                        <p:tgtEl>
                                          <p:spTgt spid="82960"/>
                                        </p:tgtEl>
                                      </p:cBhvr>
                                    </p:animEffect>
                                    <p:set>
                                      <p:cBhvr>
                                        <p:cTn id="58" dur="1" fill="hold">
                                          <p:stCondLst>
                                            <p:cond delay="49"/>
                                          </p:stCondLst>
                                        </p:cTn>
                                        <p:tgtEl>
                                          <p:spTgt spid="82960"/>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9" fill="hold">
                            <p:stCondLst>
                              <p:cond delay="5750"/>
                            </p:stCondLst>
                            <p:childTnLst>
                              <p:par>
                                <p:cTn id="60" presetID="4" presetClass="exit" presetSubtype="16" fill="hold" grpId="0" nodeType="afterEffect">
                                  <p:stCondLst>
                                    <p:cond delay="900"/>
                                  </p:stCondLst>
                                  <p:childTnLst>
                                    <p:animEffect transition="out" filter="box(in)">
                                      <p:cBhvr>
                                        <p:cTn id="61" dur="50"/>
                                        <p:tgtEl>
                                          <p:spTgt spid="82959"/>
                                        </p:tgtEl>
                                      </p:cBhvr>
                                    </p:animEffect>
                                    <p:set>
                                      <p:cBhvr>
                                        <p:cTn id="62" dur="1" fill="hold">
                                          <p:stCondLst>
                                            <p:cond delay="49"/>
                                          </p:stCondLst>
                                        </p:cTn>
                                        <p:tgtEl>
                                          <p:spTgt spid="82959"/>
                                        </p:tgtEl>
                                        <p:attrNameLst>
                                          <p:attrName>style.visibility</p:attrName>
                                        </p:attrNameLst>
                                      </p:cBhvr>
                                      <p:to>
                                        <p:strVal val="hidden"/>
                                      </p:to>
                                    </p:set>
                                  </p:childTnLst>
                                  <p:subTnLst>
                                    <p:audio>
                                      <p:cMediaNode vol="74000">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par>
                          <p:cTn id="63" fill="hold">
                            <p:stCondLst>
                              <p:cond delay="6700"/>
                            </p:stCondLst>
                            <p:childTnLst>
                              <p:par>
                                <p:cTn id="64" presetID="4" presetClass="exit" presetSubtype="16" fill="hold" grpId="0" nodeType="afterEffect">
                                  <p:stCondLst>
                                    <p:cond delay="900"/>
                                  </p:stCondLst>
                                  <p:childTnLst>
                                    <p:animEffect transition="out" filter="box(in)">
                                      <p:cBhvr>
                                        <p:cTn id="65" dur="50"/>
                                        <p:tgtEl>
                                          <p:spTgt spid="82958"/>
                                        </p:tgtEl>
                                      </p:cBhvr>
                                    </p:animEffect>
                                    <p:set>
                                      <p:cBhvr>
                                        <p:cTn id="66" dur="1" fill="hold">
                                          <p:stCondLst>
                                            <p:cond delay="49"/>
                                          </p:stCondLst>
                                        </p:cTn>
                                        <p:tgtEl>
                                          <p:spTgt spid="8295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7" fill="hold">
                            <p:stCondLst>
                              <p:cond delay="7650"/>
                            </p:stCondLst>
                            <p:childTnLst>
                              <p:par>
                                <p:cTn id="68" presetID="4" presetClass="exit" presetSubtype="16" fill="hold" nodeType="afterEffect">
                                  <p:stCondLst>
                                    <p:cond delay="900"/>
                                  </p:stCondLst>
                                  <p:childTnLst>
                                    <p:animEffect transition="out" filter="box(in)">
                                      <p:cBhvr>
                                        <p:cTn id="69" dur="50"/>
                                        <p:tgtEl>
                                          <p:spTgt spid="82957"/>
                                        </p:tgtEl>
                                      </p:cBhvr>
                                    </p:animEffect>
                                    <p:set>
                                      <p:cBhvr>
                                        <p:cTn id="70" dur="1" fill="hold">
                                          <p:stCondLst>
                                            <p:cond delay="49"/>
                                          </p:stCondLst>
                                        </p:cTn>
                                        <p:tgtEl>
                                          <p:spTgt spid="82957"/>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par>
                          <p:cTn id="71" fill="hold">
                            <p:stCondLst>
                              <p:cond delay="8600"/>
                            </p:stCondLst>
                            <p:childTnLst>
                              <p:par>
                                <p:cTn id="72" presetID="4" presetClass="entr" presetSubtype="16" fill="hold" grpId="0" nodeType="afterEffect">
                                  <p:stCondLst>
                                    <p:cond delay="400"/>
                                  </p:stCondLst>
                                  <p:childTnLst>
                                    <p:set>
                                      <p:cBhvr>
                                        <p:cTn id="73" dur="1" fill="hold">
                                          <p:stCondLst>
                                            <p:cond delay="0"/>
                                          </p:stCondLst>
                                        </p:cTn>
                                        <p:tgtEl>
                                          <p:spTgt spid="82956"/>
                                        </p:tgtEl>
                                        <p:attrNameLst>
                                          <p:attrName>style.visibility</p:attrName>
                                        </p:attrNameLst>
                                      </p:cBhvr>
                                      <p:to>
                                        <p:strVal val="visible"/>
                                      </p:to>
                                    </p:set>
                                    <p:animEffect transition="in" filter="box(in)">
                                      <p:cBhvr>
                                        <p:cTn id="74" dur="50"/>
                                        <p:tgtEl>
                                          <p:spTgt spid="82956"/>
                                        </p:tgtEl>
                                      </p:cBhvr>
                                    </p:animEffect>
                                  </p:childTnLst>
                                  <p:subTnLst>
                                    <p:audio>
                                      <p:cMediaNode>
                                        <p:cTn display="0" masterRel="sameClick">
                                          <p:stCondLst>
                                            <p:cond evt="begin" delay="0">
                                              <p:tn val="72"/>
                                            </p:cond>
                                          </p:stCondLst>
                                          <p:endCondLst>
                                            <p:cond evt="onStopAudio" delay="0">
                                              <p:tgtEl>
                                                <p:sldTgt/>
                                              </p:tgtEl>
                                            </p:cond>
                                          </p:endCondLst>
                                        </p:cTn>
                                        <p:tgtEl>
                                          <p:sndTgt r:embed="rId3" name="Chuong Dong Ho=convert.wav"/>
                                        </p:tgtEl>
                                      </p:cMediaNode>
                                    </p:audio>
                                  </p:subTnLst>
                                </p:cTn>
                              </p:par>
                            </p:childTnLst>
                          </p:cTn>
                        </p:par>
                        <p:par>
                          <p:cTn id="75" fill="hold">
                            <p:stCondLst>
                              <p:cond delay="9050"/>
                            </p:stCondLst>
                            <p:childTnLst>
                              <p:par>
                                <p:cTn id="76" presetID="4" presetClass="exit" presetSubtype="16" fill="hold" grpId="1" nodeType="afterEffect">
                                  <p:stCondLst>
                                    <p:cond delay="2900"/>
                                  </p:stCondLst>
                                  <p:childTnLst>
                                    <p:animEffect transition="out" filter="box(in)">
                                      <p:cBhvr>
                                        <p:cTn id="77" dur="500"/>
                                        <p:tgtEl>
                                          <p:spTgt spid="82956"/>
                                        </p:tgtEl>
                                      </p:cBhvr>
                                    </p:animEffect>
                                    <p:set>
                                      <p:cBhvr>
                                        <p:cTn id="78" dur="1" fill="hold">
                                          <p:stCondLst>
                                            <p:cond delay="499"/>
                                          </p:stCondLst>
                                        </p:cTn>
                                        <p:tgtEl>
                                          <p:spTgt spid="8295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grpId="0" nodeType="clickEffect">
                                  <p:stCondLst>
                                    <p:cond delay="0"/>
                                  </p:stCondLst>
                                  <p:childTnLst>
                                    <p:set>
                                      <p:cBhvr>
                                        <p:cTn id="82" dur="1" fill="hold">
                                          <p:stCondLst>
                                            <p:cond delay="0"/>
                                          </p:stCondLst>
                                        </p:cTn>
                                        <p:tgtEl>
                                          <p:spTgt spid="82954"/>
                                        </p:tgtEl>
                                        <p:attrNameLst>
                                          <p:attrName>style.visibility</p:attrName>
                                        </p:attrNameLst>
                                      </p:cBhvr>
                                      <p:to>
                                        <p:strVal val="visible"/>
                                      </p:to>
                                    </p:set>
                                    <p:anim calcmode="lin" valueType="num">
                                      <p:cBhvr>
                                        <p:cTn id="83" dur="500" fill="hold"/>
                                        <p:tgtEl>
                                          <p:spTgt spid="82954"/>
                                        </p:tgtEl>
                                        <p:attrNameLst>
                                          <p:attrName>ppt_w</p:attrName>
                                        </p:attrNameLst>
                                      </p:cBhvr>
                                      <p:tavLst>
                                        <p:tav tm="0">
                                          <p:val>
                                            <p:fltVal val="0"/>
                                          </p:val>
                                        </p:tav>
                                        <p:tav tm="100000">
                                          <p:val>
                                            <p:strVal val="#ppt_w"/>
                                          </p:val>
                                        </p:tav>
                                      </p:tavLst>
                                    </p:anim>
                                    <p:anim calcmode="lin" valueType="num">
                                      <p:cBhvr>
                                        <p:cTn id="84" dur="500" fill="hold"/>
                                        <p:tgtEl>
                                          <p:spTgt spid="829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4" grpId="0" animBg="1"/>
      <p:bldP spid="82956" grpId="0"/>
      <p:bldP spid="82956" grpId="1"/>
      <p:bldP spid="82958" grpId="0" animBg="1"/>
      <p:bldP spid="82959" grpId="0" animBg="1"/>
      <p:bldP spid="82960" grpId="0" animBg="1"/>
      <p:bldP spid="82961" grpId="0" animBg="1"/>
      <p:bldP spid="82962" grpId="0"/>
      <p:bldP spid="82963" grpId="0"/>
      <p:bldP spid="82964" grpId="0"/>
      <p:bldP spid="82965" grpId="0"/>
      <p:bldP spid="82966" grpId="0"/>
      <p:bldP spid="24"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4_72621.jpg"/>
          <p:cNvPicPr>
            <a:picLocks noChangeAspect="1"/>
          </p:cNvPicPr>
          <p:nvPr/>
        </p:nvPicPr>
        <p:blipFill>
          <a:blip r:embed="rId5"/>
          <a:stretch>
            <a:fillRect/>
          </a:stretch>
        </p:blipFill>
        <p:spPr>
          <a:xfrm>
            <a:off x="0" y="0"/>
            <a:ext cx="9144000" cy="6858000"/>
          </a:xfrm>
          <a:prstGeom prst="rect">
            <a:avLst/>
          </a:prstGeom>
        </p:spPr>
      </p:pic>
      <p:pic>
        <p:nvPicPr>
          <p:cNvPr id="3075" name="Picture 2" descr="PIC1"/>
          <p:cNvPicPr>
            <a:picLocks noChangeAspect="1" noChangeArrowheads="1"/>
          </p:cNvPicPr>
          <p:nvPr/>
        </p:nvPicPr>
        <p:blipFill>
          <a:blip r:embed="rId6"/>
          <a:srcRect l="2112" t="3755" r="2361" b="10237"/>
          <a:stretch>
            <a:fillRect/>
          </a:stretch>
        </p:blipFill>
        <p:spPr bwMode="auto">
          <a:xfrm>
            <a:off x="381000" y="2819400"/>
            <a:ext cx="8534400" cy="3352800"/>
          </a:xfrm>
          <a:prstGeom prst="rect">
            <a:avLst/>
          </a:prstGeom>
          <a:noFill/>
          <a:ln w="9525">
            <a:noFill/>
            <a:miter lim="800000"/>
            <a:headEnd/>
            <a:tailEnd/>
          </a:ln>
        </p:spPr>
      </p:pic>
      <p:sp>
        <p:nvSpPr>
          <p:cNvPr id="3076" name="Rectangle 3"/>
          <p:cNvSpPr>
            <a:spLocks noChangeArrowheads="1"/>
          </p:cNvSpPr>
          <p:nvPr/>
        </p:nvSpPr>
        <p:spPr bwMode="auto">
          <a:xfrm>
            <a:off x="673100" y="3048000"/>
            <a:ext cx="7962900" cy="2895600"/>
          </a:xfrm>
          <a:prstGeom prst="rect">
            <a:avLst/>
          </a:prstGeom>
          <a:solidFill>
            <a:schemeClr val="accent1"/>
          </a:solidFill>
          <a:ln w="9525">
            <a:noFill/>
            <a:miter lim="800000"/>
            <a:headEnd/>
            <a:tailEnd/>
          </a:ln>
        </p:spPr>
        <p:txBody>
          <a:bodyPr wrap="none" anchor="ctr"/>
          <a:lstStyle/>
          <a:p>
            <a:endParaRPr lang="en-US"/>
          </a:p>
        </p:txBody>
      </p:sp>
      <p:grpSp>
        <p:nvGrpSpPr>
          <p:cNvPr id="2" name="Group 4"/>
          <p:cNvGrpSpPr>
            <a:grpSpLocks/>
          </p:cNvGrpSpPr>
          <p:nvPr/>
        </p:nvGrpSpPr>
        <p:grpSpPr bwMode="auto">
          <a:xfrm>
            <a:off x="2971800" y="838202"/>
            <a:ext cx="3124200" cy="677863"/>
            <a:chOff x="1872" y="960"/>
            <a:chExt cx="1968" cy="427"/>
          </a:xfrm>
        </p:grpSpPr>
        <p:pic>
          <p:nvPicPr>
            <p:cNvPr id="3099" name="Picture 5" descr="Vuong"/>
            <p:cNvPicPr>
              <a:picLocks noChangeAspect="1" noChangeArrowheads="1"/>
            </p:cNvPicPr>
            <p:nvPr/>
          </p:nvPicPr>
          <p:blipFill>
            <a:blip r:embed="rId7"/>
            <a:srcRect/>
            <a:stretch>
              <a:fillRect/>
            </a:stretch>
          </p:blipFill>
          <p:spPr bwMode="auto">
            <a:xfrm>
              <a:off x="1872" y="960"/>
              <a:ext cx="1968" cy="427"/>
            </a:xfrm>
            <a:prstGeom prst="rect">
              <a:avLst/>
            </a:prstGeom>
            <a:noFill/>
            <a:ln w="9525">
              <a:noFill/>
              <a:miter lim="800000"/>
              <a:headEnd/>
              <a:tailEnd/>
            </a:ln>
          </p:spPr>
        </p:pic>
        <p:sp>
          <p:nvSpPr>
            <p:cNvPr id="82950" name="Text Box 6"/>
            <p:cNvSpPr txBox="1">
              <a:spLocks noChangeArrowheads="1"/>
            </p:cNvSpPr>
            <p:nvPr/>
          </p:nvSpPr>
          <p:spPr bwMode="auto">
            <a:xfrm>
              <a:off x="2227" y="985"/>
              <a:ext cx="1305" cy="330"/>
            </a:xfrm>
            <a:prstGeom prst="rect">
              <a:avLst/>
            </a:prstGeom>
            <a:noFill/>
            <a:ln w="9525">
              <a:noFill/>
              <a:miter lim="800000"/>
              <a:headEnd/>
              <a:tailEnd/>
            </a:ln>
            <a:effectLst/>
          </p:spPr>
          <p:txBody>
            <a:bodyPr wrap="none">
              <a:spAutoFit/>
            </a:bodyPr>
            <a:lstStyle/>
            <a:p>
              <a:pPr eaLnBrk="0" hangingPunct="0">
                <a:defRPr/>
              </a:pPr>
              <a:r>
                <a:rPr lang="en-US" sz="2800" b="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Câu</a:t>
              </a:r>
              <a:r>
                <a:rPr lang="en-US" sz="2800" b="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hỏi</a:t>
              </a:r>
              <a:r>
                <a:rPr lang="en-US" sz="2800" b="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số</a:t>
              </a:r>
              <a:r>
                <a:rPr lang="en-US" sz="2800" b="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2</a:t>
              </a:r>
            </a:p>
          </p:txBody>
        </p:sp>
      </p:grpSp>
      <p:sp>
        <p:nvSpPr>
          <p:cNvPr id="3078" name="Rectangle 7"/>
          <p:cNvSpPr>
            <a:spLocks noChangeArrowheads="1"/>
          </p:cNvSpPr>
          <p:nvPr/>
        </p:nvSpPr>
        <p:spPr bwMode="auto">
          <a:xfrm>
            <a:off x="914400" y="2286000"/>
            <a:ext cx="7543800" cy="838200"/>
          </a:xfrm>
          <a:prstGeom prst="rect">
            <a:avLst/>
          </a:prstGeom>
          <a:noFill/>
          <a:ln w="9525">
            <a:noFill/>
            <a:miter lim="800000"/>
            <a:headEnd/>
            <a:tailEnd/>
          </a:ln>
        </p:spPr>
        <p:txBody>
          <a:bodyPr/>
          <a:lstStyle/>
          <a:p>
            <a:pPr marL="342900" indent="-342900" algn="ctr">
              <a:lnSpc>
                <a:spcPct val="80000"/>
              </a:lnSpc>
              <a:spcBef>
                <a:spcPct val="20000"/>
              </a:spcBef>
            </a:pPr>
            <a:endParaRPr lang="en-US" b="1"/>
          </a:p>
          <a:p>
            <a:pPr marL="342900" indent="-342900" algn="ctr">
              <a:lnSpc>
                <a:spcPct val="80000"/>
              </a:lnSpc>
              <a:spcBef>
                <a:spcPct val="20000"/>
              </a:spcBef>
            </a:pPr>
            <a:endParaRPr lang="en-US" sz="2800" b="1"/>
          </a:p>
        </p:txBody>
      </p:sp>
      <p:sp>
        <p:nvSpPr>
          <p:cNvPr id="3079" name="WordArt 8" descr="Horizontal brick"/>
          <p:cNvSpPr>
            <a:spLocks noChangeArrowheads="1" noChangeShapeType="1" noTextEdit="1"/>
          </p:cNvSpPr>
          <p:nvPr/>
        </p:nvSpPr>
        <p:spPr bwMode="auto">
          <a:xfrm>
            <a:off x="1143000" y="76200"/>
            <a:ext cx="6477000" cy="5588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pattFill prst="horzBrick">
                  <a:fgClr>
                    <a:srgbClr val="000000"/>
                  </a:fgClr>
                  <a:bgClr>
                    <a:srgbClr val="FFCC00"/>
                  </a:bgClr>
                </a:pattFill>
                <a:latin typeface="Times New Roman" panose="02020603050405020304" pitchFamily="18" charset="0"/>
                <a:cs typeface="Times New Roman" panose="02020603050405020304" pitchFamily="18" charset="0"/>
              </a:rPr>
              <a:t>NHÀ KHOA HỌC TÀI BA</a:t>
            </a:r>
          </a:p>
        </p:txBody>
      </p:sp>
      <p:sp>
        <p:nvSpPr>
          <p:cNvPr id="3080" name="AutoShape 9"/>
          <p:cNvSpPr>
            <a:spLocks noChangeArrowheads="1"/>
          </p:cNvSpPr>
          <p:nvPr/>
        </p:nvSpPr>
        <p:spPr bwMode="auto">
          <a:xfrm>
            <a:off x="3632200" y="6235700"/>
            <a:ext cx="1524000" cy="457200"/>
          </a:xfrm>
          <a:prstGeom prst="roundRect">
            <a:avLst>
              <a:gd name="adj" fmla="val 16667"/>
            </a:avLst>
          </a:prstGeom>
          <a:solidFill>
            <a:srgbClr val="6699FF"/>
          </a:solidFill>
          <a:ln w="9525">
            <a:solidFill>
              <a:schemeClr val="tx1"/>
            </a:solidFill>
            <a:round/>
            <a:headEnd/>
            <a:tailEnd/>
          </a:ln>
        </p:spPr>
        <p:txBody>
          <a:bodyPr wrap="none" anchor="ctr"/>
          <a:lstStyle/>
          <a:p>
            <a:pPr algn="ctr" eaLnBrk="0" hangingPunct="0"/>
            <a:r>
              <a:rPr lang="en-US" sz="2800" b="1" dirty="0" err="1">
                <a:latin typeface="Times New Roman" panose="02020603050405020304" pitchFamily="18" charset="0"/>
                <a:cs typeface="Times New Roman" panose="02020603050405020304" pitchFamily="18" charset="0"/>
              </a:rPr>
              <a:t>Đáp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án</a:t>
            </a:r>
            <a:endParaRPr lang="en-US" sz="2800" b="1" dirty="0">
              <a:latin typeface="Times New Roman" panose="02020603050405020304" pitchFamily="18" charset="0"/>
              <a:cs typeface="Times New Roman" panose="02020603050405020304" pitchFamily="18" charset="0"/>
            </a:endParaRPr>
          </a:p>
        </p:txBody>
      </p:sp>
      <p:sp>
        <p:nvSpPr>
          <p:cNvPr id="82954" name="Oval 10"/>
          <p:cNvSpPr>
            <a:spLocks noChangeArrowheads="1"/>
          </p:cNvSpPr>
          <p:nvPr/>
        </p:nvSpPr>
        <p:spPr bwMode="auto">
          <a:xfrm>
            <a:off x="801129" y="3200400"/>
            <a:ext cx="533400" cy="533400"/>
          </a:xfrm>
          <a:prstGeom prst="ellipse">
            <a:avLst/>
          </a:prstGeom>
          <a:solidFill>
            <a:srgbClr val="FFFF00"/>
          </a:solidFill>
          <a:ln w="9525">
            <a:solidFill>
              <a:schemeClr val="tx1"/>
            </a:solidFill>
            <a:round/>
            <a:headEnd/>
            <a:tailEnd/>
          </a:ln>
        </p:spPr>
        <p:txBody>
          <a:bodyPr wrap="none" anchor="ctr"/>
          <a:lstStyle/>
          <a:p>
            <a:endParaRPr lang="en-US"/>
          </a:p>
        </p:txBody>
      </p:sp>
      <p:sp>
        <p:nvSpPr>
          <p:cNvPr id="3082" name="AutoShape 11"/>
          <p:cNvSpPr>
            <a:spLocks noChangeArrowheads="1"/>
          </p:cNvSpPr>
          <p:nvPr/>
        </p:nvSpPr>
        <p:spPr bwMode="auto">
          <a:xfrm>
            <a:off x="7581900" y="1079500"/>
            <a:ext cx="1447800"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2000" b="1" dirty="0" err="1">
                <a:latin typeface="Times New Roman" panose="02020603050405020304" pitchFamily="18" charset="0"/>
                <a:cs typeface="Times New Roman" panose="02020603050405020304" pitchFamily="18" charset="0"/>
              </a:rPr>
              <a:t>Th</a:t>
            </a:r>
            <a:r>
              <a:rPr lang="en-US" b="1" dirty="0" err="1">
                <a:latin typeface="Times New Roman" panose="02020603050405020304" pitchFamily="18" charset="0"/>
                <a:cs typeface="Times New Roman" panose="02020603050405020304" pitchFamily="18" charset="0"/>
              </a:rPr>
              <a:t>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gian</a:t>
            </a:r>
            <a:endParaRPr lang="en-US" sz="2000" b="1" dirty="0">
              <a:latin typeface="Times New Roman" panose="02020603050405020304" pitchFamily="18" charset="0"/>
              <a:cs typeface="Times New Roman" panose="02020603050405020304" pitchFamily="18" charset="0"/>
            </a:endParaRPr>
          </a:p>
        </p:txBody>
      </p:sp>
      <p:sp>
        <p:nvSpPr>
          <p:cNvPr id="82956" name="AutoShape 12"/>
          <p:cNvSpPr>
            <a:spLocks noChangeArrowheads="1"/>
          </p:cNvSpPr>
          <p:nvPr/>
        </p:nvSpPr>
        <p:spPr bwMode="auto">
          <a:xfrm>
            <a:off x="7924800" y="304800"/>
            <a:ext cx="762000" cy="685800"/>
          </a:xfrm>
          <a:prstGeom prst="octagon">
            <a:avLst>
              <a:gd name="adj" fmla="val 29287"/>
            </a:avLst>
          </a:prstGeom>
          <a:noFill/>
          <a:ln w="9525">
            <a:noFill/>
            <a:miter lim="800000"/>
            <a:headEnd/>
            <a:tailEnd/>
          </a:ln>
        </p:spPr>
        <p:txBody>
          <a:bodyPr wrap="none" anchor="ctr"/>
          <a:lstStyle/>
          <a:p>
            <a:pPr algn="ctr"/>
            <a:r>
              <a:rPr lang="en-US" sz="2000" b="1" dirty="0" err="1">
                <a:latin typeface=".VnTimeH" pitchFamily="34" charset="0"/>
              </a:rPr>
              <a:t>Hết</a:t>
            </a:r>
            <a:r>
              <a:rPr lang="en-US" sz="2000" b="1" dirty="0">
                <a:latin typeface=".VnTimeH" pitchFamily="34" charset="0"/>
              </a:rPr>
              <a:t> </a:t>
            </a:r>
            <a:r>
              <a:rPr lang="en-US" sz="2000" b="1" dirty="0" err="1">
                <a:latin typeface=".VnTimeH" pitchFamily="34" charset="0"/>
              </a:rPr>
              <a:t>giờ</a:t>
            </a:r>
            <a:endParaRPr lang="en-US" sz="2000" b="1" dirty="0">
              <a:latin typeface=".VnTimeH" pitchFamily="34" charset="0"/>
            </a:endParaRPr>
          </a:p>
        </p:txBody>
      </p:sp>
      <p:sp>
        <p:nvSpPr>
          <p:cNvPr id="82957" name="AutoShape 13"/>
          <p:cNvSpPr>
            <a:spLocks noChangeArrowheads="1"/>
          </p:cNvSpPr>
          <p:nvPr/>
        </p:nvSpPr>
        <p:spPr bwMode="auto">
          <a:xfrm>
            <a:off x="7924800" y="3048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1</a:t>
            </a:r>
          </a:p>
        </p:txBody>
      </p:sp>
      <p:sp>
        <p:nvSpPr>
          <p:cNvPr id="82958" name="AutoShape 14"/>
          <p:cNvSpPr>
            <a:spLocks noChangeArrowheads="1"/>
          </p:cNvSpPr>
          <p:nvPr/>
        </p:nvSpPr>
        <p:spPr bwMode="auto">
          <a:xfrm>
            <a:off x="7924800" y="3048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2</a:t>
            </a:r>
          </a:p>
        </p:txBody>
      </p:sp>
      <p:sp>
        <p:nvSpPr>
          <p:cNvPr id="82959" name="AutoShape 15"/>
          <p:cNvSpPr>
            <a:spLocks noChangeArrowheads="1"/>
          </p:cNvSpPr>
          <p:nvPr/>
        </p:nvSpPr>
        <p:spPr bwMode="auto">
          <a:xfrm>
            <a:off x="7924800" y="3048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3</a:t>
            </a:r>
          </a:p>
        </p:txBody>
      </p:sp>
      <p:sp>
        <p:nvSpPr>
          <p:cNvPr id="82960" name="AutoShape 16"/>
          <p:cNvSpPr>
            <a:spLocks noChangeArrowheads="1"/>
          </p:cNvSpPr>
          <p:nvPr/>
        </p:nvSpPr>
        <p:spPr bwMode="auto">
          <a:xfrm>
            <a:off x="7924800" y="3048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4</a:t>
            </a:r>
          </a:p>
        </p:txBody>
      </p:sp>
      <p:sp>
        <p:nvSpPr>
          <p:cNvPr id="82961" name="AutoShape 17"/>
          <p:cNvSpPr>
            <a:spLocks noChangeArrowheads="1"/>
          </p:cNvSpPr>
          <p:nvPr/>
        </p:nvSpPr>
        <p:spPr bwMode="auto">
          <a:xfrm>
            <a:off x="7924800" y="3048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5</a:t>
            </a:r>
          </a:p>
        </p:txBody>
      </p:sp>
      <p:sp>
        <p:nvSpPr>
          <p:cNvPr id="82962" name="Text Box 18"/>
          <p:cNvSpPr txBox="1">
            <a:spLocks noChangeArrowheads="1"/>
          </p:cNvSpPr>
          <p:nvPr/>
        </p:nvSpPr>
        <p:spPr bwMode="auto">
          <a:xfrm>
            <a:off x="152400" y="1478690"/>
            <a:ext cx="8839200" cy="984885"/>
          </a:xfrm>
          <a:prstGeom prst="rect">
            <a:avLst/>
          </a:prstGeom>
          <a:noFill/>
          <a:ln w="9525">
            <a:noFill/>
            <a:miter lim="800000"/>
            <a:headEnd/>
            <a:tailEnd/>
          </a:ln>
        </p:spPr>
        <p:txBody>
          <a:bodyPr wrap="square">
            <a:spAutoFit/>
          </a:bodyPr>
          <a:lstStyle/>
          <a:p>
            <a:pPr marL="342900" indent="-342900" algn="just">
              <a:spcBef>
                <a:spcPct val="50000"/>
              </a:spcBef>
            </a:pPr>
            <a:r>
              <a:rPr lang="en-US" sz="3000" b="1" i="1" dirty="0">
                <a:solidFill>
                  <a:srgbClr val="FF0000"/>
                </a:solidFill>
                <a:latin typeface="Times New Roman" pitchFamily="18" charset="0"/>
                <a:cs typeface="Times New Roman" pitchFamily="18" charset="0"/>
              </a:rPr>
              <a:t>    </a:t>
            </a:r>
            <a:r>
              <a:rPr lang="en-US" sz="2800" b="1" i="1" dirty="0">
                <a:solidFill>
                  <a:srgbClr val="FF0000"/>
                </a:solidFill>
                <a:latin typeface="Times New Roman" pitchFamily="18" charset="0"/>
                <a:cs typeface="Times New Roman" pitchFamily="18" charset="0"/>
              </a:rPr>
              <a:t>	</a:t>
            </a:r>
            <a:r>
              <a:rPr lang="vi-VN" sz="2800" b="1" i="1" kern="0" dirty="0">
                <a:solidFill>
                  <a:srgbClr val="C00000"/>
                </a:solidFill>
                <a:latin typeface="Times New Roman" panose="02020603050405020304" pitchFamily="18" charset="0"/>
                <a:cs typeface="Times New Roman" panose="02020603050405020304" pitchFamily="18" charset="0"/>
              </a:rPr>
              <a:t>Người  bị béo phì thường giảm hiệu suất lao động và sự lanh lợi trong sinh hoạt, biểu hiện ở chỗ:</a:t>
            </a:r>
            <a:endParaRPr lang="en-US" sz="2800" b="1" i="1" dirty="0">
              <a:solidFill>
                <a:srgbClr val="000066"/>
              </a:solidFill>
              <a:latin typeface="Times New Roman" pitchFamily="18" charset="0"/>
              <a:cs typeface="Times New Roman" pitchFamily="18" charset="0"/>
            </a:endParaRPr>
          </a:p>
        </p:txBody>
      </p:sp>
      <p:sp>
        <p:nvSpPr>
          <p:cNvPr id="82963" name="Text Box 19"/>
          <p:cNvSpPr txBox="1">
            <a:spLocks noChangeArrowheads="1"/>
          </p:cNvSpPr>
          <p:nvPr/>
        </p:nvSpPr>
        <p:spPr bwMode="auto">
          <a:xfrm>
            <a:off x="762000" y="2590800"/>
            <a:ext cx="7543800" cy="1208088"/>
          </a:xfrm>
          <a:prstGeom prst="rect">
            <a:avLst/>
          </a:prstGeom>
          <a:noFill/>
          <a:ln w="9525">
            <a:noFill/>
            <a:miter lim="800000"/>
            <a:headEnd/>
            <a:tailEnd/>
          </a:ln>
        </p:spPr>
        <p:txBody>
          <a:bodyPr>
            <a:spAutoFit/>
          </a:bodyPr>
          <a:lstStyle/>
          <a:p>
            <a:pPr>
              <a:spcBef>
                <a:spcPct val="50000"/>
              </a:spcBef>
            </a:pPr>
            <a:endParaRPr lang="en-US" sz="2900" b="1">
              <a:solidFill>
                <a:srgbClr val="000066"/>
              </a:solidFill>
              <a:latin typeface=".VnAvant" pitchFamily="34" charset="0"/>
            </a:endParaRPr>
          </a:p>
          <a:p>
            <a:pPr algn="ctr">
              <a:spcBef>
                <a:spcPct val="50000"/>
              </a:spcBef>
            </a:pPr>
            <a:endParaRPr lang="en-US" sz="2900" b="1">
              <a:solidFill>
                <a:srgbClr val="000066"/>
              </a:solidFill>
              <a:latin typeface=".VnAvant" pitchFamily="34" charset="0"/>
            </a:endParaRPr>
          </a:p>
        </p:txBody>
      </p:sp>
      <p:sp>
        <p:nvSpPr>
          <p:cNvPr id="82964" name="Text Box 20"/>
          <p:cNvSpPr txBox="1">
            <a:spLocks noChangeArrowheads="1"/>
          </p:cNvSpPr>
          <p:nvPr/>
        </p:nvSpPr>
        <p:spPr bwMode="auto">
          <a:xfrm>
            <a:off x="803188" y="3190103"/>
            <a:ext cx="7655013" cy="954107"/>
          </a:xfrm>
          <a:prstGeom prst="rect">
            <a:avLst/>
          </a:prstGeom>
          <a:noFill/>
          <a:ln w="9525">
            <a:noFill/>
            <a:miter lim="800000"/>
            <a:headEnd/>
            <a:tailEnd/>
          </a:ln>
        </p:spPr>
        <p:txBody>
          <a:bodyPr wrap="square">
            <a:spAutoFit/>
          </a:bodyPr>
          <a:lstStyle/>
          <a:p>
            <a:pPr algn="just"/>
            <a:r>
              <a:rPr lang="en-US" sz="2800" b="1" i="1" dirty="0">
                <a:solidFill>
                  <a:srgbClr val="0033CC"/>
                </a:solidFill>
                <a:latin typeface="Times New Roman" panose="02020603050405020304" pitchFamily="18" charset="0"/>
                <a:cs typeface="Times New Roman" panose="02020603050405020304" pitchFamily="18" charset="0"/>
              </a:rPr>
              <a:t>A) </a:t>
            </a:r>
            <a:r>
              <a:rPr lang="vi-VN" sz="2800" b="1" kern="0" dirty="0">
                <a:solidFill>
                  <a:srgbClr val="0033CC"/>
                </a:solidFill>
                <a:latin typeface="Times New Roman" panose="02020603050405020304" pitchFamily="18" charset="0"/>
                <a:cs typeface="Times New Roman" panose="02020603050405020304" pitchFamily="18" charset="0"/>
              </a:rPr>
              <a:t>Chậm chạp</a:t>
            </a:r>
            <a:r>
              <a:rPr lang="en-US" sz="2800" b="1" kern="0" dirty="0">
                <a:solidFill>
                  <a:srgbClr val="0033CC"/>
                </a:solidFill>
                <a:latin typeface="Times New Roman" panose="02020603050405020304" pitchFamily="18" charset="0"/>
                <a:cs typeface="Times New Roman" panose="02020603050405020304" pitchFamily="18" charset="0"/>
              </a:rPr>
              <a:t>, n</a:t>
            </a:r>
            <a:r>
              <a:rPr lang="vi-VN" sz="2800" b="1" kern="0" dirty="0">
                <a:solidFill>
                  <a:srgbClr val="0033CC"/>
                </a:solidFill>
                <a:latin typeface="Times New Roman" panose="02020603050405020304" pitchFamily="18" charset="0"/>
                <a:cs typeface="Times New Roman" panose="02020603050405020304" pitchFamily="18" charset="0"/>
              </a:rPr>
              <a:t>gại vận động</a:t>
            </a:r>
            <a:r>
              <a:rPr lang="en-US" sz="2800" b="1" kern="0" dirty="0">
                <a:solidFill>
                  <a:srgbClr val="0033CC"/>
                </a:solidFill>
                <a:latin typeface="Times New Roman" panose="02020603050405020304" pitchFamily="18" charset="0"/>
                <a:cs typeface="Times New Roman" panose="02020603050405020304" pitchFamily="18" charset="0"/>
              </a:rPr>
              <a:t>, c</a:t>
            </a:r>
            <a:r>
              <a:rPr lang="vi-VN" sz="2800" b="1" kern="0" dirty="0">
                <a:solidFill>
                  <a:srgbClr val="0033CC"/>
                </a:solidFill>
                <a:latin typeface="Times New Roman" panose="02020603050405020304" pitchFamily="18" charset="0"/>
                <a:cs typeface="Times New Roman" panose="02020603050405020304" pitchFamily="18" charset="0"/>
              </a:rPr>
              <a:t>hóng mệt mỏi khi lao động</a:t>
            </a:r>
            <a:r>
              <a:rPr lang="en-US" sz="2800" b="1" kern="0" dirty="0">
                <a:solidFill>
                  <a:srgbClr val="0033CC"/>
                </a:solidFill>
                <a:latin typeface="Times New Roman" panose="02020603050405020304" pitchFamily="18" charset="0"/>
                <a:cs typeface="Times New Roman" panose="02020603050405020304" pitchFamily="18" charset="0"/>
              </a:rPr>
              <a:t>, </a:t>
            </a:r>
            <a:r>
              <a:rPr lang="en-US" sz="2800" b="1" kern="0" dirty="0" err="1">
                <a:solidFill>
                  <a:srgbClr val="0033CC"/>
                </a:solidFill>
                <a:latin typeface="Times New Roman" panose="02020603050405020304" pitchFamily="18" charset="0"/>
                <a:cs typeface="Times New Roman" panose="02020603050405020304" pitchFamily="18" charset="0"/>
              </a:rPr>
              <a:t>làm</a:t>
            </a:r>
            <a:r>
              <a:rPr lang="en-US" sz="2800" b="1" kern="0" dirty="0">
                <a:solidFill>
                  <a:srgbClr val="0033CC"/>
                </a:solidFill>
                <a:latin typeface="Times New Roman" panose="02020603050405020304" pitchFamily="18" charset="0"/>
                <a:cs typeface="Times New Roman" panose="02020603050405020304" pitchFamily="18" charset="0"/>
              </a:rPr>
              <a:t> </a:t>
            </a:r>
            <a:r>
              <a:rPr lang="en-US" sz="2800" b="1" kern="0" dirty="0" err="1">
                <a:solidFill>
                  <a:srgbClr val="0033CC"/>
                </a:solidFill>
                <a:latin typeface="Times New Roman" panose="02020603050405020304" pitchFamily="18" charset="0"/>
                <a:cs typeface="Times New Roman" panose="02020603050405020304" pitchFamily="18" charset="0"/>
              </a:rPr>
              <a:t>việc</a:t>
            </a:r>
            <a:endParaRPr lang="en-US" sz="2800" b="1" dirty="0">
              <a:solidFill>
                <a:srgbClr val="0033CC"/>
              </a:solidFill>
              <a:latin typeface="Times New Roman" panose="02020603050405020304" pitchFamily="18" charset="0"/>
              <a:cs typeface="Times New Roman" panose="02020603050405020304" pitchFamily="18" charset="0"/>
            </a:endParaRPr>
          </a:p>
        </p:txBody>
      </p:sp>
      <p:sp>
        <p:nvSpPr>
          <p:cNvPr id="82965" name="Text Box 21"/>
          <p:cNvSpPr txBox="1">
            <a:spLocks noChangeArrowheads="1"/>
          </p:cNvSpPr>
          <p:nvPr/>
        </p:nvSpPr>
        <p:spPr bwMode="auto">
          <a:xfrm>
            <a:off x="762000" y="4345458"/>
            <a:ext cx="7696200" cy="523220"/>
          </a:xfrm>
          <a:prstGeom prst="rect">
            <a:avLst/>
          </a:prstGeom>
          <a:noFill/>
          <a:ln w="9525">
            <a:noFill/>
            <a:miter lim="800000"/>
            <a:headEnd/>
            <a:tailEnd/>
          </a:ln>
          <a:effectLst/>
        </p:spPr>
        <p:txBody>
          <a:bodyPr wrap="square">
            <a:spAutoFit/>
          </a:bodyPr>
          <a:lstStyle/>
          <a:p>
            <a:pPr>
              <a:defRPr/>
            </a:pPr>
            <a:r>
              <a:rPr lang="en-US" sz="2800" b="1" i="1" dirty="0">
                <a:solidFill>
                  <a:srgbClr val="0033CC"/>
                </a:solidFill>
                <a:latin typeface="Times New Roman" panose="02020603050405020304" pitchFamily="18" charset="0"/>
                <a:cs typeface="Times New Roman" panose="02020603050405020304" pitchFamily="18" charset="0"/>
              </a:rPr>
              <a:t>B) </a:t>
            </a:r>
            <a:r>
              <a:rPr lang="en-US" sz="2800" b="1" kern="0" dirty="0" err="1">
                <a:solidFill>
                  <a:srgbClr val="0033CC"/>
                </a:solidFill>
                <a:latin typeface="Times New Roman" panose="02020603050405020304" pitchFamily="18" charset="0"/>
                <a:cs typeface="Times New Roman" panose="02020603050405020304" pitchFamily="18" charset="0"/>
              </a:rPr>
              <a:t>Thích</a:t>
            </a:r>
            <a:r>
              <a:rPr lang="en-US" sz="2800" b="1" kern="0" dirty="0">
                <a:solidFill>
                  <a:srgbClr val="0033CC"/>
                </a:solidFill>
                <a:latin typeface="Times New Roman" panose="02020603050405020304" pitchFamily="18" charset="0"/>
                <a:cs typeface="Times New Roman" panose="02020603050405020304" pitchFamily="18" charset="0"/>
              </a:rPr>
              <a:t> </a:t>
            </a:r>
            <a:r>
              <a:rPr lang="en-US" sz="2800" b="1" kern="0" dirty="0" err="1">
                <a:solidFill>
                  <a:srgbClr val="0033CC"/>
                </a:solidFill>
                <a:latin typeface="Times New Roman" panose="02020603050405020304" pitchFamily="18" charset="0"/>
                <a:cs typeface="Times New Roman" panose="02020603050405020304" pitchFamily="18" charset="0"/>
              </a:rPr>
              <a:t>vận</a:t>
            </a:r>
            <a:r>
              <a:rPr lang="en-US" sz="2800" b="1" kern="0" dirty="0">
                <a:solidFill>
                  <a:srgbClr val="0033CC"/>
                </a:solidFill>
                <a:latin typeface="Times New Roman" panose="02020603050405020304" pitchFamily="18" charset="0"/>
                <a:cs typeface="Times New Roman" panose="02020603050405020304" pitchFamily="18" charset="0"/>
              </a:rPr>
              <a:t> </a:t>
            </a:r>
            <a:r>
              <a:rPr lang="en-US" sz="2800" b="1" kern="0" dirty="0" err="1">
                <a:solidFill>
                  <a:srgbClr val="0033CC"/>
                </a:solidFill>
                <a:latin typeface="Times New Roman" panose="02020603050405020304" pitchFamily="18" charset="0"/>
                <a:cs typeface="Times New Roman" panose="02020603050405020304" pitchFamily="18" charset="0"/>
              </a:rPr>
              <a:t>động</a:t>
            </a:r>
            <a:r>
              <a:rPr lang="en-US" sz="2800" b="1" kern="0" dirty="0">
                <a:solidFill>
                  <a:srgbClr val="0033CC"/>
                </a:solidFill>
                <a:latin typeface="Times New Roman" panose="02020603050405020304" pitchFamily="18" charset="0"/>
                <a:cs typeface="Times New Roman" panose="02020603050405020304" pitchFamily="18" charset="0"/>
              </a:rPr>
              <a:t>, </a:t>
            </a:r>
            <a:r>
              <a:rPr lang="en-US" sz="2800" b="1" kern="0" dirty="0" err="1">
                <a:solidFill>
                  <a:srgbClr val="0033CC"/>
                </a:solidFill>
                <a:latin typeface="Times New Roman" panose="02020603050405020304" pitchFamily="18" charset="0"/>
                <a:cs typeface="Times New Roman" panose="02020603050405020304" pitchFamily="18" charset="0"/>
              </a:rPr>
              <a:t>ít</a:t>
            </a:r>
            <a:r>
              <a:rPr lang="en-US" sz="2800" b="1" kern="0" dirty="0">
                <a:solidFill>
                  <a:srgbClr val="0033CC"/>
                </a:solidFill>
                <a:latin typeface="Times New Roman" panose="02020603050405020304" pitchFamily="18" charset="0"/>
                <a:cs typeface="Times New Roman" panose="02020603050405020304" pitchFamily="18" charset="0"/>
              </a:rPr>
              <a:t> </a:t>
            </a:r>
            <a:r>
              <a:rPr lang="en-US" sz="2800" b="1" kern="0" dirty="0" err="1">
                <a:solidFill>
                  <a:srgbClr val="0033CC"/>
                </a:solidFill>
                <a:latin typeface="Times New Roman" panose="02020603050405020304" pitchFamily="18" charset="0"/>
                <a:cs typeface="Times New Roman" panose="02020603050405020304" pitchFamily="18" charset="0"/>
              </a:rPr>
              <a:t>bị</a:t>
            </a:r>
            <a:r>
              <a:rPr lang="en-US" sz="2800" b="1" kern="0" dirty="0">
                <a:solidFill>
                  <a:srgbClr val="0033CC"/>
                </a:solidFill>
                <a:latin typeface="Times New Roman" panose="02020603050405020304" pitchFamily="18" charset="0"/>
                <a:cs typeface="Times New Roman" panose="02020603050405020304" pitchFamily="18" charset="0"/>
              </a:rPr>
              <a:t> </a:t>
            </a:r>
            <a:r>
              <a:rPr lang="en-US" sz="2800" b="1" kern="0" dirty="0" err="1">
                <a:solidFill>
                  <a:srgbClr val="0033CC"/>
                </a:solidFill>
                <a:latin typeface="Times New Roman" panose="02020603050405020304" pitchFamily="18" charset="0"/>
                <a:cs typeface="Times New Roman" panose="02020603050405020304" pitchFamily="18" charset="0"/>
              </a:rPr>
              <a:t>mệt</a:t>
            </a:r>
            <a:r>
              <a:rPr lang="en-US" sz="2800" b="1" kern="0" dirty="0">
                <a:solidFill>
                  <a:srgbClr val="0033CC"/>
                </a:solidFill>
                <a:latin typeface="Times New Roman" panose="02020603050405020304" pitchFamily="18" charset="0"/>
                <a:cs typeface="Times New Roman" panose="02020603050405020304" pitchFamily="18" charset="0"/>
              </a:rPr>
              <a:t> </a:t>
            </a:r>
            <a:r>
              <a:rPr lang="en-US" sz="2800" b="1" kern="0" dirty="0" err="1">
                <a:solidFill>
                  <a:srgbClr val="0033CC"/>
                </a:solidFill>
                <a:latin typeface="Times New Roman" panose="02020603050405020304" pitchFamily="18" charset="0"/>
                <a:cs typeface="Times New Roman" panose="02020603050405020304" pitchFamily="18" charset="0"/>
              </a:rPr>
              <a:t>mỏi</a:t>
            </a:r>
            <a:endParaRPr lang="en-US" sz="2800" b="1" dirty="0">
              <a:solidFill>
                <a:srgbClr val="0033CC"/>
              </a:solidFill>
              <a:latin typeface="Times New Roman" panose="02020603050405020304" pitchFamily="18" charset="0"/>
              <a:cs typeface="Times New Roman" panose="02020603050405020304" pitchFamily="18" charset="0"/>
            </a:endParaRPr>
          </a:p>
        </p:txBody>
      </p:sp>
      <p:sp>
        <p:nvSpPr>
          <p:cNvPr id="82966" name="Text Box 22"/>
          <p:cNvSpPr txBox="1">
            <a:spLocks noChangeArrowheads="1"/>
          </p:cNvSpPr>
          <p:nvPr/>
        </p:nvSpPr>
        <p:spPr bwMode="auto">
          <a:xfrm>
            <a:off x="838200" y="5181602"/>
            <a:ext cx="6096000" cy="523875"/>
          </a:xfrm>
          <a:prstGeom prst="rect">
            <a:avLst/>
          </a:prstGeom>
          <a:noFill/>
          <a:ln w="9525">
            <a:noFill/>
            <a:miter lim="800000"/>
            <a:headEnd/>
            <a:tailEnd/>
          </a:ln>
        </p:spPr>
        <p:txBody>
          <a:bodyPr>
            <a:spAutoFit/>
          </a:bodyPr>
          <a:lstStyle/>
          <a:p>
            <a:r>
              <a:rPr lang="en-US" sz="2800" b="1" i="1" dirty="0">
                <a:solidFill>
                  <a:srgbClr val="0033CC"/>
                </a:solidFill>
                <a:latin typeface="Times New Roman" panose="02020603050405020304" pitchFamily="18" charset="0"/>
                <a:cs typeface="Times New Roman" panose="02020603050405020304" pitchFamily="18" charset="0"/>
              </a:rPr>
              <a:t>C) </a:t>
            </a:r>
            <a:r>
              <a:rPr lang="en-US" sz="2800" b="1" kern="0" dirty="0">
                <a:solidFill>
                  <a:srgbClr val="0033CC"/>
                </a:solidFill>
                <a:latin typeface="Times New Roman" panose="02020603050405020304" pitchFamily="18" charset="0"/>
                <a:cs typeface="Times New Roman" panose="02020603050405020304" pitchFamily="18" charset="0"/>
              </a:rPr>
              <a:t>Hay </a:t>
            </a:r>
            <a:r>
              <a:rPr lang="en-US" sz="2800" b="1" kern="0" dirty="0" err="1">
                <a:solidFill>
                  <a:srgbClr val="0033CC"/>
                </a:solidFill>
                <a:latin typeface="Times New Roman" panose="02020603050405020304" pitchFamily="18" charset="0"/>
                <a:cs typeface="Times New Roman" panose="02020603050405020304" pitchFamily="18" charset="0"/>
              </a:rPr>
              <a:t>uống</a:t>
            </a:r>
            <a:r>
              <a:rPr lang="en-US" sz="2800" b="1" kern="0" dirty="0">
                <a:solidFill>
                  <a:srgbClr val="0033CC"/>
                </a:solidFill>
                <a:latin typeface="Times New Roman" panose="02020603050405020304" pitchFamily="18" charset="0"/>
                <a:cs typeface="Times New Roman" panose="02020603050405020304" pitchFamily="18" charset="0"/>
              </a:rPr>
              <a:t> </a:t>
            </a:r>
            <a:r>
              <a:rPr lang="en-US" sz="2800" b="1" kern="0" dirty="0" err="1">
                <a:solidFill>
                  <a:srgbClr val="0033CC"/>
                </a:solidFill>
                <a:latin typeface="Times New Roman" panose="02020603050405020304" pitchFamily="18" charset="0"/>
                <a:cs typeface="Times New Roman" panose="02020603050405020304" pitchFamily="18" charset="0"/>
              </a:rPr>
              <a:t>nước</a:t>
            </a:r>
            <a:r>
              <a:rPr lang="en-US" sz="2800" b="1" i="1" dirty="0">
                <a:solidFill>
                  <a:srgbClr val="0033CC"/>
                </a:solidFill>
                <a:latin typeface="Times New Roman" panose="02020603050405020304" pitchFamily="18" charset="0"/>
                <a:cs typeface="Times New Roman" panose="02020603050405020304" pitchFamily="18" charset="0"/>
              </a:rPr>
              <a:t>  </a:t>
            </a:r>
            <a:endParaRPr lang="en-US" sz="2800" b="1" dirty="0">
              <a:solidFill>
                <a:srgbClr val="0033CC"/>
              </a:solidFill>
              <a:latin typeface="Times New Roman" panose="02020603050405020304" pitchFamily="18" charset="0"/>
              <a:cs typeface="Times New Roman" panose="02020603050405020304" pitchFamily="18" charset="0"/>
            </a:endParaRPr>
          </a:p>
        </p:txBody>
      </p:sp>
      <p:graphicFrame>
        <p:nvGraphicFramePr>
          <p:cNvPr id="3074"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Equation" r:id="rId8" imgW="114151" imgH="215619" progId="Equation.3">
                  <p:embed/>
                </p:oleObj>
              </mc:Choice>
              <mc:Fallback>
                <p:oleObj name="Equation" r:id="rId8" imgW="114151" imgH="215619" progId="Equation.3">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AutoShape 17"/>
          <p:cNvSpPr>
            <a:spLocks noChangeArrowheads="1"/>
          </p:cNvSpPr>
          <p:nvPr/>
        </p:nvSpPr>
        <p:spPr bwMode="auto">
          <a:xfrm>
            <a:off x="7935913" y="293688"/>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6</a:t>
            </a:r>
          </a:p>
        </p:txBody>
      </p:sp>
      <p:sp>
        <p:nvSpPr>
          <p:cNvPr id="25" name="AutoShape 17"/>
          <p:cNvSpPr>
            <a:spLocks noChangeArrowheads="1"/>
          </p:cNvSpPr>
          <p:nvPr/>
        </p:nvSpPr>
        <p:spPr bwMode="auto">
          <a:xfrm>
            <a:off x="7935913" y="293688"/>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7</a:t>
            </a:r>
          </a:p>
        </p:txBody>
      </p:sp>
      <p:sp>
        <p:nvSpPr>
          <p:cNvPr id="26" name="AutoShape 17"/>
          <p:cNvSpPr>
            <a:spLocks noChangeArrowheads="1"/>
          </p:cNvSpPr>
          <p:nvPr/>
        </p:nvSpPr>
        <p:spPr bwMode="auto">
          <a:xfrm>
            <a:off x="7924800" y="293688"/>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8</a:t>
            </a:r>
          </a:p>
        </p:txBody>
      </p:sp>
      <p:sp>
        <p:nvSpPr>
          <p:cNvPr id="27" name="AutoShape 17"/>
          <p:cNvSpPr>
            <a:spLocks noChangeArrowheads="1"/>
          </p:cNvSpPr>
          <p:nvPr/>
        </p:nvSpPr>
        <p:spPr bwMode="auto">
          <a:xfrm>
            <a:off x="7913688" y="293688"/>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9</a:t>
            </a:r>
          </a:p>
        </p:txBody>
      </p:sp>
      <p:sp>
        <p:nvSpPr>
          <p:cNvPr id="28" name="AutoShape 17"/>
          <p:cNvSpPr>
            <a:spLocks noChangeArrowheads="1"/>
          </p:cNvSpPr>
          <p:nvPr/>
        </p:nvSpPr>
        <p:spPr bwMode="auto">
          <a:xfrm>
            <a:off x="7913688" y="282575"/>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2962"/>
                                        </p:tgtEl>
                                        <p:attrNameLst>
                                          <p:attrName>style.visibility</p:attrName>
                                        </p:attrNameLst>
                                      </p:cBhvr>
                                      <p:to>
                                        <p:strVal val="visible"/>
                                      </p:to>
                                    </p:set>
                                    <p:anim calcmode="lin" valueType="num">
                                      <p:cBhvr>
                                        <p:cTn id="7" dur="500" fill="hold"/>
                                        <p:tgtEl>
                                          <p:spTgt spid="82962"/>
                                        </p:tgtEl>
                                        <p:attrNameLst>
                                          <p:attrName>ppt_w</p:attrName>
                                        </p:attrNameLst>
                                      </p:cBhvr>
                                      <p:tavLst>
                                        <p:tav tm="0">
                                          <p:val>
                                            <p:fltVal val="0"/>
                                          </p:val>
                                        </p:tav>
                                        <p:tav tm="100000">
                                          <p:val>
                                            <p:strVal val="#ppt_w"/>
                                          </p:val>
                                        </p:tav>
                                      </p:tavLst>
                                    </p:anim>
                                    <p:anim calcmode="lin" valueType="num">
                                      <p:cBhvr>
                                        <p:cTn id="8" dur="500" fill="hold"/>
                                        <p:tgtEl>
                                          <p:spTgt spid="829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nodePh="1">
                                  <p:stCondLst>
                                    <p:cond delay="0"/>
                                  </p:stCondLst>
                                  <p:endCondLst>
                                    <p:cond evt="begin" delay="0">
                                      <p:tn val="11"/>
                                    </p:cond>
                                  </p:endCondLst>
                                  <p:childTnLst>
                                    <p:set>
                                      <p:cBhvr>
                                        <p:cTn id="12" dur="1" fill="hold">
                                          <p:stCondLst>
                                            <p:cond delay="0"/>
                                          </p:stCondLst>
                                        </p:cTn>
                                        <p:tgtEl>
                                          <p:spTgt spid="82963"/>
                                        </p:tgtEl>
                                        <p:attrNameLst>
                                          <p:attrName>style.visibility</p:attrName>
                                        </p:attrNameLst>
                                      </p:cBhvr>
                                      <p:to>
                                        <p:strVal val="visible"/>
                                      </p:to>
                                    </p:set>
                                    <p:animEffect transition="in" filter="blinds(horizontal)">
                                      <p:cBhvr>
                                        <p:cTn id="13" dur="500"/>
                                        <p:tgtEl>
                                          <p:spTgt spid="82963"/>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82964"/>
                                        </p:tgtEl>
                                        <p:attrNameLst>
                                          <p:attrName>style.visibility</p:attrName>
                                        </p:attrNameLst>
                                      </p:cBhvr>
                                      <p:to>
                                        <p:strVal val="visible"/>
                                      </p:to>
                                    </p:set>
                                    <p:anim calcmode="lin" valueType="num">
                                      <p:cBhvr>
                                        <p:cTn id="18" dur="500" fill="hold"/>
                                        <p:tgtEl>
                                          <p:spTgt spid="82964"/>
                                        </p:tgtEl>
                                        <p:attrNameLst>
                                          <p:attrName>ppt_w</p:attrName>
                                        </p:attrNameLst>
                                      </p:cBhvr>
                                      <p:tavLst>
                                        <p:tav tm="0">
                                          <p:val>
                                            <p:fltVal val="0"/>
                                          </p:val>
                                        </p:tav>
                                        <p:tav tm="100000">
                                          <p:val>
                                            <p:strVal val="#ppt_w"/>
                                          </p:val>
                                        </p:tav>
                                      </p:tavLst>
                                    </p:anim>
                                    <p:anim calcmode="lin" valueType="num">
                                      <p:cBhvr>
                                        <p:cTn id="19" dur="500" fill="hold"/>
                                        <p:tgtEl>
                                          <p:spTgt spid="82964"/>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23" presetClass="entr" presetSubtype="16" fill="hold" grpId="0" nodeType="afterEffect">
                                  <p:stCondLst>
                                    <p:cond delay="0"/>
                                  </p:stCondLst>
                                  <p:childTnLst>
                                    <p:set>
                                      <p:cBhvr>
                                        <p:cTn id="22" dur="1" fill="hold">
                                          <p:stCondLst>
                                            <p:cond delay="0"/>
                                          </p:stCondLst>
                                        </p:cTn>
                                        <p:tgtEl>
                                          <p:spTgt spid="82965"/>
                                        </p:tgtEl>
                                        <p:attrNameLst>
                                          <p:attrName>style.visibility</p:attrName>
                                        </p:attrNameLst>
                                      </p:cBhvr>
                                      <p:to>
                                        <p:strVal val="visible"/>
                                      </p:to>
                                    </p:set>
                                    <p:anim calcmode="lin" valueType="num">
                                      <p:cBhvr>
                                        <p:cTn id="23" dur="1000" fill="hold"/>
                                        <p:tgtEl>
                                          <p:spTgt spid="82965"/>
                                        </p:tgtEl>
                                        <p:attrNameLst>
                                          <p:attrName>ppt_w</p:attrName>
                                        </p:attrNameLst>
                                      </p:cBhvr>
                                      <p:tavLst>
                                        <p:tav tm="0">
                                          <p:val>
                                            <p:fltVal val="0"/>
                                          </p:val>
                                        </p:tav>
                                        <p:tav tm="100000">
                                          <p:val>
                                            <p:strVal val="#ppt_w"/>
                                          </p:val>
                                        </p:tav>
                                      </p:tavLst>
                                    </p:anim>
                                    <p:anim calcmode="lin" valueType="num">
                                      <p:cBhvr>
                                        <p:cTn id="24" dur="1000" fill="hold"/>
                                        <p:tgtEl>
                                          <p:spTgt spid="82965"/>
                                        </p:tgtEl>
                                        <p:attrNameLst>
                                          <p:attrName>ppt_h</p:attrName>
                                        </p:attrNameLst>
                                      </p:cBhvr>
                                      <p:tavLst>
                                        <p:tav tm="0">
                                          <p:val>
                                            <p:fltVal val="0"/>
                                          </p:val>
                                        </p:tav>
                                        <p:tav tm="100000">
                                          <p:val>
                                            <p:strVal val="#ppt_h"/>
                                          </p:val>
                                        </p:tav>
                                      </p:tavLst>
                                    </p:anim>
                                  </p:childTnLst>
                                </p:cTn>
                              </p:par>
                            </p:childTnLst>
                          </p:cTn>
                        </p:par>
                        <p:par>
                          <p:cTn id="25" fill="hold">
                            <p:stCondLst>
                              <p:cond delay="1500"/>
                            </p:stCondLst>
                            <p:childTnLst>
                              <p:par>
                                <p:cTn id="26" presetID="23" presetClass="entr" presetSubtype="16" fill="hold" grpId="0" nodeType="afterEffect">
                                  <p:stCondLst>
                                    <p:cond delay="0"/>
                                  </p:stCondLst>
                                  <p:childTnLst>
                                    <p:set>
                                      <p:cBhvr>
                                        <p:cTn id="27" dur="1" fill="hold">
                                          <p:stCondLst>
                                            <p:cond delay="0"/>
                                          </p:stCondLst>
                                        </p:cTn>
                                        <p:tgtEl>
                                          <p:spTgt spid="82966"/>
                                        </p:tgtEl>
                                        <p:attrNameLst>
                                          <p:attrName>style.visibility</p:attrName>
                                        </p:attrNameLst>
                                      </p:cBhvr>
                                      <p:to>
                                        <p:strVal val="visible"/>
                                      </p:to>
                                    </p:set>
                                    <p:anim calcmode="lin" valueType="num">
                                      <p:cBhvr>
                                        <p:cTn id="28" dur="1000" fill="hold"/>
                                        <p:tgtEl>
                                          <p:spTgt spid="82966"/>
                                        </p:tgtEl>
                                        <p:attrNameLst>
                                          <p:attrName>ppt_w</p:attrName>
                                        </p:attrNameLst>
                                      </p:cBhvr>
                                      <p:tavLst>
                                        <p:tav tm="0">
                                          <p:val>
                                            <p:fltVal val="0"/>
                                          </p:val>
                                        </p:tav>
                                        <p:tav tm="100000">
                                          <p:val>
                                            <p:strVal val="#ppt_w"/>
                                          </p:val>
                                        </p:tav>
                                      </p:tavLst>
                                    </p:anim>
                                    <p:anim calcmode="lin" valueType="num">
                                      <p:cBhvr>
                                        <p:cTn id="29" dur="1000" fill="hold"/>
                                        <p:tgtEl>
                                          <p:spTgt spid="82966"/>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xit" presetSubtype="16" fill="hold" grpId="0" nodeType="clickEffect">
                                  <p:stCondLst>
                                    <p:cond delay="0"/>
                                  </p:stCondLst>
                                  <p:childTnLst>
                                    <p:animEffect transition="out" filter="box(in)">
                                      <p:cBhvr>
                                        <p:cTn id="33" dur="50"/>
                                        <p:tgtEl>
                                          <p:spTgt spid="28"/>
                                        </p:tgtEl>
                                      </p:cBhvr>
                                    </p:animEffect>
                                    <p:set>
                                      <p:cBhvr>
                                        <p:cTn id="34" dur="1" fill="hold">
                                          <p:stCondLst>
                                            <p:cond delay="49"/>
                                          </p:stCondLst>
                                        </p:cTn>
                                        <p:tgtEl>
                                          <p:spTgt spid="2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0"/>
                            </p:stCondLst>
                            <p:childTnLst>
                              <p:par>
                                <p:cTn id="36" presetID="4" presetClass="exit" presetSubtype="16" fill="hold" grpId="0" nodeType="afterEffect">
                                  <p:stCondLst>
                                    <p:cond delay="900"/>
                                  </p:stCondLst>
                                  <p:childTnLst>
                                    <p:animEffect transition="out" filter="box(in)">
                                      <p:cBhvr>
                                        <p:cTn id="37" dur="50"/>
                                        <p:tgtEl>
                                          <p:spTgt spid="27"/>
                                        </p:tgtEl>
                                      </p:cBhvr>
                                    </p:animEffect>
                                    <p:set>
                                      <p:cBhvr>
                                        <p:cTn id="38" dur="1" fill="hold">
                                          <p:stCondLst>
                                            <p:cond delay="49"/>
                                          </p:stCondLst>
                                        </p:cTn>
                                        <p:tgtEl>
                                          <p:spTgt spid="27"/>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1000"/>
                            </p:stCondLst>
                            <p:childTnLst>
                              <p:par>
                                <p:cTn id="40" presetID="4" presetClass="exit" presetSubtype="16" fill="hold" grpId="0" nodeType="afterEffect">
                                  <p:stCondLst>
                                    <p:cond delay="900"/>
                                  </p:stCondLst>
                                  <p:childTnLst>
                                    <p:animEffect transition="out" filter="box(in)">
                                      <p:cBhvr>
                                        <p:cTn id="41" dur="50"/>
                                        <p:tgtEl>
                                          <p:spTgt spid="26"/>
                                        </p:tgtEl>
                                      </p:cBhvr>
                                    </p:animEffect>
                                    <p:set>
                                      <p:cBhvr>
                                        <p:cTn id="42" dur="1" fill="hold">
                                          <p:stCondLst>
                                            <p:cond delay="4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3" fill="hold">
                            <p:stCondLst>
                              <p:cond delay="1950"/>
                            </p:stCondLst>
                            <p:childTnLst>
                              <p:par>
                                <p:cTn id="44" presetID="4" presetClass="exit" presetSubtype="16" fill="hold" grpId="0" nodeType="afterEffect">
                                  <p:stCondLst>
                                    <p:cond delay="900"/>
                                  </p:stCondLst>
                                  <p:childTnLst>
                                    <p:animEffect transition="out" filter="box(in)">
                                      <p:cBhvr>
                                        <p:cTn id="45" dur="50"/>
                                        <p:tgtEl>
                                          <p:spTgt spid="25"/>
                                        </p:tgtEl>
                                      </p:cBhvr>
                                    </p:animEffect>
                                    <p:set>
                                      <p:cBhvr>
                                        <p:cTn id="46" dur="1" fill="hold">
                                          <p:stCondLst>
                                            <p:cond delay="49"/>
                                          </p:stCondLst>
                                        </p:cTn>
                                        <p:tgtEl>
                                          <p:spTgt spid="25"/>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2900"/>
                            </p:stCondLst>
                            <p:childTnLst>
                              <p:par>
                                <p:cTn id="48" presetID="4" presetClass="exit" presetSubtype="16" fill="hold" grpId="0" nodeType="afterEffect">
                                  <p:stCondLst>
                                    <p:cond delay="900"/>
                                  </p:stCondLst>
                                  <p:childTnLst>
                                    <p:animEffect transition="out" filter="box(in)">
                                      <p:cBhvr>
                                        <p:cTn id="49" dur="50"/>
                                        <p:tgtEl>
                                          <p:spTgt spid="24"/>
                                        </p:tgtEl>
                                      </p:cBhvr>
                                    </p:animEffect>
                                    <p:set>
                                      <p:cBhvr>
                                        <p:cTn id="50" dur="1" fill="hold">
                                          <p:stCondLst>
                                            <p:cond delay="49"/>
                                          </p:stCondLst>
                                        </p:cTn>
                                        <p:tgtEl>
                                          <p:spTgt spid="2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1" fill="hold">
                            <p:stCondLst>
                              <p:cond delay="3850"/>
                            </p:stCondLst>
                            <p:childTnLst>
                              <p:par>
                                <p:cTn id="52" presetID="4" presetClass="exit" presetSubtype="16" fill="hold" grpId="0" nodeType="afterEffect">
                                  <p:stCondLst>
                                    <p:cond delay="900"/>
                                  </p:stCondLst>
                                  <p:childTnLst>
                                    <p:animEffect transition="out" filter="box(in)">
                                      <p:cBhvr>
                                        <p:cTn id="53" dur="50"/>
                                        <p:tgtEl>
                                          <p:spTgt spid="82961"/>
                                        </p:tgtEl>
                                      </p:cBhvr>
                                    </p:animEffect>
                                    <p:set>
                                      <p:cBhvr>
                                        <p:cTn id="54" dur="1" fill="hold">
                                          <p:stCondLst>
                                            <p:cond delay="49"/>
                                          </p:stCondLst>
                                        </p:cTn>
                                        <p:tgtEl>
                                          <p:spTgt spid="8296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5" fill="hold">
                            <p:stCondLst>
                              <p:cond delay="4800"/>
                            </p:stCondLst>
                            <p:childTnLst>
                              <p:par>
                                <p:cTn id="56" presetID="4" presetClass="exit" presetSubtype="16" fill="hold" grpId="0" nodeType="afterEffect">
                                  <p:stCondLst>
                                    <p:cond delay="900"/>
                                  </p:stCondLst>
                                  <p:childTnLst>
                                    <p:animEffect transition="out" filter="box(in)">
                                      <p:cBhvr>
                                        <p:cTn id="57" dur="50"/>
                                        <p:tgtEl>
                                          <p:spTgt spid="82960"/>
                                        </p:tgtEl>
                                      </p:cBhvr>
                                    </p:animEffect>
                                    <p:set>
                                      <p:cBhvr>
                                        <p:cTn id="58" dur="1" fill="hold">
                                          <p:stCondLst>
                                            <p:cond delay="49"/>
                                          </p:stCondLst>
                                        </p:cTn>
                                        <p:tgtEl>
                                          <p:spTgt spid="82960"/>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9" fill="hold">
                            <p:stCondLst>
                              <p:cond delay="5750"/>
                            </p:stCondLst>
                            <p:childTnLst>
                              <p:par>
                                <p:cTn id="60" presetID="4" presetClass="exit" presetSubtype="16" fill="hold" grpId="0" nodeType="afterEffect">
                                  <p:stCondLst>
                                    <p:cond delay="900"/>
                                  </p:stCondLst>
                                  <p:childTnLst>
                                    <p:animEffect transition="out" filter="box(in)">
                                      <p:cBhvr>
                                        <p:cTn id="61" dur="50"/>
                                        <p:tgtEl>
                                          <p:spTgt spid="82959"/>
                                        </p:tgtEl>
                                      </p:cBhvr>
                                    </p:animEffect>
                                    <p:set>
                                      <p:cBhvr>
                                        <p:cTn id="62" dur="1" fill="hold">
                                          <p:stCondLst>
                                            <p:cond delay="49"/>
                                          </p:stCondLst>
                                        </p:cTn>
                                        <p:tgtEl>
                                          <p:spTgt spid="82959"/>
                                        </p:tgtEl>
                                        <p:attrNameLst>
                                          <p:attrName>style.visibility</p:attrName>
                                        </p:attrNameLst>
                                      </p:cBhvr>
                                      <p:to>
                                        <p:strVal val="hidden"/>
                                      </p:to>
                                    </p:set>
                                  </p:childTnLst>
                                  <p:subTnLst>
                                    <p:audio>
                                      <p:cMediaNode vol="74000">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par>
                          <p:cTn id="63" fill="hold">
                            <p:stCondLst>
                              <p:cond delay="6700"/>
                            </p:stCondLst>
                            <p:childTnLst>
                              <p:par>
                                <p:cTn id="64" presetID="4" presetClass="exit" presetSubtype="16" fill="hold" grpId="0" nodeType="afterEffect">
                                  <p:stCondLst>
                                    <p:cond delay="900"/>
                                  </p:stCondLst>
                                  <p:childTnLst>
                                    <p:animEffect transition="out" filter="box(in)">
                                      <p:cBhvr>
                                        <p:cTn id="65" dur="50"/>
                                        <p:tgtEl>
                                          <p:spTgt spid="82958"/>
                                        </p:tgtEl>
                                      </p:cBhvr>
                                    </p:animEffect>
                                    <p:set>
                                      <p:cBhvr>
                                        <p:cTn id="66" dur="1" fill="hold">
                                          <p:stCondLst>
                                            <p:cond delay="49"/>
                                          </p:stCondLst>
                                        </p:cTn>
                                        <p:tgtEl>
                                          <p:spTgt spid="8295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7" fill="hold">
                            <p:stCondLst>
                              <p:cond delay="7650"/>
                            </p:stCondLst>
                            <p:childTnLst>
                              <p:par>
                                <p:cTn id="68" presetID="4" presetClass="exit" presetSubtype="16" fill="hold" nodeType="afterEffect">
                                  <p:stCondLst>
                                    <p:cond delay="900"/>
                                  </p:stCondLst>
                                  <p:childTnLst>
                                    <p:animEffect transition="out" filter="box(in)">
                                      <p:cBhvr>
                                        <p:cTn id="69" dur="50"/>
                                        <p:tgtEl>
                                          <p:spTgt spid="82957"/>
                                        </p:tgtEl>
                                      </p:cBhvr>
                                    </p:animEffect>
                                    <p:set>
                                      <p:cBhvr>
                                        <p:cTn id="70" dur="1" fill="hold">
                                          <p:stCondLst>
                                            <p:cond delay="49"/>
                                          </p:stCondLst>
                                        </p:cTn>
                                        <p:tgtEl>
                                          <p:spTgt spid="82957"/>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par>
                          <p:cTn id="71" fill="hold">
                            <p:stCondLst>
                              <p:cond delay="8600"/>
                            </p:stCondLst>
                            <p:childTnLst>
                              <p:par>
                                <p:cTn id="72" presetID="4" presetClass="entr" presetSubtype="16" fill="hold" grpId="0" nodeType="afterEffect">
                                  <p:stCondLst>
                                    <p:cond delay="400"/>
                                  </p:stCondLst>
                                  <p:childTnLst>
                                    <p:set>
                                      <p:cBhvr>
                                        <p:cTn id="73" dur="1" fill="hold">
                                          <p:stCondLst>
                                            <p:cond delay="0"/>
                                          </p:stCondLst>
                                        </p:cTn>
                                        <p:tgtEl>
                                          <p:spTgt spid="82956"/>
                                        </p:tgtEl>
                                        <p:attrNameLst>
                                          <p:attrName>style.visibility</p:attrName>
                                        </p:attrNameLst>
                                      </p:cBhvr>
                                      <p:to>
                                        <p:strVal val="visible"/>
                                      </p:to>
                                    </p:set>
                                    <p:animEffect transition="in" filter="box(in)">
                                      <p:cBhvr>
                                        <p:cTn id="74" dur="50"/>
                                        <p:tgtEl>
                                          <p:spTgt spid="82956"/>
                                        </p:tgtEl>
                                      </p:cBhvr>
                                    </p:animEffect>
                                  </p:childTnLst>
                                  <p:subTnLst>
                                    <p:audio>
                                      <p:cMediaNode>
                                        <p:cTn display="0" masterRel="sameClick">
                                          <p:stCondLst>
                                            <p:cond evt="begin" delay="0">
                                              <p:tn val="72"/>
                                            </p:cond>
                                          </p:stCondLst>
                                          <p:endCondLst>
                                            <p:cond evt="onStopAudio" delay="0">
                                              <p:tgtEl>
                                                <p:sldTgt/>
                                              </p:tgtEl>
                                            </p:cond>
                                          </p:endCondLst>
                                        </p:cTn>
                                        <p:tgtEl>
                                          <p:sndTgt r:embed="rId3" name="Chuong Dong Ho=convert.wav"/>
                                        </p:tgtEl>
                                      </p:cMediaNode>
                                    </p:audio>
                                  </p:subTnLst>
                                </p:cTn>
                              </p:par>
                            </p:childTnLst>
                          </p:cTn>
                        </p:par>
                        <p:par>
                          <p:cTn id="75" fill="hold">
                            <p:stCondLst>
                              <p:cond delay="9050"/>
                            </p:stCondLst>
                            <p:childTnLst>
                              <p:par>
                                <p:cTn id="76" presetID="4" presetClass="exit" presetSubtype="16" fill="hold" grpId="1" nodeType="afterEffect">
                                  <p:stCondLst>
                                    <p:cond delay="2900"/>
                                  </p:stCondLst>
                                  <p:childTnLst>
                                    <p:animEffect transition="out" filter="box(in)">
                                      <p:cBhvr>
                                        <p:cTn id="77" dur="500"/>
                                        <p:tgtEl>
                                          <p:spTgt spid="82956"/>
                                        </p:tgtEl>
                                      </p:cBhvr>
                                    </p:animEffect>
                                    <p:set>
                                      <p:cBhvr>
                                        <p:cTn id="78" dur="1" fill="hold">
                                          <p:stCondLst>
                                            <p:cond delay="499"/>
                                          </p:stCondLst>
                                        </p:cTn>
                                        <p:tgtEl>
                                          <p:spTgt spid="8295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grpId="0" nodeType="clickEffect">
                                  <p:stCondLst>
                                    <p:cond delay="0"/>
                                  </p:stCondLst>
                                  <p:childTnLst>
                                    <p:set>
                                      <p:cBhvr>
                                        <p:cTn id="82" dur="1" fill="hold">
                                          <p:stCondLst>
                                            <p:cond delay="0"/>
                                          </p:stCondLst>
                                        </p:cTn>
                                        <p:tgtEl>
                                          <p:spTgt spid="82954"/>
                                        </p:tgtEl>
                                        <p:attrNameLst>
                                          <p:attrName>style.visibility</p:attrName>
                                        </p:attrNameLst>
                                      </p:cBhvr>
                                      <p:to>
                                        <p:strVal val="visible"/>
                                      </p:to>
                                    </p:set>
                                    <p:anim calcmode="lin" valueType="num">
                                      <p:cBhvr>
                                        <p:cTn id="83" dur="500" fill="hold"/>
                                        <p:tgtEl>
                                          <p:spTgt spid="82954"/>
                                        </p:tgtEl>
                                        <p:attrNameLst>
                                          <p:attrName>ppt_w</p:attrName>
                                        </p:attrNameLst>
                                      </p:cBhvr>
                                      <p:tavLst>
                                        <p:tav tm="0">
                                          <p:val>
                                            <p:fltVal val="0"/>
                                          </p:val>
                                        </p:tav>
                                        <p:tav tm="100000">
                                          <p:val>
                                            <p:strVal val="#ppt_w"/>
                                          </p:val>
                                        </p:tav>
                                      </p:tavLst>
                                    </p:anim>
                                    <p:anim calcmode="lin" valueType="num">
                                      <p:cBhvr>
                                        <p:cTn id="84" dur="500" fill="hold"/>
                                        <p:tgtEl>
                                          <p:spTgt spid="829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4" grpId="0" animBg="1"/>
      <p:bldP spid="82956" grpId="0"/>
      <p:bldP spid="82956" grpId="1"/>
      <p:bldP spid="82958" grpId="0" animBg="1"/>
      <p:bldP spid="82959" grpId="0" animBg="1"/>
      <p:bldP spid="82960" grpId="0" animBg="1"/>
      <p:bldP spid="82961" grpId="0" animBg="1"/>
      <p:bldP spid="82962" grpId="0"/>
      <p:bldP spid="82963" grpId="0"/>
      <p:bldP spid="82964" grpId="0"/>
      <p:bldP spid="82965" grpId="0"/>
      <p:bldP spid="82966" grpId="0"/>
      <p:bldP spid="24" grpId="0" animBg="1"/>
      <p:bldP spid="25" grpId="0" animBg="1"/>
      <p:bldP spid="26"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4_72621.jpg"/>
          <p:cNvPicPr>
            <a:picLocks noChangeAspect="1"/>
          </p:cNvPicPr>
          <p:nvPr/>
        </p:nvPicPr>
        <p:blipFill>
          <a:blip r:embed="rId5"/>
          <a:stretch>
            <a:fillRect/>
          </a:stretch>
        </p:blipFill>
        <p:spPr>
          <a:xfrm>
            <a:off x="0" y="0"/>
            <a:ext cx="9144000" cy="6858000"/>
          </a:xfrm>
          <a:prstGeom prst="rect">
            <a:avLst/>
          </a:prstGeom>
        </p:spPr>
      </p:pic>
      <p:pic>
        <p:nvPicPr>
          <p:cNvPr id="3075" name="Picture 2" descr="PIC1"/>
          <p:cNvPicPr>
            <a:picLocks noChangeAspect="1" noChangeArrowheads="1"/>
          </p:cNvPicPr>
          <p:nvPr/>
        </p:nvPicPr>
        <p:blipFill>
          <a:blip r:embed="rId6"/>
          <a:srcRect l="2112" t="3755" r="2361" b="10237"/>
          <a:stretch>
            <a:fillRect/>
          </a:stretch>
        </p:blipFill>
        <p:spPr bwMode="auto">
          <a:xfrm>
            <a:off x="381000" y="2819400"/>
            <a:ext cx="8534400" cy="3352800"/>
          </a:xfrm>
          <a:prstGeom prst="rect">
            <a:avLst/>
          </a:prstGeom>
          <a:noFill/>
          <a:ln w="9525">
            <a:noFill/>
            <a:miter lim="800000"/>
            <a:headEnd/>
            <a:tailEnd/>
          </a:ln>
        </p:spPr>
      </p:pic>
      <p:sp>
        <p:nvSpPr>
          <p:cNvPr id="3076" name="Rectangle 3"/>
          <p:cNvSpPr>
            <a:spLocks noChangeArrowheads="1"/>
          </p:cNvSpPr>
          <p:nvPr/>
        </p:nvSpPr>
        <p:spPr bwMode="auto">
          <a:xfrm>
            <a:off x="660743" y="3048000"/>
            <a:ext cx="7962900" cy="2895600"/>
          </a:xfrm>
          <a:prstGeom prst="rect">
            <a:avLst/>
          </a:prstGeom>
          <a:solidFill>
            <a:schemeClr val="accent1"/>
          </a:solidFill>
          <a:ln w="9525">
            <a:noFill/>
            <a:miter lim="800000"/>
            <a:headEnd/>
            <a:tailEnd/>
          </a:ln>
        </p:spPr>
        <p:txBody>
          <a:bodyPr wrap="none" anchor="ctr"/>
          <a:lstStyle/>
          <a:p>
            <a:endParaRPr lang="en-US"/>
          </a:p>
        </p:txBody>
      </p:sp>
      <p:grpSp>
        <p:nvGrpSpPr>
          <p:cNvPr id="2" name="Group 4"/>
          <p:cNvGrpSpPr>
            <a:grpSpLocks/>
          </p:cNvGrpSpPr>
          <p:nvPr/>
        </p:nvGrpSpPr>
        <p:grpSpPr bwMode="auto">
          <a:xfrm>
            <a:off x="2971800" y="838202"/>
            <a:ext cx="3124200" cy="677863"/>
            <a:chOff x="1872" y="960"/>
            <a:chExt cx="1968" cy="427"/>
          </a:xfrm>
        </p:grpSpPr>
        <p:pic>
          <p:nvPicPr>
            <p:cNvPr id="3099" name="Picture 5" descr="Vuong"/>
            <p:cNvPicPr>
              <a:picLocks noChangeAspect="1" noChangeArrowheads="1"/>
            </p:cNvPicPr>
            <p:nvPr/>
          </p:nvPicPr>
          <p:blipFill>
            <a:blip r:embed="rId7"/>
            <a:srcRect/>
            <a:stretch>
              <a:fillRect/>
            </a:stretch>
          </p:blipFill>
          <p:spPr bwMode="auto">
            <a:xfrm>
              <a:off x="1872" y="960"/>
              <a:ext cx="1968" cy="427"/>
            </a:xfrm>
            <a:prstGeom prst="rect">
              <a:avLst/>
            </a:prstGeom>
            <a:noFill/>
            <a:ln w="9525">
              <a:noFill/>
              <a:miter lim="800000"/>
              <a:headEnd/>
              <a:tailEnd/>
            </a:ln>
          </p:spPr>
        </p:pic>
        <p:sp>
          <p:nvSpPr>
            <p:cNvPr id="82950" name="Text Box 6"/>
            <p:cNvSpPr txBox="1">
              <a:spLocks noChangeArrowheads="1"/>
            </p:cNvSpPr>
            <p:nvPr/>
          </p:nvSpPr>
          <p:spPr bwMode="auto">
            <a:xfrm>
              <a:off x="2173" y="1012"/>
              <a:ext cx="1305" cy="330"/>
            </a:xfrm>
            <a:prstGeom prst="rect">
              <a:avLst/>
            </a:prstGeom>
            <a:noFill/>
            <a:ln w="9525">
              <a:noFill/>
              <a:miter lim="800000"/>
              <a:headEnd/>
              <a:tailEnd/>
            </a:ln>
            <a:effectLst/>
          </p:spPr>
          <p:txBody>
            <a:bodyPr wrap="none">
              <a:spAutoFit/>
            </a:bodyPr>
            <a:lstStyle/>
            <a:p>
              <a:pPr eaLnBrk="0" hangingPunct="0">
                <a:defRPr/>
              </a:pPr>
              <a:r>
                <a:rPr lang="en-US" sz="2800" b="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Câu</a:t>
              </a:r>
              <a:r>
                <a:rPr lang="en-US" sz="2800" b="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hỏi</a:t>
              </a:r>
              <a:r>
                <a:rPr lang="en-US" sz="2800" b="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số</a:t>
              </a:r>
              <a:r>
                <a:rPr lang="en-US" sz="2800" b="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3</a:t>
              </a:r>
            </a:p>
          </p:txBody>
        </p:sp>
      </p:grpSp>
      <p:sp>
        <p:nvSpPr>
          <p:cNvPr id="3078" name="Rectangle 7"/>
          <p:cNvSpPr>
            <a:spLocks noChangeArrowheads="1"/>
          </p:cNvSpPr>
          <p:nvPr/>
        </p:nvSpPr>
        <p:spPr bwMode="auto">
          <a:xfrm>
            <a:off x="914400" y="2286000"/>
            <a:ext cx="7543800" cy="838200"/>
          </a:xfrm>
          <a:prstGeom prst="rect">
            <a:avLst/>
          </a:prstGeom>
          <a:noFill/>
          <a:ln w="9525">
            <a:noFill/>
            <a:miter lim="800000"/>
            <a:headEnd/>
            <a:tailEnd/>
          </a:ln>
        </p:spPr>
        <p:txBody>
          <a:bodyPr/>
          <a:lstStyle/>
          <a:p>
            <a:pPr marL="342900" indent="-342900" algn="ctr">
              <a:lnSpc>
                <a:spcPct val="80000"/>
              </a:lnSpc>
              <a:spcBef>
                <a:spcPct val="20000"/>
              </a:spcBef>
            </a:pPr>
            <a:endParaRPr lang="en-US" b="1"/>
          </a:p>
          <a:p>
            <a:pPr marL="342900" indent="-342900" algn="ctr">
              <a:lnSpc>
                <a:spcPct val="80000"/>
              </a:lnSpc>
              <a:spcBef>
                <a:spcPct val="20000"/>
              </a:spcBef>
            </a:pPr>
            <a:endParaRPr lang="en-US" sz="2800" b="1"/>
          </a:p>
        </p:txBody>
      </p:sp>
      <p:sp>
        <p:nvSpPr>
          <p:cNvPr id="3079" name="WordArt 8" descr="Horizontal brick"/>
          <p:cNvSpPr>
            <a:spLocks noChangeArrowheads="1" noChangeShapeType="1" noTextEdit="1"/>
          </p:cNvSpPr>
          <p:nvPr/>
        </p:nvSpPr>
        <p:spPr bwMode="auto">
          <a:xfrm>
            <a:off x="1143000" y="76200"/>
            <a:ext cx="6477000" cy="5588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pattFill prst="horzBrick">
                  <a:fgClr>
                    <a:srgbClr val="000000"/>
                  </a:fgClr>
                  <a:bgClr>
                    <a:srgbClr val="FFCC00"/>
                  </a:bgClr>
                </a:pattFill>
                <a:latin typeface="Times New Roman" panose="02020603050405020304" pitchFamily="18" charset="0"/>
                <a:cs typeface="Times New Roman" panose="02020603050405020304" pitchFamily="18" charset="0"/>
              </a:rPr>
              <a:t>NHÀ KHOA HỌC TÀI BA</a:t>
            </a:r>
          </a:p>
        </p:txBody>
      </p:sp>
      <p:sp>
        <p:nvSpPr>
          <p:cNvPr id="3080" name="AutoShape 9"/>
          <p:cNvSpPr>
            <a:spLocks noChangeArrowheads="1"/>
          </p:cNvSpPr>
          <p:nvPr/>
        </p:nvSpPr>
        <p:spPr bwMode="auto">
          <a:xfrm>
            <a:off x="3632200" y="6235700"/>
            <a:ext cx="1524000" cy="457200"/>
          </a:xfrm>
          <a:prstGeom prst="roundRect">
            <a:avLst>
              <a:gd name="adj" fmla="val 16667"/>
            </a:avLst>
          </a:prstGeom>
          <a:solidFill>
            <a:srgbClr val="6699FF"/>
          </a:solidFill>
          <a:ln w="9525">
            <a:solidFill>
              <a:schemeClr val="tx1"/>
            </a:solidFill>
            <a:round/>
            <a:headEnd/>
            <a:tailEnd/>
          </a:ln>
        </p:spPr>
        <p:txBody>
          <a:bodyPr wrap="none" anchor="ctr"/>
          <a:lstStyle/>
          <a:p>
            <a:pPr algn="ctr" eaLnBrk="0" hangingPunct="0"/>
            <a:r>
              <a:rPr lang="en-US" sz="2800" b="1" dirty="0" err="1">
                <a:latin typeface="Times New Roman" panose="02020603050405020304" pitchFamily="18" charset="0"/>
                <a:cs typeface="Times New Roman" panose="02020603050405020304" pitchFamily="18" charset="0"/>
              </a:rPr>
              <a:t>Đáp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án</a:t>
            </a:r>
            <a:endParaRPr lang="en-US" sz="2800" b="1" dirty="0">
              <a:latin typeface="Times New Roman" panose="02020603050405020304" pitchFamily="18" charset="0"/>
              <a:cs typeface="Times New Roman" panose="02020603050405020304" pitchFamily="18" charset="0"/>
            </a:endParaRPr>
          </a:p>
        </p:txBody>
      </p:sp>
      <p:sp>
        <p:nvSpPr>
          <p:cNvPr id="82954" name="Oval 10"/>
          <p:cNvSpPr>
            <a:spLocks noChangeArrowheads="1"/>
          </p:cNvSpPr>
          <p:nvPr/>
        </p:nvSpPr>
        <p:spPr bwMode="auto">
          <a:xfrm>
            <a:off x="1136817" y="4143438"/>
            <a:ext cx="533400" cy="533400"/>
          </a:xfrm>
          <a:prstGeom prst="ellipse">
            <a:avLst/>
          </a:prstGeom>
          <a:solidFill>
            <a:srgbClr val="FFFF00"/>
          </a:solidFill>
          <a:ln w="9525">
            <a:solidFill>
              <a:schemeClr val="tx1"/>
            </a:solidFill>
            <a:round/>
            <a:headEnd/>
            <a:tailEnd/>
          </a:ln>
        </p:spPr>
        <p:txBody>
          <a:bodyPr wrap="none" anchor="ctr"/>
          <a:lstStyle/>
          <a:p>
            <a:endParaRPr lang="en-US"/>
          </a:p>
        </p:txBody>
      </p:sp>
      <p:sp>
        <p:nvSpPr>
          <p:cNvPr id="3082" name="AutoShape 11"/>
          <p:cNvSpPr>
            <a:spLocks noChangeArrowheads="1"/>
          </p:cNvSpPr>
          <p:nvPr/>
        </p:nvSpPr>
        <p:spPr bwMode="auto">
          <a:xfrm>
            <a:off x="7581900" y="1079500"/>
            <a:ext cx="1447800"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2000" b="1" dirty="0" err="1">
                <a:latin typeface="Times New Roman" panose="02020603050405020304" pitchFamily="18" charset="0"/>
                <a:cs typeface="Times New Roman" panose="02020603050405020304" pitchFamily="18" charset="0"/>
              </a:rPr>
              <a:t>Th</a:t>
            </a:r>
            <a:r>
              <a:rPr lang="en-US" b="1" dirty="0" err="1">
                <a:latin typeface="Times New Roman" panose="02020603050405020304" pitchFamily="18" charset="0"/>
                <a:cs typeface="Times New Roman" panose="02020603050405020304" pitchFamily="18" charset="0"/>
              </a:rPr>
              <a:t>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gian</a:t>
            </a:r>
            <a:endParaRPr lang="en-US" sz="2000" b="1" dirty="0">
              <a:latin typeface="Times New Roman" panose="02020603050405020304" pitchFamily="18" charset="0"/>
              <a:cs typeface="Times New Roman" panose="02020603050405020304" pitchFamily="18" charset="0"/>
            </a:endParaRPr>
          </a:p>
        </p:txBody>
      </p:sp>
      <p:sp>
        <p:nvSpPr>
          <p:cNvPr id="82956" name="AutoShape 12"/>
          <p:cNvSpPr>
            <a:spLocks noChangeArrowheads="1"/>
          </p:cNvSpPr>
          <p:nvPr/>
        </p:nvSpPr>
        <p:spPr bwMode="auto">
          <a:xfrm>
            <a:off x="7924800" y="304800"/>
            <a:ext cx="762000" cy="685800"/>
          </a:xfrm>
          <a:prstGeom prst="octagon">
            <a:avLst>
              <a:gd name="adj" fmla="val 29287"/>
            </a:avLst>
          </a:prstGeom>
          <a:noFill/>
          <a:ln w="9525">
            <a:noFill/>
            <a:miter lim="800000"/>
            <a:headEnd/>
            <a:tailEnd/>
          </a:ln>
        </p:spPr>
        <p:txBody>
          <a:bodyPr wrap="none" anchor="ctr"/>
          <a:lstStyle/>
          <a:p>
            <a:pPr algn="ctr"/>
            <a:r>
              <a:rPr lang="en-US" sz="2000" b="1" dirty="0" err="1">
                <a:latin typeface=".VnTimeH" pitchFamily="34" charset="0"/>
              </a:rPr>
              <a:t>Hết</a:t>
            </a:r>
            <a:r>
              <a:rPr lang="en-US" sz="2000" b="1" dirty="0">
                <a:latin typeface=".VnTimeH" pitchFamily="34" charset="0"/>
              </a:rPr>
              <a:t> </a:t>
            </a:r>
            <a:r>
              <a:rPr lang="en-US" sz="2000" b="1" dirty="0" err="1">
                <a:latin typeface=".VnTimeH" pitchFamily="34" charset="0"/>
              </a:rPr>
              <a:t>giờ</a:t>
            </a:r>
            <a:endParaRPr lang="en-US" sz="2000" b="1" dirty="0">
              <a:latin typeface=".VnTimeH" pitchFamily="34" charset="0"/>
            </a:endParaRPr>
          </a:p>
        </p:txBody>
      </p:sp>
      <p:sp>
        <p:nvSpPr>
          <p:cNvPr id="82957" name="AutoShape 13"/>
          <p:cNvSpPr>
            <a:spLocks noChangeArrowheads="1"/>
          </p:cNvSpPr>
          <p:nvPr/>
        </p:nvSpPr>
        <p:spPr bwMode="auto">
          <a:xfrm>
            <a:off x="7924800" y="3048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1</a:t>
            </a:r>
          </a:p>
        </p:txBody>
      </p:sp>
      <p:sp>
        <p:nvSpPr>
          <p:cNvPr id="82958" name="AutoShape 14"/>
          <p:cNvSpPr>
            <a:spLocks noChangeArrowheads="1"/>
          </p:cNvSpPr>
          <p:nvPr/>
        </p:nvSpPr>
        <p:spPr bwMode="auto">
          <a:xfrm>
            <a:off x="7924800" y="3048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2</a:t>
            </a:r>
          </a:p>
        </p:txBody>
      </p:sp>
      <p:sp>
        <p:nvSpPr>
          <p:cNvPr id="82959" name="AutoShape 15"/>
          <p:cNvSpPr>
            <a:spLocks noChangeArrowheads="1"/>
          </p:cNvSpPr>
          <p:nvPr/>
        </p:nvSpPr>
        <p:spPr bwMode="auto">
          <a:xfrm>
            <a:off x="7924800" y="3048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3</a:t>
            </a:r>
          </a:p>
        </p:txBody>
      </p:sp>
      <p:sp>
        <p:nvSpPr>
          <p:cNvPr id="82960" name="AutoShape 16"/>
          <p:cNvSpPr>
            <a:spLocks noChangeArrowheads="1"/>
          </p:cNvSpPr>
          <p:nvPr/>
        </p:nvSpPr>
        <p:spPr bwMode="auto">
          <a:xfrm>
            <a:off x="7924800" y="3048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4</a:t>
            </a:r>
          </a:p>
        </p:txBody>
      </p:sp>
      <p:sp>
        <p:nvSpPr>
          <p:cNvPr id="82961" name="AutoShape 17"/>
          <p:cNvSpPr>
            <a:spLocks noChangeArrowheads="1"/>
          </p:cNvSpPr>
          <p:nvPr/>
        </p:nvSpPr>
        <p:spPr bwMode="auto">
          <a:xfrm>
            <a:off x="7924800" y="304800"/>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5</a:t>
            </a:r>
          </a:p>
        </p:txBody>
      </p:sp>
      <p:sp>
        <p:nvSpPr>
          <p:cNvPr id="82962" name="Text Box 18"/>
          <p:cNvSpPr txBox="1">
            <a:spLocks noChangeArrowheads="1"/>
          </p:cNvSpPr>
          <p:nvPr/>
        </p:nvSpPr>
        <p:spPr bwMode="auto">
          <a:xfrm>
            <a:off x="-86499" y="1750544"/>
            <a:ext cx="9144000" cy="584775"/>
          </a:xfrm>
          <a:prstGeom prst="rect">
            <a:avLst/>
          </a:prstGeom>
          <a:noFill/>
          <a:ln w="9525">
            <a:noFill/>
            <a:miter lim="800000"/>
            <a:headEnd/>
            <a:tailEnd/>
          </a:ln>
        </p:spPr>
        <p:txBody>
          <a:bodyPr>
            <a:spAutoFit/>
          </a:bodyPr>
          <a:lstStyle/>
          <a:p>
            <a:pPr marL="342900" indent="-342900">
              <a:spcBef>
                <a:spcPct val="50000"/>
              </a:spcBef>
            </a:pPr>
            <a:r>
              <a:rPr lang="en-US" sz="3200" b="1" i="1" kern="0" dirty="0">
                <a:solidFill>
                  <a:srgbClr val="C00000"/>
                </a:solidFill>
                <a:cs typeface="Times New Roman" pitchFamily="18" charset="0"/>
              </a:rPr>
              <a:t>	</a:t>
            </a:r>
            <a:r>
              <a:rPr lang="vi-VN" sz="3200" b="1" i="1" kern="0" dirty="0">
                <a:solidFill>
                  <a:srgbClr val="C00000"/>
                </a:solidFill>
                <a:latin typeface="Times New Roman" panose="02020603050405020304" pitchFamily="18" charset="0"/>
                <a:cs typeface="Times New Roman" panose="02020603050405020304" pitchFamily="18" charset="0"/>
              </a:rPr>
              <a:t>Người bị béo phì có nguy cơ </a:t>
            </a:r>
            <a:r>
              <a:rPr lang="en-US" sz="3200" b="1" i="1" kern="0" dirty="0" err="1">
                <a:solidFill>
                  <a:srgbClr val="C00000"/>
                </a:solidFill>
                <a:latin typeface="Times New Roman" panose="02020603050405020304" pitchFamily="18" charset="0"/>
                <a:cs typeface="Times New Roman" panose="02020603050405020304" pitchFamily="18" charset="0"/>
              </a:rPr>
              <a:t>mắc</a:t>
            </a:r>
            <a:r>
              <a:rPr lang="en-US" sz="3200" b="1" i="1" kern="0" dirty="0">
                <a:solidFill>
                  <a:srgbClr val="C00000"/>
                </a:solidFill>
                <a:latin typeface="Times New Roman" panose="02020603050405020304" pitchFamily="18" charset="0"/>
                <a:cs typeface="Times New Roman" panose="02020603050405020304" pitchFamily="18" charset="0"/>
              </a:rPr>
              <a:t> </a:t>
            </a:r>
            <a:r>
              <a:rPr lang="en-US" sz="3200" b="1" i="1" kern="0" dirty="0" err="1">
                <a:solidFill>
                  <a:srgbClr val="C00000"/>
                </a:solidFill>
                <a:latin typeface="Times New Roman" panose="02020603050405020304" pitchFamily="18" charset="0"/>
                <a:cs typeface="Times New Roman" panose="02020603050405020304" pitchFamily="18" charset="0"/>
              </a:rPr>
              <a:t>bệnh</a:t>
            </a:r>
            <a:r>
              <a:rPr lang="vi-VN" sz="3200" b="1" i="1" kern="0" dirty="0">
                <a:solidFill>
                  <a:srgbClr val="C00000"/>
                </a:solidFill>
                <a:latin typeface="Times New Roman" panose="02020603050405020304" pitchFamily="18" charset="0"/>
                <a:cs typeface="Times New Roman" panose="02020603050405020304" pitchFamily="18" charset="0"/>
              </a:rPr>
              <a:t>:</a:t>
            </a:r>
            <a:endParaRPr lang="en-US" sz="2800" b="1" i="1" dirty="0">
              <a:solidFill>
                <a:srgbClr val="000066"/>
              </a:solidFill>
              <a:latin typeface="Times New Roman" pitchFamily="18" charset="0"/>
              <a:cs typeface="Times New Roman" pitchFamily="18" charset="0"/>
            </a:endParaRPr>
          </a:p>
        </p:txBody>
      </p:sp>
      <p:sp>
        <p:nvSpPr>
          <p:cNvPr id="82963" name="Text Box 19"/>
          <p:cNvSpPr txBox="1">
            <a:spLocks noChangeArrowheads="1"/>
          </p:cNvSpPr>
          <p:nvPr/>
        </p:nvSpPr>
        <p:spPr bwMode="auto">
          <a:xfrm>
            <a:off x="762000" y="2590800"/>
            <a:ext cx="7543800" cy="1208088"/>
          </a:xfrm>
          <a:prstGeom prst="rect">
            <a:avLst/>
          </a:prstGeom>
          <a:noFill/>
          <a:ln w="9525">
            <a:noFill/>
            <a:miter lim="800000"/>
            <a:headEnd/>
            <a:tailEnd/>
          </a:ln>
        </p:spPr>
        <p:txBody>
          <a:bodyPr>
            <a:spAutoFit/>
          </a:bodyPr>
          <a:lstStyle/>
          <a:p>
            <a:pPr>
              <a:spcBef>
                <a:spcPct val="50000"/>
              </a:spcBef>
            </a:pPr>
            <a:endParaRPr lang="en-US" sz="2900" b="1">
              <a:solidFill>
                <a:srgbClr val="000066"/>
              </a:solidFill>
              <a:latin typeface=".VnAvant" pitchFamily="34" charset="0"/>
            </a:endParaRPr>
          </a:p>
          <a:p>
            <a:pPr algn="ctr">
              <a:spcBef>
                <a:spcPct val="50000"/>
              </a:spcBef>
            </a:pPr>
            <a:endParaRPr lang="en-US" sz="2900" b="1">
              <a:solidFill>
                <a:srgbClr val="000066"/>
              </a:solidFill>
              <a:latin typeface=".VnAvant" pitchFamily="34" charset="0"/>
            </a:endParaRPr>
          </a:p>
        </p:txBody>
      </p:sp>
      <p:sp>
        <p:nvSpPr>
          <p:cNvPr id="82964" name="Text Box 20"/>
          <p:cNvSpPr txBox="1">
            <a:spLocks noChangeArrowheads="1"/>
          </p:cNvSpPr>
          <p:nvPr/>
        </p:nvSpPr>
        <p:spPr bwMode="auto">
          <a:xfrm>
            <a:off x="1157397" y="3148916"/>
            <a:ext cx="3657600" cy="523875"/>
          </a:xfrm>
          <a:prstGeom prst="rect">
            <a:avLst/>
          </a:prstGeom>
          <a:noFill/>
          <a:ln w="9525">
            <a:noFill/>
            <a:miter lim="800000"/>
            <a:headEnd/>
            <a:tailEnd/>
          </a:ln>
        </p:spPr>
        <p:txBody>
          <a:bodyPr>
            <a:spAutoFit/>
          </a:bodyPr>
          <a:lstStyle/>
          <a:p>
            <a:r>
              <a:rPr lang="en-US" sz="2800" b="1" i="1" dirty="0">
                <a:solidFill>
                  <a:srgbClr val="0033CC"/>
                </a:solidFill>
                <a:latin typeface="Times New Roman" panose="02020603050405020304" pitchFamily="18" charset="0"/>
                <a:cs typeface="Times New Roman" panose="02020603050405020304" pitchFamily="18" charset="0"/>
              </a:rPr>
              <a:t>A)  </a:t>
            </a:r>
            <a:r>
              <a:rPr lang="en-US" sz="2800" b="1" kern="0" dirty="0" err="1">
                <a:solidFill>
                  <a:srgbClr val="0033CC"/>
                </a:solidFill>
                <a:latin typeface="Times New Roman" panose="02020603050405020304" pitchFamily="18" charset="0"/>
                <a:cs typeface="Times New Roman" panose="02020603050405020304" pitchFamily="18" charset="0"/>
              </a:rPr>
              <a:t>Bệnh</a:t>
            </a:r>
            <a:r>
              <a:rPr lang="en-US" sz="2800" b="1" kern="0" dirty="0">
                <a:solidFill>
                  <a:srgbClr val="0033CC"/>
                </a:solidFill>
                <a:latin typeface="Times New Roman" panose="02020603050405020304" pitchFamily="18" charset="0"/>
                <a:cs typeface="Times New Roman" panose="02020603050405020304" pitchFamily="18" charset="0"/>
              </a:rPr>
              <a:t> </a:t>
            </a:r>
            <a:r>
              <a:rPr lang="en-US" sz="2800" b="1" kern="0" dirty="0" err="1">
                <a:solidFill>
                  <a:srgbClr val="0033CC"/>
                </a:solidFill>
                <a:latin typeface="Times New Roman" panose="02020603050405020304" pitchFamily="18" charset="0"/>
                <a:cs typeface="Times New Roman" panose="02020603050405020304" pitchFamily="18" charset="0"/>
              </a:rPr>
              <a:t>bướu</a:t>
            </a:r>
            <a:r>
              <a:rPr lang="en-US" sz="2800" b="1" kern="0" dirty="0">
                <a:solidFill>
                  <a:srgbClr val="0033CC"/>
                </a:solidFill>
                <a:latin typeface="Times New Roman" panose="02020603050405020304" pitchFamily="18" charset="0"/>
                <a:cs typeface="Times New Roman" panose="02020603050405020304" pitchFamily="18" charset="0"/>
              </a:rPr>
              <a:t> </a:t>
            </a:r>
            <a:r>
              <a:rPr lang="en-US" sz="2800" b="1" kern="0" dirty="0" err="1">
                <a:solidFill>
                  <a:srgbClr val="0033CC"/>
                </a:solidFill>
                <a:latin typeface="Times New Roman" panose="02020603050405020304" pitchFamily="18" charset="0"/>
                <a:cs typeface="Times New Roman" panose="02020603050405020304" pitchFamily="18" charset="0"/>
              </a:rPr>
              <a:t>cổ</a:t>
            </a:r>
            <a:endParaRPr lang="en-US" sz="2800" b="1" dirty="0">
              <a:solidFill>
                <a:srgbClr val="0033CC"/>
              </a:solidFill>
              <a:latin typeface="Times New Roman" panose="02020603050405020304" pitchFamily="18" charset="0"/>
              <a:cs typeface="Times New Roman" panose="02020603050405020304" pitchFamily="18" charset="0"/>
            </a:endParaRPr>
          </a:p>
        </p:txBody>
      </p:sp>
      <p:sp>
        <p:nvSpPr>
          <p:cNvPr id="82965" name="Text Box 21"/>
          <p:cNvSpPr txBox="1">
            <a:spLocks noChangeArrowheads="1"/>
          </p:cNvSpPr>
          <p:nvPr/>
        </p:nvSpPr>
        <p:spPr bwMode="auto">
          <a:xfrm>
            <a:off x="1157397" y="4157992"/>
            <a:ext cx="7239000" cy="523220"/>
          </a:xfrm>
          <a:prstGeom prst="rect">
            <a:avLst/>
          </a:prstGeom>
          <a:noFill/>
          <a:ln w="9525">
            <a:noFill/>
            <a:miter lim="800000"/>
            <a:headEnd/>
            <a:tailEnd/>
          </a:ln>
          <a:effectLst/>
        </p:spPr>
        <p:txBody>
          <a:bodyPr wrap="square">
            <a:spAutoFit/>
          </a:bodyPr>
          <a:lstStyle/>
          <a:p>
            <a:pPr algn="just">
              <a:defRPr/>
            </a:pPr>
            <a:r>
              <a:rPr lang="en-US" sz="2800" b="1" i="1" dirty="0">
                <a:solidFill>
                  <a:srgbClr val="0033CC"/>
                </a:solidFill>
                <a:latin typeface="Times New Roman" panose="02020603050405020304" pitchFamily="18" charset="0"/>
                <a:cs typeface="Times New Roman" panose="02020603050405020304" pitchFamily="18" charset="0"/>
              </a:rPr>
              <a:t>B) </a:t>
            </a:r>
            <a:r>
              <a:rPr lang="vi-VN" sz="2800" b="1" kern="0" dirty="0">
                <a:solidFill>
                  <a:srgbClr val="0033CC"/>
                </a:solidFill>
                <a:latin typeface="Times New Roman" panose="02020603050405020304" pitchFamily="18" charset="0"/>
                <a:cs typeface="Times New Roman" panose="02020603050405020304" pitchFamily="18" charset="0"/>
              </a:rPr>
              <a:t>Bệnh tiểu đường</a:t>
            </a:r>
            <a:r>
              <a:rPr lang="en-US" sz="2800" b="1" kern="0" dirty="0">
                <a:solidFill>
                  <a:srgbClr val="0033CC"/>
                </a:solidFill>
                <a:latin typeface="Times New Roman" panose="02020603050405020304" pitchFamily="18" charset="0"/>
                <a:cs typeface="Times New Roman" panose="02020603050405020304" pitchFamily="18" charset="0"/>
              </a:rPr>
              <a:t>, </a:t>
            </a:r>
            <a:r>
              <a:rPr lang="vi-VN" sz="2800" b="1" kern="0" dirty="0">
                <a:solidFill>
                  <a:srgbClr val="0033CC"/>
                </a:solidFill>
                <a:latin typeface="Times New Roman" panose="02020603050405020304" pitchFamily="18" charset="0"/>
                <a:cs typeface="Times New Roman" panose="02020603050405020304" pitchFamily="18" charset="0"/>
              </a:rPr>
              <a:t>tim mạch</a:t>
            </a:r>
            <a:r>
              <a:rPr lang="en-US" sz="2800" b="1" kern="0" dirty="0">
                <a:solidFill>
                  <a:srgbClr val="0033CC"/>
                </a:solidFill>
                <a:latin typeface="Times New Roman" panose="02020603050405020304" pitchFamily="18" charset="0"/>
                <a:cs typeface="Times New Roman" panose="02020603050405020304" pitchFamily="18" charset="0"/>
              </a:rPr>
              <a:t>, h</a:t>
            </a:r>
            <a:r>
              <a:rPr lang="vi-VN" sz="2800" b="1" kern="0" dirty="0">
                <a:solidFill>
                  <a:srgbClr val="0033CC"/>
                </a:solidFill>
                <a:latin typeface="Times New Roman" panose="02020603050405020304" pitchFamily="18" charset="0"/>
                <a:cs typeface="Times New Roman" panose="02020603050405020304" pitchFamily="18" charset="0"/>
              </a:rPr>
              <a:t>uyết áp cao</a:t>
            </a:r>
            <a:r>
              <a:rPr lang="en-US" sz="2800" b="1" kern="0" dirty="0">
                <a:solidFill>
                  <a:srgbClr val="0033CC"/>
                </a:solidFill>
                <a:latin typeface="Times New Roman" panose="02020603050405020304" pitchFamily="18" charset="0"/>
                <a:cs typeface="Times New Roman" panose="02020603050405020304" pitchFamily="18" charset="0"/>
              </a:rPr>
              <a:t>,...</a:t>
            </a:r>
            <a:endParaRPr lang="en-US" sz="2800" b="1" dirty="0">
              <a:solidFill>
                <a:srgbClr val="0033CC"/>
              </a:solidFill>
              <a:latin typeface="Times New Roman" panose="02020603050405020304" pitchFamily="18" charset="0"/>
              <a:cs typeface="Times New Roman" panose="02020603050405020304" pitchFamily="18" charset="0"/>
            </a:endParaRPr>
          </a:p>
        </p:txBody>
      </p:sp>
      <p:sp>
        <p:nvSpPr>
          <p:cNvPr id="82966" name="Text Box 22"/>
          <p:cNvSpPr txBox="1">
            <a:spLocks noChangeArrowheads="1"/>
          </p:cNvSpPr>
          <p:nvPr/>
        </p:nvSpPr>
        <p:spPr bwMode="auto">
          <a:xfrm>
            <a:off x="1136817" y="5105402"/>
            <a:ext cx="6096000" cy="523875"/>
          </a:xfrm>
          <a:prstGeom prst="rect">
            <a:avLst/>
          </a:prstGeom>
          <a:noFill/>
          <a:ln w="9525">
            <a:noFill/>
            <a:miter lim="800000"/>
            <a:headEnd/>
            <a:tailEnd/>
          </a:ln>
        </p:spPr>
        <p:txBody>
          <a:bodyPr>
            <a:spAutoFit/>
          </a:bodyPr>
          <a:lstStyle/>
          <a:p>
            <a:r>
              <a:rPr lang="en-US" sz="2800" b="1" i="1" dirty="0">
                <a:solidFill>
                  <a:srgbClr val="0033CC"/>
                </a:solidFill>
                <a:latin typeface="Times New Roman" panose="02020603050405020304" pitchFamily="18" charset="0"/>
                <a:cs typeface="Times New Roman" panose="02020603050405020304" pitchFamily="18" charset="0"/>
              </a:rPr>
              <a:t>C) </a:t>
            </a:r>
            <a:r>
              <a:rPr lang="en-US" sz="2800" b="1" kern="0" dirty="0" err="1">
                <a:solidFill>
                  <a:srgbClr val="0033CC"/>
                </a:solidFill>
                <a:latin typeface="Times New Roman" panose="02020603050405020304" pitchFamily="18" charset="0"/>
                <a:cs typeface="Times New Roman" panose="02020603050405020304" pitchFamily="18" charset="0"/>
              </a:rPr>
              <a:t>Bệnh</a:t>
            </a:r>
            <a:r>
              <a:rPr lang="en-US" sz="2800" b="1" kern="0" dirty="0">
                <a:solidFill>
                  <a:srgbClr val="0033CC"/>
                </a:solidFill>
                <a:latin typeface="Times New Roman" panose="02020603050405020304" pitchFamily="18" charset="0"/>
                <a:cs typeface="Times New Roman" panose="02020603050405020304" pitchFamily="18" charset="0"/>
              </a:rPr>
              <a:t> </a:t>
            </a:r>
            <a:r>
              <a:rPr lang="en-US" sz="2800" b="1" kern="0" dirty="0" err="1">
                <a:solidFill>
                  <a:srgbClr val="0033CC"/>
                </a:solidFill>
                <a:latin typeface="Times New Roman" panose="02020603050405020304" pitchFamily="18" charset="0"/>
                <a:cs typeface="Times New Roman" panose="02020603050405020304" pitchFamily="18" charset="0"/>
              </a:rPr>
              <a:t>đau</a:t>
            </a:r>
            <a:r>
              <a:rPr lang="en-US" sz="2800" b="1" kern="0" dirty="0">
                <a:solidFill>
                  <a:srgbClr val="0033CC"/>
                </a:solidFill>
                <a:latin typeface="Times New Roman" panose="02020603050405020304" pitchFamily="18" charset="0"/>
                <a:cs typeface="Times New Roman" panose="02020603050405020304" pitchFamily="18" charset="0"/>
              </a:rPr>
              <a:t> </a:t>
            </a:r>
            <a:r>
              <a:rPr lang="en-US" sz="2800" b="1" kern="0" dirty="0" err="1">
                <a:solidFill>
                  <a:srgbClr val="0033CC"/>
                </a:solidFill>
                <a:latin typeface="Times New Roman" panose="02020603050405020304" pitchFamily="18" charset="0"/>
                <a:cs typeface="Times New Roman" panose="02020603050405020304" pitchFamily="18" charset="0"/>
              </a:rPr>
              <a:t>mắt</a:t>
            </a:r>
            <a:endParaRPr lang="en-US" sz="2800" b="1" dirty="0">
              <a:solidFill>
                <a:srgbClr val="0033CC"/>
              </a:solidFill>
              <a:latin typeface="Times New Roman" panose="02020603050405020304" pitchFamily="18" charset="0"/>
              <a:cs typeface="Times New Roman" panose="02020603050405020304" pitchFamily="18" charset="0"/>
            </a:endParaRPr>
          </a:p>
        </p:txBody>
      </p:sp>
      <p:graphicFrame>
        <p:nvGraphicFramePr>
          <p:cNvPr id="3074"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Equation" r:id="rId8" imgW="114151" imgH="215619" progId="Equation.3">
                  <p:embed/>
                </p:oleObj>
              </mc:Choice>
              <mc:Fallback>
                <p:oleObj name="Equation" r:id="rId8" imgW="114151" imgH="215619" progId="Equation.3">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AutoShape 17"/>
          <p:cNvSpPr>
            <a:spLocks noChangeArrowheads="1"/>
          </p:cNvSpPr>
          <p:nvPr/>
        </p:nvSpPr>
        <p:spPr bwMode="auto">
          <a:xfrm>
            <a:off x="7935913" y="293688"/>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6</a:t>
            </a:r>
          </a:p>
        </p:txBody>
      </p:sp>
      <p:sp>
        <p:nvSpPr>
          <p:cNvPr id="25" name="AutoShape 17"/>
          <p:cNvSpPr>
            <a:spLocks noChangeArrowheads="1"/>
          </p:cNvSpPr>
          <p:nvPr/>
        </p:nvSpPr>
        <p:spPr bwMode="auto">
          <a:xfrm>
            <a:off x="7935913" y="293688"/>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7</a:t>
            </a:r>
          </a:p>
        </p:txBody>
      </p:sp>
      <p:sp>
        <p:nvSpPr>
          <p:cNvPr id="26" name="AutoShape 17"/>
          <p:cNvSpPr>
            <a:spLocks noChangeArrowheads="1"/>
          </p:cNvSpPr>
          <p:nvPr/>
        </p:nvSpPr>
        <p:spPr bwMode="auto">
          <a:xfrm>
            <a:off x="7924800" y="293688"/>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8</a:t>
            </a:r>
          </a:p>
        </p:txBody>
      </p:sp>
      <p:sp>
        <p:nvSpPr>
          <p:cNvPr id="27" name="AutoShape 17"/>
          <p:cNvSpPr>
            <a:spLocks noChangeArrowheads="1"/>
          </p:cNvSpPr>
          <p:nvPr/>
        </p:nvSpPr>
        <p:spPr bwMode="auto">
          <a:xfrm>
            <a:off x="7913688" y="293688"/>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a:t>9</a:t>
            </a:r>
          </a:p>
        </p:txBody>
      </p:sp>
      <p:sp>
        <p:nvSpPr>
          <p:cNvPr id="28" name="AutoShape 17"/>
          <p:cNvSpPr>
            <a:spLocks noChangeArrowheads="1"/>
          </p:cNvSpPr>
          <p:nvPr/>
        </p:nvSpPr>
        <p:spPr bwMode="auto">
          <a:xfrm>
            <a:off x="7913688" y="282575"/>
            <a:ext cx="762000" cy="685800"/>
          </a:xfrm>
          <a:prstGeom prst="octagon">
            <a:avLst>
              <a:gd name="adj" fmla="val 29287"/>
            </a:avLst>
          </a:prstGeom>
          <a:solidFill>
            <a:schemeClr val="accent1"/>
          </a:solidFill>
          <a:ln w="9525">
            <a:solidFill>
              <a:schemeClr val="tx1"/>
            </a:solidFill>
            <a:miter lim="800000"/>
            <a:headEnd/>
            <a:tailEnd/>
          </a:ln>
        </p:spPr>
        <p:txBody>
          <a:bodyPr wrap="none" anchor="ctr"/>
          <a:lstStyle/>
          <a:p>
            <a:pPr algn="ctr"/>
            <a:r>
              <a:rPr lang="en-US" sz="4400" b="1" dirty="0"/>
              <a:t>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2962"/>
                                        </p:tgtEl>
                                        <p:attrNameLst>
                                          <p:attrName>style.visibility</p:attrName>
                                        </p:attrNameLst>
                                      </p:cBhvr>
                                      <p:to>
                                        <p:strVal val="visible"/>
                                      </p:to>
                                    </p:set>
                                    <p:anim calcmode="lin" valueType="num">
                                      <p:cBhvr>
                                        <p:cTn id="7" dur="500" fill="hold"/>
                                        <p:tgtEl>
                                          <p:spTgt spid="82962"/>
                                        </p:tgtEl>
                                        <p:attrNameLst>
                                          <p:attrName>ppt_w</p:attrName>
                                        </p:attrNameLst>
                                      </p:cBhvr>
                                      <p:tavLst>
                                        <p:tav tm="0">
                                          <p:val>
                                            <p:fltVal val="0"/>
                                          </p:val>
                                        </p:tav>
                                        <p:tav tm="100000">
                                          <p:val>
                                            <p:strVal val="#ppt_w"/>
                                          </p:val>
                                        </p:tav>
                                      </p:tavLst>
                                    </p:anim>
                                    <p:anim calcmode="lin" valueType="num">
                                      <p:cBhvr>
                                        <p:cTn id="8" dur="500" fill="hold"/>
                                        <p:tgtEl>
                                          <p:spTgt spid="829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nodePh="1">
                                  <p:stCondLst>
                                    <p:cond delay="0"/>
                                  </p:stCondLst>
                                  <p:endCondLst>
                                    <p:cond evt="begin" delay="0">
                                      <p:tn val="11"/>
                                    </p:cond>
                                  </p:endCondLst>
                                  <p:childTnLst>
                                    <p:set>
                                      <p:cBhvr>
                                        <p:cTn id="12" dur="1" fill="hold">
                                          <p:stCondLst>
                                            <p:cond delay="0"/>
                                          </p:stCondLst>
                                        </p:cTn>
                                        <p:tgtEl>
                                          <p:spTgt spid="82963"/>
                                        </p:tgtEl>
                                        <p:attrNameLst>
                                          <p:attrName>style.visibility</p:attrName>
                                        </p:attrNameLst>
                                      </p:cBhvr>
                                      <p:to>
                                        <p:strVal val="visible"/>
                                      </p:to>
                                    </p:set>
                                    <p:animEffect transition="in" filter="blinds(horizontal)">
                                      <p:cBhvr>
                                        <p:cTn id="13" dur="500"/>
                                        <p:tgtEl>
                                          <p:spTgt spid="82963"/>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82964"/>
                                        </p:tgtEl>
                                        <p:attrNameLst>
                                          <p:attrName>style.visibility</p:attrName>
                                        </p:attrNameLst>
                                      </p:cBhvr>
                                      <p:to>
                                        <p:strVal val="visible"/>
                                      </p:to>
                                    </p:set>
                                    <p:anim calcmode="lin" valueType="num">
                                      <p:cBhvr>
                                        <p:cTn id="18" dur="500" fill="hold"/>
                                        <p:tgtEl>
                                          <p:spTgt spid="82964"/>
                                        </p:tgtEl>
                                        <p:attrNameLst>
                                          <p:attrName>ppt_w</p:attrName>
                                        </p:attrNameLst>
                                      </p:cBhvr>
                                      <p:tavLst>
                                        <p:tav tm="0">
                                          <p:val>
                                            <p:fltVal val="0"/>
                                          </p:val>
                                        </p:tav>
                                        <p:tav tm="100000">
                                          <p:val>
                                            <p:strVal val="#ppt_w"/>
                                          </p:val>
                                        </p:tav>
                                      </p:tavLst>
                                    </p:anim>
                                    <p:anim calcmode="lin" valueType="num">
                                      <p:cBhvr>
                                        <p:cTn id="19" dur="500" fill="hold"/>
                                        <p:tgtEl>
                                          <p:spTgt spid="82964"/>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23" presetClass="entr" presetSubtype="16" fill="hold" grpId="0" nodeType="afterEffect">
                                  <p:stCondLst>
                                    <p:cond delay="0"/>
                                  </p:stCondLst>
                                  <p:childTnLst>
                                    <p:set>
                                      <p:cBhvr>
                                        <p:cTn id="22" dur="1" fill="hold">
                                          <p:stCondLst>
                                            <p:cond delay="0"/>
                                          </p:stCondLst>
                                        </p:cTn>
                                        <p:tgtEl>
                                          <p:spTgt spid="82965"/>
                                        </p:tgtEl>
                                        <p:attrNameLst>
                                          <p:attrName>style.visibility</p:attrName>
                                        </p:attrNameLst>
                                      </p:cBhvr>
                                      <p:to>
                                        <p:strVal val="visible"/>
                                      </p:to>
                                    </p:set>
                                    <p:anim calcmode="lin" valueType="num">
                                      <p:cBhvr>
                                        <p:cTn id="23" dur="1000" fill="hold"/>
                                        <p:tgtEl>
                                          <p:spTgt spid="82965"/>
                                        </p:tgtEl>
                                        <p:attrNameLst>
                                          <p:attrName>ppt_w</p:attrName>
                                        </p:attrNameLst>
                                      </p:cBhvr>
                                      <p:tavLst>
                                        <p:tav tm="0">
                                          <p:val>
                                            <p:fltVal val="0"/>
                                          </p:val>
                                        </p:tav>
                                        <p:tav tm="100000">
                                          <p:val>
                                            <p:strVal val="#ppt_w"/>
                                          </p:val>
                                        </p:tav>
                                      </p:tavLst>
                                    </p:anim>
                                    <p:anim calcmode="lin" valueType="num">
                                      <p:cBhvr>
                                        <p:cTn id="24" dur="1000" fill="hold"/>
                                        <p:tgtEl>
                                          <p:spTgt spid="82965"/>
                                        </p:tgtEl>
                                        <p:attrNameLst>
                                          <p:attrName>ppt_h</p:attrName>
                                        </p:attrNameLst>
                                      </p:cBhvr>
                                      <p:tavLst>
                                        <p:tav tm="0">
                                          <p:val>
                                            <p:fltVal val="0"/>
                                          </p:val>
                                        </p:tav>
                                        <p:tav tm="100000">
                                          <p:val>
                                            <p:strVal val="#ppt_h"/>
                                          </p:val>
                                        </p:tav>
                                      </p:tavLst>
                                    </p:anim>
                                  </p:childTnLst>
                                </p:cTn>
                              </p:par>
                            </p:childTnLst>
                          </p:cTn>
                        </p:par>
                        <p:par>
                          <p:cTn id="25" fill="hold">
                            <p:stCondLst>
                              <p:cond delay="1500"/>
                            </p:stCondLst>
                            <p:childTnLst>
                              <p:par>
                                <p:cTn id="26" presetID="23" presetClass="entr" presetSubtype="16" fill="hold" grpId="0" nodeType="afterEffect">
                                  <p:stCondLst>
                                    <p:cond delay="0"/>
                                  </p:stCondLst>
                                  <p:childTnLst>
                                    <p:set>
                                      <p:cBhvr>
                                        <p:cTn id="27" dur="1" fill="hold">
                                          <p:stCondLst>
                                            <p:cond delay="0"/>
                                          </p:stCondLst>
                                        </p:cTn>
                                        <p:tgtEl>
                                          <p:spTgt spid="82966"/>
                                        </p:tgtEl>
                                        <p:attrNameLst>
                                          <p:attrName>style.visibility</p:attrName>
                                        </p:attrNameLst>
                                      </p:cBhvr>
                                      <p:to>
                                        <p:strVal val="visible"/>
                                      </p:to>
                                    </p:set>
                                    <p:anim calcmode="lin" valueType="num">
                                      <p:cBhvr>
                                        <p:cTn id="28" dur="1000" fill="hold"/>
                                        <p:tgtEl>
                                          <p:spTgt spid="82966"/>
                                        </p:tgtEl>
                                        <p:attrNameLst>
                                          <p:attrName>ppt_w</p:attrName>
                                        </p:attrNameLst>
                                      </p:cBhvr>
                                      <p:tavLst>
                                        <p:tav tm="0">
                                          <p:val>
                                            <p:fltVal val="0"/>
                                          </p:val>
                                        </p:tav>
                                        <p:tav tm="100000">
                                          <p:val>
                                            <p:strVal val="#ppt_w"/>
                                          </p:val>
                                        </p:tav>
                                      </p:tavLst>
                                    </p:anim>
                                    <p:anim calcmode="lin" valueType="num">
                                      <p:cBhvr>
                                        <p:cTn id="29" dur="1000" fill="hold"/>
                                        <p:tgtEl>
                                          <p:spTgt spid="82966"/>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xit" presetSubtype="16" fill="hold" grpId="0" nodeType="clickEffect">
                                  <p:stCondLst>
                                    <p:cond delay="0"/>
                                  </p:stCondLst>
                                  <p:childTnLst>
                                    <p:animEffect transition="out" filter="box(in)">
                                      <p:cBhvr>
                                        <p:cTn id="33" dur="50"/>
                                        <p:tgtEl>
                                          <p:spTgt spid="28"/>
                                        </p:tgtEl>
                                      </p:cBhvr>
                                    </p:animEffect>
                                    <p:set>
                                      <p:cBhvr>
                                        <p:cTn id="34" dur="1" fill="hold">
                                          <p:stCondLst>
                                            <p:cond delay="49"/>
                                          </p:stCondLst>
                                        </p:cTn>
                                        <p:tgtEl>
                                          <p:spTgt spid="2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0"/>
                            </p:stCondLst>
                            <p:childTnLst>
                              <p:par>
                                <p:cTn id="36" presetID="4" presetClass="exit" presetSubtype="16" fill="hold" grpId="0" nodeType="afterEffect">
                                  <p:stCondLst>
                                    <p:cond delay="900"/>
                                  </p:stCondLst>
                                  <p:childTnLst>
                                    <p:animEffect transition="out" filter="box(in)">
                                      <p:cBhvr>
                                        <p:cTn id="37" dur="50"/>
                                        <p:tgtEl>
                                          <p:spTgt spid="27"/>
                                        </p:tgtEl>
                                      </p:cBhvr>
                                    </p:animEffect>
                                    <p:set>
                                      <p:cBhvr>
                                        <p:cTn id="38" dur="1" fill="hold">
                                          <p:stCondLst>
                                            <p:cond delay="49"/>
                                          </p:stCondLst>
                                        </p:cTn>
                                        <p:tgtEl>
                                          <p:spTgt spid="27"/>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1000"/>
                            </p:stCondLst>
                            <p:childTnLst>
                              <p:par>
                                <p:cTn id="40" presetID="4" presetClass="exit" presetSubtype="16" fill="hold" grpId="0" nodeType="afterEffect">
                                  <p:stCondLst>
                                    <p:cond delay="900"/>
                                  </p:stCondLst>
                                  <p:childTnLst>
                                    <p:animEffect transition="out" filter="box(in)">
                                      <p:cBhvr>
                                        <p:cTn id="41" dur="50"/>
                                        <p:tgtEl>
                                          <p:spTgt spid="26"/>
                                        </p:tgtEl>
                                      </p:cBhvr>
                                    </p:animEffect>
                                    <p:set>
                                      <p:cBhvr>
                                        <p:cTn id="42" dur="1" fill="hold">
                                          <p:stCondLst>
                                            <p:cond delay="4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3" fill="hold">
                            <p:stCondLst>
                              <p:cond delay="1950"/>
                            </p:stCondLst>
                            <p:childTnLst>
                              <p:par>
                                <p:cTn id="44" presetID="4" presetClass="exit" presetSubtype="16" fill="hold" grpId="0" nodeType="afterEffect">
                                  <p:stCondLst>
                                    <p:cond delay="900"/>
                                  </p:stCondLst>
                                  <p:childTnLst>
                                    <p:animEffect transition="out" filter="box(in)">
                                      <p:cBhvr>
                                        <p:cTn id="45" dur="50"/>
                                        <p:tgtEl>
                                          <p:spTgt spid="25"/>
                                        </p:tgtEl>
                                      </p:cBhvr>
                                    </p:animEffect>
                                    <p:set>
                                      <p:cBhvr>
                                        <p:cTn id="46" dur="1" fill="hold">
                                          <p:stCondLst>
                                            <p:cond delay="49"/>
                                          </p:stCondLst>
                                        </p:cTn>
                                        <p:tgtEl>
                                          <p:spTgt spid="25"/>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2900"/>
                            </p:stCondLst>
                            <p:childTnLst>
                              <p:par>
                                <p:cTn id="48" presetID="4" presetClass="exit" presetSubtype="16" fill="hold" grpId="0" nodeType="afterEffect">
                                  <p:stCondLst>
                                    <p:cond delay="900"/>
                                  </p:stCondLst>
                                  <p:childTnLst>
                                    <p:animEffect transition="out" filter="box(in)">
                                      <p:cBhvr>
                                        <p:cTn id="49" dur="50"/>
                                        <p:tgtEl>
                                          <p:spTgt spid="24"/>
                                        </p:tgtEl>
                                      </p:cBhvr>
                                    </p:animEffect>
                                    <p:set>
                                      <p:cBhvr>
                                        <p:cTn id="50" dur="1" fill="hold">
                                          <p:stCondLst>
                                            <p:cond delay="49"/>
                                          </p:stCondLst>
                                        </p:cTn>
                                        <p:tgtEl>
                                          <p:spTgt spid="2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1" fill="hold">
                            <p:stCondLst>
                              <p:cond delay="3850"/>
                            </p:stCondLst>
                            <p:childTnLst>
                              <p:par>
                                <p:cTn id="52" presetID="4" presetClass="exit" presetSubtype="16" fill="hold" grpId="0" nodeType="afterEffect">
                                  <p:stCondLst>
                                    <p:cond delay="900"/>
                                  </p:stCondLst>
                                  <p:childTnLst>
                                    <p:animEffect transition="out" filter="box(in)">
                                      <p:cBhvr>
                                        <p:cTn id="53" dur="50"/>
                                        <p:tgtEl>
                                          <p:spTgt spid="82961"/>
                                        </p:tgtEl>
                                      </p:cBhvr>
                                    </p:animEffect>
                                    <p:set>
                                      <p:cBhvr>
                                        <p:cTn id="54" dur="1" fill="hold">
                                          <p:stCondLst>
                                            <p:cond delay="49"/>
                                          </p:stCondLst>
                                        </p:cTn>
                                        <p:tgtEl>
                                          <p:spTgt spid="8296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5" fill="hold">
                            <p:stCondLst>
                              <p:cond delay="4800"/>
                            </p:stCondLst>
                            <p:childTnLst>
                              <p:par>
                                <p:cTn id="56" presetID="4" presetClass="exit" presetSubtype="16" fill="hold" grpId="0" nodeType="afterEffect">
                                  <p:stCondLst>
                                    <p:cond delay="900"/>
                                  </p:stCondLst>
                                  <p:childTnLst>
                                    <p:animEffect transition="out" filter="box(in)">
                                      <p:cBhvr>
                                        <p:cTn id="57" dur="50"/>
                                        <p:tgtEl>
                                          <p:spTgt spid="82960"/>
                                        </p:tgtEl>
                                      </p:cBhvr>
                                    </p:animEffect>
                                    <p:set>
                                      <p:cBhvr>
                                        <p:cTn id="58" dur="1" fill="hold">
                                          <p:stCondLst>
                                            <p:cond delay="49"/>
                                          </p:stCondLst>
                                        </p:cTn>
                                        <p:tgtEl>
                                          <p:spTgt spid="82960"/>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9" fill="hold">
                            <p:stCondLst>
                              <p:cond delay="5750"/>
                            </p:stCondLst>
                            <p:childTnLst>
                              <p:par>
                                <p:cTn id="60" presetID="4" presetClass="exit" presetSubtype="16" fill="hold" grpId="0" nodeType="afterEffect">
                                  <p:stCondLst>
                                    <p:cond delay="900"/>
                                  </p:stCondLst>
                                  <p:childTnLst>
                                    <p:animEffect transition="out" filter="box(in)">
                                      <p:cBhvr>
                                        <p:cTn id="61" dur="50"/>
                                        <p:tgtEl>
                                          <p:spTgt spid="82959"/>
                                        </p:tgtEl>
                                      </p:cBhvr>
                                    </p:animEffect>
                                    <p:set>
                                      <p:cBhvr>
                                        <p:cTn id="62" dur="1" fill="hold">
                                          <p:stCondLst>
                                            <p:cond delay="49"/>
                                          </p:stCondLst>
                                        </p:cTn>
                                        <p:tgtEl>
                                          <p:spTgt spid="82959"/>
                                        </p:tgtEl>
                                        <p:attrNameLst>
                                          <p:attrName>style.visibility</p:attrName>
                                        </p:attrNameLst>
                                      </p:cBhvr>
                                      <p:to>
                                        <p:strVal val="hidden"/>
                                      </p:to>
                                    </p:set>
                                  </p:childTnLst>
                                  <p:subTnLst>
                                    <p:audio>
                                      <p:cMediaNode vol="74000">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par>
                          <p:cTn id="63" fill="hold">
                            <p:stCondLst>
                              <p:cond delay="6700"/>
                            </p:stCondLst>
                            <p:childTnLst>
                              <p:par>
                                <p:cTn id="64" presetID="4" presetClass="exit" presetSubtype="16" fill="hold" grpId="0" nodeType="afterEffect">
                                  <p:stCondLst>
                                    <p:cond delay="900"/>
                                  </p:stCondLst>
                                  <p:childTnLst>
                                    <p:animEffect transition="out" filter="box(in)">
                                      <p:cBhvr>
                                        <p:cTn id="65" dur="50"/>
                                        <p:tgtEl>
                                          <p:spTgt spid="82958"/>
                                        </p:tgtEl>
                                      </p:cBhvr>
                                    </p:animEffect>
                                    <p:set>
                                      <p:cBhvr>
                                        <p:cTn id="66" dur="1" fill="hold">
                                          <p:stCondLst>
                                            <p:cond delay="49"/>
                                          </p:stCondLst>
                                        </p:cTn>
                                        <p:tgtEl>
                                          <p:spTgt spid="8295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7" fill="hold">
                            <p:stCondLst>
                              <p:cond delay="7650"/>
                            </p:stCondLst>
                            <p:childTnLst>
                              <p:par>
                                <p:cTn id="68" presetID="4" presetClass="exit" presetSubtype="16" fill="hold" nodeType="afterEffect">
                                  <p:stCondLst>
                                    <p:cond delay="900"/>
                                  </p:stCondLst>
                                  <p:childTnLst>
                                    <p:animEffect transition="out" filter="box(in)">
                                      <p:cBhvr>
                                        <p:cTn id="69" dur="50"/>
                                        <p:tgtEl>
                                          <p:spTgt spid="82957"/>
                                        </p:tgtEl>
                                      </p:cBhvr>
                                    </p:animEffect>
                                    <p:set>
                                      <p:cBhvr>
                                        <p:cTn id="70" dur="1" fill="hold">
                                          <p:stCondLst>
                                            <p:cond delay="49"/>
                                          </p:stCondLst>
                                        </p:cTn>
                                        <p:tgtEl>
                                          <p:spTgt spid="82957"/>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par>
                          <p:cTn id="71" fill="hold">
                            <p:stCondLst>
                              <p:cond delay="8600"/>
                            </p:stCondLst>
                            <p:childTnLst>
                              <p:par>
                                <p:cTn id="72" presetID="4" presetClass="entr" presetSubtype="16" fill="hold" grpId="0" nodeType="afterEffect">
                                  <p:stCondLst>
                                    <p:cond delay="400"/>
                                  </p:stCondLst>
                                  <p:childTnLst>
                                    <p:set>
                                      <p:cBhvr>
                                        <p:cTn id="73" dur="1" fill="hold">
                                          <p:stCondLst>
                                            <p:cond delay="0"/>
                                          </p:stCondLst>
                                        </p:cTn>
                                        <p:tgtEl>
                                          <p:spTgt spid="82956"/>
                                        </p:tgtEl>
                                        <p:attrNameLst>
                                          <p:attrName>style.visibility</p:attrName>
                                        </p:attrNameLst>
                                      </p:cBhvr>
                                      <p:to>
                                        <p:strVal val="visible"/>
                                      </p:to>
                                    </p:set>
                                    <p:animEffect transition="in" filter="box(in)">
                                      <p:cBhvr>
                                        <p:cTn id="74" dur="50"/>
                                        <p:tgtEl>
                                          <p:spTgt spid="82956"/>
                                        </p:tgtEl>
                                      </p:cBhvr>
                                    </p:animEffect>
                                  </p:childTnLst>
                                  <p:subTnLst>
                                    <p:audio>
                                      <p:cMediaNode>
                                        <p:cTn display="0" masterRel="sameClick">
                                          <p:stCondLst>
                                            <p:cond evt="begin" delay="0">
                                              <p:tn val="72"/>
                                            </p:cond>
                                          </p:stCondLst>
                                          <p:endCondLst>
                                            <p:cond evt="onStopAudio" delay="0">
                                              <p:tgtEl>
                                                <p:sldTgt/>
                                              </p:tgtEl>
                                            </p:cond>
                                          </p:endCondLst>
                                        </p:cTn>
                                        <p:tgtEl>
                                          <p:sndTgt r:embed="rId3" name="Chuong Dong Ho=convert.wav"/>
                                        </p:tgtEl>
                                      </p:cMediaNode>
                                    </p:audio>
                                  </p:subTnLst>
                                </p:cTn>
                              </p:par>
                            </p:childTnLst>
                          </p:cTn>
                        </p:par>
                        <p:par>
                          <p:cTn id="75" fill="hold">
                            <p:stCondLst>
                              <p:cond delay="9050"/>
                            </p:stCondLst>
                            <p:childTnLst>
                              <p:par>
                                <p:cTn id="76" presetID="4" presetClass="exit" presetSubtype="16" fill="hold" grpId="1" nodeType="afterEffect">
                                  <p:stCondLst>
                                    <p:cond delay="2900"/>
                                  </p:stCondLst>
                                  <p:childTnLst>
                                    <p:animEffect transition="out" filter="box(in)">
                                      <p:cBhvr>
                                        <p:cTn id="77" dur="500"/>
                                        <p:tgtEl>
                                          <p:spTgt spid="82956"/>
                                        </p:tgtEl>
                                      </p:cBhvr>
                                    </p:animEffect>
                                    <p:set>
                                      <p:cBhvr>
                                        <p:cTn id="78" dur="1" fill="hold">
                                          <p:stCondLst>
                                            <p:cond delay="499"/>
                                          </p:stCondLst>
                                        </p:cTn>
                                        <p:tgtEl>
                                          <p:spTgt spid="8295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grpId="0" nodeType="clickEffect">
                                  <p:stCondLst>
                                    <p:cond delay="0"/>
                                  </p:stCondLst>
                                  <p:childTnLst>
                                    <p:set>
                                      <p:cBhvr>
                                        <p:cTn id="82" dur="1" fill="hold">
                                          <p:stCondLst>
                                            <p:cond delay="0"/>
                                          </p:stCondLst>
                                        </p:cTn>
                                        <p:tgtEl>
                                          <p:spTgt spid="82954"/>
                                        </p:tgtEl>
                                        <p:attrNameLst>
                                          <p:attrName>style.visibility</p:attrName>
                                        </p:attrNameLst>
                                      </p:cBhvr>
                                      <p:to>
                                        <p:strVal val="visible"/>
                                      </p:to>
                                    </p:set>
                                    <p:anim calcmode="lin" valueType="num">
                                      <p:cBhvr>
                                        <p:cTn id="83" dur="500" fill="hold"/>
                                        <p:tgtEl>
                                          <p:spTgt spid="82954"/>
                                        </p:tgtEl>
                                        <p:attrNameLst>
                                          <p:attrName>ppt_w</p:attrName>
                                        </p:attrNameLst>
                                      </p:cBhvr>
                                      <p:tavLst>
                                        <p:tav tm="0">
                                          <p:val>
                                            <p:fltVal val="0"/>
                                          </p:val>
                                        </p:tav>
                                        <p:tav tm="100000">
                                          <p:val>
                                            <p:strVal val="#ppt_w"/>
                                          </p:val>
                                        </p:tav>
                                      </p:tavLst>
                                    </p:anim>
                                    <p:anim calcmode="lin" valueType="num">
                                      <p:cBhvr>
                                        <p:cTn id="84" dur="500" fill="hold"/>
                                        <p:tgtEl>
                                          <p:spTgt spid="829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4" grpId="0" animBg="1"/>
      <p:bldP spid="82956" grpId="0"/>
      <p:bldP spid="82956" grpId="1"/>
      <p:bldP spid="82958" grpId="0" animBg="1"/>
      <p:bldP spid="82959" grpId="0" animBg="1"/>
      <p:bldP spid="82960" grpId="0" animBg="1"/>
      <p:bldP spid="82961" grpId="0" animBg="1"/>
      <p:bldP spid="82962" grpId="0"/>
      <p:bldP spid="82963" grpId="0"/>
      <p:bldP spid="82964" grpId="0"/>
      <p:bldP spid="82965" grpId="0"/>
      <p:bldP spid="82966" grpId="0"/>
      <p:bldP spid="24" grpId="0" animBg="1"/>
      <p:bldP spid="25" grpId="0" animBg="1"/>
      <p:bldP spid="26" grpId="0"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6675" y="-61913"/>
            <a:ext cx="9277350" cy="6981825"/>
          </a:xfrm>
          <a:prstGeom prst="rect">
            <a:avLst/>
          </a:prstGeom>
        </p:spPr>
      </p:pic>
      <p:sp>
        <p:nvSpPr>
          <p:cNvPr id="36867" name="AutoShape 5"/>
          <p:cNvSpPr>
            <a:spLocks noChangeArrowheads="1"/>
          </p:cNvSpPr>
          <p:nvPr/>
        </p:nvSpPr>
        <p:spPr bwMode="auto">
          <a:xfrm>
            <a:off x="457200" y="304800"/>
            <a:ext cx="7924800" cy="609600"/>
          </a:xfrm>
          <a:prstGeom prst="horizontalScroll">
            <a:avLst>
              <a:gd name="adj" fmla="val 12500"/>
            </a:avLst>
          </a:prstGeom>
          <a:solidFill>
            <a:srgbClr val="CCECFF"/>
          </a:solidFill>
          <a:ln w="9525">
            <a:solidFill>
              <a:schemeClr val="tx1"/>
            </a:solidFill>
            <a:round/>
            <a:headEnd/>
            <a:tailEnd/>
          </a:ln>
        </p:spPr>
        <p:txBody>
          <a:bodyPr wrap="none" anchor="ctr"/>
          <a:lstStyle/>
          <a:p>
            <a:pPr algn="ctr"/>
            <a:r>
              <a:rPr lang="en-US" sz="3200" b="1" dirty="0" err="1">
                <a:solidFill>
                  <a:srgbClr val="990000"/>
                </a:solidFill>
                <a:latin typeface="Times New Roman" panose="02020603050405020304" pitchFamily="18" charset="0"/>
                <a:cs typeface="Times New Roman" panose="02020603050405020304" pitchFamily="18" charset="0"/>
              </a:rPr>
              <a:t>Hoạt</a:t>
            </a:r>
            <a:r>
              <a:rPr lang="en-US" sz="3200" b="1" dirty="0">
                <a:solidFill>
                  <a:srgbClr val="990000"/>
                </a:solidFill>
                <a:latin typeface="Times New Roman" panose="02020603050405020304" pitchFamily="18" charset="0"/>
                <a:cs typeface="Times New Roman" panose="02020603050405020304" pitchFamily="18" charset="0"/>
              </a:rPr>
              <a:t> </a:t>
            </a:r>
            <a:r>
              <a:rPr lang="en-US" sz="3200" b="1" dirty="0" err="1">
                <a:solidFill>
                  <a:srgbClr val="990000"/>
                </a:solidFill>
                <a:latin typeface="Times New Roman" panose="02020603050405020304" pitchFamily="18" charset="0"/>
                <a:cs typeface="Times New Roman" panose="02020603050405020304" pitchFamily="18" charset="0"/>
              </a:rPr>
              <a:t>động</a:t>
            </a:r>
            <a:r>
              <a:rPr lang="en-US" sz="3200" b="1" dirty="0">
                <a:solidFill>
                  <a:srgbClr val="990000"/>
                </a:solidFill>
                <a:latin typeface="Times New Roman" panose="02020603050405020304" pitchFamily="18" charset="0"/>
                <a:cs typeface="Times New Roman" panose="02020603050405020304" pitchFamily="18" charset="0"/>
              </a:rPr>
              <a:t> 2: </a:t>
            </a:r>
            <a:r>
              <a:rPr lang="en-US" sz="3200" b="1" dirty="0" err="1">
                <a:solidFill>
                  <a:srgbClr val="990000"/>
                </a:solidFill>
                <a:latin typeface="Times New Roman" panose="02020603050405020304" pitchFamily="18" charset="0"/>
                <a:cs typeface="Times New Roman" panose="02020603050405020304" pitchFamily="18" charset="0"/>
              </a:rPr>
              <a:t>Tác</a:t>
            </a:r>
            <a:r>
              <a:rPr lang="en-US" sz="3200" b="1" dirty="0">
                <a:solidFill>
                  <a:srgbClr val="990000"/>
                </a:solidFill>
                <a:latin typeface="Times New Roman" panose="02020603050405020304" pitchFamily="18" charset="0"/>
                <a:cs typeface="Times New Roman" panose="02020603050405020304" pitchFamily="18" charset="0"/>
              </a:rPr>
              <a:t> </a:t>
            </a:r>
            <a:r>
              <a:rPr lang="en-US" sz="3200" b="1" dirty="0" err="1">
                <a:solidFill>
                  <a:srgbClr val="990000"/>
                </a:solidFill>
                <a:latin typeface="Times New Roman" panose="02020603050405020304" pitchFamily="18" charset="0"/>
                <a:cs typeface="Times New Roman" panose="02020603050405020304" pitchFamily="18" charset="0"/>
              </a:rPr>
              <a:t>hại</a:t>
            </a:r>
            <a:r>
              <a:rPr lang="en-US" sz="3200" b="1" dirty="0">
                <a:solidFill>
                  <a:srgbClr val="990000"/>
                </a:solidFill>
                <a:latin typeface="Times New Roman" panose="02020603050405020304" pitchFamily="18" charset="0"/>
                <a:cs typeface="Times New Roman" panose="02020603050405020304" pitchFamily="18" charset="0"/>
              </a:rPr>
              <a:t> </a:t>
            </a:r>
            <a:r>
              <a:rPr lang="en-US" sz="3200" b="1" dirty="0" err="1">
                <a:solidFill>
                  <a:srgbClr val="990000"/>
                </a:solidFill>
                <a:latin typeface="Times New Roman" panose="02020603050405020304" pitchFamily="18" charset="0"/>
                <a:cs typeface="Times New Roman" panose="02020603050405020304" pitchFamily="18" charset="0"/>
              </a:rPr>
              <a:t>của</a:t>
            </a:r>
            <a:r>
              <a:rPr lang="en-US" sz="3200" b="1" dirty="0">
                <a:solidFill>
                  <a:srgbClr val="990000"/>
                </a:solidFill>
                <a:latin typeface="Times New Roman" panose="02020603050405020304" pitchFamily="18" charset="0"/>
                <a:cs typeface="Times New Roman" panose="02020603050405020304" pitchFamily="18" charset="0"/>
              </a:rPr>
              <a:t> </a:t>
            </a:r>
            <a:r>
              <a:rPr lang="en-US" sz="3200" b="1" dirty="0" err="1">
                <a:solidFill>
                  <a:srgbClr val="990000"/>
                </a:solidFill>
                <a:latin typeface="Times New Roman" panose="02020603050405020304" pitchFamily="18" charset="0"/>
                <a:cs typeface="Times New Roman" panose="02020603050405020304" pitchFamily="18" charset="0"/>
              </a:rPr>
              <a:t>bệnh</a:t>
            </a:r>
            <a:r>
              <a:rPr lang="en-US" sz="3200" b="1" dirty="0">
                <a:solidFill>
                  <a:srgbClr val="990000"/>
                </a:solidFill>
                <a:latin typeface="Times New Roman" panose="02020603050405020304" pitchFamily="18" charset="0"/>
                <a:cs typeface="Times New Roman" panose="02020603050405020304" pitchFamily="18" charset="0"/>
              </a:rPr>
              <a:t> </a:t>
            </a:r>
            <a:r>
              <a:rPr lang="en-US" sz="3200" b="1" dirty="0" err="1">
                <a:solidFill>
                  <a:srgbClr val="990000"/>
                </a:solidFill>
                <a:latin typeface="Times New Roman" panose="02020603050405020304" pitchFamily="18" charset="0"/>
                <a:cs typeface="Times New Roman" panose="02020603050405020304" pitchFamily="18" charset="0"/>
              </a:rPr>
              <a:t>béo</a:t>
            </a:r>
            <a:r>
              <a:rPr lang="en-US" sz="3200" b="1" dirty="0">
                <a:solidFill>
                  <a:srgbClr val="990000"/>
                </a:solidFill>
                <a:latin typeface="Times New Roman" panose="02020603050405020304" pitchFamily="18" charset="0"/>
                <a:cs typeface="Times New Roman" panose="02020603050405020304" pitchFamily="18" charset="0"/>
              </a:rPr>
              <a:t> </a:t>
            </a:r>
            <a:r>
              <a:rPr lang="en-US" sz="3200" b="1" dirty="0" err="1">
                <a:solidFill>
                  <a:srgbClr val="990000"/>
                </a:solidFill>
                <a:latin typeface="Times New Roman" panose="02020603050405020304" pitchFamily="18" charset="0"/>
                <a:cs typeface="Times New Roman" panose="02020603050405020304" pitchFamily="18" charset="0"/>
              </a:rPr>
              <a:t>phì</a:t>
            </a:r>
            <a:endParaRPr lang="en-US" sz="3200" b="1" dirty="0">
              <a:solidFill>
                <a:srgbClr val="99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457200" y="1295400"/>
            <a:ext cx="10058400" cy="4064000"/>
            <a:chOff x="-457200" y="1295400"/>
            <a:chExt cx="10058400" cy="4064000"/>
          </a:xfrm>
        </p:grpSpPr>
        <p:graphicFrame>
          <p:nvGraphicFramePr>
            <p:cNvPr id="2" name="Diagram 1"/>
            <p:cNvGraphicFramePr/>
            <p:nvPr>
              <p:extLst>
                <p:ext uri="{D42A27DB-BD31-4B8C-83A1-F6EECF244321}">
                  <p14:modId xmlns:p14="http://schemas.microsoft.com/office/powerpoint/2010/main" val="965952060"/>
                </p:ext>
              </p:extLst>
            </p:nvPr>
          </p:nvGraphicFramePr>
          <p:xfrm>
            <a:off x="-457200" y="1295400"/>
            <a:ext cx="100584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p:cNvSpPr txBox="1"/>
            <p:nvPr/>
          </p:nvSpPr>
          <p:spPr>
            <a:xfrm>
              <a:off x="1143000" y="3443679"/>
              <a:ext cx="1600200"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hại</a:t>
              </a:r>
              <a:endParaRPr lang="en-US" sz="3600" dirty="0">
                <a:latin typeface="Times New Roman" panose="02020603050405020304" pitchFamily="18" charset="0"/>
                <a:cs typeface="Times New Roman" panose="02020603050405020304" pitchFamily="18" charset="0"/>
              </a:endParaRPr>
            </a:p>
          </p:txBody>
        </p:sp>
      </p:grpSp>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wipe(down)">
                                      <p:cBhvr>
                                        <p:cTn id="7" dur="580">
                                          <p:stCondLst>
                                            <p:cond delay="0"/>
                                          </p:stCondLst>
                                        </p:cTn>
                                        <p:tgtEl>
                                          <p:spTgt spid="36867"/>
                                        </p:tgtEl>
                                      </p:cBhvr>
                                    </p:animEffect>
                                    <p:anim calcmode="lin" valueType="num">
                                      <p:cBhvr>
                                        <p:cTn id="8" dur="1822" tmFilter="0,0; 0.14,0.36; 0.43,0.73; 0.71,0.91; 1.0,1.0">
                                          <p:stCondLst>
                                            <p:cond delay="0"/>
                                          </p:stCondLst>
                                        </p:cTn>
                                        <p:tgtEl>
                                          <p:spTgt spid="3686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86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86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86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867"/>
                                        </p:tgtEl>
                                        <p:attrNameLst>
                                          <p:attrName>ppt_y</p:attrName>
                                        </p:attrNameLst>
                                      </p:cBhvr>
                                      <p:tavLst>
                                        <p:tav tm="0" fmla="#ppt_y-sin(pi*$)/81">
                                          <p:val>
                                            <p:fltVal val="0"/>
                                          </p:val>
                                        </p:tav>
                                        <p:tav tm="100000">
                                          <p:val>
                                            <p:fltVal val="1"/>
                                          </p:val>
                                        </p:tav>
                                      </p:tavLst>
                                    </p:anim>
                                    <p:animScale>
                                      <p:cBhvr>
                                        <p:cTn id="13" dur="26">
                                          <p:stCondLst>
                                            <p:cond delay="650"/>
                                          </p:stCondLst>
                                        </p:cTn>
                                        <p:tgtEl>
                                          <p:spTgt spid="36867"/>
                                        </p:tgtEl>
                                      </p:cBhvr>
                                      <p:to x="100000" y="60000"/>
                                    </p:animScale>
                                    <p:animScale>
                                      <p:cBhvr>
                                        <p:cTn id="14" dur="166" decel="50000">
                                          <p:stCondLst>
                                            <p:cond delay="676"/>
                                          </p:stCondLst>
                                        </p:cTn>
                                        <p:tgtEl>
                                          <p:spTgt spid="36867"/>
                                        </p:tgtEl>
                                      </p:cBhvr>
                                      <p:to x="100000" y="100000"/>
                                    </p:animScale>
                                    <p:animScale>
                                      <p:cBhvr>
                                        <p:cTn id="15" dur="26">
                                          <p:stCondLst>
                                            <p:cond delay="1312"/>
                                          </p:stCondLst>
                                        </p:cTn>
                                        <p:tgtEl>
                                          <p:spTgt spid="36867"/>
                                        </p:tgtEl>
                                      </p:cBhvr>
                                      <p:to x="100000" y="80000"/>
                                    </p:animScale>
                                    <p:animScale>
                                      <p:cBhvr>
                                        <p:cTn id="16" dur="166" decel="50000">
                                          <p:stCondLst>
                                            <p:cond delay="1338"/>
                                          </p:stCondLst>
                                        </p:cTn>
                                        <p:tgtEl>
                                          <p:spTgt spid="36867"/>
                                        </p:tgtEl>
                                      </p:cBhvr>
                                      <p:to x="100000" y="100000"/>
                                    </p:animScale>
                                    <p:animScale>
                                      <p:cBhvr>
                                        <p:cTn id="17" dur="26">
                                          <p:stCondLst>
                                            <p:cond delay="1642"/>
                                          </p:stCondLst>
                                        </p:cTn>
                                        <p:tgtEl>
                                          <p:spTgt spid="36867"/>
                                        </p:tgtEl>
                                      </p:cBhvr>
                                      <p:to x="100000" y="90000"/>
                                    </p:animScale>
                                    <p:animScale>
                                      <p:cBhvr>
                                        <p:cTn id="18" dur="166" decel="50000">
                                          <p:stCondLst>
                                            <p:cond delay="1668"/>
                                          </p:stCondLst>
                                        </p:cTn>
                                        <p:tgtEl>
                                          <p:spTgt spid="36867"/>
                                        </p:tgtEl>
                                      </p:cBhvr>
                                      <p:to x="100000" y="100000"/>
                                    </p:animScale>
                                    <p:animScale>
                                      <p:cBhvr>
                                        <p:cTn id="19" dur="26">
                                          <p:stCondLst>
                                            <p:cond delay="1808"/>
                                          </p:stCondLst>
                                        </p:cTn>
                                        <p:tgtEl>
                                          <p:spTgt spid="36867"/>
                                        </p:tgtEl>
                                      </p:cBhvr>
                                      <p:to x="100000" y="95000"/>
                                    </p:animScale>
                                    <p:animScale>
                                      <p:cBhvr>
                                        <p:cTn id="20" dur="166" decel="50000">
                                          <p:stCondLst>
                                            <p:cond delay="1834"/>
                                          </p:stCondLst>
                                        </p:cTn>
                                        <p:tgtEl>
                                          <p:spTgt spid="3686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pic>
        <p:nvPicPr>
          <p:cNvPr id="5124" name="Picture 4" descr="Thế Giới Chống Béo Ngày Tập Thể Dục Banner Nền, Thế Giới, Ngày Chống Béo Phì,  Hoạt Hình Hình nền Vector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86"/>
            <a:ext cx="9144000" cy="6868486"/>
          </a:xfrm>
          <a:prstGeom prst="rect">
            <a:avLst/>
          </a:prstGeom>
          <a:noFill/>
          <a:extLst>
            <a:ext uri="{909E8E84-426E-40DD-AFC4-6F175D3DCCD1}">
              <a14:hiddenFill xmlns:a14="http://schemas.microsoft.com/office/drawing/2010/main">
                <a:solidFill>
                  <a:srgbClr val="FFFFFF"/>
                </a:solidFill>
              </a14:hiddenFill>
            </a:ext>
          </a:extLst>
        </p:spPr>
      </p:pic>
      <p:sp>
        <p:nvSpPr>
          <p:cNvPr id="34819" name="AutoShape 5"/>
          <p:cNvSpPr>
            <a:spLocks noChangeArrowheads="1"/>
          </p:cNvSpPr>
          <p:nvPr/>
        </p:nvSpPr>
        <p:spPr bwMode="auto">
          <a:xfrm>
            <a:off x="1143000" y="304800"/>
            <a:ext cx="7315200" cy="609600"/>
          </a:xfrm>
          <a:prstGeom prst="horizontalScroll">
            <a:avLst>
              <a:gd name="adj" fmla="val 12500"/>
            </a:avLst>
          </a:prstGeom>
          <a:solidFill>
            <a:srgbClr val="CCFFFF"/>
          </a:solidFill>
          <a:ln w="9525">
            <a:solidFill>
              <a:schemeClr val="tx1"/>
            </a:solidFill>
            <a:round/>
            <a:headEnd/>
            <a:tailEnd/>
          </a:ln>
        </p:spPr>
        <p:txBody>
          <a:bodyPr wrap="none" anchor="ctr"/>
          <a:lstStyle/>
          <a:p>
            <a:pPr algn="ctr"/>
            <a:r>
              <a:rPr lang="en-US" sz="2400" b="1" dirty="0" err="1">
                <a:solidFill>
                  <a:srgbClr val="CC0000"/>
                </a:solidFill>
                <a:latin typeface="Times New Roman" panose="02020603050405020304" pitchFamily="18" charset="0"/>
                <a:cs typeface="Times New Roman" panose="02020603050405020304" pitchFamily="18" charset="0"/>
              </a:rPr>
              <a:t>Hoạt</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động</a:t>
            </a:r>
            <a:r>
              <a:rPr lang="en-US" sz="2400" b="1" dirty="0">
                <a:solidFill>
                  <a:srgbClr val="CC0000"/>
                </a:solidFill>
                <a:latin typeface="Times New Roman" panose="02020603050405020304" pitchFamily="18" charset="0"/>
                <a:cs typeface="Times New Roman" panose="02020603050405020304" pitchFamily="18" charset="0"/>
              </a:rPr>
              <a:t> 3: </a:t>
            </a:r>
            <a:r>
              <a:rPr lang="en-US" sz="2400" b="1" dirty="0" err="1">
                <a:solidFill>
                  <a:srgbClr val="CC0000"/>
                </a:solidFill>
                <a:latin typeface="Times New Roman" panose="02020603050405020304" pitchFamily="18" charset="0"/>
                <a:cs typeface="Times New Roman" panose="02020603050405020304" pitchFamily="18" charset="0"/>
              </a:rPr>
              <a:t>Nguyên</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nhân</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gây</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bệnh</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béo</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phì</a:t>
            </a:r>
            <a:endParaRPr lang="en-US" sz="2400" b="1" dirty="0">
              <a:solidFill>
                <a:srgbClr val="CC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200400" y="1676400"/>
            <a:ext cx="3304003" cy="3139321"/>
          </a:xfrm>
          <a:prstGeom prst="rect">
            <a:avLst/>
          </a:prstGeom>
          <a:noFill/>
        </p:spPr>
        <p:txBody>
          <a:bodyPr wrap="square" lIns="91440" tIns="45720" rIns="91440" bIns="45720">
            <a:spAutoFit/>
          </a:bodyPr>
          <a:lstStyle/>
          <a:p>
            <a:pPr algn="ctr"/>
            <a:r>
              <a:rPr lang="en-US" sz="6600" b="1" cap="none" spc="0" dirty="0" err="1">
                <a:ln w="22225">
                  <a:solidFill>
                    <a:schemeClr val="accent2"/>
                  </a:solidFill>
                  <a:prstDash val="solid"/>
                </a:ln>
                <a:solidFill>
                  <a:schemeClr val="accent2">
                    <a:lumMod val="40000"/>
                    <a:lumOff val="60000"/>
                  </a:schemeClr>
                </a:solidFill>
                <a:effectLst/>
              </a:rPr>
              <a:t>Tại</a:t>
            </a:r>
            <a:r>
              <a:rPr lang="en-US" sz="6600" b="1" cap="none" spc="0" dirty="0">
                <a:ln w="22225">
                  <a:solidFill>
                    <a:schemeClr val="accent2"/>
                  </a:solidFill>
                  <a:prstDash val="solid"/>
                </a:ln>
                <a:solidFill>
                  <a:schemeClr val="accent2">
                    <a:lumMod val="40000"/>
                    <a:lumOff val="60000"/>
                  </a:schemeClr>
                </a:solidFill>
                <a:effectLst/>
              </a:rPr>
              <a:t> </a:t>
            </a:r>
            <a:r>
              <a:rPr lang="en-US" sz="6600" b="1" cap="none" spc="0" dirty="0" err="1">
                <a:ln w="22225">
                  <a:solidFill>
                    <a:schemeClr val="accent2"/>
                  </a:solidFill>
                  <a:prstDash val="solid"/>
                </a:ln>
                <a:solidFill>
                  <a:schemeClr val="accent2">
                    <a:lumMod val="40000"/>
                    <a:lumOff val="60000"/>
                  </a:schemeClr>
                </a:solidFill>
                <a:effectLst/>
              </a:rPr>
              <a:t>sao</a:t>
            </a:r>
            <a:r>
              <a:rPr lang="en-US" sz="6600" b="1" cap="none" spc="0" dirty="0">
                <a:ln w="22225">
                  <a:solidFill>
                    <a:schemeClr val="accent2"/>
                  </a:solidFill>
                  <a:prstDash val="solid"/>
                </a:ln>
                <a:solidFill>
                  <a:schemeClr val="accent2">
                    <a:lumMod val="40000"/>
                    <a:lumOff val="60000"/>
                  </a:schemeClr>
                </a:solidFill>
                <a:effectLst/>
              </a:rPr>
              <a:t> </a:t>
            </a:r>
            <a:r>
              <a:rPr lang="en-US" sz="6600" b="1" cap="none" spc="0" dirty="0" err="1">
                <a:ln w="22225">
                  <a:solidFill>
                    <a:schemeClr val="accent2"/>
                  </a:solidFill>
                  <a:prstDash val="solid"/>
                </a:ln>
                <a:solidFill>
                  <a:schemeClr val="accent2">
                    <a:lumMod val="40000"/>
                    <a:lumOff val="60000"/>
                  </a:schemeClr>
                </a:solidFill>
                <a:effectLst/>
              </a:rPr>
              <a:t>bị</a:t>
            </a:r>
            <a:r>
              <a:rPr lang="en-US" sz="6600" b="1" cap="none" spc="0" dirty="0">
                <a:ln w="22225">
                  <a:solidFill>
                    <a:schemeClr val="accent2"/>
                  </a:solidFill>
                  <a:prstDash val="solid"/>
                </a:ln>
                <a:solidFill>
                  <a:schemeClr val="accent2">
                    <a:lumMod val="40000"/>
                    <a:lumOff val="60000"/>
                  </a:schemeClr>
                </a:solidFill>
                <a:effectLst/>
              </a:rPr>
              <a:t> </a:t>
            </a:r>
            <a:r>
              <a:rPr lang="en-US" sz="6600" b="1" cap="none" spc="0" dirty="0" err="1">
                <a:ln w="22225">
                  <a:solidFill>
                    <a:schemeClr val="accent2"/>
                  </a:solidFill>
                  <a:prstDash val="solid"/>
                </a:ln>
                <a:solidFill>
                  <a:schemeClr val="accent2">
                    <a:lumMod val="40000"/>
                    <a:lumOff val="60000"/>
                  </a:schemeClr>
                </a:solidFill>
                <a:effectLst/>
              </a:rPr>
              <a:t>béo</a:t>
            </a:r>
            <a:r>
              <a:rPr lang="en-US" sz="6600" b="1" cap="none" spc="0" dirty="0">
                <a:ln w="22225">
                  <a:solidFill>
                    <a:schemeClr val="accent2"/>
                  </a:solidFill>
                  <a:prstDash val="solid"/>
                </a:ln>
                <a:solidFill>
                  <a:schemeClr val="accent2">
                    <a:lumMod val="40000"/>
                    <a:lumOff val="60000"/>
                  </a:schemeClr>
                </a:solidFill>
                <a:effectLst/>
              </a:rPr>
              <a:t> </a:t>
            </a:r>
            <a:r>
              <a:rPr lang="en-US" sz="6600" b="1" cap="none" spc="0" dirty="0" err="1">
                <a:ln w="22225">
                  <a:solidFill>
                    <a:schemeClr val="accent2"/>
                  </a:solidFill>
                  <a:prstDash val="solid"/>
                </a:ln>
                <a:solidFill>
                  <a:schemeClr val="accent2">
                    <a:lumMod val="40000"/>
                    <a:lumOff val="60000"/>
                  </a:schemeClr>
                </a:solidFill>
                <a:effectLst/>
              </a:rPr>
              <a:t>phì</a:t>
            </a:r>
            <a:r>
              <a:rPr lang="en-US" sz="6600" b="1" cap="none" spc="0" dirty="0">
                <a:ln w="22225">
                  <a:solidFill>
                    <a:schemeClr val="accent2"/>
                  </a:solidFill>
                  <a:prstDash val="solid"/>
                </a:ln>
                <a:solidFill>
                  <a:schemeClr val="accent2">
                    <a:lumMod val="40000"/>
                    <a:lumOff val="60000"/>
                  </a:schemeClr>
                </a:solidFill>
                <a:effectLst/>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fade">
                                      <p:cBhvr>
                                        <p:cTn id="7" dur="1000"/>
                                        <p:tgtEl>
                                          <p:spTgt spid="34819"/>
                                        </p:tgtEl>
                                      </p:cBhvr>
                                    </p:animEffect>
                                    <p:anim calcmode="lin" valueType="num">
                                      <p:cBhvr>
                                        <p:cTn id="8" dur="1000" fill="hold"/>
                                        <p:tgtEl>
                                          <p:spTgt spid="34819"/>
                                        </p:tgtEl>
                                        <p:attrNameLst>
                                          <p:attrName>ppt_x</p:attrName>
                                        </p:attrNameLst>
                                      </p:cBhvr>
                                      <p:tavLst>
                                        <p:tav tm="0">
                                          <p:val>
                                            <p:strVal val="#ppt_x"/>
                                          </p:val>
                                        </p:tav>
                                        <p:tav tm="100000">
                                          <p:val>
                                            <p:strVal val="#ppt_x"/>
                                          </p:val>
                                        </p:tav>
                                      </p:tavLst>
                                    </p:anim>
                                    <p:anim calcmode="lin" valueType="num">
                                      <p:cBhvr>
                                        <p:cTn id="9" dur="1000" fill="hold"/>
                                        <p:tgtEl>
                                          <p:spTgt spid="348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266" name="Picture 2" descr="Hình nền giáo án điện tử học sinh tiểu học | Background powerpoint,  Powerpoint background design, Powerpoint background templ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987" name="AutoShape 5"/>
          <p:cNvSpPr>
            <a:spLocks noChangeArrowheads="1"/>
          </p:cNvSpPr>
          <p:nvPr/>
        </p:nvSpPr>
        <p:spPr bwMode="auto">
          <a:xfrm>
            <a:off x="1981200" y="457200"/>
            <a:ext cx="6781800" cy="609600"/>
          </a:xfrm>
          <a:prstGeom prst="horizontalScroll">
            <a:avLst>
              <a:gd name="adj" fmla="val 12500"/>
            </a:avLst>
          </a:prstGeom>
          <a:solidFill>
            <a:srgbClr val="CCFFFF"/>
          </a:solidFill>
          <a:ln w="9525">
            <a:solidFill>
              <a:schemeClr val="tx1"/>
            </a:solidFill>
            <a:round/>
            <a:headEnd/>
            <a:tailEnd/>
          </a:ln>
        </p:spPr>
        <p:txBody>
          <a:bodyPr wrap="none" anchor="ctr"/>
          <a:lstStyle/>
          <a:p>
            <a:pPr algn="ctr"/>
            <a:r>
              <a:rPr lang="en-US" sz="2400" b="1" dirty="0" err="1">
                <a:solidFill>
                  <a:srgbClr val="CC0000"/>
                </a:solidFill>
                <a:latin typeface="Times New Roman" panose="02020603050405020304" pitchFamily="18" charset="0"/>
                <a:cs typeface="Times New Roman" panose="02020603050405020304" pitchFamily="18" charset="0"/>
              </a:rPr>
              <a:t>Hoạt</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động</a:t>
            </a:r>
            <a:r>
              <a:rPr lang="en-US" sz="2400" b="1" dirty="0">
                <a:solidFill>
                  <a:srgbClr val="CC0000"/>
                </a:solidFill>
                <a:latin typeface="Times New Roman" panose="02020603050405020304" pitchFamily="18" charset="0"/>
                <a:cs typeface="Times New Roman" panose="02020603050405020304" pitchFamily="18" charset="0"/>
              </a:rPr>
              <a:t> 3: </a:t>
            </a:r>
            <a:r>
              <a:rPr lang="en-US" sz="2400" b="1" dirty="0" err="1">
                <a:solidFill>
                  <a:srgbClr val="CC0000"/>
                </a:solidFill>
                <a:latin typeface="Times New Roman" panose="02020603050405020304" pitchFamily="18" charset="0"/>
                <a:cs typeface="Times New Roman" panose="02020603050405020304" pitchFamily="18" charset="0"/>
              </a:rPr>
              <a:t>Nguyên</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nhân</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gây</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bệnh</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béo</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phì</a:t>
            </a:r>
            <a:endParaRPr lang="en-US" sz="2400" b="1" dirty="0">
              <a:solidFill>
                <a:srgbClr val="CC0000"/>
              </a:solidFill>
              <a:latin typeface="Times New Roman" panose="02020603050405020304" pitchFamily="18" charset="0"/>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1943231966"/>
              </p:ext>
            </p:extLst>
          </p:nvPr>
        </p:nvGraphicFramePr>
        <p:xfrm>
          <a:off x="2209800" y="1676400"/>
          <a:ext cx="76962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9590" y="1191707"/>
            <a:ext cx="1254410" cy="357595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4550" y="5081421"/>
            <a:ext cx="1330630" cy="1796143"/>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
            <a:ext cx="9144000" cy="132682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415" y="1565601"/>
            <a:ext cx="1363893" cy="3596367"/>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63" y="5587663"/>
            <a:ext cx="7813370" cy="126670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07667" y="1"/>
            <a:ext cx="6328667" cy="5011856"/>
          </a:xfrm>
          <a:prstGeom prst="rect">
            <a:avLst/>
          </a:prstGeom>
        </p:spPr>
      </p:pic>
      <p:pic>
        <p:nvPicPr>
          <p:cNvPr id="2"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19485" y="1402461"/>
            <a:ext cx="4305030" cy="1752291"/>
          </a:xfrm>
          <a:prstGeom prst="rect">
            <a:avLst/>
          </a:prstGeom>
        </p:spPr>
      </p:pic>
      <p:pic>
        <p:nvPicPr>
          <p:cNvPr id="12" name="嘉芙姐姐、嘉芙姐姐儿童合唱团 - 蔬菜好味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24747" y="7152092"/>
            <a:ext cx="457200" cy="533400"/>
          </a:xfrm>
          <a:prstGeom prst="rect">
            <a:avLst/>
          </a:prstGeom>
        </p:spPr>
      </p:pic>
      <p:sp>
        <p:nvSpPr>
          <p:cNvPr id="14" name="Rectangle 13"/>
          <p:cNvSpPr/>
          <p:nvPr/>
        </p:nvSpPr>
        <p:spPr>
          <a:xfrm>
            <a:off x="2733195" y="3230385"/>
            <a:ext cx="3677610" cy="923330"/>
          </a:xfrm>
          <a:prstGeom prst="rect">
            <a:avLst/>
          </a:prstGeom>
          <a:noFill/>
        </p:spPr>
        <p:txBody>
          <a:bodyPr wrap="none" lIns="91440" tIns="45720" rIns="91440" bIns="45720">
            <a:spAutoFit/>
          </a:bodyPr>
          <a:lstStyle/>
          <a:p>
            <a:pPr algn="ctr"/>
            <a:r>
              <a:rPr lang="en-US" sz="5400" b="1" cap="none" spc="0" dirty="0" err="1">
                <a:ln w="22225">
                  <a:solidFill>
                    <a:schemeClr val="accent2"/>
                  </a:solidFill>
                  <a:prstDash val="solid"/>
                </a:ln>
                <a:solidFill>
                  <a:schemeClr val="accent2">
                    <a:lumMod val="40000"/>
                    <a:lumOff val="60000"/>
                  </a:schemeClr>
                </a:solidFill>
                <a:effectLst/>
              </a:rPr>
              <a:t>Khởi</a:t>
            </a:r>
            <a:r>
              <a:rPr lang="en-US" sz="5400" b="1" cap="none" spc="0" dirty="0">
                <a:ln w="22225">
                  <a:solidFill>
                    <a:schemeClr val="accent2"/>
                  </a:solidFill>
                  <a:prstDash val="solid"/>
                </a:ln>
                <a:solidFill>
                  <a:schemeClr val="accent2">
                    <a:lumMod val="40000"/>
                    <a:lumOff val="60000"/>
                  </a:schemeClr>
                </a:solidFill>
                <a:effectLst/>
              </a:rPr>
              <a:t> </a:t>
            </a:r>
            <a:r>
              <a:rPr lang="en-US" sz="5400" b="1" cap="none" spc="0" dirty="0" err="1">
                <a:ln w="22225">
                  <a:solidFill>
                    <a:schemeClr val="accent2"/>
                  </a:solidFill>
                  <a:prstDash val="solid"/>
                </a:ln>
                <a:solidFill>
                  <a:schemeClr val="accent2">
                    <a:lumMod val="40000"/>
                    <a:lumOff val="60000"/>
                  </a:schemeClr>
                </a:solidFill>
                <a:effectLst/>
              </a:rPr>
              <a:t>động</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59180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7" presetClass="entr" presetSubtype="0" fill="hold" nodeType="afterEffect">
                                  <p:stCondLst>
                                    <p:cond delay="30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par>
                          <p:cTn id="35" fill="hold">
                            <p:stCondLst>
                              <p:cond delay="2800"/>
                            </p:stCondLst>
                            <p:childTnLst>
                              <p:par>
                                <p:cTn id="36" presetID="50" presetClass="entr" presetSubtype="0" decel="10000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1000" fill="hold"/>
                                        <p:tgtEl>
                                          <p:spTgt spid="2"/>
                                        </p:tgtEl>
                                        <p:attrNameLst>
                                          <p:attrName>ppt_w</p:attrName>
                                        </p:attrNameLst>
                                      </p:cBhvr>
                                      <p:tavLst>
                                        <p:tav tm="0">
                                          <p:val>
                                            <p:strVal val="#ppt_w+.3"/>
                                          </p:val>
                                        </p:tav>
                                        <p:tav tm="100000">
                                          <p:val>
                                            <p:strVal val="#ppt_w"/>
                                          </p:val>
                                        </p:tav>
                                      </p:tavLst>
                                    </p:anim>
                                    <p:anim calcmode="lin" valueType="num">
                                      <p:cBhvr>
                                        <p:cTn id="39" dur="1000" fill="hold"/>
                                        <p:tgtEl>
                                          <p:spTgt spid="2"/>
                                        </p:tgtEl>
                                        <p:attrNameLst>
                                          <p:attrName>ppt_h</p:attrName>
                                        </p:attrNameLst>
                                      </p:cBhvr>
                                      <p:tavLst>
                                        <p:tav tm="0">
                                          <p:val>
                                            <p:strVal val="#ppt_h"/>
                                          </p:val>
                                        </p:tav>
                                        <p:tav tm="100000">
                                          <p:val>
                                            <p:strVal val="#ppt_h"/>
                                          </p:val>
                                        </p:tav>
                                      </p:tavLst>
                                    </p:anim>
                                    <p:animEffect transition="in" filter="fade">
                                      <p:cBhvr>
                                        <p:cTn id="40" dur="10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iterate type="lt">
                                    <p:tmPct val="0"/>
                                  </p:iterate>
                                  <p:childTnLst>
                                    <p:set>
                                      <p:cBhvr>
                                        <p:cTn id="44" dur="1" fill="hold">
                                          <p:stCondLst>
                                            <p:cond delay="0"/>
                                          </p:stCondLst>
                                        </p:cTn>
                                        <p:tgtEl>
                                          <p:spTgt spid="14"/>
                                        </p:tgtEl>
                                        <p:attrNameLst>
                                          <p:attrName>style.visibility</p:attrName>
                                        </p:attrNameLst>
                                      </p:cBhvr>
                                      <p:to>
                                        <p:strVal val="visible"/>
                                      </p:to>
                                    </p:set>
                                    <p:animEffect transition="in" filter="randombar(horizontal)">
                                      <p:cBhvr>
                                        <p:cTn id="45" dur="500"/>
                                        <p:tgtEl>
                                          <p:spTgt spid="14"/>
                                        </p:tgtEl>
                                      </p:cBhvr>
                                    </p:animEffect>
                                  </p:childTnLst>
                                </p:cTn>
                              </p:par>
                              <p:par>
                                <p:cTn id="46" presetID="34" presetClass="emph" presetSubtype="0" fill="hold" grpId="1" nodeType="withEffect">
                                  <p:stCondLst>
                                    <p:cond delay="0"/>
                                  </p:stCondLst>
                                  <p:iterate type="lt">
                                    <p:tmPct val="10000"/>
                                  </p:iterate>
                                  <p:childTnLst>
                                    <p:animMotion origin="layout" path="M 0 4.07407E-6 L 0 -0.07223 " pathEditMode="relative" rAng="0" ptsTypes="AA">
                                      <p:cBhvr>
                                        <p:cTn id="47" dur="250" accel="50000" decel="50000" autoRev="1" fill="hold">
                                          <p:stCondLst>
                                            <p:cond delay="0"/>
                                          </p:stCondLst>
                                        </p:cTn>
                                        <p:tgtEl>
                                          <p:spTgt spid="14"/>
                                        </p:tgtEl>
                                        <p:attrNameLst>
                                          <p:attrName>ppt_x</p:attrName>
                                          <p:attrName>ppt_y</p:attrName>
                                        </p:attrNameLst>
                                      </p:cBhvr>
                                      <p:rCtr x="0" y="-3611"/>
                                    </p:animMotion>
                                    <p:animRot by="1500000">
                                      <p:cBhvr>
                                        <p:cTn id="48" dur="125" fill="hold">
                                          <p:stCondLst>
                                            <p:cond delay="0"/>
                                          </p:stCondLst>
                                        </p:cTn>
                                        <p:tgtEl>
                                          <p:spTgt spid="14"/>
                                        </p:tgtEl>
                                        <p:attrNameLst>
                                          <p:attrName>r</p:attrName>
                                        </p:attrNameLst>
                                      </p:cBhvr>
                                    </p:animRot>
                                    <p:animRot by="-1500000">
                                      <p:cBhvr>
                                        <p:cTn id="49" dur="125" fill="hold">
                                          <p:stCondLst>
                                            <p:cond delay="125"/>
                                          </p:stCondLst>
                                        </p:cTn>
                                        <p:tgtEl>
                                          <p:spTgt spid="14"/>
                                        </p:tgtEl>
                                        <p:attrNameLst>
                                          <p:attrName>r</p:attrName>
                                        </p:attrNameLst>
                                      </p:cBhvr>
                                    </p:animRot>
                                    <p:animRot by="-1500000">
                                      <p:cBhvr>
                                        <p:cTn id="50" dur="125" fill="hold">
                                          <p:stCondLst>
                                            <p:cond delay="250"/>
                                          </p:stCondLst>
                                        </p:cTn>
                                        <p:tgtEl>
                                          <p:spTgt spid="14"/>
                                        </p:tgtEl>
                                        <p:attrNameLst>
                                          <p:attrName>r</p:attrName>
                                        </p:attrNameLst>
                                      </p:cBhvr>
                                    </p:animRot>
                                    <p:animRot by="1500000">
                                      <p:cBhvr>
                                        <p:cTn id="51"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hold" display="0">
                  <p:stCondLst>
                    <p:cond delay="indefinite"/>
                  </p:stCondLst>
                  <p:endCondLst>
                    <p:cond evt="onStopAudio" delay="0">
                      <p:tgtEl>
                        <p:sldTgt/>
                      </p:tgtEl>
                    </p:cond>
                  </p:endCondLst>
                </p:cTn>
                <p:tgtEl>
                  <p:spTgt spid="12"/>
                </p:tgtEl>
              </p:cMediaNode>
            </p:audio>
          </p:childTnLst>
        </p:cTn>
      </p:par>
    </p:tnLst>
    <p:bldLst>
      <p:bldP spid="14" grpId="0"/>
      <p:bldP spid="14" grpId="1"/>
    </p:bldLst>
  </p:timing>
  <p:extLst>
    <p:ext uri="{E180D4A7-C9FB-4DFB-919C-405C955672EB}">
      <p14:showEvtLst xmlns:p14="http://schemas.microsoft.com/office/powerpoint/2010/main">
        <p14:playEvt time="0" objId="1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900" y="4137025"/>
            <a:ext cx="3378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132324" y="1294679"/>
            <a:ext cx="4034708" cy="2677656"/>
          </a:xfrm>
          <a:prstGeom prst="rect">
            <a:avLst/>
          </a:prstGeom>
          <a:solidFill>
            <a:srgbClr val="FFCCFF"/>
          </a:solidFill>
          <a:ln w="9525">
            <a:solidFill>
              <a:srgbClr val="00FF99"/>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dirty="0">
                <a:solidFill>
                  <a:srgbClr val="0033CC"/>
                </a:solidFill>
                <a:latin typeface="Times New Roman" panose="02020603050405020304" pitchFamily="18" charset="0"/>
                <a:cs typeface="Times New Roman" panose="02020603050405020304" pitchFamily="18" charset="0"/>
              </a:rPr>
              <a:t>Ở </a:t>
            </a:r>
            <a:r>
              <a:rPr lang="en-US" altLang="en-US" sz="2400" b="1" dirty="0" err="1">
                <a:solidFill>
                  <a:srgbClr val="0033CC"/>
                </a:solidFill>
                <a:latin typeface="Times New Roman" panose="02020603050405020304" pitchFamily="18" charset="0"/>
                <a:cs typeface="Times New Roman" panose="02020603050405020304" pitchFamily="18" charset="0"/>
              </a:rPr>
              <a:t>Việt</a:t>
            </a:r>
            <a:r>
              <a:rPr lang="en-US" altLang="en-US" sz="2400" b="1" dirty="0">
                <a:solidFill>
                  <a:srgbClr val="0033CC"/>
                </a:solidFill>
                <a:latin typeface="Times New Roman" panose="02020603050405020304" pitchFamily="18" charset="0"/>
                <a:cs typeface="Times New Roman" panose="02020603050405020304" pitchFamily="18" charset="0"/>
              </a:rPr>
              <a:t> Nam, </a:t>
            </a:r>
            <a:r>
              <a:rPr lang="en-US" altLang="en-US" sz="2400" b="1" dirty="0" err="1">
                <a:solidFill>
                  <a:srgbClr val="0033CC"/>
                </a:solidFill>
                <a:latin typeface="Times New Roman" panose="02020603050405020304" pitchFamily="18" charset="0"/>
                <a:cs typeface="Times New Roman" panose="02020603050405020304" pitchFamily="18" charset="0"/>
              </a:rPr>
              <a:t>tính</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đến</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năm</a:t>
            </a:r>
            <a:r>
              <a:rPr lang="en-US" altLang="en-US" sz="2400" b="1" dirty="0">
                <a:solidFill>
                  <a:srgbClr val="0033CC"/>
                </a:solidFill>
                <a:latin typeface="Times New Roman" panose="02020603050405020304" pitchFamily="18" charset="0"/>
                <a:cs typeface="Times New Roman" panose="02020603050405020304" pitchFamily="18" charset="0"/>
              </a:rPr>
              <a:t> 2020, </a:t>
            </a:r>
            <a:r>
              <a:rPr lang="en-US" altLang="en-US" sz="2400" b="1" dirty="0" err="1">
                <a:solidFill>
                  <a:srgbClr val="0033CC"/>
                </a:solidFill>
                <a:latin typeface="Times New Roman" panose="02020603050405020304" pitchFamily="18" charset="0"/>
                <a:cs typeface="Times New Roman" panose="02020603050405020304" pitchFamily="18" charset="0"/>
              </a:rPr>
              <a:t>tỉ</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lệ</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thừa</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cân</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béo</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phì</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của</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trẻ</a:t>
            </a:r>
            <a:r>
              <a:rPr lang="en-US" altLang="en-US" sz="2400" b="1" dirty="0">
                <a:solidFill>
                  <a:srgbClr val="0033CC"/>
                </a:solidFill>
                <a:latin typeface="Times New Roman" panose="02020603050405020304" pitchFamily="18" charset="0"/>
                <a:cs typeface="Times New Roman" panose="02020603050405020304" pitchFamily="18" charset="0"/>
              </a:rPr>
              <a:t> ở </a:t>
            </a:r>
            <a:r>
              <a:rPr lang="en-US" altLang="en-US" sz="2400" b="1" dirty="0" err="1">
                <a:solidFill>
                  <a:srgbClr val="0033CC"/>
                </a:solidFill>
                <a:latin typeface="Times New Roman" panose="02020603050405020304" pitchFamily="18" charset="0"/>
                <a:cs typeface="Times New Roman" panose="02020603050405020304" pitchFamily="18" charset="0"/>
              </a:rPr>
              <a:t>khu</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vực</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thành</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thị</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là</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26,8%</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nông</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thôn</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là</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18,3%</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và</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vùng</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núi</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là</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6,9%</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Riêng</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Hà</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Nội</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tỉ</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lệ</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trẻ</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béo</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phì</a:t>
            </a:r>
            <a:r>
              <a:rPr lang="en-US" altLang="en-US" sz="2400" b="1" dirty="0">
                <a:solidFill>
                  <a:srgbClr val="0033CC"/>
                </a:solidFill>
                <a:latin typeface="Times New Roman" panose="02020603050405020304" pitchFamily="18" charset="0"/>
                <a:cs typeface="Times New Roman" panose="02020603050405020304" pitchFamily="18" charset="0"/>
              </a:rPr>
              <a:t> ở </a:t>
            </a:r>
            <a:r>
              <a:rPr lang="en-US" altLang="en-US" sz="2400" b="1" dirty="0" err="1">
                <a:solidFill>
                  <a:srgbClr val="0033CC"/>
                </a:solidFill>
                <a:latin typeface="Times New Roman" panose="02020603050405020304" pitchFamily="18" charset="0"/>
                <a:cs typeface="Times New Roman" panose="02020603050405020304" pitchFamily="18" charset="0"/>
              </a:rPr>
              <a:t>nội</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thành</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vượt</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41%</a:t>
            </a:r>
          </a:p>
        </p:txBody>
      </p:sp>
      <p:sp>
        <p:nvSpPr>
          <p:cNvPr id="9" name="TextBox 8"/>
          <p:cNvSpPr txBox="1"/>
          <p:nvPr/>
        </p:nvSpPr>
        <p:spPr>
          <a:xfrm>
            <a:off x="5439287" y="1868653"/>
            <a:ext cx="3738716" cy="1938992"/>
          </a:xfrm>
          <a:prstGeom prst="rect">
            <a:avLst/>
          </a:prstGeom>
          <a:solidFill>
            <a:schemeClr val="accent3">
              <a:lumMod val="95000"/>
            </a:schemeClr>
          </a:solidFill>
          <a:ln>
            <a:solidFill>
              <a:srgbClr val="FF0066"/>
            </a:solidFill>
          </a:ln>
        </p:spPr>
        <p:txBody>
          <a:bodyPr wrap="square">
            <a:spAutoFit/>
          </a:bodyPr>
          <a:lstStyle/>
          <a:p>
            <a:pPr algn="just">
              <a:defRPr/>
            </a:pPr>
            <a:r>
              <a:rPr lang="en-US" sz="2400" b="1" dirty="0" err="1">
                <a:solidFill>
                  <a:srgbClr val="002060"/>
                </a:solidFill>
                <a:latin typeface="Times New Roman" pitchFamily="18" charset="0"/>
                <a:cs typeface="Times New Roman" pitchFamily="18" charset="0"/>
              </a:rPr>
              <a:t>Ước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tính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đến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tháng</a:t>
            </a:r>
            <a:r>
              <a:rPr lang="en-US" sz="2400" b="1" dirty="0">
                <a:solidFill>
                  <a:srgbClr val="002060"/>
                </a:solidFill>
                <a:latin typeface="Times New Roman" pitchFamily="18" charset="0"/>
                <a:cs typeface="Times New Roman" pitchFamily="18" charset="0"/>
              </a:rPr>
              <a:t> 3/2020, </a:t>
            </a:r>
            <a:r>
              <a:rPr lang="en-US" sz="2400" b="1" dirty="0" err="1">
                <a:solidFill>
                  <a:srgbClr val="002060"/>
                </a:solidFill>
                <a:latin typeface="Times New Roman" pitchFamily="18" charset="0"/>
                <a:cs typeface="Times New Roman" pitchFamily="18" charset="0"/>
              </a:rPr>
              <a:t>toàn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thế</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giới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có</a:t>
            </a:r>
            <a:r>
              <a:rPr lang="en-US" sz="2400" b="1" dirty="0">
                <a:solidFill>
                  <a:srgbClr val="002060"/>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1,9 </a:t>
            </a:r>
            <a:r>
              <a:rPr lang="en-US" sz="2400" b="1" dirty="0" err="1">
                <a:solidFill>
                  <a:srgbClr val="FF0000"/>
                </a:solidFill>
                <a:latin typeface="Times New Roman" pitchFamily="18" charset="0"/>
                <a:cs typeface="Times New Roman" pitchFamily="18" charset="0"/>
              </a:rPr>
              <a:t>tỉ</a:t>
            </a:r>
            <a:r>
              <a:rPr lang="en-US" sz="2400" b="1" dirty="0">
                <a:solidFill>
                  <a:srgbClr val="FF000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người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trong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tình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trạng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bị</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thừa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cân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trong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đó</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có</a:t>
            </a:r>
            <a:r>
              <a:rPr lang="en-US" sz="2400" b="1" dirty="0">
                <a:solidFill>
                  <a:srgbClr val="002060"/>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650 </a:t>
            </a:r>
            <a:r>
              <a:rPr lang="en-US" sz="2400" b="1" dirty="0" err="1">
                <a:solidFill>
                  <a:srgbClr val="FF0000"/>
                </a:solidFill>
                <a:latin typeface="Times New Roman" pitchFamily="18" charset="0"/>
                <a:cs typeface="Times New Roman" pitchFamily="18" charset="0"/>
              </a:rPr>
              <a:t>triệu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người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bị</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béo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phì</a:t>
            </a:r>
            <a:r>
              <a:rPr lang="en-US" sz="2400" b="1" dirty="0">
                <a:solidFill>
                  <a:srgbClr val="002060"/>
                </a:solidFill>
                <a:latin typeface="Times New Roman" pitchFamily="18" charset="0"/>
                <a:cs typeface="Times New Roman" pitchFamily="18" charset="0"/>
              </a:rPr>
              <a:t>.</a:t>
            </a:r>
          </a:p>
        </p:txBody>
      </p:sp>
      <p:cxnSp>
        <p:nvCxnSpPr>
          <p:cNvPr id="12" name="Straight Arrow Connector 11"/>
          <p:cNvCxnSpPr/>
          <p:nvPr/>
        </p:nvCxnSpPr>
        <p:spPr>
          <a:xfrm flipH="1">
            <a:off x="5029200" y="3478264"/>
            <a:ext cx="373626" cy="658761"/>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178809" y="3478264"/>
            <a:ext cx="412750" cy="658761"/>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330038"/>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nodeType="withGroup">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par>
                                <p:cTn id="14" presetID="18" presetClass="entr" presetSubtype="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strips(downRigh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Right)">
                                      <p:cBhvr>
                                        <p:cTn id="21" dur="500"/>
                                        <p:tgtEl>
                                          <p:spTgt spid="9"/>
                                        </p:tgtEl>
                                      </p:cBhvr>
                                    </p:animEffect>
                                  </p:childTnLst>
                                </p:cTn>
                              </p:par>
                              <p:par>
                                <p:cTn id="22" presetID="18" presetClass="entr" presetSubtype="12"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trips(down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4035" name="AutoShape 5"/>
          <p:cNvSpPr>
            <a:spLocks noChangeArrowheads="1"/>
          </p:cNvSpPr>
          <p:nvPr/>
        </p:nvSpPr>
        <p:spPr bwMode="auto">
          <a:xfrm>
            <a:off x="1371600" y="76200"/>
            <a:ext cx="6781800" cy="609600"/>
          </a:xfrm>
          <a:prstGeom prst="horizontalScroll">
            <a:avLst>
              <a:gd name="adj" fmla="val 12500"/>
            </a:avLst>
          </a:prstGeom>
          <a:solidFill>
            <a:srgbClr val="CCFFFF"/>
          </a:solidFill>
          <a:ln w="9525">
            <a:solidFill>
              <a:schemeClr val="tx1"/>
            </a:solidFill>
            <a:round/>
            <a:headEnd/>
            <a:tailEnd/>
          </a:ln>
        </p:spPr>
        <p:txBody>
          <a:bodyPr wrap="none" anchor="ctr"/>
          <a:lstStyle/>
          <a:p>
            <a:pPr algn="ctr"/>
            <a:r>
              <a:rPr lang="en-US" sz="2400" b="1" dirty="0" err="1">
                <a:solidFill>
                  <a:srgbClr val="CC0000"/>
                </a:solidFill>
                <a:latin typeface="Times New Roman" panose="02020603050405020304" pitchFamily="18" charset="0"/>
                <a:cs typeface="Times New Roman" panose="02020603050405020304" pitchFamily="18" charset="0"/>
              </a:rPr>
              <a:t>Hoạt</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động</a:t>
            </a:r>
            <a:r>
              <a:rPr lang="en-US" sz="2400" b="1" dirty="0">
                <a:solidFill>
                  <a:srgbClr val="CC0000"/>
                </a:solidFill>
                <a:latin typeface="Times New Roman" panose="02020603050405020304" pitchFamily="18" charset="0"/>
                <a:cs typeface="Times New Roman" panose="02020603050405020304" pitchFamily="18" charset="0"/>
              </a:rPr>
              <a:t> 4: </a:t>
            </a:r>
            <a:r>
              <a:rPr lang="en-US" sz="2400" b="1" dirty="0" err="1">
                <a:solidFill>
                  <a:srgbClr val="CC0000"/>
                </a:solidFill>
                <a:latin typeface="Times New Roman" panose="02020603050405020304" pitchFamily="18" charset="0"/>
                <a:cs typeface="Times New Roman" panose="02020603050405020304" pitchFamily="18" charset="0"/>
              </a:rPr>
              <a:t>Cách</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đề</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phòng</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bệnh</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béo</a:t>
            </a:r>
            <a:r>
              <a:rPr lang="en-US" sz="2400" b="1" dirty="0">
                <a:solidFill>
                  <a:srgbClr val="CC0000"/>
                </a:solidFill>
                <a:latin typeface="Times New Roman" panose="02020603050405020304" pitchFamily="18" charset="0"/>
                <a:cs typeface="Times New Roman" panose="02020603050405020304" pitchFamily="18" charset="0"/>
              </a:rPr>
              <a:t> </a:t>
            </a:r>
            <a:r>
              <a:rPr lang="en-US" sz="2400" b="1" dirty="0" err="1">
                <a:solidFill>
                  <a:srgbClr val="CC0000"/>
                </a:solidFill>
                <a:latin typeface="Times New Roman" panose="02020603050405020304" pitchFamily="18" charset="0"/>
                <a:cs typeface="Times New Roman" panose="02020603050405020304" pitchFamily="18" charset="0"/>
              </a:rPr>
              <a:t>phì</a:t>
            </a:r>
            <a:endParaRPr lang="en-US" sz="2400" b="1" dirty="0">
              <a:solidFill>
                <a:srgbClr val="CC0000"/>
              </a:solidFill>
              <a:latin typeface="Times New Roman" panose="02020603050405020304" pitchFamily="18" charset="0"/>
              <a:cs typeface="Times New Roman" panose="02020603050405020304" pitchFamily="18" charset="0"/>
            </a:endParaRPr>
          </a:p>
        </p:txBody>
      </p:sp>
      <p:pic>
        <p:nvPicPr>
          <p:cNvPr id="14338" name="Picture 2" descr="Thức ăn Nền Hình ảnh | Định dạng hình ảnh HTML,PSD 400219739| vn.lovepik.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587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5"/>
          <p:cNvSpPr>
            <a:spLocks noChangeArrowheads="1"/>
          </p:cNvSpPr>
          <p:nvPr/>
        </p:nvSpPr>
        <p:spPr bwMode="auto">
          <a:xfrm>
            <a:off x="3048000" y="89483"/>
            <a:ext cx="6096000" cy="672517"/>
          </a:xfrm>
          <a:prstGeom prst="horizontalScroll">
            <a:avLst>
              <a:gd name="adj" fmla="val 12500"/>
            </a:avLst>
          </a:prstGeom>
          <a:solidFill>
            <a:srgbClr val="CCFFFF"/>
          </a:solidFill>
          <a:ln w="9525">
            <a:solidFill>
              <a:schemeClr val="tx1"/>
            </a:solidFill>
            <a:round/>
            <a:headEnd/>
            <a:tailEnd/>
          </a:ln>
        </p:spPr>
        <p:txBody>
          <a:bodyPr wrap="none" anchor="ctr"/>
          <a:lstStyle/>
          <a:p>
            <a:pPr algn="ctr"/>
            <a:r>
              <a:rPr lang="en-US" sz="2800" b="1" dirty="0" err="1">
                <a:solidFill>
                  <a:srgbClr val="CC0000"/>
                </a:solidFill>
                <a:latin typeface="Times New Roman" panose="02020603050405020304" pitchFamily="18" charset="0"/>
                <a:cs typeface="Times New Roman" panose="02020603050405020304" pitchFamily="18" charset="0"/>
              </a:rPr>
              <a:t>Hoạt</a:t>
            </a:r>
            <a:r>
              <a:rPr lang="en-US" sz="2800" b="1" dirty="0">
                <a:solidFill>
                  <a:srgbClr val="CC0000"/>
                </a:solidFill>
                <a:latin typeface="Times New Roman" panose="02020603050405020304" pitchFamily="18" charset="0"/>
                <a:cs typeface="Times New Roman" panose="02020603050405020304" pitchFamily="18" charset="0"/>
              </a:rPr>
              <a:t> </a:t>
            </a:r>
            <a:r>
              <a:rPr lang="en-US" sz="2800" b="1" dirty="0" err="1">
                <a:solidFill>
                  <a:srgbClr val="CC0000"/>
                </a:solidFill>
                <a:latin typeface="Times New Roman" panose="02020603050405020304" pitchFamily="18" charset="0"/>
                <a:cs typeface="Times New Roman" panose="02020603050405020304" pitchFamily="18" charset="0"/>
              </a:rPr>
              <a:t>động</a:t>
            </a:r>
            <a:r>
              <a:rPr lang="en-US" sz="2800" b="1" dirty="0">
                <a:solidFill>
                  <a:srgbClr val="CC0000"/>
                </a:solidFill>
                <a:latin typeface="Times New Roman" panose="02020603050405020304" pitchFamily="18" charset="0"/>
                <a:cs typeface="Times New Roman" panose="02020603050405020304" pitchFamily="18" charset="0"/>
              </a:rPr>
              <a:t> 4: </a:t>
            </a:r>
            <a:r>
              <a:rPr lang="en-US" sz="2800" b="1" dirty="0" err="1">
                <a:solidFill>
                  <a:srgbClr val="CC0000"/>
                </a:solidFill>
                <a:latin typeface="Times New Roman" panose="02020603050405020304" pitchFamily="18" charset="0"/>
                <a:cs typeface="Times New Roman" panose="02020603050405020304" pitchFamily="18" charset="0"/>
              </a:rPr>
              <a:t>Cách</a:t>
            </a:r>
            <a:r>
              <a:rPr lang="en-US" sz="2800" b="1" dirty="0">
                <a:solidFill>
                  <a:srgbClr val="CC0000"/>
                </a:solidFill>
                <a:latin typeface="Times New Roman" panose="02020603050405020304" pitchFamily="18" charset="0"/>
                <a:cs typeface="Times New Roman" panose="02020603050405020304" pitchFamily="18" charset="0"/>
              </a:rPr>
              <a:t> </a:t>
            </a:r>
            <a:r>
              <a:rPr lang="en-US" sz="2800" b="1" dirty="0" err="1">
                <a:solidFill>
                  <a:srgbClr val="CC0000"/>
                </a:solidFill>
                <a:latin typeface="Times New Roman" panose="02020603050405020304" pitchFamily="18" charset="0"/>
                <a:cs typeface="Times New Roman" panose="02020603050405020304" pitchFamily="18" charset="0"/>
              </a:rPr>
              <a:t>phòng</a:t>
            </a:r>
            <a:r>
              <a:rPr lang="en-US" sz="2800" b="1" dirty="0">
                <a:solidFill>
                  <a:srgbClr val="CC0000"/>
                </a:solidFill>
                <a:latin typeface="Times New Roman" panose="02020603050405020304" pitchFamily="18" charset="0"/>
                <a:cs typeface="Times New Roman" panose="02020603050405020304" pitchFamily="18" charset="0"/>
              </a:rPr>
              <a:t> </a:t>
            </a:r>
            <a:r>
              <a:rPr lang="en-US" sz="2800" b="1" dirty="0" err="1">
                <a:solidFill>
                  <a:srgbClr val="CC0000"/>
                </a:solidFill>
                <a:latin typeface="Times New Roman" panose="02020603050405020304" pitchFamily="18" charset="0"/>
                <a:cs typeface="Times New Roman" panose="02020603050405020304" pitchFamily="18" charset="0"/>
              </a:rPr>
              <a:t>bệnh</a:t>
            </a:r>
            <a:r>
              <a:rPr lang="en-US" sz="2800" b="1" dirty="0">
                <a:solidFill>
                  <a:srgbClr val="CC0000"/>
                </a:solidFill>
                <a:latin typeface="Times New Roman" panose="02020603050405020304" pitchFamily="18" charset="0"/>
                <a:cs typeface="Times New Roman" panose="02020603050405020304" pitchFamily="18" charset="0"/>
              </a:rPr>
              <a:t> </a:t>
            </a:r>
            <a:r>
              <a:rPr lang="en-US" sz="2800" b="1" dirty="0" err="1">
                <a:solidFill>
                  <a:srgbClr val="CC0000"/>
                </a:solidFill>
                <a:latin typeface="Times New Roman" panose="02020603050405020304" pitchFamily="18" charset="0"/>
                <a:cs typeface="Times New Roman" panose="02020603050405020304" pitchFamily="18" charset="0"/>
              </a:rPr>
              <a:t>béo</a:t>
            </a:r>
            <a:r>
              <a:rPr lang="en-US" sz="2800" b="1" dirty="0">
                <a:solidFill>
                  <a:srgbClr val="CC0000"/>
                </a:solidFill>
                <a:latin typeface="Times New Roman" panose="02020603050405020304" pitchFamily="18" charset="0"/>
                <a:cs typeface="Times New Roman" panose="02020603050405020304" pitchFamily="18" charset="0"/>
              </a:rPr>
              <a:t> </a:t>
            </a:r>
            <a:r>
              <a:rPr lang="en-US" sz="2800" b="1" dirty="0" err="1">
                <a:solidFill>
                  <a:srgbClr val="CC0000"/>
                </a:solidFill>
                <a:latin typeface="Times New Roman" panose="02020603050405020304" pitchFamily="18" charset="0"/>
                <a:cs typeface="Times New Roman" panose="02020603050405020304" pitchFamily="18" charset="0"/>
              </a:rPr>
              <a:t>phì</a:t>
            </a:r>
            <a:endParaRPr lang="en-US" sz="2800" b="1" dirty="0">
              <a:solidFill>
                <a:srgbClr val="CC0000"/>
              </a:solidFill>
              <a:latin typeface="Times New Roman" panose="02020603050405020304" pitchFamily="18" charset="0"/>
              <a:cs typeface="Times New Roman" panose="02020603050405020304" pitchFamily="18" charset="0"/>
            </a:endParaRPr>
          </a:p>
        </p:txBody>
      </p:sp>
      <p:sp>
        <p:nvSpPr>
          <p:cNvPr id="2" name="Cloud Callout 1"/>
          <p:cNvSpPr/>
          <p:nvPr/>
        </p:nvSpPr>
        <p:spPr>
          <a:xfrm>
            <a:off x="1752600" y="1580606"/>
            <a:ext cx="5867400" cy="337239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latin typeface="Segoe Print" panose="02000600000000000000" pitchFamily="2" charset="0"/>
              </a:rPr>
              <a:t>Cần</a:t>
            </a:r>
            <a:r>
              <a:rPr lang="en-US" sz="4000" dirty="0">
                <a:solidFill>
                  <a:srgbClr val="FF0000"/>
                </a:solidFill>
                <a:latin typeface="Segoe Print" panose="02000600000000000000" pitchFamily="2" charset="0"/>
              </a:rPr>
              <a:t> </a:t>
            </a:r>
            <a:r>
              <a:rPr lang="en-US" sz="4000" dirty="0" err="1">
                <a:solidFill>
                  <a:srgbClr val="FF0000"/>
                </a:solidFill>
                <a:latin typeface="Segoe Print" panose="02000600000000000000" pitchFamily="2" charset="0"/>
              </a:rPr>
              <a:t>làm</a:t>
            </a:r>
            <a:r>
              <a:rPr lang="en-US" sz="4000" dirty="0">
                <a:solidFill>
                  <a:srgbClr val="FF0000"/>
                </a:solidFill>
                <a:latin typeface="Segoe Print" panose="02000600000000000000" pitchFamily="2" charset="0"/>
              </a:rPr>
              <a:t> </a:t>
            </a:r>
            <a:r>
              <a:rPr lang="en-US" sz="4000" dirty="0" err="1">
                <a:solidFill>
                  <a:srgbClr val="FF0000"/>
                </a:solidFill>
                <a:latin typeface="Segoe Print" panose="02000600000000000000" pitchFamily="2" charset="0"/>
              </a:rPr>
              <a:t>gì</a:t>
            </a:r>
            <a:r>
              <a:rPr lang="en-US" sz="4000" dirty="0">
                <a:solidFill>
                  <a:srgbClr val="FF0000"/>
                </a:solidFill>
                <a:latin typeface="Segoe Print" panose="02000600000000000000" pitchFamily="2" charset="0"/>
              </a:rPr>
              <a:t> </a:t>
            </a:r>
            <a:r>
              <a:rPr lang="en-US" sz="4000" dirty="0" err="1">
                <a:solidFill>
                  <a:srgbClr val="FF0000"/>
                </a:solidFill>
                <a:latin typeface="Segoe Print" panose="02000600000000000000" pitchFamily="2" charset="0"/>
              </a:rPr>
              <a:t>để</a:t>
            </a:r>
            <a:r>
              <a:rPr lang="en-US" sz="4000" dirty="0">
                <a:solidFill>
                  <a:srgbClr val="FF0000"/>
                </a:solidFill>
                <a:latin typeface="Segoe Print" panose="02000600000000000000" pitchFamily="2" charset="0"/>
              </a:rPr>
              <a:t> </a:t>
            </a:r>
            <a:r>
              <a:rPr lang="en-US" sz="4000" dirty="0" err="1">
                <a:solidFill>
                  <a:srgbClr val="FF0000"/>
                </a:solidFill>
                <a:latin typeface="Segoe Print" panose="02000600000000000000" pitchFamily="2" charset="0"/>
              </a:rPr>
              <a:t>phòng</a:t>
            </a:r>
            <a:r>
              <a:rPr lang="en-US" sz="4000" dirty="0">
                <a:solidFill>
                  <a:srgbClr val="FF0000"/>
                </a:solidFill>
                <a:latin typeface="Segoe Print" panose="02000600000000000000" pitchFamily="2" charset="0"/>
              </a:rPr>
              <a:t> </a:t>
            </a:r>
            <a:r>
              <a:rPr lang="en-US" sz="4000" dirty="0" err="1">
                <a:solidFill>
                  <a:srgbClr val="FF0000"/>
                </a:solidFill>
                <a:latin typeface="Segoe Print" panose="02000600000000000000" pitchFamily="2" charset="0"/>
              </a:rPr>
              <a:t>bệnh</a:t>
            </a:r>
            <a:r>
              <a:rPr lang="en-US" sz="4000" dirty="0">
                <a:solidFill>
                  <a:srgbClr val="FF0000"/>
                </a:solidFill>
                <a:latin typeface="Segoe Print" panose="02000600000000000000" pitchFamily="2" charset="0"/>
              </a:rPr>
              <a:t> </a:t>
            </a:r>
            <a:r>
              <a:rPr lang="en-US" sz="4000" dirty="0" err="1">
                <a:solidFill>
                  <a:srgbClr val="FF0000"/>
                </a:solidFill>
                <a:latin typeface="Segoe Print" panose="02000600000000000000" pitchFamily="2" charset="0"/>
              </a:rPr>
              <a:t>béo</a:t>
            </a:r>
            <a:r>
              <a:rPr lang="en-US" sz="4000" dirty="0">
                <a:solidFill>
                  <a:srgbClr val="FF0000"/>
                </a:solidFill>
                <a:latin typeface="Segoe Print" panose="02000600000000000000" pitchFamily="2" charset="0"/>
              </a:rPr>
              <a:t> </a:t>
            </a:r>
            <a:r>
              <a:rPr lang="en-US" sz="4000" dirty="0" err="1">
                <a:solidFill>
                  <a:srgbClr val="FF0000"/>
                </a:solidFill>
                <a:latin typeface="Segoe Print" panose="02000600000000000000" pitchFamily="2" charset="0"/>
              </a:rPr>
              <a:t>phì</a:t>
            </a:r>
            <a:r>
              <a:rPr lang="en-US" sz="4000" dirty="0">
                <a:solidFill>
                  <a:srgbClr val="FF0000"/>
                </a:solidFill>
                <a:latin typeface="Segoe Print" panose="02000600000000000000" pitchFamily="2" charset="0"/>
              </a:rPr>
              <a:t>?</a:t>
            </a:r>
          </a:p>
        </p:txBody>
      </p:sp>
      <p:pic>
        <p:nvPicPr>
          <p:cNvPr id="14346" name="Picture 10" descr="Hình ảnh Phim Hoạt Hình Trẻ Em Dễ Thương Thể Thao Ngoài Trời Yếu Tố Cảnh  Thể Dục, Clipart Trẻ Em, Hoạt Hình, đáng Yêu Vector và PNG với nền trong  suốt"/>
          <p:cNvPicPr>
            <a:picLocks noChangeAspect="1" noChangeArrowheads="1"/>
          </p:cNvPicPr>
          <p:nvPr/>
        </p:nvPicPr>
        <p:blipFill rotWithShape="1">
          <a:blip r:embed="rId4">
            <a:extLst>
              <a:ext uri="{28A0092B-C50C-407E-A947-70E740481C1C}">
                <a14:useLocalDpi xmlns:a14="http://schemas.microsoft.com/office/drawing/2010/main" val="0"/>
              </a:ext>
            </a:extLst>
          </a:blip>
          <a:srcRect l="3698" t="36721" r="51302" b="34307"/>
          <a:stretch/>
        </p:blipFill>
        <p:spPr bwMode="auto">
          <a:xfrm>
            <a:off x="174737" y="4235392"/>
            <a:ext cx="3108829"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Hình ảnh Phim Hoạt Hình Trẻ Em Dễ Thương Thể Thao Ngoài Trời Yếu Tố Cảnh  Thể Dục, Clipart Trẻ Em, Hoạt Hình, đáng Yêu Vector và PNG với nền trong  suốt"/>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5260" r="5000" b="65640"/>
          <a:stretch/>
        </p:blipFill>
        <p:spPr bwMode="auto">
          <a:xfrm>
            <a:off x="195010" y="1504406"/>
            <a:ext cx="3108829"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Hình ảnh Phim Hoạt Hình Trẻ Em Dễ Thương Thể Thao Ngoài Trời Yếu Tố Cảnh  Thể Dục, Clipart Trẻ Em, Hoạt Hình, đáng Yêu Vector và PNG với nền trong  suốt"/>
          <p:cNvPicPr>
            <a:picLocks noChangeAspect="1" noChangeArrowheads="1"/>
          </p:cNvPicPr>
          <p:nvPr/>
        </p:nvPicPr>
        <p:blipFill rotWithShape="1">
          <a:blip r:embed="rId4">
            <a:extLst>
              <a:ext uri="{28A0092B-C50C-407E-A947-70E740481C1C}">
                <a14:useLocalDpi xmlns:a14="http://schemas.microsoft.com/office/drawing/2010/main" val="0"/>
              </a:ext>
            </a:extLst>
          </a:blip>
          <a:srcRect l="51198" t="67563" b="4400"/>
          <a:stretch/>
        </p:blipFill>
        <p:spPr bwMode="auto">
          <a:xfrm>
            <a:off x="3305427" y="1504406"/>
            <a:ext cx="3112004"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Hình ảnh Phim Hoạt Hình Trẻ Em Dễ Thương Thể Thao Ngoài Trời Yếu Tố Cảnh  Thể Dục, Clipart Trẻ Em, Hoạt Hình, đáng Yêu Vector và PNG với nền trong  suốt"/>
          <p:cNvPicPr>
            <a:picLocks noChangeAspect="1" noChangeArrowheads="1"/>
          </p:cNvPicPr>
          <p:nvPr/>
        </p:nvPicPr>
        <p:blipFill rotWithShape="1">
          <a:blip r:embed="rId4">
            <a:extLst>
              <a:ext uri="{28A0092B-C50C-407E-A947-70E740481C1C}">
                <a14:useLocalDpi xmlns:a14="http://schemas.microsoft.com/office/drawing/2010/main" val="0"/>
              </a:ext>
            </a:extLst>
          </a:blip>
          <a:srcRect l="1198" t="4946" r="50052" b="66082"/>
          <a:stretch/>
        </p:blipFill>
        <p:spPr bwMode="auto">
          <a:xfrm>
            <a:off x="3283566" y="4235392"/>
            <a:ext cx="3115179" cy="2514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77580" y="1704965"/>
            <a:ext cx="2419588" cy="3416320"/>
          </a:xfrm>
          <a:prstGeom prst="rect">
            <a:avLst/>
          </a:prstGeom>
          <a:noFill/>
        </p:spPr>
        <p:txBody>
          <a:bodyPr wrap="square" rtlCol="0">
            <a:spAutoFit/>
          </a:bodyPr>
          <a:lstStyle/>
          <a:p>
            <a:r>
              <a:rPr lang="en-US" sz="3600" dirty="0" err="1">
                <a:latin typeface="Segoe Print" panose="02000600000000000000" pitchFamily="2" charset="0"/>
                <a:ea typeface="Verdana" panose="020B0604030504040204" pitchFamily="34" charset="0"/>
                <a:cs typeface="Open Sans Extrabold" panose="020B0906030804020204" pitchFamily="34" charset="0"/>
              </a:rPr>
              <a:t>Thường</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xuyên</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vận</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động</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luyện</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tập</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thể</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dục</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thể</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thao</a:t>
            </a:r>
            <a:endParaRPr lang="en-US" sz="3600" dirty="0">
              <a:latin typeface="Segoe Print" panose="02000600000000000000" pitchFamily="2" charset="0"/>
              <a:ea typeface="Verdana" panose="020B0604030504040204" pitchFamily="34" charset="0"/>
              <a:cs typeface="Open Sans Extrabold" panose="020B0906030804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2"/>
                                        </p:tgtEl>
                                        <p:attrNameLst>
                                          <p:attrName>ppt_w</p:attrName>
                                        </p:attrNameLst>
                                      </p:cBhvr>
                                      <p:tavLst>
                                        <p:tav tm="0">
                                          <p:val>
                                            <p:strVal val="ppt_w"/>
                                          </p:val>
                                        </p:tav>
                                        <p:tav tm="100000">
                                          <p:val>
                                            <p:fltVal val="0"/>
                                          </p:val>
                                        </p:tav>
                                      </p:tavLst>
                                    </p:anim>
                                    <p:anim calcmode="lin" valueType="num">
                                      <p:cBhvr>
                                        <p:cTn id="21" dur="500"/>
                                        <p:tgtEl>
                                          <p:spTgt spid="2"/>
                                        </p:tgtEl>
                                        <p:attrNameLst>
                                          <p:attrName>ppt_h</p:attrName>
                                        </p:attrNameLst>
                                      </p:cBhvr>
                                      <p:tavLst>
                                        <p:tav tm="0">
                                          <p:val>
                                            <p:strVal val="ppt_h"/>
                                          </p:val>
                                        </p:tav>
                                        <p:tav tm="100000">
                                          <p:val>
                                            <p:fltVal val="0"/>
                                          </p:val>
                                        </p:tav>
                                      </p:tavLst>
                                    </p:anim>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31" presetClass="entr" presetSubtype="0" fill="hold" nodeType="withEffect">
                                  <p:stCondLst>
                                    <p:cond delay="0"/>
                                  </p:stCondLst>
                                  <p:childTnLst>
                                    <p:set>
                                      <p:cBhvr>
                                        <p:cTn id="25" dur="1" fill="hold">
                                          <p:stCondLst>
                                            <p:cond delay="0"/>
                                          </p:stCondLst>
                                        </p:cTn>
                                        <p:tgtEl>
                                          <p:spTgt spid="14348"/>
                                        </p:tgtEl>
                                        <p:attrNameLst>
                                          <p:attrName>style.visibility</p:attrName>
                                        </p:attrNameLst>
                                      </p:cBhvr>
                                      <p:to>
                                        <p:strVal val="visible"/>
                                      </p:to>
                                    </p:set>
                                    <p:anim calcmode="lin" valueType="num">
                                      <p:cBhvr>
                                        <p:cTn id="26" dur="1000" fill="hold"/>
                                        <p:tgtEl>
                                          <p:spTgt spid="14348"/>
                                        </p:tgtEl>
                                        <p:attrNameLst>
                                          <p:attrName>ppt_w</p:attrName>
                                        </p:attrNameLst>
                                      </p:cBhvr>
                                      <p:tavLst>
                                        <p:tav tm="0">
                                          <p:val>
                                            <p:fltVal val="0"/>
                                          </p:val>
                                        </p:tav>
                                        <p:tav tm="100000">
                                          <p:val>
                                            <p:strVal val="#ppt_w"/>
                                          </p:val>
                                        </p:tav>
                                      </p:tavLst>
                                    </p:anim>
                                    <p:anim calcmode="lin" valueType="num">
                                      <p:cBhvr>
                                        <p:cTn id="27" dur="1000" fill="hold"/>
                                        <p:tgtEl>
                                          <p:spTgt spid="14348"/>
                                        </p:tgtEl>
                                        <p:attrNameLst>
                                          <p:attrName>ppt_h</p:attrName>
                                        </p:attrNameLst>
                                      </p:cBhvr>
                                      <p:tavLst>
                                        <p:tav tm="0">
                                          <p:val>
                                            <p:fltVal val="0"/>
                                          </p:val>
                                        </p:tav>
                                        <p:tav tm="100000">
                                          <p:val>
                                            <p:strVal val="#ppt_h"/>
                                          </p:val>
                                        </p:tav>
                                      </p:tavLst>
                                    </p:anim>
                                    <p:anim calcmode="lin" valueType="num">
                                      <p:cBhvr>
                                        <p:cTn id="28" dur="1000" fill="hold"/>
                                        <p:tgtEl>
                                          <p:spTgt spid="14348"/>
                                        </p:tgtEl>
                                        <p:attrNameLst>
                                          <p:attrName>style.rotation</p:attrName>
                                        </p:attrNameLst>
                                      </p:cBhvr>
                                      <p:tavLst>
                                        <p:tav tm="0">
                                          <p:val>
                                            <p:fltVal val="90"/>
                                          </p:val>
                                        </p:tav>
                                        <p:tav tm="100000">
                                          <p:val>
                                            <p:fltVal val="0"/>
                                          </p:val>
                                        </p:tav>
                                      </p:tavLst>
                                    </p:anim>
                                    <p:animEffect transition="in" filter="fade">
                                      <p:cBhvr>
                                        <p:cTn id="29" dur="1000"/>
                                        <p:tgtEl>
                                          <p:spTgt spid="14348"/>
                                        </p:tgtEl>
                                      </p:cBhvr>
                                    </p:animEffect>
                                  </p:childTnLst>
                                </p:cTn>
                              </p:par>
                              <p:par>
                                <p:cTn id="30" presetID="31" presetClass="entr" presetSubtype="0" fill="hold" nodeType="withEffect">
                                  <p:stCondLst>
                                    <p:cond delay="0"/>
                                  </p:stCondLst>
                                  <p:childTnLst>
                                    <p:set>
                                      <p:cBhvr>
                                        <p:cTn id="31" dur="1" fill="hold">
                                          <p:stCondLst>
                                            <p:cond delay="0"/>
                                          </p:stCondLst>
                                        </p:cTn>
                                        <p:tgtEl>
                                          <p:spTgt spid="14350"/>
                                        </p:tgtEl>
                                        <p:attrNameLst>
                                          <p:attrName>style.visibility</p:attrName>
                                        </p:attrNameLst>
                                      </p:cBhvr>
                                      <p:to>
                                        <p:strVal val="visible"/>
                                      </p:to>
                                    </p:set>
                                    <p:anim calcmode="lin" valueType="num">
                                      <p:cBhvr>
                                        <p:cTn id="32" dur="1000" fill="hold"/>
                                        <p:tgtEl>
                                          <p:spTgt spid="14350"/>
                                        </p:tgtEl>
                                        <p:attrNameLst>
                                          <p:attrName>ppt_w</p:attrName>
                                        </p:attrNameLst>
                                      </p:cBhvr>
                                      <p:tavLst>
                                        <p:tav tm="0">
                                          <p:val>
                                            <p:fltVal val="0"/>
                                          </p:val>
                                        </p:tav>
                                        <p:tav tm="100000">
                                          <p:val>
                                            <p:strVal val="#ppt_w"/>
                                          </p:val>
                                        </p:tav>
                                      </p:tavLst>
                                    </p:anim>
                                    <p:anim calcmode="lin" valueType="num">
                                      <p:cBhvr>
                                        <p:cTn id="33" dur="1000" fill="hold"/>
                                        <p:tgtEl>
                                          <p:spTgt spid="14350"/>
                                        </p:tgtEl>
                                        <p:attrNameLst>
                                          <p:attrName>ppt_h</p:attrName>
                                        </p:attrNameLst>
                                      </p:cBhvr>
                                      <p:tavLst>
                                        <p:tav tm="0">
                                          <p:val>
                                            <p:fltVal val="0"/>
                                          </p:val>
                                        </p:tav>
                                        <p:tav tm="100000">
                                          <p:val>
                                            <p:strVal val="#ppt_h"/>
                                          </p:val>
                                        </p:tav>
                                      </p:tavLst>
                                    </p:anim>
                                    <p:anim calcmode="lin" valueType="num">
                                      <p:cBhvr>
                                        <p:cTn id="34" dur="1000" fill="hold"/>
                                        <p:tgtEl>
                                          <p:spTgt spid="14350"/>
                                        </p:tgtEl>
                                        <p:attrNameLst>
                                          <p:attrName>style.rotation</p:attrName>
                                        </p:attrNameLst>
                                      </p:cBhvr>
                                      <p:tavLst>
                                        <p:tav tm="0">
                                          <p:val>
                                            <p:fltVal val="90"/>
                                          </p:val>
                                        </p:tav>
                                        <p:tav tm="100000">
                                          <p:val>
                                            <p:fltVal val="0"/>
                                          </p:val>
                                        </p:tav>
                                      </p:tavLst>
                                    </p:anim>
                                    <p:animEffect transition="in" filter="fade">
                                      <p:cBhvr>
                                        <p:cTn id="35" dur="1000"/>
                                        <p:tgtEl>
                                          <p:spTgt spid="14350"/>
                                        </p:tgtEl>
                                      </p:cBhvr>
                                    </p:animEffect>
                                  </p:childTnLst>
                                </p:cTn>
                              </p:par>
                              <p:par>
                                <p:cTn id="36" presetID="31" presetClass="entr" presetSubtype="0" fill="hold" nodeType="withEffect">
                                  <p:stCondLst>
                                    <p:cond delay="0"/>
                                  </p:stCondLst>
                                  <p:childTnLst>
                                    <p:set>
                                      <p:cBhvr>
                                        <p:cTn id="37" dur="1" fill="hold">
                                          <p:stCondLst>
                                            <p:cond delay="0"/>
                                          </p:stCondLst>
                                        </p:cTn>
                                        <p:tgtEl>
                                          <p:spTgt spid="14346"/>
                                        </p:tgtEl>
                                        <p:attrNameLst>
                                          <p:attrName>style.visibility</p:attrName>
                                        </p:attrNameLst>
                                      </p:cBhvr>
                                      <p:to>
                                        <p:strVal val="visible"/>
                                      </p:to>
                                    </p:set>
                                    <p:anim calcmode="lin" valueType="num">
                                      <p:cBhvr>
                                        <p:cTn id="38" dur="1000" fill="hold"/>
                                        <p:tgtEl>
                                          <p:spTgt spid="14346"/>
                                        </p:tgtEl>
                                        <p:attrNameLst>
                                          <p:attrName>ppt_w</p:attrName>
                                        </p:attrNameLst>
                                      </p:cBhvr>
                                      <p:tavLst>
                                        <p:tav tm="0">
                                          <p:val>
                                            <p:fltVal val="0"/>
                                          </p:val>
                                        </p:tav>
                                        <p:tav tm="100000">
                                          <p:val>
                                            <p:strVal val="#ppt_w"/>
                                          </p:val>
                                        </p:tav>
                                      </p:tavLst>
                                    </p:anim>
                                    <p:anim calcmode="lin" valueType="num">
                                      <p:cBhvr>
                                        <p:cTn id="39" dur="1000" fill="hold"/>
                                        <p:tgtEl>
                                          <p:spTgt spid="14346"/>
                                        </p:tgtEl>
                                        <p:attrNameLst>
                                          <p:attrName>ppt_h</p:attrName>
                                        </p:attrNameLst>
                                      </p:cBhvr>
                                      <p:tavLst>
                                        <p:tav tm="0">
                                          <p:val>
                                            <p:fltVal val="0"/>
                                          </p:val>
                                        </p:tav>
                                        <p:tav tm="100000">
                                          <p:val>
                                            <p:strVal val="#ppt_h"/>
                                          </p:val>
                                        </p:tav>
                                      </p:tavLst>
                                    </p:anim>
                                    <p:anim calcmode="lin" valueType="num">
                                      <p:cBhvr>
                                        <p:cTn id="40" dur="1000" fill="hold"/>
                                        <p:tgtEl>
                                          <p:spTgt spid="14346"/>
                                        </p:tgtEl>
                                        <p:attrNameLst>
                                          <p:attrName>style.rotation</p:attrName>
                                        </p:attrNameLst>
                                      </p:cBhvr>
                                      <p:tavLst>
                                        <p:tav tm="0">
                                          <p:val>
                                            <p:fltVal val="90"/>
                                          </p:val>
                                        </p:tav>
                                        <p:tav tm="100000">
                                          <p:val>
                                            <p:fltVal val="0"/>
                                          </p:val>
                                        </p:tav>
                                      </p:tavLst>
                                    </p:anim>
                                    <p:animEffect transition="in" filter="fade">
                                      <p:cBhvr>
                                        <p:cTn id="41" dur="1000"/>
                                        <p:tgtEl>
                                          <p:spTgt spid="14346"/>
                                        </p:tgtEl>
                                      </p:cBhvr>
                                    </p:animEffect>
                                  </p:childTnLst>
                                </p:cTn>
                              </p:par>
                              <p:par>
                                <p:cTn id="42" presetID="31" presetClass="entr" presetSubtype="0" fill="hold" nodeType="withEffect">
                                  <p:stCondLst>
                                    <p:cond delay="0"/>
                                  </p:stCondLst>
                                  <p:childTnLst>
                                    <p:set>
                                      <p:cBhvr>
                                        <p:cTn id="43" dur="1" fill="hold">
                                          <p:stCondLst>
                                            <p:cond delay="0"/>
                                          </p:stCondLst>
                                        </p:cTn>
                                        <p:tgtEl>
                                          <p:spTgt spid="14352"/>
                                        </p:tgtEl>
                                        <p:attrNameLst>
                                          <p:attrName>style.visibility</p:attrName>
                                        </p:attrNameLst>
                                      </p:cBhvr>
                                      <p:to>
                                        <p:strVal val="visible"/>
                                      </p:to>
                                    </p:set>
                                    <p:anim calcmode="lin" valueType="num">
                                      <p:cBhvr>
                                        <p:cTn id="44" dur="1000" fill="hold"/>
                                        <p:tgtEl>
                                          <p:spTgt spid="14352"/>
                                        </p:tgtEl>
                                        <p:attrNameLst>
                                          <p:attrName>ppt_w</p:attrName>
                                        </p:attrNameLst>
                                      </p:cBhvr>
                                      <p:tavLst>
                                        <p:tav tm="0">
                                          <p:val>
                                            <p:fltVal val="0"/>
                                          </p:val>
                                        </p:tav>
                                        <p:tav tm="100000">
                                          <p:val>
                                            <p:strVal val="#ppt_w"/>
                                          </p:val>
                                        </p:tav>
                                      </p:tavLst>
                                    </p:anim>
                                    <p:anim calcmode="lin" valueType="num">
                                      <p:cBhvr>
                                        <p:cTn id="45" dur="1000" fill="hold"/>
                                        <p:tgtEl>
                                          <p:spTgt spid="14352"/>
                                        </p:tgtEl>
                                        <p:attrNameLst>
                                          <p:attrName>ppt_h</p:attrName>
                                        </p:attrNameLst>
                                      </p:cBhvr>
                                      <p:tavLst>
                                        <p:tav tm="0">
                                          <p:val>
                                            <p:fltVal val="0"/>
                                          </p:val>
                                        </p:tav>
                                        <p:tav tm="100000">
                                          <p:val>
                                            <p:strVal val="#ppt_h"/>
                                          </p:val>
                                        </p:tav>
                                      </p:tavLst>
                                    </p:anim>
                                    <p:anim calcmode="lin" valueType="num">
                                      <p:cBhvr>
                                        <p:cTn id="46" dur="1000" fill="hold"/>
                                        <p:tgtEl>
                                          <p:spTgt spid="14352"/>
                                        </p:tgtEl>
                                        <p:attrNameLst>
                                          <p:attrName>style.rotation</p:attrName>
                                        </p:attrNameLst>
                                      </p:cBhvr>
                                      <p:tavLst>
                                        <p:tav tm="0">
                                          <p:val>
                                            <p:fltVal val="90"/>
                                          </p:val>
                                        </p:tav>
                                        <p:tav tm="100000">
                                          <p:val>
                                            <p:fltVal val="0"/>
                                          </p:val>
                                        </p:tav>
                                      </p:tavLst>
                                    </p:anim>
                                    <p:animEffect transition="in" filter="fade">
                                      <p:cBhvr>
                                        <p:cTn id="47" dur="1000"/>
                                        <p:tgtEl>
                                          <p:spTgt spid="1435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ppt_w</p:attrName>
                                        </p:attrNameLst>
                                      </p:cBhvr>
                                      <p:tavLst>
                                        <p:tav tm="0">
                                          <p:val>
                                            <p:fltVal val="0"/>
                                          </p:val>
                                        </p:tav>
                                        <p:tav tm="100000">
                                          <p:val>
                                            <p:strVal val="#ppt_w"/>
                                          </p:val>
                                        </p:tav>
                                      </p:tavLst>
                                    </p:anim>
                                    <p:anim calcmode="lin" valueType="num">
                                      <p:cBhvr>
                                        <p:cTn id="53" dur="500" fill="hold"/>
                                        <p:tgtEl>
                                          <p:spTgt spid="5"/>
                                        </p:tgtEl>
                                        <p:attrNameLst>
                                          <p:attrName>ppt_h</p:attrName>
                                        </p:attrNameLst>
                                      </p:cBhvr>
                                      <p:tavLst>
                                        <p:tav tm="0">
                                          <p:val>
                                            <p:fltVal val="0"/>
                                          </p:val>
                                        </p:tav>
                                        <p:tav tm="100000">
                                          <p:val>
                                            <p:strVal val="#ppt_h"/>
                                          </p:val>
                                        </p:tav>
                                      </p:tavLst>
                                    </p:anim>
                                    <p:animEffect transition="in" filter="fade">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 grpId="1"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4" name="Picture 4" descr="Hướng dẫn cách chèn hình nền powerpoint đẹp và đơn giản - Tri Thức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Untitled-1-1.jpg"/>
          <p:cNvPicPr>
            <a:picLocks noChangeAspect="1"/>
          </p:cNvPicPr>
          <p:nvPr/>
        </p:nvPicPr>
        <p:blipFill>
          <a:blip r:embed="rId3"/>
          <a:srcRect/>
          <a:stretch>
            <a:fillRect/>
          </a:stretch>
        </p:blipFill>
        <p:spPr bwMode="auto">
          <a:xfrm>
            <a:off x="3199947" y="691337"/>
            <a:ext cx="2730843" cy="2184438"/>
          </a:xfrm>
          <a:prstGeom prst="rect">
            <a:avLst/>
          </a:prstGeom>
          <a:noFill/>
          <a:ln w="9525">
            <a:noFill/>
            <a:miter lim="800000"/>
            <a:headEnd/>
            <a:tailEnd/>
          </a:ln>
        </p:spPr>
      </p:pic>
      <p:pic>
        <p:nvPicPr>
          <p:cNvPr id="7" name="Picture 13"/>
          <p:cNvPicPr>
            <a:picLocks noChangeAspect="1" noChangeArrowheads="1"/>
          </p:cNvPicPr>
          <p:nvPr/>
        </p:nvPicPr>
        <p:blipFill>
          <a:blip r:embed="rId4"/>
          <a:srcRect/>
          <a:stretch>
            <a:fillRect/>
          </a:stretch>
        </p:blipFill>
        <p:spPr bwMode="auto">
          <a:xfrm>
            <a:off x="6039950" y="3273003"/>
            <a:ext cx="2730843" cy="2184438"/>
          </a:xfrm>
          <a:prstGeom prst="rect">
            <a:avLst/>
          </a:prstGeom>
          <a:noFill/>
          <a:ln w="9525">
            <a:solidFill>
              <a:srgbClr val="FF0000"/>
            </a:solidFill>
            <a:miter lim="800000"/>
            <a:headEnd/>
            <a:tailEnd/>
          </a:ln>
        </p:spPr>
      </p:pic>
      <p:pic>
        <p:nvPicPr>
          <p:cNvPr id="8" name="Picture 7" descr="184836_rau1-1-0151.jpg"/>
          <p:cNvPicPr>
            <a:picLocks noChangeAspect="1"/>
          </p:cNvPicPr>
          <p:nvPr/>
        </p:nvPicPr>
        <p:blipFill>
          <a:blip r:embed="rId5"/>
          <a:stretch>
            <a:fillRect/>
          </a:stretch>
        </p:blipFill>
        <p:spPr>
          <a:xfrm>
            <a:off x="285977" y="3273003"/>
            <a:ext cx="2730843" cy="2184438"/>
          </a:xfrm>
          <a:prstGeom prst="rect">
            <a:avLst/>
          </a:prstGeom>
        </p:spPr>
      </p:pic>
      <p:sp>
        <p:nvSpPr>
          <p:cNvPr id="9" name="TextBox 8"/>
          <p:cNvSpPr txBox="1"/>
          <p:nvPr/>
        </p:nvSpPr>
        <p:spPr>
          <a:xfrm>
            <a:off x="3318591" y="3033018"/>
            <a:ext cx="2419588" cy="3416320"/>
          </a:xfrm>
          <a:prstGeom prst="rect">
            <a:avLst/>
          </a:prstGeom>
          <a:noFill/>
        </p:spPr>
        <p:txBody>
          <a:bodyPr wrap="square" rtlCol="0">
            <a:spAutoFit/>
          </a:bodyPr>
          <a:lstStyle/>
          <a:p>
            <a:r>
              <a:rPr lang="en-US" sz="3600" dirty="0" err="1">
                <a:latin typeface="Segoe Print" panose="02000600000000000000" pitchFamily="2" charset="0"/>
                <a:ea typeface="Verdana" panose="020B0604030504040204" pitchFamily="34" charset="0"/>
                <a:cs typeface="Open Sans Extrabold" panose="020B0906030804020204" pitchFamily="34" charset="0"/>
              </a:rPr>
              <a:t>Ăn</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uống</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hợp</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lí</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điều</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độ</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ăn</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nhiều</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rau</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xanh</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quả</a:t>
            </a:r>
            <a:r>
              <a:rPr lang="en-US" sz="3600" dirty="0">
                <a:latin typeface="Segoe Print" panose="02000600000000000000" pitchFamily="2" charset="0"/>
                <a:ea typeface="Verdana" panose="020B0604030504040204" pitchFamily="34" charset="0"/>
                <a:cs typeface="Open Sans Extrabold" panose="020B0906030804020204" pitchFamily="34" charset="0"/>
              </a:rPr>
              <a:t> </a:t>
            </a:r>
            <a:r>
              <a:rPr lang="en-US" sz="3600" dirty="0" err="1">
                <a:latin typeface="Segoe Print" panose="02000600000000000000" pitchFamily="2" charset="0"/>
                <a:ea typeface="Verdana" panose="020B0604030504040204" pitchFamily="34" charset="0"/>
                <a:cs typeface="Open Sans Extrabold" panose="020B0906030804020204" pitchFamily="34" charset="0"/>
              </a:rPr>
              <a:t>chín</a:t>
            </a:r>
            <a:endParaRPr lang="en-US" sz="3600" dirty="0">
              <a:latin typeface="Segoe Print" panose="02000600000000000000" pitchFamily="2" charset="0"/>
              <a:ea typeface="Verdana" panose="020B0604030504040204" pitchFamily="34" charset="0"/>
              <a:cs typeface="Open Sans Extrabold" panose="020B0906030804020204" pitchFamily="34" charset="0"/>
            </a:endParaRPr>
          </a:p>
        </p:txBody>
      </p:sp>
    </p:spTree>
    <p:extLst>
      <p:ext uri="{BB962C8B-B14F-4D97-AF65-F5344CB8AC3E}">
        <p14:creationId xmlns:p14="http://schemas.microsoft.com/office/powerpoint/2010/main" val="415949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par>
                                <p:cTn id="8" presetID="2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edge">
                                      <p:cBhvr>
                                        <p:cTn id="10" dur="2000"/>
                                        <p:tgtEl>
                                          <p:spTgt spid="6"/>
                                        </p:tgtEl>
                                      </p:cBhvr>
                                    </p:animEffect>
                                  </p:childTnLst>
                                </p:cTn>
                              </p:par>
                              <p:par>
                                <p:cTn id="11" presetID="2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edge">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20484" name="Picture 4" descr="Mint seeds Stock Photos &amp;amp; Royalty-Free Images | Depositphotos"/>
          <p:cNvPicPr>
            <a:picLocks noChangeAspect="1" noChangeArrowheads="1"/>
          </p:cNvPicPr>
          <p:nvPr/>
        </p:nvPicPr>
        <p:blipFill rotWithShape="1">
          <a:blip r:embed="rId3">
            <a:extLst>
              <a:ext uri="{28A0092B-C50C-407E-A947-70E740481C1C}">
                <a14:useLocalDpi xmlns:a14="http://schemas.microsoft.com/office/drawing/2010/main" val="0"/>
              </a:ext>
            </a:extLst>
          </a:blip>
          <a:srcRect r="7500" b="1548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9155" name="AutoShape 5"/>
          <p:cNvSpPr>
            <a:spLocks noChangeArrowheads="1"/>
          </p:cNvSpPr>
          <p:nvPr/>
        </p:nvSpPr>
        <p:spPr bwMode="auto">
          <a:xfrm>
            <a:off x="1295400" y="571500"/>
            <a:ext cx="6781800" cy="609600"/>
          </a:xfrm>
          <a:prstGeom prst="horizontalScroll">
            <a:avLst>
              <a:gd name="adj" fmla="val 12500"/>
            </a:avLst>
          </a:prstGeom>
          <a:solidFill>
            <a:srgbClr val="CCFFFF"/>
          </a:solidFill>
          <a:ln w="9525">
            <a:solidFill>
              <a:schemeClr val="tx1"/>
            </a:solidFill>
            <a:round/>
            <a:headEnd/>
            <a:tailEnd/>
          </a:ln>
        </p:spPr>
        <p:txBody>
          <a:bodyPr wrap="none" anchor="ctr"/>
          <a:lstStyle/>
          <a:p>
            <a:pPr algn="ctr"/>
            <a:r>
              <a:rPr lang="en-US" sz="2800" b="1" dirty="0" err="1">
                <a:solidFill>
                  <a:srgbClr val="CC0000"/>
                </a:solidFill>
                <a:latin typeface="Times New Roman" panose="02020603050405020304" pitchFamily="18" charset="0"/>
                <a:cs typeface="Times New Roman" panose="02020603050405020304" pitchFamily="18" charset="0"/>
              </a:rPr>
              <a:t>Hoạt</a:t>
            </a:r>
            <a:r>
              <a:rPr lang="en-US" sz="2800" b="1" dirty="0">
                <a:solidFill>
                  <a:srgbClr val="CC0000"/>
                </a:solidFill>
                <a:latin typeface="Times New Roman" panose="02020603050405020304" pitchFamily="18" charset="0"/>
                <a:cs typeface="Times New Roman" panose="02020603050405020304" pitchFamily="18" charset="0"/>
              </a:rPr>
              <a:t> </a:t>
            </a:r>
            <a:r>
              <a:rPr lang="en-US" sz="2800" b="1" dirty="0" err="1">
                <a:solidFill>
                  <a:srgbClr val="CC0000"/>
                </a:solidFill>
                <a:latin typeface="Times New Roman" panose="02020603050405020304" pitchFamily="18" charset="0"/>
                <a:cs typeface="Times New Roman" panose="02020603050405020304" pitchFamily="18" charset="0"/>
              </a:rPr>
              <a:t>động</a:t>
            </a:r>
            <a:r>
              <a:rPr lang="en-US" sz="2800" b="1" dirty="0">
                <a:solidFill>
                  <a:srgbClr val="CC0000"/>
                </a:solidFill>
                <a:latin typeface="Times New Roman" panose="02020603050405020304" pitchFamily="18" charset="0"/>
                <a:cs typeface="Times New Roman" panose="02020603050405020304" pitchFamily="18" charset="0"/>
              </a:rPr>
              <a:t> 4: </a:t>
            </a:r>
            <a:r>
              <a:rPr lang="en-US" sz="2800" b="1" dirty="0" err="1">
                <a:solidFill>
                  <a:srgbClr val="CC0000"/>
                </a:solidFill>
                <a:latin typeface="Times New Roman" panose="02020603050405020304" pitchFamily="18" charset="0"/>
                <a:cs typeface="Times New Roman" panose="02020603050405020304" pitchFamily="18" charset="0"/>
              </a:rPr>
              <a:t>Cách</a:t>
            </a:r>
            <a:r>
              <a:rPr lang="en-US" sz="2800" b="1" dirty="0">
                <a:solidFill>
                  <a:srgbClr val="CC0000"/>
                </a:solidFill>
                <a:latin typeface="Times New Roman" panose="02020603050405020304" pitchFamily="18" charset="0"/>
                <a:cs typeface="Times New Roman" panose="02020603050405020304" pitchFamily="18" charset="0"/>
              </a:rPr>
              <a:t> </a:t>
            </a:r>
            <a:r>
              <a:rPr lang="en-US" sz="2800" b="1" dirty="0" err="1">
                <a:solidFill>
                  <a:srgbClr val="CC0000"/>
                </a:solidFill>
                <a:latin typeface="Times New Roman" panose="02020603050405020304" pitchFamily="18" charset="0"/>
                <a:cs typeface="Times New Roman" panose="02020603050405020304" pitchFamily="18" charset="0"/>
              </a:rPr>
              <a:t>phòng</a:t>
            </a:r>
            <a:r>
              <a:rPr lang="en-US" sz="2800" b="1" dirty="0">
                <a:solidFill>
                  <a:srgbClr val="CC0000"/>
                </a:solidFill>
                <a:latin typeface="Times New Roman" panose="02020603050405020304" pitchFamily="18" charset="0"/>
                <a:cs typeface="Times New Roman" panose="02020603050405020304" pitchFamily="18" charset="0"/>
              </a:rPr>
              <a:t> </a:t>
            </a:r>
            <a:r>
              <a:rPr lang="en-US" sz="2800" b="1" dirty="0" err="1">
                <a:solidFill>
                  <a:srgbClr val="CC0000"/>
                </a:solidFill>
                <a:latin typeface="Times New Roman" panose="02020603050405020304" pitchFamily="18" charset="0"/>
                <a:cs typeface="Times New Roman" panose="02020603050405020304" pitchFamily="18" charset="0"/>
              </a:rPr>
              <a:t>bệnh</a:t>
            </a:r>
            <a:r>
              <a:rPr lang="en-US" sz="2800" b="1" dirty="0">
                <a:solidFill>
                  <a:srgbClr val="CC0000"/>
                </a:solidFill>
                <a:latin typeface="Times New Roman" panose="02020603050405020304" pitchFamily="18" charset="0"/>
                <a:cs typeface="Times New Roman" panose="02020603050405020304" pitchFamily="18" charset="0"/>
              </a:rPr>
              <a:t> </a:t>
            </a:r>
            <a:r>
              <a:rPr lang="en-US" sz="2800" b="1" dirty="0" err="1">
                <a:solidFill>
                  <a:srgbClr val="CC0000"/>
                </a:solidFill>
                <a:latin typeface="Times New Roman" panose="02020603050405020304" pitchFamily="18" charset="0"/>
                <a:cs typeface="Times New Roman" panose="02020603050405020304" pitchFamily="18" charset="0"/>
              </a:rPr>
              <a:t>béo</a:t>
            </a:r>
            <a:r>
              <a:rPr lang="en-US" sz="2800" b="1" dirty="0">
                <a:solidFill>
                  <a:srgbClr val="CC0000"/>
                </a:solidFill>
                <a:latin typeface="Times New Roman" panose="02020603050405020304" pitchFamily="18" charset="0"/>
                <a:cs typeface="Times New Roman" panose="02020603050405020304" pitchFamily="18" charset="0"/>
              </a:rPr>
              <a:t> </a:t>
            </a:r>
            <a:r>
              <a:rPr lang="en-US" sz="2800" b="1" dirty="0" err="1">
                <a:solidFill>
                  <a:srgbClr val="CC0000"/>
                </a:solidFill>
                <a:latin typeface="Times New Roman" panose="02020603050405020304" pitchFamily="18" charset="0"/>
                <a:cs typeface="Times New Roman" panose="02020603050405020304" pitchFamily="18" charset="0"/>
              </a:rPr>
              <a:t>phì</a:t>
            </a:r>
            <a:endParaRPr lang="en-US" sz="2800" b="1" dirty="0">
              <a:solidFill>
                <a:srgbClr val="CC0000"/>
              </a:solidFill>
              <a:latin typeface="Times New Roman" panose="02020603050405020304" pitchFamily="18" charset="0"/>
              <a:cs typeface="Times New Roman" panose="02020603050405020304" pitchFamily="18" charset="0"/>
            </a:endParaRPr>
          </a:p>
        </p:txBody>
      </p:sp>
      <p:sp>
        <p:nvSpPr>
          <p:cNvPr id="10" name="Rectangle 11"/>
          <p:cNvSpPr>
            <a:spLocks noChangeArrowheads="1"/>
          </p:cNvSpPr>
          <p:nvPr/>
        </p:nvSpPr>
        <p:spPr bwMode="auto">
          <a:xfrm>
            <a:off x="2514600" y="2514600"/>
            <a:ext cx="4876800" cy="2677656"/>
          </a:xfrm>
          <a:prstGeom prst="rect">
            <a:avLst/>
          </a:prstGeom>
          <a:noFill/>
          <a:ln w="9525">
            <a:noFill/>
            <a:miter lim="800000"/>
            <a:headEnd/>
            <a:tailEnd/>
          </a:ln>
        </p:spPr>
        <p:txBody>
          <a:bodyPr wrap="square">
            <a:spAutoFit/>
          </a:bodyPr>
          <a:lstStyle/>
          <a:p>
            <a:pPr marL="169863" indent="-169863" algn="just"/>
            <a:r>
              <a:rPr lang="en-US" sz="2400" b="1" i="1" dirty="0" err="1">
                <a:solidFill>
                  <a:srgbClr val="FF0066"/>
                </a:solidFill>
                <a:latin typeface="Times New Roman" panose="02020603050405020304" pitchFamily="18" charset="0"/>
                <a:cs typeface="Times New Roman" panose="02020603050405020304" pitchFamily="18" charset="0"/>
              </a:rPr>
              <a:t>Để</a:t>
            </a:r>
            <a:r>
              <a:rPr lang="en-US" sz="2400" b="1" i="1" dirty="0">
                <a:solidFill>
                  <a:srgbClr val="FF0066"/>
                </a:solidFill>
                <a:latin typeface="Times New Roman" panose="02020603050405020304" pitchFamily="18" charset="0"/>
                <a:cs typeface="Times New Roman" panose="02020603050405020304" pitchFamily="18" charset="0"/>
              </a:rPr>
              <a:t> </a:t>
            </a:r>
            <a:r>
              <a:rPr lang="en-US" sz="2400" b="1" i="1" dirty="0" err="1">
                <a:solidFill>
                  <a:srgbClr val="FF0066"/>
                </a:solidFill>
                <a:latin typeface="Times New Roman" panose="02020603050405020304" pitchFamily="18" charset="0"/>
                <a:cs typeface="Times New Roman" panose="02020603050405020304" pitchFamily="18" charset="0"/>
              </a:rPr>
              <a:t>phòng</a:t>
            </a:r>
            <a:r>
              <a:rPr lang="en-US" sz="2400" b="1" i="1" dirty="0">
                <a:solidFill>
                  <a:srgbClr val="FF0066"/>
                </a:solidFill>
                <a:latin typeface="Times New Roman" panose="02020603050405020304" pitchFamily="18" charset="0"/>
                <a:cs typeface="Times New Roman" panose="02020603050405020304" pitchFamily="18" charset="0"/>
              </a:rPr>
              <a:t> </a:t>
            </a:r>
            <a:r>
              <a:rPr lang="en-US" sz="2400" b="1" i="1" dirty="0" err="1">
                <a:solidFill>
                  <a:srgbClr val="FF0066"/>
                </a:solidFill>
                <a:latin typeface="Times New Roman" panose="02020603050405020304" pitchFamily="18" charset="0"/>
                <a:cs typeface="Times New Roman" panose="02020603050405020304" pitchFamily="18" charset="0"/>
              </a:rPr>
              <a:t>tránh</a:t>
            </a:r>
            <a:r>
              <a:rPr lang="en-US" sz="2400" b="1" i="1" dirty="0">
                <a:solidFill>
                  <a:srgbClr val="FF0066"/>
                </a:solidFill>
                <a:latin typeface="Times New Roman" panose="02020603050405020304" pitchFamily="18" charset="0"/>
                <a:cs typeface="Times New Roman" panose="02020603050405020304" pitchFamily="18" charset="0"/>
              </a:rPr>
              <a:t> </a:t>
            </a:r>
            <a:r>
              <a:rPr lang="en-US" sz="2400" b="1" i="1" dirty="0" err="1">
                <a:solidFill>
                  <a:srgbClr val="FF0066"/>
                </a:solidFill>
                <a:latin typeface="Times New Roman" panose="02020603050405020304" pitchFamily="18" charset="0"/>
                <a:cs typeface="Times New Roman" panose="02020603050405020304" pitchFamily="18" charset="0"/>
              </a:rPr>
              <a:t>bệnh</a:t>
            </a:r>
            <a:r>
              <a:rPr lang="en-US" sz="2400" b="1" i="1" dirty="0">
                <a:solidFill>
                  <a:srgbClr val="FF0066"/>
                </a:solidFill>
                <a:latin typeface="Times New Roman" panose="02020603050405020304" pitchFamily="18" charset="0"/>
                <a:cs typeface="Times New Roman" panose="02020603050405020304" pitchFamily="18" charset="0"/>
              </a:rPr>
              <a:t> </a:t>
            </a:r>
            <a:r>
              <a:rPr lang="en-US" sz="2400" b="1" i="1" dirty="0" err="1">
                <a:solidFill>
                  <a:srgbClr val="FF0066"/>
                </a:solidFill>
                <a:latin typeface="Times New Roman" panose="02020603050405020304" pitchFamily="18" charset="0"/>
                <a:cs typeface="Times New Roman" panose="02020603050405020304" pitchFamily="18" charset="0"/>
              </a:rPr>
              <a:t>béo</a:t>
            </a:r>
            <a:r>
              <a:rPr lang="en-US" sz="2400" b="1" i="1" dirty="0">
                <a:solidFill>
                  <a:srgbClr val="FF0066"/>
                </a:solidFill>
                <a:latin typeface="Times New Roman" panose="02020603050405020304" pitchFamily="18" charset="0"/>
                <a:cs typeface="Times New Roman" panose="02020603050405020304" pitchFamily="18" charset="0"/>
              </a:rPr>
              <a:t> </a:t>
            </a:r>
            <a:r>
              <a:rPr lang="en-US" sz="2400" b="1" i="1" dirty="0" err="1">
                <a:solidFill>
                  <a:srgbClr val="FF0066"/>
                </a:solidFill>
                <a:latin typeface="Times New Roman" panose="02020603050405020304" pitchFamily="18" charset="0"/>
                <a:cs typeface="Times New Roman" panose="02020603050405020304" pitchFamily="18" charset="0"/>
              </a:rPr>
              <a:t>phì</a:t>
            </a:r>
            <a:r>
              <a:rPr lang="en-US" sz="2400" b="1" i="1" dirty="0">
                <a:solidFill>
                  <a:srgbClr val="FF0066"/>
                </a:solidFill>
                <a:latin typeface="Times New Roman" panose="02020603050405020304" pitchFamily="18" charset="0"/>
                <a:cs typeface="Times New Roman" panose="02020603050405020304" pitchFamily="18" charset="0"/>
              </a:rPr>
              <a:t>, </a:t>
            </a:r>
            <a:r>
              <a:rPr lang="en-US" sz="2400" b="1" i="1" dirty="0" err="1">
                <a:solidFill>
                  <a:srgbClr val="FF0066"/>
                </a:solidFill>
                <a:latin typeface="Times New Roman" panose="02020603050405020304" pitchFamily="18" charset="0"/>
                <a:cs typeface="Times New Roman" panose="02020603050405020304" pitchFamily="18" charset="0"/>
              </a:rPr>
              <a:t>cần</a:t>
            </a:r>
            <a:r>
              <a:rPr lang="en-US" sz="2400" b="1" i="1" dirty="0">
                <a:solidFill>
                  <a:srgbClr val="FF0066"/>
                </a:solidFill>
                <a:latin typeface="Times New Roman" panose="02020603050405020304" pitchFamily="18" charset="0"/>
                <a:cs typeface="Times New Roman" panose="02020603050405020304" pitchFamily="18" charset="0"/>
              </a:rPr>
              <a:t>:</a:t>
            </a:r>
          </a:p>
          <a:p>
            <a:pPr marL="169863" indent="-169863" algn="just"/>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Ăn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uống</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hợp</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lí</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rèn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luyện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thói</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quen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ăn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uống</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điều</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độ</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ăn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chậm</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nhai</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kĩ</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ăn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nhiều</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rau</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xanh</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quả</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chín</a:t>
            </a:r>
            <a:r>
              <a:rPr lang="en-US" sz="2400" b="1" dirty="0">
                <a:solidFill>
                  <a:srgbClr val="FF0066"/>
                </a:solidFill>
                <a:latin typeface="Times New Roman" panose="02020603050405020304" pitchFamily="18" charset="0"/>
                <a:cs typeface="Times New Roman" panose="02020603050405020304" pitchFamily="18" charset="0"/>
              </a:rPr>
              <a:t>.</a:t>
            </a:r>
          </a:p>
          <a:p>
            <a:pPr marL="169863" indent="-169863" algn="just"/>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Thường</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xuyên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vận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động</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cơ</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thể</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đi</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bộ</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và</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luyện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tập</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thể</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dục</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thể</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thao</a:t>
            </a:r>
            <a:r>
              <a:rPr lang="en-US" sz="2400" b="1" dirty="0">
                <a:solidFill>
                  <a:srgbClr val="FF0066"/>
                </a:solidFill>
                <a:latin typeface="Times New Roman" panose="02020603050405020304" pitchFamily="18" charset="0"/>
                <a:cs typeface="Times New Roman" panose="02020603050405020304" pitchFamily="18"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146" name="Picture 2" descr="Trọn bộ 50 phông nền powerpoint dễ thương, ấn tượng | ADV Solutions trong  2021 | Hình nền, Nền, Dễ t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990600" y="0"/>
            <a:ext cx="7010400" cy="553998"/>
          </a:xfrm>
          <a:prstGeom prst="rect">
            <a:avLst/>
          </a:prstGeom>
          <a:noFill/>
          <a:ln w="9525">
            <a:noFill/>
            <a:miter lim="800000"/>
            <a:headEnd/>
            <a:tailEnd/>
          </a:ln>
        </p:spPr>
        <p:txBody>
          <a:bodyPr wrap="square" tIns="0" bIns="0">
            <a:spAutoFit/>
          </a:bodyPr>
          <a:lstStyle/>
          <a:p>
            <a:pPr algn="ctr"/>
            <a:r>
              <a:rPr lang="en-US" sz="3600" b="1" u="sng" dirty="0" err="1">
                <a:solidFill>
                  <a:srgbClr val="FF0000"/>
                </a:solidFill>
                <a:latin typeface="Times New Roman" panose="02020603050405020304" pitchFamily="18" charset="0"/>
                <a:cs typeface="Times New Roman" panose="02020603050405020304" pitchFamily="18" charset="0"/>
              </a:rPr>
              <a:t>Ghi</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nhớ</a:t>
            </a:r>
            <a:r>
              <a:rPr lang="en-US" sz="3600" b="1" u="sng" dirty="0">
                <a:solidFill>
                  <a:srgbClr val="FF0000"/>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685800" y="588150"/>
            <a:ext cx="7871256" cy="2031325"/>
          </a:xfrm>
          <a:prstGeom prst="rect">
            <a:avLst/>
          </a:prstGeom>
        </p:spPr>
        <p:txBody>
          <a:bodyPr wrap="square">
            <a:spAutoFit/>
          </a:bodyPr>
          <a:lstStyle/>
          <a:p>
            <a:pPr algn="just">
              <a:spcBef>
                <a:spcPct val="50000"/>
              </a:spcBef>
              <a:buFontTx/>
              <a:buChar char="-"/>
            </a:pP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Ăn</a:t>
            </a:r>
            <a:r>
              <a:rPr lang="en-US" sz="2800" b="1" dirty="0">
                <a:solidFill>
                  <a:srgbClr val="0000FF"/>
                </a:solidFill>
                <a:latin typeface="Times New Roman" pitchFamily="18" charset="0"/>
              </a:rPr>
              <a:t> quá </a:t>
            </a:r>
            <a:r>
              <a:rPr lang="en-US" sz="2800" b="1" dirty="0" err="1">
                <a:solidFill>
                  <a:srgbClr val="0000FF"/>
                </a:solidFill>
                <a:latin typeface="Times New Roman" pitchFamily="18" charset="0"/>
              </a:rPr>
              <a:t>nhiều</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hoạt</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động</a:t>
            </a:r>
            <a:r>
              <a:rPr lang="en-US" sz="2800" b="1" dirty="0">
                <a:solidFill>
                  <a:srgbClr val="0000FF"/>
                </a:solidFill>
                <a:latin typeface="Times New Roman" pitchFamily="18" charset="0"/>
              </a:rPr>
              <a:t> quá </a:t>
            </a:r>
            <a:r>
              <a:rPr lang="en-US" sz="2800" b="1" dirty="0" err="1">
                <a:solidFill>
                  <a:srgbClr val="0000FF"/>
                </a:solidFill>
                <a:latin typeface="Times New Roman" pitchFamily="18" charset="0"/>
              </a:rPr>
              <a:t>ít</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nên</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mỡ</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trong</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cơ</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thê</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tích</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tu</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ngày</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càng</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nhiều</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gây</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béo</a:t>
            </a:r>
            <a:r>
              <a:rPr lang="en-US" sz="2800" b="1" dirty="0">
                <a:solidFill>
                  <a:srgbClr val="0000FF"/>
                </a:solidFill>
                <a:latin typeface="Times New Roman" pitchFamily="18" charset="0"/>
              </a:rPr>
              <a:t> phì.</a:t>
            </a:r>
          </a:p>
          <a:p>
            <a:pPr algn="just">
              <a:spcBef>
                <a:spcPct val="50000"/>
              </a:spcBef>
              <a:buFontTx/>
              <a:buChar char="-"/>
            </a:pP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Người</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thừa</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cân</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béo</a:t>
            </a:r>
            <a:r>
              <a:rPr lang="en-US" sz="2800" b="1" dirty="0">
                <a:solidFill>
                  <a:srgbClr val="0000FF"/>
                </a:solidFill>
                <a:latin typeface="Times New Roman" pitchFamily="18" charset="0"/>
              </a:rPr>
              <a:t> phì có </a:t>
            </a:r>
            <a:r>
              <a:rPr lang="en-US" sz="2800" b="1" dirty="0" err="1">
                <a:solidFill>
                  <a:srgbClr val="0000FF"/>
                </a:solidFill>
                <a:latin typeface="Times New Roman" pitchFamily="18" charset="0"/>
              </a:rPr>
              <a:t>nguy</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cơ</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mắc</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các</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bệnh</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vê</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tim</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mạch</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tiểu</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đường</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huyết</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áp</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cao</a:t>
            </a:r>
            <a:r>
              <a:rPr lang="en-US" sz="2800" b="1" dirty="0">
                <a:solidFill>
                  <a:srgbClr val="0000FF"/>
                </a:solidFill>
                <a:latin typeface="Times New Roman" pitchFamily="18" charset="0"/>
              </a:rPr>
              <a:t>,…</a:t>
            </a:r>
          </a:p>
        </p:txBody>
      </p:sp>
      <p:sp>
        <p:nvSpPr>
          <p:cNvPr id="8" name="Rectangle 7"/>
          <p:cNvSpPr/>
          <p:nvPr/>
        </p:nvSpPr>
        <p:spPr>
          <a:xfrm>
            <a:off x="4038600" y="2743200"/>
            <a:ext cx="5105400" cy="3108543"/>
          </a:xfrm>
          <a:prstGeom prst="rect">
            <a:avLst/>
          </a:prstGeom>
        </p:spPr>
        <p:txBody>
          <a:bodyPr wrap="square">
            <a:spAutoFit/>
          </a:bodyPr>
          <a:lstStyle/>
          <a:p>
            <a:pPr algn="just">
              <a:spcBef>
                <a:spcPts val="0"/>
              </a:spcBef>
            </a:pP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Muốn</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phòng</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bệnh</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béo</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phì</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cần</a:t>
            </a:r>
            <a:r>
              <a:rPr lang="en-US" sz="2800" b="1" dirty="0">
                <a:solidFill>
                  <a:srgbClr val="0033CC"/>
                </a:solidFill>
                <a:latin typeface="Times New Roman" pitchFamily="18" charset="0"/>
                <a:cs typeface="Times New Roman" pitchFamily="18" charset="0"/>
              </a:rPr>
              <a:t>:</a:t>
            </a:r>
          </a:p>
          <a:p>
            <a:pPr marL="457200" indent="-457200" algn="just">
              <a:spcBef>
                <a:spcPts val="0"/>
              </a:spcBef>
              <a:buFontTx/>
              <a:buChar char="-"/>
            </a:pPr>
            <a:r>
              <a:rPr lang="en-US" sz="2800" b="1" dirty="0" err="1">
                <a:solidFill>
                  <a:srgbClr val="0033CC"/>
                </a:solidFill>
                <a:latin typeface="Times New Roman" pitchFamily="18" charset="0"/>
                <a:cs typeface="Times New Roman" pitchFamily="18" charset="0"/>
              </a:rPr>
              <a:t>Ăn</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uống</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hợp</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lí</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rèn</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luyện</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thói</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quen</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ăn</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uống</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điều</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độ</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ăn</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chậm</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nhai</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kĩ</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Ăn</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nhiều</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rau</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xanh</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quả</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chín</a:t>
            </a:r>
            <a:r>
              <a:rPr lang="en-US" sz="2800" b="1" dirty="0">
                <a:solidFill>
                  <a:srgbClr val="0033CC"/>
                </a:solidFill>
                <a:latin typeface="Times New Roman" pitchFamily="18" charset="0"/>
                <a:cs typeface="Times New Roman" pitchFamily="18" charset="0"/>
              </a:rPr>
              <a:t>.</a:t>
            </a:r>
            <a:endParaRPr lang="en-US" sz="2800" b="1" dirty="0">
              <a:solidFill>
                <a:srgbClr val="0033CC"/>
              </a:solidFill>
              <a:latin typeface=".VnTime" pitchFamily="34" charset="0"/>
            </a:endParaRPr>
          </a:p>
          <a:p>
            <a:pPr marL="457200" indent="-457200" algn="just">
              <a:spcBef>
                <a:spcPts val="0"/>
              </a:spcBef>
              <a:buFontTx/>
              <a:buChar char="-"/>
            </a:pPr>
            <a:r>
              <a:rPr lang="en-US" sz="2800" b="1" dirty="0" err="1">
                <a:solidFill>
                  <a:srgbClr val="0000FF"/>
                </a:solidFill>
                <a:latin typeface="Times New Roman" panose="02020603050405020304" pitchFamily="18" charset="0"/>
                <a:cs typeface="Times New Roman" panose="02020603050405020304" pitchFamily="18" charset="0"/>
              </a:rPr>
              <a:t>Năng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vận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động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thể</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bộ</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luyện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tập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thể</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dục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thể</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thao</a:t>
            </a:r>
            <a:endParaRPr lang="en-US" sz="2800" b="1" dirty="0">
              <a:solidFill>
                <a:srgbClr val="0033CC"/>
              </a:solidFill>
              <a:latin typeface="Times New Roman" pitchFamily="18" charset="0"/>
              <a:cs typeface="Times New Roman" pitchFamily="18" charset="0"/>
            </a:endParaRP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7"/>
                                        </p:tgtEl>
                                      </p:cBhvr>
                                    </p:animEffect>
                                  </p:childTnLst>
                                </p:cTn>
                              </p:par>
                              <p:par>
                                <p:cTn id="22" presetID="25"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9590" y="1191707"/>
            <a:ext cx="1254410" cy="357595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4550" y="5081421"/>
            <a:ext cx="1330630" cy="1796143"/>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
            <a:ext cx="9144000" cy="132682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415" y="1565601"/>
            <a:ext cx="1363893" cy="3596367"/>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63" y="5587663"/>
            <a:ext cx="7813370" cy="126670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07667" y="1"/>
            <a:ext cx="6328667" cy="5011856"/>
          </a:xfrm>
          <a:prstGeom prst="rect">
            <a:avLst/>
          </a:prstGeom>
        </p:spPr>
      </p:pic>
      <p:pic>
        <p:nvPicPr>
          <p:cNvPr id="2"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19485" y="1402461"/>
            <a:ext cx="4305030" cy="1752291"/>
          </a:xfrm>
          <a:prstGeom prst="rect">
            <a:avLst/>
          </a:prstGeom>
        </p:spPr>
      </p:pic>
      <p:pic>
        <p:nvPicPr>
          <p:cNvPr id="12" name="嘉芙姐姐、嘉芙姐姐儿童合唱团 - 蔬菜好味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24747" y="7152092"/>
            <a:ext cx="457200" cy="533400"/>
          </a:xfrm>
          <a:prstGeom prst="rect">
            <a:avLst/>
          </a:prstGeom>
        </p:spPr>
      </p:pic>
      <p:sp>
        <p:nvSpPr>
          <p:cNvPr id="14" name="Rectangle 13"/>
          <p:cNvSpPr/>
          <p:nvPr/>
        </p:nvSpPr>
        <p:spPr>
          <a:xfrm>
            <a:off x="3094673" y="3230385"/>
            <a:ext cx="2954655" cy="923330"/>
          </a:xfrm>
          <a:prstGeom prst="rect">
            <a:avLst/>
          </a:prstGeom>
          <a:noFill/>
        </p:spPr>
        <p:txBody>
          <a:bodyPr wrap="none" lIns="91440" tIns="45720" rIns="91440" bIns="45720">
            <a:spAutoFit/>
          </a:bodyPr>
          <a:lstStyle/>
          <a:p>
            <a:pPr algn="ctr"/>
            <a:r>
              <a:rPr lang="en-US" sz="5400" b="1" dirty="0" err="1">
                <a:ln w="22225">
                  <a:solidFill>
                    <a:schemeClr val="accent2"/>
                  </a:solidFill>
                  <a:prstDash val="solid"/>
                </a:ln>
                <a:solidFill>
                  <a:schemeClr val="accent2">
                    <a:lumMod val="40000"/>
                    <a:lumOff val="60000"/>
                  </a:schemeClr>
                </a:solidFill>
              </a:rPr>
              <a:t>Củng</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cố</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268380442"/>
      </p:ext>
    </p:extLst>
  </p:cSld>
  <p:clrMapOvr>
    <a:masterClrMapping/>
  </p:clrMapOvr>
  <mc:AlternateContent xmlns:mc="http://schemas.openxmlformats.org/markup-compatibility/2006" xmlns:p14="http://schemas.microsoft.com/office/powerpoint/2010/main">
    <mc:Choice Requires="p14">
      <p:transition p14:dur="0" advTm="9686"/>
    </mc:Choice>
    <mc:Fallback xmlns="">
      <p:transition advTm="9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7" presetClass="entr" presetSubtype="0" fill="hold" nodeType="afterEffect">
                                  <p:stCondLst>
                                    <p:cond delay="30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par>
                          <p:cTn id="35" fill="hold">
                            <p:stCondLst>
                              <p:cond delay="2800"/>
                            </p:stCondLst>
                            <p:childTnLst>
                              <p:par>
                                <p:cTn id="36" presetID="50" presetClass="entr" presetSubtype="0" decel="10000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1000" fill="hold"/>
                                        <p:tgtEl>
                                          <p:spTgt spid="2"/>
                                        </p:tgtEl>
                                        <p:attrNameLst>
                                          <p:attrName>ppt_w</p:attrName>
                                        </p:attrNameLst>
                                      </p:cBhvr>
                                      <p:tavLst>
                                        <p:tav tm="0">
                                          <p:val>
                                            <p:strVal val="#ppt_w+.3"/>
                                          </p:val>
                                        </p:tav>
                                        <p:tav tm="100000">
                                          <p:val>
                                            <p:strVal val="#ppt_w"/>
                                          </p:val>
                                        </p:tav>
                                      </p:tavLst>
                                    </p:anim>
                                    <p:anim calcmode="lin" valueType="num">
                                      <p:cBhvr>
                                        <p:cTn id="39" dur="1000" fill="hold"/>
                                        <p:tgtEl>
                                          <p:spTgt spid="2"/>
                                        </p:tgtEl>
                                        <p:attrNameLst>
                                          <p:attrName>ppt_h</p:attrName>
                                        </p:attrNameLst>
                                      </p:cBhvr>
                                      <p:tavLst>
                                        <p:tav tm="0">
                                          <p:val>
                                            <p:strVal val="#ppt_h"/>
                                          </p:val>
                                        </p:tav>
                                        <p:tav tm="100000">
                                          <p:val>
                                            <p:strVal val="#ppt_h"/>
                                          </p:val>
                                        </p:tav>
                                      </p:tavLst>
                                    </p:anim>
                                    <p:animEffect transition="in" filter="fade">
                                      <p:cBhvr>
                                        <p:cTn id="40" dur="10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iterate type="lt">
                                    <p:tmPct val="0"/>
                                  </p:iterate>
                                  <p:childTnLst>
                                    <p:set>
                                      <p:cBhvr>
                                        <p:cTn id="44" dur="1" fill="hold">
                                          <p:stCondLst>
                                            <p:cond delay="0"/>
                                          </p:stCondLst>
                                        </p:cTn>
                                        <p:tgtEl>
                                          <p:spTgt spid="14"/>
                                        </p:tgtEl>
                                        <p:attrNameLst>
                                          <p:attrName>style.visibility</p:attrName>
                                        </p:attrNameLst>
                                      </p:cBhvr>
                                      <p:to>
                                        <p:strVal val="visible"/>
                                      </p:to>
                                    </p:set>
                                    <p:animEffect transition="in" filter="randombar(horizontal)">
                                      <p:cBhvr>
                                        <p:cTn id="45" dur="500"/>
                                        <p:tgtEl>
                                          <p:spTgt spid="14"/>
                                        </p:tgtEl>
                                      </p:cBhvr>
                                    </p:animEffect>
                                  </p:childTnLst>
                                </p:cTn>
                              </p:par>
                              <p:par>
                                <p:cTn id="46" presetID="34" presetClass="emph" presetSubtype="0" fill="hold" grpId="1" nodeType="withEffect">
                                  <p:stCondLst>
                                    <p:cond delay="0"/>
                                  </p:stCondLst>
                                  <p:iterate type="lt">
                                    <p:tmPct val="10000"/>
                                  </p:iterate>
                                  <p:childTnLst>
                                    <p:animMotion origin="layout" path="M 0 4.07407E-6 L 0 -0.07223 " pathEditMode="relative" rAng="0" ptsTypes="AA">
                                      <p:cBhvr>
                                        <p:cTn id="47" dur="250" accel="50000" decel="50000" autoRev="1" fill="hold">
                                          <p:stCondLst>
                                            <p:cond delay="0"/>
                                          </p:stCondLst>
                                        </p:cTn>
                                        <p:tgtEl>
                                          <p:spTgt spid="14"/>
                                        </p:tgtEl>
                                        <p:attrNameLst>
                                          <p:attrName>ppt_x</p:attrName>
                                          <p:attrName>ppt_y</p:attrName>
                                        </p:attrNameLst>
                                      </p:cBhvr>
                                      <p:rCtr x="0" y="-3611"/>
                                    </p:animMotion>
                                    <p:animRot by="1500000">
                                      <p:cBhvr>
                                        <p:cTn id="48" dur="125" fill="hold">
                                          <p:stCondLst>
                                            <p:cond delay="0"/>
                                          </p:stCondLst>
                                        </p:cTn>
                                        <p:tgtEl>
                                          <p:spTgt spid="14"/>
                                        </p:tgtEl>
                                        <p:attrNameLst>
                                          <p:attrName>r</p:attrName>
                                        </p:attrNameLst>
                                      </p:cBhvr>
                                    </p:animRot>
                                    <p:animRot by="-1500000">
                                      <p:cBhvr>
                                        <p:cTn id="49" dur="125" fill="hold">
                                          <p:stCondLst>
                                            <p:cond delay="125"/>
                                          </p:stCondLst>
                                        </p:cTn>
                                        <p:tgtEl>
                                          <p:spTgt spid="14"/>
                                        </p:tgtEl>
                                        <p:attrNameLst>
                                          <p:attrName>r</p:attrName>
                                        </p:attrNameLst>
                                      </p:cBhvr>
                                    </p:animRot>
                                    <p:animRot by="-1500000">
                                      <p:cBhvr>
                                        <p:cTn id="50" dur="125" fill="hold">
                                          <p:stCondLst>
                                            <p:cond delay="250"/>
                                          </p:stCondLst>
                                        </p:cTn>
                                        <p:tgtEl>
                                          <p:spTgt spid="14"/>
                                        </p:tgtEl>
                                        <p:attrNameLst>
                                          <p:attrName>r</p:attrName>
                                        </p:attrNameLst>
                                      </p:cBhvr>
                                    </p:animRot>
                                    <p:animRot by="1500000">
                                      <p:cBhvr>
                                        <p:cTn id="51"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hold" display="0">
                  <p:stCondLst>
                    <p:cond delay="indefinite"/>
                  </p:stCondLst>
                  <p:endCondLst>
                    <p:cond evt="onStopAudio" delay="0">
                      <p:tgtEl>
                        <p:sldTgt/>
                      </p:tgtEl>
                    </p:cond>
                  </p:endCondLst>
                </p:cTn>
                <p:tgtEl>
                  <p:spTgt spid="12"/>
                </p:tgtEl>
              </p:cMediaNode>
            </p:audio>
          </p:childTnLst>
        </p:cTn>
      </p:par>
    </p:tnLst>
    <p:bldLst>
      <p:bldP spid="14" grpId="0"/>
      <p:bldP spid="14" grpId="1"/>
    </p:bldLst>
  </p:timing>
  <p:extLst>
    <p:ext uri="{E180D4A7-C9FB-4DFB-919C-405C955672EB}">
      <p14:showEvtLst xmlns:p14="http://schemas.microsoft.com/office/powerpoint/2010/main">
        <p14:playEvt time="0" objId="1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o-phi-tr-em-beophi.jpg"/>
          <p:cNvPicPr>
            <a:picLocks noChangeAspect="1"/>
          </p:cNvPicPr>
          <p:nvPr/>
        </p:nvPicPr>
        <p:blipFill>
          <a:blip r:embed="rId2"/>
          <a:stretch>
            <a:fillRect/>
          </a:stretch>
        </p:blipFill>
        <p:spPr>
          <a:xfrm>
            <a:off x="0" y="2"/>
            <a:ext cx="9144000" cy="6857999"/>
          </a:xfrm>
          <a:prstGeom prst="rect">
            <a:avLst/>
          </a:prstGeom>
        </p:spPr>
      </p:pic>
      <p:sp>
        <p:nvSpPr>
          <p:cNvPr id="10" name="Oval Callout 9"/>
          <p:cNvSpPr/>
          <p:nvPr/>
        </p:nvSpPr>
        <p:spPr>
          <a:xfrm>
            <a:off x="6477000" y="0"/>
            <a:ext cx="2667000" cy="5184648"/>
          </a:xfrm>
          <a:prstGeom prst="wedgeEllipseCallout">
            <a:avLst>
              <a:gd name="adj1" fmla="val -53757"/>
              <a:gd name="adj2" fmla="val 494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Bạn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thấy</a:t>
            </a:r>
            <a:r>
              <a:rPr lang="en-US" sz="3200" b="1" dirty="0">
                <a:solidFill>
                  <a:schemeClr val="tx1"/>
                </a:solidFill>
                <a:latin typeface="Times New Roman" panose="02020603050405020304" pitchFamily="18" charset="0"/>
                <a:cs typeface="Times New Roman" panose="02020603050405020304" pitchFamily="18" charset="0"/>
              </a:rPr>
              <a:t> </a:t>
            </a:r>
          </a:p>
          <a:p>
            <a:pPr algn="ctr"/>
            <a:r>
              <a:rPr lang="en-US" sz="3200" b="1" dirty="0" err="1">
                <a:solidFill>
                  <a:schemeClr val="tx1"/>
                </a:solidFill>
                <a:latin typeface="Times New Roman" panose="02020603050405020304" pitchFamily="18" charset="0"/>
                <a:cs typeface="Times New Roman" panose="02020603050405020304" pitchFamily="18" charset="0"/>
              </a:rPr>
              <a:t>bản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dấu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hiệu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bệnh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béo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phì</a:t>
            </a:r>
            <a:r>
              <a:rPr lang="en-US" sz="3200" b="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rcRect t="508" b="15221"/>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082"/>
          <a:stretch>
            <a:fillRect/>
          </a:stretch>
        </p:blipFill>
        <p:spPr>
          <a:xfrm>
            <a:off x="-63150" y="857250"/>
            <a:ext cx="4522024" cy="5143500"/>
          </a:xfrm>
          <a:prstGeom prst="rect">
            <a:avLst/>
          </a:prstGeom>
        </p:spPr>
      </p:pic>
      <p:grpSp>
        <p:nvGrpSpPr>
          <p:cNvPr id="10" name="Group 9"/>
          <p:cNvGrpSpPr/>
          <p:nvPr/>
        </p:nvGrpSpPr>
        <p:grpSpPr>
          <a:xfrm>
            <a:off x="4572000" y="739464"/>
            <a:ext cx="2410185" cy="885195"/>
            <a:chOff x="4572000" y="739464"/>
            <a:chExt cx="2410185" cy="885195"/>
          </a:xfrm>
        </p:grpSpPr>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2000" y="739464"/>
              <a:ext cx="2410185" cy="885195"/>
            </a:xfrm>
            <a:prstGeom prst="rect">
              <a:avLst/>
            </a:prstGeom>
          </p:spPr>
        </p:pic>
        <p:sp>
          <p:nvSpPr>
            <p:cNvPr id="4" name="TextBox 4"/>
            <p:cNvSpPr txBox="1"/>
            <p:nvPr/>
          </p:nvSpPr>
          <p:spPr>
            <a:xfrm>
              <a:off x="4781343" y="1122177"/>
              <a:ext cx="1981200" cy="397545"/>
            </a:xfrm>
            <a:prstGeom prst="rect">
              <a:avLst/>
            </a:prstGeom>
          </p:spPr>
          <p:txBody>
            <a:bodyPr wrap="square" lIns="0" tIns="0" rIns="0" bIns="0" rtlCol="0" anchor="t">
              <a:spAutoFit/>
            </a:bodyPr>
            <a:lstStyle/>
            <a:p>
              <a:pPr algn="ctr" defTabSz="457200" fontAlgn="auto">
                <a:lnSpc>
                  <a:spcPts val="3068"/>
                </a:lnSpc>
                <a:spcAft>
                  <a:spcPts val="0"/>
                </a:spcAft>
              </a:pPr>
              <a:r>
                <a:rPr lang="en-US" sz="3600" b="1" spc="-114" dirty="0">
                  <a:solidFill>
                    <a:srgbClr val="FFFFFF"/>
                  </a:solidFill>
                  <a:latin typeface="IreneFlorentina Bold"/>
                  <a:cs typeface="+mn-cs"/>
                </a:rPr>
                <a:t>DẶN DÒ</a:t>
              </a:r>
            </a:p>
          </p:txBody>
        </p:sp>
      </p:grpSp>
      <p:sp>
        <p:nvSpPr>
          <p:cNvPr id="5" name="TextBox 5"/>
          <p:cNvSpPr txBox="1"/>
          <p:nvPr/>
        </p:nvSpPr>
        <p:spPr>
          <a:xfrm>
            <a:off x="4852764" y="3332840"/>
            <a:ext cx="3776886" cy="294953"/>
          </a:xfrm>
          <a:prstGeom prst="rect">
            <a:avLst/>
          </a:prstGeom>
        </p:spPr>
        <p:txBody>
          <a:bodyPr lIns="0" tIns="0" rIns="0" bIns="0" rtlCol="0" anchor="t">
            <a:spAutoFit/>
          </a:bodyPr>
          <a:lstStyle/>
          <a:p>
            <a:pPr algn="ctr" defTabSz="457200" fontAlgn="auto">
              <a:lnSpc>
                <a:spcPts val="2280"/>
              </a:lnSpc>
              <a:spcBef>
                <a:spcPts val="0"/>
              </a:spcBef>
              <a:spcAft>
                <a:spcPts val="0"/>
              </a:spcAft>
            </a:pPr>
            <a:r>
              <a:rPr lang="en-US" sz="1900" spc="44" dirty="0">
                <a:solidFill>
                  <a:srgbClr val="007DD1"/>
                </a:solidFill>
                <a:latin typeface="IreneFlorentina Bold"/>
                <a:cs typeface="+mn-cs"/>
              </a:rPr>
              <a:t> </a:t>
            </a:r>
            <a:endParaRPr lang="en-US" sz="1900" spc="-84" dirty="0">
              <a:solidFill>
                <a:srgbClr val="007DD1"/>
              </a:solidFill>
              <a:latin typeface="IreneFlorentina Bold"/>
              <a:cs typeface="+mn-cs"/>
            </a:endParaRPr>
          </a:p>
        </p:txBody>
      </p:sp>
      <p:grpSp>
        <p:nvGrpSpPr>
          <p:cNvPr id="6" name="Group 6"/>
          <p:cNvGrpSpPr/>
          <p:nvPr/>
        </p:nvGrpSpPr>
        <p:grpSpPr>
          <a:xfrm rot="-814291">
            <a:off x="347610" y="2401298"/>
            <a:ext cx="2134255" cy="2242460"/>
            <a:chOff x="0" y="0"/>
            <a:chExt cx="1624559" cy="1624559"/>
          </a:xfrm>
        </p:grpSpPr>
        <p:sp>
          <p:nvSpPr>
            <p:cNvPr id="7" name="Freeform 7"/>
            <p:cNvSpPr/>
            <p:nvPr/>
          </p:nvSpPr>
          <p:spPr>
            <a:xfrm>
              <a:off x="0" y="0"/>
              <a:ext cx="1624559" cy="1624559"/>
            </a:xfrm>
            <a:custGeom>
              <a:avLst/>
              <a:gdLst/>
              <a:ahLst/>
              <a:cxnLst/>
              <a:rect l="l" t="t" r="r" b="b"/>
              <a:pathLst>
                <a:path w="1624559" h="1624559">
                  <a:moveTo>
                    <a:pt x="0" y="0"/>
                  </a:moveTo>
                  <a:lnTo>
                    <a:pt x="1624559" y="0"/>
                  </a:lnTo>
                  <a:lnTo>
                    <a:pt x="1624559" y="1624559"/>
                  </a:lnTo>
                  <a:lnTo>
                    <a:pt x="0" y="1624559"/>
                  </a:lnTo>
                  <a:close/>
                </a:path>
              </a:pathLst>
            </a:custGeom>
            <a:solidFill>
              <a:srgbClr val="007DD1"/>
            </a:solidFill>
          </p:spPr>
        </p:sp>
      </p:grpSp>
      <p:grpSp>
        <p:nvGrpSpPr>
          <p:cNvPr id="8" name="Group 8"/>
          <p:cNvGrpSpPr/>
          <p:nvPr/>
        </p:nvGrpSpPr>
        <p:grpSpPr>
          <a:xfrm>
            <a:off x="418445" y="2221207"/>
            <a:ext cx="2134255" cy="2242460"/>
            <a:chOff x="0" y="0"/>
            <a:chExt cx="1624559" cy="1624559"/>
          </a:xfrm>
        </p:grpSpPr>
        <p:sp>
          <p:nvSpPr>
            <p:cNvPr id="9" name="Freeform 9"/>
            <p:cNvSpPr/>
            <p:nvPr/>
          </p:nvSpPr>
          <p:spPr>
            <a:xfrm>
              <a:off x="0" y="0"/>
              <a:ext cx="1624559" cy="1624559"/>
            </a:xfrm>
            <a:custGeom>
              <a:avLst/>
              <a:gdLst/>
              <a:ahLst/>
              <a:cxnLst/>
              <a:rect l="l" t="t" r="r" b="b"/>
              <a:pathLst>
                <a:path w="1624559" h="1624559">
                  <a:moveTo>
                    <a:pt x="0" y="0"/>
                  </a:moveTo>
                  <a:lnTo>
                    <a:pt x="1624559" y="0"/>
                  </a:lnTo>
                  <a:lnTo>
                    <a:pt x="1624559" y="1624559"/>
                  </a:lnTo>
                  <a:lnTo>
                    <a:pt x="0" y="1624559"/>
                  </a:lnTo>
                  <a:close/>
                </a:path>
              </a:pathLst>
            </a:custGeom>
            <a:solidFill>
              <a:srgbClr val="FFFFFF"/>
            </a:solidFill>
          </p:spPr>
        </p:sp>
      </p:grpSp>
      <p:pic>
        <p:nvPicPr>
          <p:cNvPr id="11" name="Picture 11"/>
          <p:cNvPicPr>
            <a:picLocks noChangeAspect="1"/>
          </p:cNvPicPr>
          <p:nvPr/>
        </p:nvPicPr>
        <p:blipFill>
          <a:blip r:embed="rId7" cstate="print">
            <a:alphaModFix amt="73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2193">
            <a:off x="783139" y="2049499"/>
            <a:ext cx="1092176" cy="365879"/>
          </a:xfrm>
          <a:prstGeom prst="rect">
            <a:avLst/>
          </a:prstGeom>
        </p:spPr>
      </p:pic>
      <p:pic>
        <p:nvPicPr>
          <p:cNvPr id="12"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47132"/>
          <a:stretch>
            <a:fillRect/>
          </a:stretch>
        </p:blipFill>
        <p:spPr>
          <a:xfrm>
            <a:off x="769580" y="2368062"/>
            <a:ext cx="1707236" cy="2130537"/>
          </a:xfrm>
          <a:prstGeom prst="rect">
            <a:avLst/>
          </a:prstGeom>
        </p:spPr>
      </p:pic>
      <p:graphicFrame>
        <p:nvGraphicFramePr>
          <p:cNvPr id="15" name="Diagram 14"/>
          <p:cNvGraphicFramePr/>
          <p:nvPr>
            <p:extLst>
              <p:ext uri="{D42A27DB-BD31-4B8C-83A1-F6EECF244321}">
                <p14:modId xmlns:p14="http://schemas.microsoft.com/office/powerpoint/2010/main" val="1016860653"/>
              </p:ext>
            </p:extLst>
          </p:nvPr>
        </p:nvGraphicFramePr>
        <p:xfrm>
          <a:off x="2904428" y="2182194"/>
          <a:ext cx="6096000" cy="40640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64379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childTnLst>
                                </p:cTn>
                              </p:par>
                              <p:par>
                                <p:cTn id="20" presetID="32" presetClass="emph" presetSubtype="0" fill="hold" grpId="1" nodeType="with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Graphic spid="15" grpId="1">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rcRect t="254" b="15476"/>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668069" flipH="1">
            <a:off x="-707148" y="1720746"/>
            <a:ext cx="1849089" cy="20574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727253">
            <a:off x="7910706" y="2046245"/>
            <a:ext cx="1849089" cy="20574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2783204" y="1407677"/>
            <a:ext cx="3657600" cy="918972"/>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22998" y="3326599"/>
            <a:ext cx="4285981" cy="3467748"/>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3394">
            <a:off x="6119972" y="1237406"/>
            <a:ext cx="4012101" cy="71716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606496" flipH="1" flipV="1">
            <a:off x="-1265471" y="1118476"/>
            <a:ext cx="4012101" cy="717163"/>
          </a:xfrm>
          <a:prstGeom prst="rect">
            <a:avLst/>
          </a:prstGeom>
        </p:spPr>
      </p:pic>
      <p:sp>
        <p:nvSpPr>
          <p:cNvPr id="8" name="TextBox 8"/>
          <p:cNvSpPr txBox="1"/>
          <p:nvPr/>
        </p:nvSpPr>
        <p:spPr>
          <a:xfrm>
            <a:off x="-55246" y="2593979"/>
            <a:ext cx="9334500" cy="703975"/>
          </a:xfrm>
          <a:prstGeom prst="rect">
            <a:avLst/>
          </a:prstGeom>
        </p:spPr>
        <p:txBody>
          <a:bodyPr wrap="square" lIns="0" tIns="0" rIns="0" bIns="0" rtlCol="0" anchor="t">
            <a:spAutoFit/>
          </a:bodyPr>
          <a:lstStyle/>
          <a:p>
            <a:pPr algn="ctr" defTabSz="457200" fontAlgn="auto">
              <a:lnSpc>
                <a:spcPts val="4838"/>
              </a:lnSpc>
              <a:spcAft>
                <a:spcPts val="0"/>
              </a:spcAft>
            </a:pPr>
            <a:r>
              <a:rPr lang="en-US" sz="6900" spc="-180" dirty="0">
                <a:solidFill>
                  <a:srgbClr val="FDF9DE"/>
                </a:solidFill>
                <a:latin typeface="Lazydog Bold"/>
                <a:cs typeface="+mn-cs"/>
              </a:rPr>
              <a:t>Xin </a:t>
            </a:r>
            <a:r>
              <a:rPr lang="en-US" sz="6900" spc="-180" dirty="0" err="1">
                <a:solidFill>
                  <a:srgbClr val="FDF9DE"/>
                </a:solidFill>
                <a:latin typeface="Lazydog Bold"/>
                <a:cs typeface="+mn-cs"/>
              </a:rPr>
              <a:t>chân</a:t>
            </a:r>
            <a:r>
              <a:rPr lang="en-US" sz="6900" spc="-180" dirty="0">
                <a:solidFill>
                  <a:srgbClr val="FDF9DE"/>
                </a:solidFill>
                <a:latin typeface="Lazydog Bold"/>
                <a:cs typeface="+mn-cs"/>
              </a:rPr>
              <a:t> </a:t>
            </a:r>
            <a:r>
              <a:rPr lang="en-US" sz="6900" spc="-180" dirty="0" err="1">
                <a:solidFill>
                  <a:srgbClr val="FDF9DE"/>
                </a:solidFill>
                <a:latin typeface="Lazydog Bold"/>
                <a:cs typeface="+mn-cs"/>
              </a:rPr>
              <a:t>thành</a:t>
            </a:r>
            <a:r>
              <a:rPr lang="en-US" sz="6900" spc="-180" dirty="0">
                <a:solidFill>
                  <a:srgbClr val="FDF9DE"/>
                </a:solidFill>
                <a:latin typeface="Lazydog Bold"/>
                <a:cs typeface="+mn-cs"/>
              </a:rPr>
              <a:t> </a:t>
            </a:r>
            <a:r>
              <a:rPr lang="en-US" sz="6900" spc="-180" dirty="0" err="1">
                <a:solidFill>
                  <a:srgbClr val="FDF9DE"/>
                </a:solidFill>
                <a:latin typeface="Lazydog Bold"/>
                <a:cs typeface="+mn-cs"/>
              </a:rPr>
              <a:t>cảm</a:t>
            </a:r>
            <a:r>
              <a:rPr lang="en-US" sz="6900" spc="-180" dirty="0">
                <a:solidFill>
                  <a:srgbClr val="FDF9DE"/>
                </a:solidFill>
                <a:latin typeface="Lazydog Bold"/>
                <a:cs typeface="+mn-cs"/>
              </a:rPr>
              <a:t> </a:t>
            </a:r>
            <a:r>
              <a:rPr lang="en-US" sz="6900" spc="-180" dirty="0" err="1">
                <a:solidFill>
                  <a:srgbClr val="FDF9DE"/>
                </a:solidFill>
                <a:latin typeface="Lazydog Bold"/>
                <a:cs typeface="+mn-cs"/>
              </a:rPr>
              <a:t>ơn</a:t>
            </a:r>
            <a:r>
              <a:rPr lang="en-US" sz="8300" spc="-180" dirty="0">
                <a:solidFill>
                  <a:srgbClr val="FDF9DE"/>
                </a:solidFill>
                <a:latin typeface="Lazydog Bold"/>
                <a:cs typeface="+mn-cs"/>
              </a:rPr>
              <a:t>!</a:t>
            </a:r>
          </a:p>
        </p:txBody>
      </p:sp>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83778" y="4256948"/>
            <a:ext cx="2048714" cy="204871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7415736" y="4256948"/>
            <a:ext cx="2048714" cy="2048714"/>
          </a:xfrm>
          <a:prstGeom prst="rect">
            <a:avLst/>
          </a:prstGeom>
        </p:spPr>
      </p:pic>
    </p:spTree>
    <p:extLst>
      <p:ext uri="{BB962C8B-B14F-4D97-AF65-F5344CB8AC3E}">
        <p14:creationId xmlns:p14="http://schemas.microsoft.com/office/powerpoint/2010/main" val="361302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2" presetClass="emph" presetSubtype="0" fill="hold" grpId="1"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ình ảnh Nền ẩm Thực, ẩm Thực Vector Nền Và Tập Tin Tải về Miễn Phí |  Pngtree"/>
          <p:cNvPicPr>
            <a:picLocks noChangeAspect="1" noChangeArrowheads="1"/>
          </p:cNvPicPr>
          <p:nvPr/>
        </p:nvPicPr>
        <p:blipFill rotWithShape="1">
          <a:blip r:embed="rId2">
            <a:extLst>
              <a:ext uri="{28A0092B-C50C-407E-A947-70E740481C1C}">
                <a14:useLocalDpi xmlns:a14="http://schemas.microsoft.com/office/drawing/2010/main" val="0"/>
              </a:ext>
            </a:extLst>
          </a:blip>
          <a:srcRect b="3026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00250" y="1942237"/>
            <a:ext cx="5257800" cy="1754326"/>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KHOA HỌC 4</a:t>
            </a:r>
          </a:p>
          <a:p>
            <a:pPr algn="ct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Rectangle 5"/>
          <p:cNvSpPr/>
          <p:nvPr/>
        </p:nvSpPr>
        <p:spPr>
          <a:xfrm>
            <a:off x="1943100" y="3185318"/>
            <a:ext cx="5257800" cy="1754326"/>
          </a:xfrm>
          <a:prstGeom prst="rect">
            <a:avLst/>
          </a:prstGeom>
          <a:noFill/>
        </p:spPr>
        <p:txBody>
          <a:bodyPr wrap="square" lIns="91440" tIns="45720" rIns="91440" bIns="45720">
            <a:spAutoFit/>
          </a:bodyPr>
          <a:lstStyle/>
          <a:p>
            <a:pPr algn="ct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Bài</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13:Phòng </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bệnh</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béo</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phì</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60878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edg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B11E92-A4EC-EC50-4A66-4F2A5EC7B163}"/>
              </a:ext>
            </a:extLst>
          </p:cNvPr>
          <p:cNvSpPr txBox="1"/>
          <p:nvPr/>
        </p:nvSpPr>
        <p:spPr>
          <a:xfrm>
            <a:off x="533400" y="152400"/>
            <a:ext cx="8305799" cy="3816429"/>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MỤC TIÊU BÀI HỌC:</a:t>
            </a:r>
          </a:p>
          <a:p>
            <a:endParaRPr lang="en-US" sz="3200" b="1"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dấu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bệnh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béo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phì</a:t>
            </a:r>
            <a:r>
              <a:rPr lang="en-US" sz="3200" b="1" dirty="0">
                <a:latin typeface="Times New Roman" panose="02020603050405020304" pitchFamily="18" charset="0"/>
                <a:cs typeface="Times New Roman" panose="02020603050405020304" pitchFamily="18" charset="0"/>
              </a:rPr>
              <a:t>.</a:t>
            </a:r>
          </a:p>
          <a:p>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bệnh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béo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phì</a:t>
            </a:r>
            <a:r>
              <a:rPr lang="en-US" sz="3200" b="1" dirty="0">
                <a:latin typeface="Times New Roman" panose="02020603050405020304" pitchFamily="18" charset="0"/>
                <a:cs typeface="Times New Roman" panose="02020603050405020304" pitchFamily="18" charset="0"/>
              </a:rPr>
              <a:t>.</a:t>
            </a:r>
          </a:p>
          <a:p>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bệnh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béo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phì</a:t>
            </a:r>
            <a:r>
              <a:rPr lang="en-US" sz="3200" b="1"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3720449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9590" y="1191707"/>
            <a:ext cx="1254410" cy="357595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4550" y="5081421"/>
            <a:ext cx="1330630" cy="1796143"/>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
            <a:ext cx="9144000" cy="132682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415" y="1565601"/>
            <a:ext cx="1363893" cy="3596367"/>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63" y="5587663"/>
            <a:ext cx="7813370" cy="126670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07667" y="1"/>
            <a:ext cx="6328667" cy="5011856"/>
          </a:xfrm>
          <a:prstGeom prst="rect">
            <a:avLst/>
          </a:prstGeom>
        </p:spPr>
      </p:pic>
      <p:pic>
        <p:nvPicPr>
          <p:cNvPr id="2"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19485" y="1402461"/>
            <a:ext cx="4305030" cy="1752291"/>
          </a:xfrm>
          <a:prstGeom prst="rect">
            <a:avLst/>
          </a:prstGeom>
        </p:spPr>
      </p:pic>
      <p:pic>
        <p:nvPicPr>
          <p:cNvPr id="12" name="嘉芙姐姐、嘉芙姐姐儿童合唱团 - 蔬菜好味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24747" y="7152092"/>
            <a:ext cx="457200" cy="533400"/>
          </a:xfrm>
          <a:prstGeom prst="rect">
            <a:avLst/>
          </a:prstGeom>
        </p:spPr>
      </p:pic>
      <p:sp>
        <p:nvSpPr>
          <p:cNvPr id="14" name="Rectangle 13"/>
          <p:cNvSpPr/>
          <p:nvPr/>
        </p:nvSpPr>
        <p:spPr>
          <a:xfrm>
            <a:off x="2806133" y="3230385"/>
            <a:ext cx="3531736" cy="923330"/>
          </a:xfrm>
          <a:prstGeom prst="rect">
            <a:avLst/>
          </a:prstGeom>
          <a:noFill/>
        </p:spPr>
        <p:txBody>
          <a:bodyPr wrap="none" lIns="91440" tIns="45720" rIns="91440" bIns="45720">
            <a:spAutoFit/>
          </a:bodyPr>
          <a:lstStyle/>
          <a:p>
            <a:pPr algn="ctr"/>
            <a:r>
              <a:rPr lang="en-US" sz="5400" b="1" cap="none" spc="0" dirty="0" err="1">
                <a:ln w="22225">
                  <a:solidFill>
                    <a:schemeClr val="accent2"/>
                  </a:solidFill>
                  <a:prstDash val="solid"/>
                </a:ln>
                <a:solidFill>
                  <a:schemeClr val="accent2">
                    <a:lumMod val="40000"/>
                    <a:lumOff val="60000"/>
                  </a:schemeClr>
                </a:solidFill>
                <a:effectLst/>
              </a:rPr>
              <a:t>Khám</a:t>
            </a:r>
            <a:r>
              <a:rPr lang="en-US" sz="5400" b="1" cap="none" spc="0" dirty="0">
                <a:ln w="22225">
                  <a:solidFill>
                    <a:schemeClr val="accent2"/>
                  </a:solidFill>
                  <a:prstDash val="solid"/>
                </a:ln>
                <a:solidFill>
                  <a:schemeClr val="accent2">
                    <a:lumMod val="40000"/>
                    <a:lumOff val="60000"/>
                  </a:schemeClr>
                </a:solidFill>
                <a:effectLst/>
              </a:rPr>
              <a:t> </a:t>
            </a:r>
            <a:r>
              <a:rPr lang="en-US" sz="5400" b="1" cap="none" spc="0" dirty="0" err="1">
                <a:ln w="22225">
                  <a:solidFill>
                    <a:schemeClr val="accent2"/>
                  </a:solidFill>
                  <a:prstDash val="solid"/>
                </a:ln>
                <a:solidFill>
                  <a:schemeClr val="accent2">
                    <a:lumMod val="40000"/>
                    <a:lumOff val="60000"/>
                  </a:schemeClr>
                </a:solidFill>
                <a:effectLst/>
              </a:rPr>
              <a:t>phá</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35785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7" presetClass="entr" presetSubtype="0" fill="hold" nodeType="afterEffect">
                                  <p:stCondLst>
                                    <p:cond delay="30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par>
                          <p:cTn id="35" fill="hold">
                            <p:stCondLst>
                              <p:cond delay="2800"/>
                            </p:stCondLst>
                            <p:childTnLst>
                              <p:par>
                                <p:cTn id="36" presetID="50" presetClass="entr" presetSubtype="0" decel="10000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1000" fill="hold"/>
                                        <p:tgtEl>
                                          <p:spTgt spid="2"/>
                                        </p:tgtEl>
                                        <p:attrNameLst>
                                          <p:attrName>ppt_w</p:attrName>
                                        </p:attrNameLst>
                                      </p:cBhvr>
                                      <p:tavLst>
                                        <p:tav tm="0">
                                          <p:val>
                                            <p:strVal val="#ppt_w+.3"/>
                                          </p:val>
                                        </p:tav>
                                        <p:tav tm="100000">
                                          <p:val>
                                            <p:strVal val="#ppt_w"/>
                                          </p:val>
                                        </p:tav>
                                      </p:tavLst>
                                    </p:anim>
                                    <p:anim calcmode="lin" valueType="num">
                                      <p:cBhvr>
                                        <p:cTn id="39" dur="1000" fill="hold"/>
                                        <p:tgtEl>
                                          <p:spTgt spid="2"/>
                                        </p:tgtEl>
                                        <p:attrNameLst>
                                          <p:attrName>ppt_h</p:attrName>
                                        </p:attrNameLst>
                                      </p:cBhvr>
                                      <p:tavLst>
                                        <p:tav tm="0">
                                          <p:val>
                                            <p:strVal val="#ppt_h"/>
                                          </p:val>
                                        </p:tav>
                                        <p:tav tm="100000">
                                          <p:val>
                                            <p:strVal val="#ppt_h"/>
                                          </p:val>
                                        </p:tav>
                                      </p:tavLst>
                                    </p:anim>
                                    <p:animEffect transition="in" filter="fade">
                                      <p:cBhvr>
                                        <p:cTn id="40" dur="10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iterate type="lt">
                                    <p:tmPct val="0"/>
                                  </p:iterate>
                                  <p:childTnLst>
                                    <p:set>
                                      <p:cBhvr>
                                        <p:cTn id="44" dur="1" fill="hold">
                                          <p:stCondLst>
                                            <p:cond delay="0"/>
                                          </p:stCondLst>
                                        </p:cTn>
                                        <p:tgtEl>
                                          <p:spTgt spid="14"/>
                                        </p:tgtEl>
                                        <p:attrNameLst>
                                          <p:attrName>style.visibility</p:attrName>
                                        </p:attrNameLst>
                                      </p:cBhvr>
                                      <p:to>
                                        <p:strVal val="visible"/>
                                      </p:to>
                                    </p:set>
                                    <p:animEffect transition="in" filter="randombar(horizontal)">
                                      <p:cBhvr>
                                        <p:cTn id="45" dur="500"/>
                                        <p:tgtEl>
                                          <p:spTgt spid="14"/>
                                        </p:tgtEl>
                                      </p:cBhvr>
                                    </p:animEffect>
                                  </p:childTnLst>
                                </p:cTn>
                              </p:par>
                              <p:par>
                                <p:cTn id="46" presetID="34" presetClass="emph" presetSubtype="0" fill="hold" grpId="1" nodeType="withEffect">
                                  <p:stCondLst>
                                    <p:cond delay="0"/>
                                  </p:stCondLst>
                                  <p:iterate type="lt">
                                    <p:tmPct val="10000"/>
                                  </p:iterate>
                                  <p:childTnLst>
                                    <p:animMotion origin="layout" path="M 0 4.07407E-6 L 0 -0.07223 " pathEditMode="relative" rAng="0" ptsTypes="AA">
                                      <p:cBhvr>
                                        <p:cTn id="47" dur="250" accel="50000" decel="50000" autoRev="1" fill="hold">
                                          <p:stCondLst>
                                            <p:cond delay="0"/>
                                          </p:stCondLst>
                                        </p:cTn>
                                        <p:tgtEl>
                                          <p:spTgt spid="14"/>
                                        </p:tgtEl>
                                        <p:attrNameLst>
                                          <p:attrName>ppt_x</p:attrName>
                                          <p:attrName>ppt_y</p:attrName>
                                        </p:attrNameLst>
                                      </p:cBhvr>
                                      <p:rCtr x="0" y="-3611"/>
                                    </p:animMotion>
                                    <p:animRot by="1500000">
                                      <p:cBhvr>
                                        <p:cTn id="48" dur="125" fill="hold">
                                          <p:stCondLst>
                                            <p:cond delay="0"/>
                                          </p:stCondLst>
                                        </p:cTn>
                                        <p:tgtEl>
                                          <p:spTgt spid="14"/>
                                        </p:tgtEl>
                                        <p:attrNameLst>
                                          <p:attrName>r</p:attrName>
                                        </p:attrNameLst>
                                      </p:cBhvr>
                                    </p:animRot>
                                    <p:animRot by="-1500000">
                                      <p:cBhvr>
                                        <p:cTn id="49" dur="125" fill="hold">
                                          <p:stCondLst>
                                            <p:cond delay="125"/>
                                          </p:stCondLst>
                                        </p:cTn>
                                        <p:tgtEl>
                                          <p:spTgt spid="14"/>
                                        </p:tgtEl>
                                        <p:attrNameLst>
                                          <p:attrName>r</p:attrName>
                                        </p:attrNameLst>
                                      </p:cBhvr>
                                    </p:animRot>
                                    <p:animRot by="-1500000">
                                      <p:cBhvr>
                                        <p:cTn id="50" dur="125" fill="hold">
                                          <p:stCondLst>
                                            <p:cond delay="250"/>
                                          </p:stCondLst>
                                        </p:cTn>
                                        <p:tgtEl>
                                          <p:spTgt spid="14"/>
                                        </p:tgtEl>
                                        <p:attrNameLst>
                                          <p:attrName>r</p:attrName>
                                        </p:attrNameLst>
                                      </p:cBhvr>
                                    </p:animRot>
                                    <p:animRot by="1500000">
                                      <p:cBhvr>
                                        <p:cTn id="51"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hold" display="0">
                  <p:stCondLst>
                    <p:cond delay="indefinite"/>
                  </p:stCondLst>
                  <p:endCondLst>
                    <p:cond evt="onStopAudio" delay="0">
                      <p:tgtEl>
                        <p:sldTgt/>
                      </p:tgtEl>
                    </p:cond>
                  </p:endCondLst>
                </p:cTn>
                <p:tgtEl>
                  <p:spTgt spid="12"/>
                </p:tgtEl>
              </p:cMediaNode>
            </p:audio>
          </p:childTnLst>
        </p:cTn>
      </p:par>
    </p:tnLst>
    <p:bldLst>
      <p:bldP spid="14" grpId="0"/>
      <p:bldP spid="14" grpId="1"/>
    </p:bldLst>
  </p:timing>
  <p:extLst>
    <p:ext uri="{E180D4A7-C9FB-4DFB-919C-405C955672EB}">
      <p14:showEvtLst xmlns:p14="http://schemas.microsoft.com/office/powerpoint/2010/main">
        <p14:playEvt time="0" objId="1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604" name="Picture 4" descr="Top những Background Powerpoint đẹp cho bày thuyết trình ấn tượng Hình Ảnh  Đẹp HD Với Hơn 1 Triệu hình ảnh đẹp được tải - | Thiệp, Hình nền, Hình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7" y="0"/>
            <a:ext cx="9167037"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1936674985"/>
              </p:ext>
            </p:extLst>
          </p:nvPr>
        </p:nvGraphicFramePr>
        <p:xfrm>
          <a:off x="31898" y="228600"/>
          <a:ext cx="7467600" cy="6629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10245" name="AutoShape 5"/>
          <p:cNvSpPr>
            <a:spLocks noChangeArrowheads="1"/>
          </p:cNvSpPr>
          <p:nvPr/>
        </p:nvSpPr>
        <p:spPr bwMode="auto">
          <a:xfrm>
            <a:off x="609600" y="0"/>
            <a:ext cx="8077200" cy="990600"/>
          </a:xfrm>
          <a:prstGeom prst="horizontalScroll">
            <a:avLst>
              <a:gd name="adj" fmla="val 12500"/>
            </a:avLst>
          </a:prstGeom>
          <a:solidFill>
            <a:schemeClr val="accent3">
              <a:lumMod val="20000"/>
              <a:lumOff val="80000"/>
            </a:schemeClr>
          </a:solidFill>
          <a:ln w="9525">
            <a:solidFill>
              <a:schemeClr val="tx1"/>
            </a:solidFill>
            <a:round/>
            <a:headEnd/>
            <a:tailEnd/>
          </a:ln>
          <a:effectLst/>
        </p:spPr>
        <p:txBody>
          <a:bodyPr wrap="none" anchor="ctr"/>
          <a:lstStyle/>
          <a:p>
            <a:pPr algn="ctr">
              <a:defRPr/>
            </a:pPr>
            <a:r>
              <a:rPr lang="en-US" sz="2800" b="1" u="sng" dirty="0" err="1">
                <a:solidFill>
                  <a:srgbClr val="0033CC"/>
                </a:solidFill>
                <a:latin typeface="Times New Roman" panose="02020603050405020304" pitchFamily="18" charset="0"/>
                <a:cs typeface="Times New Roman" panose="02020603050405020304" pitchFamily="18" charset="0"/>
              </a:rPr>
              <a:t>Hoạt</a:t>
            </a:r>
            <a:r>
              <a:rPr lang="en-US" sz="2800" b="1" u="sng" dirty="0">
                <a:solidFill>
                  <a:srgbClr val="0033CC"/>
                </a:solidFill>
                <a:latin typeface="Times New Roman" panose="02020603050405020304" pitchFamily="18" charset="0"/>
                <a:cs typeface="Times New Roman" panose="02020603050405020304" pitchFamily="18" charset="0"/>
              </a:rPr>
              <a:t> </a:t>
            </a:r>
            <a:r>
              <a:rPr lang="en-US" sz="2800" b="1" u="sng" dirty="0" err="1">
                <a:solidFill>
                  <a:srgbClr val="0033CC"/>
                </a:solidFill>
                <a:latin typeface="Times New Roman" panose="02020603050405020304" pitchFamily="18" charset="0"/>
                <a:cs typeface="Times New Roman" panose="02020603050405020304" pitchFamily="18" charset="0"/>
              </a:rPr>
              <a:t>động</a:t>
            </a:r>
            <a:r>
              <a:rPr lang="en-US" sz="2800" b="1" u="sng" dirty="0">
                <a:solidFill>
                  <a:srgbClr val="0033CC"/>
                </a:solidFill>
                <a:latin typeface="Times New Roman" panose="02020603050405020304" pitchFamily="18" charset="0"/>
                <a:cs typeface="Times New Roman" panose="02020603050405020304" pitchFamily="18" charset="0"/>
              </a:rPr>
              <a:t> 1</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Dấu</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hiệu</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của</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bệnh</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béo</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phì</a:t>
            </a:r>
            <a:endParaRPr lang="en-US" sz="2800" b="1" dirty="0">
              <a:solidFill>
                <a:srgbClr val="0033CC"/>
              </a:solidFill>
              <a:latin typeface="Times New Roman" panose="02020603050405020304" pitchFamily="18" charset="0"/>
              <a:cs typeface="Times New Roman" panose="02020603050405020304" pitchFamily="18" charset="0"/>
            </a:endParaRPr>
          </a:p>
        </p:txBody>
      </p:sp>
      <p:pic>
        <p:nvPicPr>
          <p:cNvPr id="28677" name="Picture 7" descr="173951_16_-_p6_-_bai_phu_-_Ganh_nag_kep_ve_dinh_duong.jpg"/>
          <p:cNvPicPr>
            <a:picLocks noChangeAspect="1"/>
          </p:cNvPicPr>
          <p:nvPr/>
        </p:nvPicPr>
        <p:blipFill>
          <a:blip r:embed="rId3"/>
          <a:srcRect/>
          <a:stretch>
            <a:fillRect/>
          </a:stretch>
        </p:blipFill>
        <p:spPr bwMode="auto">
          <a:xfrm>
            <a:off x="4328160" y="1158240"/>
            <a:ext cx="4572000" cy="2667000"/>
          </a:xfrm>
          <a:prstGeom prst="rect">
            <a:avLst/>
          </a:prstGeom>
          <a:noFill/>
          <a:ln w="9525">
            <a:noFill/>
            <a:miter lim="800000"/>
            <a:headEnd/>
            <a:tailEnd/>
          </a:ln>
        </p:spPr>
      </p:pic>
      <p:pic>
        <p:nvPicPr>
          <p:cNvPr id="28678" name="Picture 9" descr="6507a2aaab111c.img.jpg"/>
          <p:cNvPicPr>
            <a:picLocks noChangeAspect="1"/>
          </p:cNvPicPr>
          <p:nvPr/>
        </p:nvPicPr>
        <p:blipFill>
          <a:blip r:embed="rId4"/>
          <a:srcRect/>
          <a:stretch>
            <a:fillRect/>
          </a:stretch>
        </p:blipFill>
        <p:spPr bwMode="auto">
          <a:xfrm>
            <a:off x="350520" y="1143000"/>
            <a:ext cx="3581400" cy="3810000"/>
          </a:xfrm>
          <a:prstGeom prst="rect">
            <a:avLst/>
          </a:prstGeom>
          <a:noFill/>
          <a:ln w="9525">
            <a:noFill/>
            <a:miter lim="800000"/>
            <a:headEnd/>
            <a:tailEnd/>
          </a:ln>
        </p:spPr>
      </p:pic>
      <p:pic>
        <p:nvPicPr>
          <p:cNvPr id="7" name="Picture 6" descr="image004_1.png"/>
          <p:cNvPicPr>
            <a:picLocks noChangeAspect="1"/>
          </p:cNvPicPr>
          <p:nvPr/>
        </p:nvPicPr>
        <p:blipFill>
          <a:blip r:embed="rId5"/>
          <a:srcRect/>
          <a:stretch>
            <a:fillRect/>
          </a:stretch>
        </p:blipFill>
        <p:spPr bwMode="auto">
          <a:xfrm>
            <a:off x="4358640" y="4008120"/>
            <a:ext cx="4648200" cy="2667000"/>
          </a:xfrm>
          <a:prstGeom prst="rect">
            <a:avLst/>
          </a:prstGeom>
          <a:noFill/>
          <a:ln w="9525">
            <a:noFill/>
            <a:miter lim="800000"/>
            <a:headEnd/>
            <a:tailEnd/>
          </a:ln>
        </p:spPr>
      </p:pic>
      <p:sp>
        <p:nvSpPr>
          <p:cNvPr id="28676" name="Text Box 6"/>
          <p:cNvSpPr txBox="1">
            <a:spLocks noChangeArrowheads="1"/>
          </p:cNvSpPr>
          <p:nvPr/>
        </p:nvSpPr>
        <p:spPr bwMode="auto">
          <a:xfrm>
            <a:off x="0" y="5120640"/>
            <a:ext cx="4419600" cy="1569660"/>
          </a:xfrm>
          <a:prstGeom prst="rect">
            <a:avLst/>
          </a:prstGeom>
          <a:solidFill>
            <a:schemeClr val="bg1"/>
          </a:solidFill>
          <a:ln w="9525">
            <a:noFill/>
            <a:miter lim="800000"/>
            <a:headEnd/>
            <a:tailEnd/>
          </a:ln>
        </p:spPr>
        <p:txBody>
          <a:bodyPr wrap="square">
            <a:spAutoFit/>
          </a:bodyPr>
          <a:lstStyle/>
          <a:p>
            <a:pPr algn="just">
              <a:spcBef>
                <a:spcPct val="50000"/>
              </a:spcBef>
            </a:pPr>
            <a:r>
              <a:rPr lang="en-US" sz="2400" b="1" dirty="0">
                <a:latin typeface="Arial" pitchFamily="34" charset="0"/>
                <a:cs typeface="Arial" pitchFamily="34" charset="0"/>
              </a:rPr>
              <a:t>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dấu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phì</a:t>
            </a:r>
            <a:r>
              <a:rPr lang="en-US" sz="2400" b="1" dirty="0">
                <a:latin typeface="Times New Roman" panose="02020603050405020304" pitchFamily="18" charset="0"/>
                <a:cs typeface="Times New Roman" panose="02020603050405020304" pitchFamily="18" charset="0"/>
              </a:rPr>
              <a:t>.</a:t>
            </a:r>
          </a:p>
        </p:txBody>
      </p:sp>
      <p:sp>
        <p:nvSpPr>
          <p:cNvPr id="8" name="Oval 7"/>
          <p:cNvSpPr/>
          <p:nvPr/>
        </p:nvSpPr>
        <p:spPr>
          <a:xfrm>
            <a:off x="457200" y="4379094"/>
            <a:ext cx="533400" cy="457200"/>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002060"/>
                </a:solidFill>
                <a:latin typeface="Times New Roman" panose="02020603050405020304" pitchFamily="18" charset="0"/>
                <a:cs typeface="Times New Roman" panose="02020603050405020304" pitchFamily="18" charset="0"/>
              </a:rPr>
              <a:t>1</a:t>
            </a:r>
          </a:p>
        </p:txBody>
      </p:sp>
      <p:sp>
        <p:nvSpPr>
          <p:cNvPr id="9" name="Oval 8"/>
          <p:cNvSpPr/>
          <p:nvPr/>
        </p:nvSpPr>
        <p:spPr>
          <a:xfrm>
            <a:off x="4343400" y="3200400"/>
            <a:ext cx="533400" cy="457200"/>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002060"/>
                </a:solidFill>
                <a:latin typeface="Times New Roman" panose="02020603050405020304" pitchFamily="18" charset="0"/>
                <a:cs typeface="Times New Roman" panose="02020603050405020304" pitchFamily="18" charset="0"/>
              </a:rPr>
              <a:t>2</a:t>
            </a:r>
          </a:p>
        </p:txBody>
      </p:sp>
      <p:sp>
        <p:nvSpPr>
          <p:cNvPr id="10" name="Oval 9"/>
          <p:cNvSpPr/>
          <p:nvPr/>
        </p:nvSpPr>
        <p:spPr>
          <a:xfrm>
            <a:off x="8382000" y="6248400"/>
            <a:ext cx="533400" cy="457200"/>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002060"/>
                </a:solidFill>
                <a:latin typeface="Times New Roman" panose="02020603050405020304" pitchFamily="18" charset="0"/>
                <a:cs typeface="Times New Roman" panose="02020603050405020304" pitchFamily="18" charset="0"/>
              </a:rPr>
              <a:t>3</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wheel(4)">
                                      <p:cBhvr>
                                        <p:cTn id="7" dur="500"/>
                                        <p:tgtEl>
                                          <p:spTgt spid="28677"/>
                                        </p:tgtEl>
                                      </p:cBhvr>
                                    </p:animEffect>
                                  </p:childTnLst>
                                </p:cTn>
                              </p:par>
                              <p:par>
                                <p:cTn id="8" presetID="21" presetClass="entr" presetSubtype="4" fill="hold" nodeType="withEffect">
                                  <p:stCondLst>
                                    <p:cond delay="0"/>
                                  </p:stCondLst>
                                  <p:childTnLst>
                                    <p:set>
                                      <p:cBhvr>
                                        <p:cTn id="9" dur="1" fill="hold">
                                          <p:stCondLst>
                                            <p:cond delay="0"/>
                                          </p:stCondLst>
                                        </p:cTn>
                                        <p:tgtEl>
                                          <p:spTgt spid="28678"/>
                                        </p:tgtEl>
                                        <p:attrNameLst>
                                          <p:attrName>style.visibility</p:attrName>
                                        </p:attrNameLst>
                                      </p:cBhvr>
                                      <p:to>
                                        <p:strVal val="visible"/>
                                      </p:to>
                                    </p:set>
                                    <p:animEffect transition="in" filter="wheel(4)">
                                      <p:cBhvr>
                                        <p:cTn id="10" dur="500"/>
                                        <p:tgtEl>
                                          <p:spTgt spid="28678"/>
                                        </p:tgtEl>
                                      </p:cBhvr>
                                    </p:animEffect>
                                  </p:childTnLst>
                                </p:cTn>
                              </p:par>
                              <p:par>
                                <p:cTn id="11" presetID="21"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4)">
                                      <p:cBhvr>
                                        <p:cTn id="13" dur="500"/>
                                        <p:tgtEl>
                                          <p:spTgt spid="7"/>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lide(fromBottom)">
                                      <p:cBhvr>
                                        <p:cTn id="16" dur="500"/>
                                        <p:tgtEl>
                                          <p:spTgt spid="8"/>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lide(fromBottom)">
                                      <p:cBhvr>
                                        <p:cTn id="19" dur="500"/>
                                        <p:tgtEl>
                                          <p:spTgt spid="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lide(fromBottom)">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8676"/>
                                        </p:tgtEl>
                                        <p:attrNameLst>
                                          <p:attrName>style.visibility</p:attrName>
                                        </p:attrNameLst>
                                      </p:cBhvr>
                                      <p:to>
                                        <p:strVal val="visible"/>
                                      </p:to>
                                    </p:set>
                                    <p:animEffect transition="in" filter="slide(fromBottom)">
                                      <p:cBhvr>
                                        <p:cTn id="27"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AutoShape 5"/>
          <p:cNvSpPr>
            <a:spLocks noChangeArrowheads="1"/>
          </p:cNvSpPr>
          <p:nvPr/>
        </p:nvSpPr>
        <p:spPr bwMode="auto">
          <a:xfrm>
            <a:off x="533400" y="152400"/>
            <a:ext cx="8229600" cy="914400"/>
          </a:xfrm>
          <a:prstGeom prst="horizontalScroll">
            <a:avLst>
              <a:gd name="adj" fmla="val 12500"/>
            </a:avLst>
          </a:prstGeom>
          <a:solidFill>
            <a:schemeClr val="accent3">
              <a:lumMod val="20000"/>
              <a:lumOff val="80000"/>
            </a:schemeClr>
          </a:solidFill>
          <a:ln w="9525">
            <a:solidFill>
              <a:schemeClr val="tx1"/>
            </a:solidFill>
            <a:round/>
            <a:headEnd/>
            <a:tailEnd/>
          </a:ln>
          <a:effectLst/>
        </p:spPr>
        <p:txBody>
          <a:bodyPr wrap="none" anchor="ctr"/>
          <a:lstStyle/>
          <a:p>
            <a:pPr algn="ctr">
              <a:defRPr/>
            </a:pPr>
            <a:r>
              <a:rPr lang="en-US" sz="2800" b="1" u="sng" dirty="0" err="1">
                <a:solidFill>
                  <a:srgbClr val="0033CC"/>
                </a:solidFill>
                <a:latin typeface="Times New Roman" panose="02020603050405020304" pitchFamily="18" charset="0"/>
                <a:cs typeface="Times New Roman" panose="02020603050405020304" pitchFamily="18" charset="0"/>
              </a:rPr>
              <a:t>Hoạt</a:t>
            </a:r>
            <a:r>
              <a:rPr lang="en-US" sz="2800" b="1" u="sng" dirty="0">
                <a:solidFill>
                  <a:srgbClr val="0033CC"/>
                </a:solidFill>
                <a:latin typeface="Times New Roman" panose="02020603050405020304" pitchFamily="18" charset="0"/>
                <a:cs typeface="Times New Roman" panose="02020603050405020304" pitchFamily="18" charset="0"/>
              </a:rPr>
              <a:t> </a:t>
            </a:r>
            <a:r>
              <a:rPr lang="en-US" sz="2800" b="1" u="sng" dirty="0" err="1">
                <a:solidFill>
                  <a:srgbClr val="0033CC"/>
                </a:solidFill>
                <a:latin typeface="Times New Roman" panose="02020603050405020304" pitchFamily="18" charset="0"/>
                <a:cs typeface="Times New Roman" panose="02020603050405020304" pitchFamily="18" charset="0"/>
              </a:rPr>
              <a:t>động</a:t>
            </a:r>
            <a:r>
              <a:rPr lang="en-US" sz="2800" b="1" u="sng" dirty="0">
                <a:solidFill>
                  <a:srgbClr val="0033CC"/>
                </a:solidFill>
                <a:latin typeface="Times New Roman" panose="02020603050405020304" pitchFamily="18" charset="0"/>
                <a:cs typeface="Times New Roman" panose="02020603050405020304" pitchFamily="18" charset="0"/>
              </a:rPr>
              <a:t> 1</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Dấu</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hiệu</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của</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bệnh</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béo</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phì</a:t>
            </a:r>
            <a:endParaRPr lang="en-US" sz="2800" b="1" dirty="0">
              <a:solidFill>
                <a:srgbClr val="0033CC"/>
              </a:solidFill>
              <a:latin typeface="Times New Roman" panose="02020603050405020304" pitchFamily="18" charset="0"/>
              <a:cs typeface="Times New Roman" panose="02020603050405020304" pitchFamily="18" charset="0"/>
            </a:endParaRPr>
          </a:p>
        </p:txBody>
      </p:sp>
      <p:pic>
        <p:nvPicPr>
          <p:cNvPr id="27652" name="Picture 9" descr="6507a2aaab111c.img.jpg"/>
          <p:cNvPicPr>
            <a:picLocks noChangeAspect="1"/>
          </p:cNvPicPr>
          <p:nvPr/>
        </p:nvPicPr>
        <p:blipFill>
          <a:blip r:embed="rId2"/>
          <a:srcRect/>
          <a:stretch>
            <a:fillRect/>
          </a:stretch>
        </p:blipFill>
        <p:spPr bwMode="auto">
          <a:xfrm>
            <a:off x="1143000" y="1219201"/>
            <a:ext cx="7162800" cy="3886200"/>
          </a:xfrm>
          <a:prstGeom prst="rect">
            <a:avLst/>
          </a:prstGeom>
          <a:noFill/>
          <a:ln w="9525">
            <a:noFill/>
            <a:miter lim="800000"/>
            <a:headEnd/>
            <a:tailEnd/>
          </a:ln>
        </p:spPr>
      </p:pic>
      <p:sp>
        <p:nvSpPr>
          <p:cNvPr id="7" name="Rectangle 6"/>
          <p:cNvSpPr>
            <a:spLocks noChangeArrowheads="1"/>
          </p:cNvSpPr>
          <p:nvPr/>
        </p:nvSpPr>
        <p:spPr bwMode="auto">
          <a:xfrm>
            <a:off x="609600" y="5410202"/>
            <a:ext cx="8077200" cy="1200329"/>
          </a:xfrm>
          <a:prstGeom prst="rect">
            <a:avLst/>
          </a:prstGeom>
          <a:noFill/>
          <a:ln w="9525">
            <a:noFill/>
            <a:miter lim="800000"/>
            <a:headEnd/>
            <a:tailEnd/>
          </a:ln>
        </p:spPr>
        <p:txBody>
          <a:bodyPr>
            <a:spAutoFit/>
          </a:bodyPr>
          <a:lstStyle/>
          <a:p>
            <a:r>
              <a:rPr lang="en-US" sz="3600" b="1" dirty="0">
                <a:latin typeface="Arial" pitchFamily="34" charset="0"/>
                <a:cs typeface="Arial" pitchFamily="34"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lớp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mỡ</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quanh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đùi</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cánh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tay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trên</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ngực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cằm</a:t>
            </a:r>
            <a:r>
              <a:rPr lang="en-US" sz="3600" b="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6" name="Oval 5"/>
          <p:cNvSpPr/>
          <p:nvPr/>
        </p:nvSpPr>
        <p:spPr>
          <a:xfrm>
            <a:off x="1219200" y="4572000"/>
            <a:ext cx="533400" cy="457200"/>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002060"/>
                </a:solidFill>
                <a:latin typeface="Times New Roman" panose="02020603050405020304" pitchFamily="18" charset="0"/>
                <a:cs typeface="Times New Roman" panose="02020603050405020304" pitchFamily="18" charset="0"/>
              </a:rPr>
              <a:t>1</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7" descr="173951_16_-_p6_-_bai_phu_-_Ganh_nag_kep_ve_dinh_duong.jpg"/>
          <p:cNvPicPr>
            <a:picLocks noChangeAspect="1"/>
          </p:cNvPicPr>
          <p:nvPr/>
        </p:nvPicPr>
        <p:blipFill>
          <a:blip r:embed="rId2"/>
          <a:srcRect/>
          <a:stretch>
            <a:fillRect/>
          </a:stretch>
        </p:blipFill>
        <p:spPr bwMode="auto">
          <a:xfrm>
            <a:off x="1371600" y="1219200"/>
            <a:ext cx="6705600" cy="4267200"/>
          </a:xfrm>
          <a:prstGeom prst="rect">
            <a:avLst/>
          </a:prstGeom>
          <a:noFill/>
          <a:ln w="9525">
            <a:noFill/>
            <a:miter lim="800000"/>
            <a:headEnd/>
            <a:tailEnd/>
          </a:ln>
        </p:spPr>
      </p:pic>
      <p:sp>
        <p:nvSpPr>
          <p:cNvPr id="6" name="Rectangle 5"/>
          <p:cNvSpPr>
            <a:spLocks noChangeArrowheads="1"/>
          </p:cNvSpPr>
          <p:nvPr/>
        </p:nvSpPr>
        <p:spPr bwMode="auto">
          <a:xfrm>
            <a:off x="357963" y="5583865"/>
            <a:ext cx="8382000" cy="954107"/>
          </a:xfrm>
          <a:prstGeom prst="rect">
            <a:avLst/>
          </a:prstGeom>
          <a:noFill/>
          <a:ln w="9525">
            <a:noFill/>
            <a:miter lim="800000"/>
            <a:headEnd/>
            <a:tailEnd/>
          </a:ln>
        </p:spPr>
        <p:txBody>
          <a:bodyPr wrap="square">
            <a:spAutoFit/>
          </a:bodyPr>
          <a:lstStyle/>
          <a:p>
            <a:r>
              <a:rPr lang="en-US" sz="2800" b="1" dirty="0" err="1">
                <a:latin typeface="Times New Roman" panose="02020603050405020304" pitchFamily="18" charset="0"/>
                <a:cs typeface="Times New Roman" panose="02020603050405020304" pitchFamily="18" charset="0"/>
              </a:rPr>
              <a:t>Cân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r>
              <a:rPr lang="en-US" sz="2800" b="1" dirty="0">
                <a:latin typeface="Times New Roman" panose="02020603050405020304" pitchFamily="18" charset="0"/>
                <a:cs typeface="Times New Roman" panose="02020603050405020304" pitchFamily="18" charset="0"/>
              </a:rPr>
              <a:t> so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20%</a:t>
            </a:r>
            <a:endParaRPr lang="en-US" sz="2800" dirty="0">
              <a:latin typeface="Times New Roman" panose="02020603050405020304" pitchFamily="18" charset="0"/>
              <a:cs typeface="Times New Roman" panose="02020603050405020304" pitchFamily="18" charset="0"/>
            </a:endParaRPr>
          </a:p>
        </p:txBody>
      </p:sp>
      <p:sp>
        <p:nvSpPr>
          <p:cNvPr id="7" name="Oval 6"/>
          <p:cNvSpPr/>
          <p:nvPr/>
        </p:nvSpPr>
        <p:spPr>
          <a:xfrm>
            <a:off x="1447800" y="1295400"/>
            <a:ext cx="533400" cy="457200"/>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002060"/>
                </a:solidFill>
                <a:latin typeface="Times New Roman" panose="02020603050405020304" pitchFamily="18" charset="0"/>
                <a:cs typeface="Times New Roman" panose="02020603050405020304" pitchFamily="18" charset="0"/>
              </a:rPr>
              <a:t>2</a:t>
            </a:r>
          </a:p>
        </p:txBody>
      </p:sp>
      <p:sp>
        <p:nvSpPr>
          <p:cNvPr id="8" name="AutoShape 5"/>
          <p:cNvSpPr>
            <a:spLocks noChangeArrowheads="1"/>
          </p:cNvSpPr>
          <p:nvPr/>
        </p:nvSpPr>
        <p:spPr bwMode="auto">
          <a:xfrm>
            <a:off x="533400" y="152400"/>
            <a:ext cx="8229600" cy="914400"/>
          </a:xfrm>
          <a:prstGeom prst="horizontalScroll">
            <a:avLst>
              <a:gd name="adj" fmla="val 12500"/>
            </a:avLst>
          </a:prstGeom>
          <a:solidFill>
            <a:schemeClr val="accent3">
              <a:lumMod val="20000"/>
              <a:lumOff val="80000"/>
            </a:schemeClr>
          </a:solidFill>
          <a:ln w="9525">
            <a:solidFill>
              <a:schemeClr val="tx1"/>
            </a:solidFill>
            <a:round/>
            <a:headEnd/>
            <a:tailEnd/>
          </a:ln>
          <a:effectLst/>
        </p:spPr>
        <p:txBody>
          <a:bodyPr wrap="none" anchor="ctr"/>
          <a:lstStyle/>
          <a:p>
            <a:pPr algn="ctr">
              <a:defRPr/>
            </a:pPr>
            <a:r>
              <a:rPr lang="en-US" sz="2800" b="1" u="sng" dirty="0" err="1">
                <a:solidFill>
                  <a:srgbClr val="0033CC"/>
                </a:solidFill>
                <a:latin typeface="Times New Roman" panose="02020603050405020304" pitchFamily="18" charset="0"/>
                <a:cs typeface="Times New Roman" panose="02020603050405020304" pitchFamily="18" charset="0"/>
              </a:rPr>
              <a:t>Hoạt</a:t>
            </a:r>
            <a:r>
              <a:rPr lang="en-US" sz="2800" b="1" u="sng" dirty="0">
                <a:solidFill>
                  <a:srgbClr val="0033CC"/>
                </a:solidFill>
                <a:latin typeface="Times New Roman" panose="02020603050405020304" pitchFamily="18" charset="0"/>
                <a:cs typeface="Times New Roman" panose="02020603050405020304" pitchFamily="18" charset="0"/>
              </a:rPr>
              <a:t> </a:t>
            </a:r>
            <a:r>
              <a:rPr lang="en-US" sz="2800" b="1" u="sng" dirty="0" err="1">
                <a:solidFill>
                  <a:srgbClr val="0033CC"/>
                </a:solidFill>
                <a:latin typeface="Times New Roman" panose="02020603050405020304" pitchFamily="18" charset="0"/>
                <a:cs typeface="Times New Roman" panose="02020603050405020304" pitchFamily="18" charset="0"/>
              </a:rPr>
              <a:t>động</a:t>
            </a:r>
            <a:r>
              <a:rPr lang="en-US" sz="2800" b="1" u="sng" dirty="0">
                <a:solidFill>
                  <a:srgbClr val="0033CC"/>
                </a:solidFill>
                <a:latin typeface="Times New Roman" panose="02020603050405020304" pitchFamily="18" charset="0"/>
                <a:cs typeface="Times New Roman" panose="02020603050405020304" pitchFamily="18" charset="0"/>
              </a:rPr>
              <a:t> 1</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Dấu</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hiệu</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của</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bệnh</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béo</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phì</a:t>
            </a:r>
            <a:endParaRPr lang="en-US" sz="2800" b="1" dirty="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9&quot;&gt;&lt;property id=&quot;20148&quot; value=&quot;5&quot;/&gt;&lt;property id=&quot;20300&quot; value=&quot;Slide 3&quot;/&gt;&lt;property id=&quot;20307&quot; value=&quot;285&quot;/&gt;&lt;/object&gt;&lt;object type=&quot;3&quot; unique_id=&quot;10010&quot;&gt;&lt;property id=&quot;20148&quot; value=&quot;5&quot;/&gt;&lt;property id=&quot;20300&quot; value=&quot;Slide 4&quot;/&gt;&lt;property id=&quot;20307&quot; value=&quot;287&quot;/&gt;&lt;/object&gt;&lt;object type=&quot;3&quot; unique_id=&quot;10011&quot;&gt;&lt;property id=&quot;20148&quot; value=&quot;5&quot;/&gt;&lt;property id=&quot;20300&quot; value=&quot;Slide 5&quot;/&gt;&lt;property id=&quot;20307&quot; value=&quot;260&quot;/&gt;&lt;/object&gt;&lt;object type=&quot;3&quot; unique_id=&quot;10012&quot;&gt;&lt;property id=&quot;20148&quot; value=&quot;5&quot;/&gt;&lt;property id=&quot;20300&quot; value=&quot;Slide 6&quot;/&gt;&lt;property id=&quot;20307&quot; value=&quot;307&quot;/&gt;&lt;/object&gt;&lt;object type=&quot;3&quot; unique_id=&quot;10013&quot;&gt;&lt;property id=&quot;20148&quot; value=&quot;5&quot;/&gt;&lt;property id=&quot;20300&quot; value=&quot;Slide 7&quot;/&gt;&lt;property id=&quot;20307&quot; value=&quot;308&quot;/&gt;&lt;/object&gt;&lt;object type=&quot;3&quot; unique_id=&quot;10014&quot;&gt;&lt;property id=&quot;20148&quot; value=&quot;5&quot;/&gt;&lt;property id=&quot;20300&quot; value=&quot;Slide 8&quot;/&gt;&lt;property id=&quot;20307&quot; value=&quot;315&quot;/&gt;&lt;/object&gt;&lt;object type=&quot;3&quot; unique_id=&quot;10015&quot;&gt;&lt;property id=&quot;20148&quot; value=&quot;5&quot;/&gt;&lt;property id=&quot;20300&quot; value=&quot;Slide 9&quot;/&gt;&lt;property id=&quot;20307&quot; value=&quot;319&quot;/&gt;&lt;/object&gt;&lt;object type=&quot;3&quot; unique_id=&quot;10016&quot;&gt;&lt;property id=&quot;20148&quot; value=&quot;5&quot;/&gt;&lt;property id=&quot;20300&quot; value=&quot;Slide 10&quot;/&gt;&lt;property id=&quot;20307&quot; value=&quot;290&quot;/&gt;&lt;/object&gt;&lt;object type=&quot;3&quot; unique_id=&quot;10017&quot;&gt;&lt;property id=&quot;20148&quot; value=&quot;5&quot;/&gt;&lt;property id=&quot;20300&quot; value=&quot;Slide 13&quot;/&gt;&lt;property id=&quot;20307&quot; value=&quot;291&quot;/&gt;&lt;/object&gt;&lt;object type=&quot;3&quot; unique_id=&quot;10020&quot;&gt;&lt;property id=&quot;20148&quot; value=&quot;5&quot;/&gt;&lt;property id=&quot;20300&quot; value=&quot;Slide 21&quot;/&gt;&lt;property id=&quot;20307&quot; value=&quot;293&quot;/&gt;&lt;/object&gt;&lt;object type=&quot;3&quot; unique_id=&quot;10021&quot;&gt;&lt;property id=&quot;20148&quot; value=&quot;5&quot;/&gt;&lt;property id=&quot;20300&quot; value=&quot;Slide 24&quot;/&gt;&lt;property id=&quot;20307&quot; value=&quot;294&quot;/&gt;&lt;/object&gt;&lt;object type=&quot;3&quot; unique_id=&quot;10024&quot;&gt;&lt;property id=&quot;20148&quot; value=&quot;5&quot;/&gt;&lt;property id=&quot;20300&quot; value=&quot;Slide 25&quot;/&gt;&lt;property id=&quot;20307&quot; value=&quot;297&quot;/&gt;&lt;/object&gt;&lt;object type=&quot;3&quot; unique_id=&quot;10025&quot;&gt;&lt;property id=&quot;20148&quot; value=&quot;5&quot;/&gt;&lt;property id=&quot;20300&quot; value=&quot;Slide 28&quot;/&gt;&lt;property id=&quot;20307&quot; value=&quot;298&quot;/&gt;&lt;/object&gt;&lt;object type=&quot;3&quot; unique_id=&quot;10027&quot;&gt;&lt;property id=&quot;20148&quot; value=&quot;5&quot;/&gt;&lt;property id=&quot;20300&quot; value=&quot;Slide 29&quot;/&gt;&lt;property id=&quot;20307&quot; value=&quot;299&quot;/&gt;&lt;/object&gt;&lt;object type=&quot;3&quot; unique_id=&quot;10031&quot;&gt;&lt;property id=&quot;20148&quot; value=&quot;5&quot;/&gt;&lt;property id=&quot;20300&quot; value=&quot;Slide 30&quot;/&gt;&lt;property id=&quot;20307&quot; value=&quot;304&quot;/&gt;&lt;/object&gt;&lt;object type=&quot;3&quot; unique_id=&quot;10032&quot;&gt;&lt;property id=&quot;20148&quot; value=&quot;5&quot;/&gt;&lt;property id=&quot;20300&quot; value=&quot;Slide 31&quot;/&gt;&lt;property id=&quot;20307&quot; value=&quot;302&quot;/&gt;&lt;/object&gt;&lt;object type=&quot;3&quot; unique_id=&quot;10036&quot;&gt;&lt;property id=&quot;20148&quot; value=&quot;5&quot;/&gt;&lt;property id=&quot;20300&quot; value=&quot;Slide 32&quot;/&gt;&lt;property id=&quot;20307&quot; value=&quot;317&quot;/&gt;&lt;/object&gt;&lt;object type=&quot;3&quot; unique_id=&quot;10038&quot;&gt;&lt;property id=&quot;20148&quot; value=&quot;5&quot;/&gt;&lt;property id=&quot;20300&quot; value=&quot;Slide 36&quot;/&gt;&lt;property id=&quot;20307&quot; value=&quot;316&quot;/&gt;&lt;/object&gt;&lt;object type=&quot;3&quot; unique_id=&quot;12810&quot;&gt;&lt;property id=&quot;20148&quot; value=&quot;5&quot;/&gt;&lt;property id=&quot;20300&quot; value=&quot;Slide 35&quot;/&gt;&lt;property id=&quot;20307&quot; value=&quot;324&quot;/&gt;&lt;/object&gt;&lt;object type=&quot;3&quot; unique_id=&quot;14923&quot;&gt;&lt;property id=&quot;20148&quot; value=&quot;5&quot;/&gt;&lt;property id=&quot;20300&quot; value=&quot;Slide 11&quot;/&gt;&lt;property id=&quot;20307&quot; value=&quot;325&quot;/&gt;&lt;/object&gt;&lt;object type=&quot;3&quot; unique_id=&quot;15749&quot;&gt;&lt;property id=&quot;20148&quot; value=&quot;5&quot;/&gt;&lt;property id=&quot;20300&quot; value=&quot;Slide 23&quot;/&gt;&lt;property id=&quot;20307&quot; value=&quot;326&quot;/&gt;&lt;/object&gt;&lt;object type=&quot;3&quot; unique_id=&quot;17586&quot;&gt;&lt;property id=&quot;20148&quot; value=&quot;5&quot;/&gt;&lt;property id=&quot;20300&quot; value=&quot;Slide 33&quot;/&gt;&lt;property id=&quot;20307&quot; value=&quot;327&quot;/&gt;&lt;/object&gt;&lt;object type=&quot;3&quot; unique_id=&quot;17659&quot;&gt;&lt;property id=&quot;20148&quot; value=&quot;5&quot;/&gt;&lt;property id=&quot;20300&quot; value=&quot;Slide 1&quot;/&gt;&lt;property id=&quot;20307&quot; value=&quot;329&quot;/&gt;&lt;/object&gt;&lt;object type=&quot;3&quot; unique_id=&quot;17880&quot;&gt;&lt;property id=&quot;20148&quot; value=&quot;5&quot;/&gt;&lt;property id=&quot;20300&quot; value=&quot;Slide 2&quot;/&gt;&lt;property id=&quot;20307&quot; value=&quot;330&quot;/&gt;&lt;/object&gt;&lt;object type=&quot;3&quot; unique_id=&quot;24196&quot;&gt;&lt;property id=&quot;20148&quot; value=&quot;5&quot;/&gt;&lt;property id=&quot;20300&quot; value=&quot;Slide 22 - &amp;quot;&amp;amp;#x09;Ngoài các tác hại như trên, bệnh béo phì còn có tác hại nào khác?&amp;quot;&quot;/&gt;&lt;property id=&quot;20307&quot; value=&quot;331&quot;/&gt;&lt;/object&gt;&lt;object type=&quot;3&quot; unique_id=&quot;24421&quot;&gt;&lt;property id=&quot;20148&quot; value=&quot;5&quot;/&gt;&lt;property id=&quot;20300&quot; value=&quot;Slide 26 - &amp;quot;&amp;amp;#x09;Học sinh làm việc nhóm bàn, quan sát tranh, dựa vào vốn hiểu biết để tìm nguyên nhân gây bệnh béo phì và ghi vào &quot;/&gt;&lt;property id=&quot;20307&quot; value=&quot;332&quot;/&gt;&lt;/object&gt;&lt;object type=&quot;3&quot; unique_id=&quot;24554&quot;&gt;&lt;property id=&quot;20148&quot; value=&quot;5&quot;/&gt;&lt;property id=&quot;20300&quot; value=&quot;Slide 27&quot;/&gt;&lt;property id=&quot;20307&quot; value=&quot;334&quot;/&gt;&lt;/object&gt;&lt;object type=&quot;3&quot; unique_id=&quot;25507&quot;&gt;&lt;property id=&quot;20148&quot; value=&quot;5&quot;/&gt;&lt;property id=&quot;20300&quot; value=&quot;Slide 15&quot;/&gt;&lt;property id=&quot;20307&quot; value=&quot;335&quot;/&gt;&lt;/object&gt;&lt;object type=&quot;3&quot; unique_id=&quot;26286&quot;&gt;&lt;property id=&quot;20148&quot; value=&quot;5&quot;/&gt;&lt;property id=&quot;20300&quot; value=&quot;Slide 34&quot;/&gt;&lt;property id=&quot;20307&quot; value=&quot;336&quot;/&gt;&lt;/object&gt;&lt;object type=&quot;3&quot; unique_id=&quot;26383&quot;&gt;&lt;property id=&quot;20148&quot; value=&quot;5&quot;/&gt;&lt;property id=&quot;20300&quot; value=&quot;Slide 14&quot;/&gt;&lt;property id=&quot;20307&quot; value=&quot;338&quot;/&gt;&lt;/object&gt;&lt;object type=&quot;3&quot; unique_id=&quot;26589&quot;&gt;&lt;property id=&quot;20148&quot; value=&quot;5&quot;/&gt;&lt;property id=&quot;20300&quot; value=&quot;Slide 16&quot;/&gt;&lt;property id=&quot;20307&quot; value=&quot;340&quot;/&gt;&lt;/object&gt;&lt;object type=&quot;3&quot; unique_id=&quot;27101&quot;&gt;&lt;property id=&quot;20148&quot; value=&quot;5&quot;/&gt;&lt;property id=&quot;20300&quot; value=&quot;Slide 17&quot;/&gt;&lt;property id=&quot;20307&quot; value=&quot;342&quot;/&gt;&lt;/object&gt;&lt;object type=&quot;3&quot; unique_id=&quot;27102&quot;&gt;&lt;property id=&quot;20148&quot; value=&quot;5&quot;/&gt;&lt;property id=&quot;20300&quot; value=&quot;Slide 18&quot;/&gt;&lt;property id=&quot;20307&quot; value=&quot;345&quot;/&gt;&lt;/object&gt;&lt;object type=&quot;3&quot; unique_id=&quot;27175&quot;&gt;&lt;property id=&quot;20148&quot; value=&quot;5&quot;/&gt;&lt;property id=&quot;20300&quot; value=&quot;Slide 20&quot;/&gt;&lt;property id=&quot;20307&quot; value=&quot;347&quot;/&gt;&lt;/object&gt;&lt;object type=&quot;3&quot; unique_id=&quot;28656&quot;&gt;&lt;property id=&quot;20148&quot; value=&quot;5&quot;/&gt;&lt;property id=&quot;20300&quot; value=&quot;Slide 19&quot;/&gt;&lt;property id=&quot;20307&quot; value=&quot;348&quot;/&gt;&lt;/object&gt;&lt;object type=&quot;3&quot; unique_id=&quot;28879&quot;&gt;&lt;property id=&quot;20148&quot; value=&quot;5&quot;/&gt;&lt;property id=&quot;20300&quot; value=&quot;Slide 12&quot;/&gt;&lt;property id=&quot;20307&quot; value=&quot;349&quot;/&gt;&lt;/object&gt;&lt;/object&gt;&lt;/object&gt;&lt;/database&gt;"/>
  <p:tag name="SECTOMILLISECCONVERTED" val="1"/>
  <p:tag name="INKNOELEADERBOARD" val="973103073"/>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Tài liệu" ma:contentTypeID="0x010100274EA5EE2C96234183A9376392CFB4B4" ma:contentTypeVersion="8" ma:contentTypeDescription="Tạo tài liệu mới." ma:contentTypeScope="" ma:versionID="0251f9f5209d8b11791ef8b27a28dfdd">
  <xsd:schema xmlns:xsd="http://www.w3.org/2001/XMLSchema" xmlns:xs="http://www.w3.org/2001/XMLSchema" xmlns:p="http://schemas.microsoft.com/office/2006/metadata/properties" xmlns:ns2="56568334-b38c-437c-9116-9209b71f020d" targetNamespace="http://schemas.microsoft.com/office/2006/metadata/properties" ma:root="true" ma:fieldsID="c2467c01573676f831ba9174d16627d0" ns2:_="">
    <xsd:import namespace="56568334-b38c-437c-9116-9209b71f02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568334-b38c-437c-9116-9209b71f02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CAFC9C-A6D9-4CF5-B180-B41F5B39A6F9}">
  <ds:schemaRefs>
    <ds:schemaRef ds:uri="http://schemas.microsoft.com/office/2006/documentManagement/types"/>
    <ds:schemaRef ds:uri="56568334-b38c-437c-9116-9209b71f020d"/>
    <ds:schemaRef ds:uri="http://www.w3.org/XML/1998/namespace"/>
    <ds:schemaRef ds:uri="http://purl.org/dc/term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3DBC2EF7-4D34-4BA3-8F38-EF9DEA0AE0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568334-b38c-437c-9116-9209b71f02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01845A-EC64-4950-A8CA-7C629D838D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5806</TotalTime>
  <Words>1009</Words>
  <Application>Microsoft Office PowerPoint</Application>
  <PresentationFormat>On-screen Show (4:3)</PresentationFormat>
  <Paragraphs>143</Paragraphs>
  <Slides>28</Slides>
  <Notes>4</Notes>
  <HiddenSlides>0</HiddenSlides>
  <MMClips>4</MMClips>
  <ScaleCrop>false</ScaleCrop>
  <HeadingPairs>
    <vt:vector size="8" baseType="variant">
      <vt:variant>
        <vt:lpstr>Fonts Used</vt:lpstr>
      </vt:variant>
      <vt:variant>
        <vt:i4>17</vt:i4>
      </vt:variant>
      <vt:variant>
        <vt:lpstr>Theme</vt:lpstr>
      </vt:variant>
      <vt:variant>
        <vt:i4>6</vt:i4>
      </vt:variant>
      <vt:variant>
        <vt:lpstr>Embedded OLE Servers</vt:lpstr>
      </vt:variant>
      <vt:variant>
        <vt:i4>1</vt:i4>
      </vt:variant>
      <vt:variant>
        <vt:lpstr>Slide Titles</vt:lpstr>
      </vt:variant>
      <vt:variant>
        <vt:i4>28</vt:i4>
      </vt:variant>
    </vt:vector>
  </HeadingPairs>
  <TitlesOfParts>
    <vt:vector size="52" baseType="lpstr">
      <vt:lpstr>.VnArial</vt:lpstr>
      <vt:lpstr>.VnAvant</vt:lpstr>
      <vt:lpstr>.VnTime</vt:lpstr>
      <vt:lpstr>.VnTimeH</vt:lpstr>
      <vt:lpstr>Arial</vt:lpstr>
      <vt:lpstr>Calibri</vt:lpstr>
      <vt:lpstr>Century Schoolbook</vt:lpstr>
      <vt:lpstr>Franklin Gothic Book</vt:lpstr>
      <vt:lpstr>IreneFlorentina Bold</vt:lpstr>
      <vt:lpstr>Lazydog Bold</vt:lpstr>
      <vt:lpstr>Perpetua</vt:lpstr>
      <vt:lpstr>Segoe Print</vt:lpstr>
      <vt:lpstr>Times New Roman</vt:lpstr>
      <vt:lpstr>UTM A&amp;S Graceland</vt:lpstr>
      <vt:lpstr>Wingdings</vt:lpstr>
      <vt:lpstr>Wingdings 2</vt:lpstr>
      <vt:lpstr>字魂59号-创粗黑</vt:lpstr>
      <vt:lpstr>Default Design</vt:lpstr>
      <vt:lpstr>Office Theme</vt:lpstr>
      <vt:lpstr>Oriel</vt:lpstr>
      <vt:lpstr>Equity</vt:lpstr>
      <vt:lpstr>1_Office Theme</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727</cp:revision>
  <dcterms:created xsi:type="dcterms:W3CDTF">2013-03-16T12:27:37Z</dcterms:created>
  <dcterms:modified xsi:type="dcterms:W3CDTF">2022-10-14T03:39:28Z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0x010100274EA5EE2C96234183A9376392CFB4B4</vt:lpwstr>
  </property>
</Properties>
</file>