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1" r:id="rId19"/>
    <p:sldId id="332" r:id="rId20"/>
    <p:sldId id="271" r:id="rId21"/>
    <p:sldId id="318" r:id="rId22"/>
  </p:sldIdLst>
  <p:sldSz cx="12192000" cy="6858000"/>
  <p:notesSz cx="6858000" cy="9144000"/>
  <p:embeddedFontLst>
    <p:embeddedFont>
      <p:font typeface="UTM Showcard" panose="02040603050506020204" pitchFamily="18" charset="0"/>
      <p:regular r:id="rId24"/>
    </p:embeddedFont>
    <p:embeddedFont>
      <p:font typeface="UTM Netmuc KT" panose="02040603050506020204" pitchFamily="18" charset="0"/>
      <p:regular r:id="rId25"/>
    </p:embeddedFont>
    <p:embeddedFont>
      <p:font typeface="等线" panose="020B0604020202020204" charset="-122"/>
      <p:regular r:id="rId26"/>
    </p:embeddedFont>
    <p:embeddedFont>
      <p:font typeface="微软雅黑" panose="020B0503020204020204" pitchFamily="34" charset="-122"/>
      <p:regular r:id="rId27"/>
      <p:bold r:id="rId28"/>
    </p:embeddedFont>
    <p:embeddedFont>
      <p:font typeface="Algerian" panose="04020705040A02060702" pitchFamily="82" charset="0"/>
      <p:regular r:id="rId29"/>
    </p:embeddedFont>
    <p:embeddedFont>
      <p:font typeface="Garamond" panose="02020404030301010803" pitchFamily="18" charset="0"/>
      <p:regular r:id="rId30"/>
      <p:bold r:id="rId31"/>
      <p:italic r:id="rId32"/>
    </p:embeddedFont>
    <p:embeddedFont>
      <p:font typeface="UTM Androgyne" panose="02040603050506020204" pitchFamily="18" charset="0"/>
      <p:regular r:id="rId33"/>
    </p:embeddedFont>
    <p:embeddedFont>
      <p:font typeface="UTM Ong Do Gia" panose="02040603050506020204" pitchFamily="18" charset="0"/>
      <p:regular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2506" autoAdjust="0"/>
  </p:normalViewPr>
  <p:slideViewPr>
    <p:cSldViewPr snapToGrid="0">
      <p:cViewPr>
        <p:scale>
          <a:sx n="66" d="100"/>
          <a:sy n="66" d="100"/>
        </p:scale>
        <p:origin x="-246" y="10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3.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n</a:t>
            </a:r>
            <a:r>
              <a:rPr lang="vi-VN" sz="4000" b="1" dirty="0">
                <a:solidFill>
                  <a:schemeClr val="bg1"/>
                </a:solidFill>
                <a:effectLst>
                  <a:outerShdw blurRad="38100" dist="38100" dir="2700000" algn="tl">
                    <a:srgbClr val="000000">
                      <a:alpha val="43137"/>
                    </a:srgbClr>
                  </a:outerShdw>
                </a:effectLst>
              </a:rPr>
              <a:t>êu 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val="20000"/>
                    </a:ext>
                  </a:extLst>
                </a:gridCol>
                <a:gridCol w="577518">
                  <a:extLst>
                    <a:ext uri="{9D8B030D-6E8A-4147-A177-3AD203B41FA5}">
                      <a16:colId xmlns:a16="http://schemas.microsoft.com/office/drawing/2014/main" val="20001"/>
                    </a:ext>
                  </a:extLst>
                </a:gridCol>
                <a:gridCol w="574818">
                  <a:extLst>
                    <a:ext uri="{9D8B030D-6E8A-4147-A177-3AD203B41FA5}">
                      <a16:colId xmlns:a16="http://schemas.microsoft.com/office/drawing/2014/main" val="20002"/>
                    </a:ext>
                  </a:extLst>
                </a:gridCol>
                <a:gridCol w="574820">
                  <a:extLst>
                    <a:ext uri="{9D8B030D-6E8A-4147-A177-3AD203B41FA5}">
                      <a16:colId xmlns:a16="http://schemas.microsoft.com/office/drawing/2014/main" val="20003"/>
                    </a:ext>
                  </a:extLst>
                </a:gridCol>
                <a:gridCol w="577518">
                  <a:extLst>
                    <a:ext uri="{9D8B030D-6E8A-4147-A177-3AD203B41FA5}">
                      <a16:colId xmlns:a16="http://schemas.microsoft.com/office/drawing/2014/main" val="20004"/>
                    </a:ext>
                  </a:extLst>
                </a:gridCol>
                <a:gridCol w="574818">
                  <a:extLst>
                    <a:ext uri="{9D8B030D-6E8A-4147-A177-3AD203B41FA5}">
                      <a16:colId xmlns:a16="http://schemas.microsoft.com/office/drawing/2014/main" val="20005"/>
                    </a:ext>
                  </a:extLst>
                </a:gridCol>
                <a:gridCol w="574820">
                  <a:extLst>
                    <a:ext uri="{9D8B030D-6E8A-4147-A177-3AD203B41FA5}">
                      <a16:colId xmlns:a16="http://schemas.microsoft.com/office/drawing/2014/main" val="20006"/>
                    </a:ext>
                  </a:extLst>
                </a:gridCol>
                <a:gridCol w="577518">
                  <a:extLst>
                    <a:ext uri="{9D8B030D-6E8A-4147-A177-3AD203B41FA5}">
                      <a16:colId xmlns:a16="http://schemas.microsoft.com/office/drawing/2014/main" val="20007"/>
                    </a:ext>
                  </a:extLst>
                </a:gridCol>
                <a:gridCol w="574818">
                  <a:extLst>
                    <a:ext uri="{9D8B030D-6E8A-4147-A177-3AD203B41FA5}">
                      <a16:colId xmlns:a16="http://schemas.microsoft.com/office/drawing/2014/main" val="20008"/>
                    </a:ext>
                  </a:extLst>
                </a:gridCol>
                <a:gridCol w="574820">
                  <a:extLst>
                    <a:ext uri="{9D8B030D-6E8A-4147-A177-3AD203B41FA5}">
                      <a16:colId xmlns:a16="http://schemas.microsoft.com/office/drawing/2014/main" val="20009"/>
                    </a:ext>
                  </a:extLst>
                </a:gridCol>
                <a:gridCol w="577518">
                  <a:extLst>
                    <a:ext uri="{9D8B030D-6E8A-4147-A177-3AD203B41FA5}">
                      <a16:colId xmlns:a16="http://schemas.microsoft.com/office/drawing/2014/main" val="20010"/>
                    </a:ext>
                  </a:extLst>
                </a:gridCol>
                <a:gridCol w="574818">
                  <a:extLst>
                    <a:ext uri="{9D8B030D-6E8A-4147-A177-3AD203B41FA5}">
                      <a16:colId xmlns:a16="http://schemas.microsoft.com/office/drawing/2014/main" val="20011"/>
                    </a:ext>
                  </a:extLst>
                </a:gridCol>
                <a:gridCol w="574820">
                  <a:extLst>
                    <a:ext uri="{9D8B030D-6E8A-4147-A177-3AD203B41FA5}">
                      <a16:colId xmlns:a16="http://schemas.microsoft.com/office/drawing/2014/main" val="20012"/>
                    </a:ext>
                  </a:extLst>
                </a:gridCol>
                <a:gridCol w="577518">
                  <a:extLst>
                    <a:ext uri="{9D8B030D-6E8A-4147-A177-3AD203B41FA5}">
                      <a16:colId xmlns:a16="http://schemas.microsoft.com/office/drawing/2014/main" val="20013"/>
                    </a:ext>
                  </a:extLst>
                </a:gridCol>
                <a:gridCol w="574818">
                  <a:extLst>
                    <a:ext uri="{9D8B030D-6E8A-4147-A177-3AD203B41FA5}">
                      <a16:colId xmlns:a16="http://schemas.microsoft.com/office/drawing/2014/main" val="20014"/>
                    </a:ext>
                  </a:extLst>
                </a:gridCol>
                <a:gridCol w="574820">
                  <a:extLst>
                    <a:ext uri="{9D8B030D-6E8A-4147-A177-3AD203B41FA5}">
                      <a16:colId xmlns:a16="http://schemas.microsoft.com/office/drawing/2014/main" val="20015"/>
                    </a:ext>
                  </a:extLst>
                </a:gridCol>
                <a:gridCol w="577518">
                  <a:extLst>
                    <a:ext uri="{9D8B030D-6E8A-4147-A177-3AD203B41FA5}">
                      <a16:colId xmlns:a16="http://schemas.microsoft.com/office/drawing/2014/main" val="20016"/>
                    </a:ext>
                  </a:extLst>
                </a:gridCol>
                <a:gridCol w="574818">
                  <a:extLst>
                    <a:ext uri="{9D8B030D-6E8A-4147-A177-3AD203B41FA5}">
                      <a16:colId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844347" y="156044"/>
            <a:ext cx="4306991" cy="1366148"/>
            <a:chOff x="3943692" y="1484695"/>
            <a:chExt cx="5536704" cy="1873623"/>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2" y="1484695"/>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1362</TotalTime>
  <Words>381</Words>
  <Application>Microsoft Office PowerPoint</Application>
  <PresentationFormat>Widescreen</PresentationFormat>
  <Paragraphs>96</Paragraphs>
  <Slides>21</Slides>
  <Notes>21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UTM Showcard</vt:lpstr>
      <vt:lpstr>Arial</vt:lpstr>
      <vt:lpstr>UTM Netmuc KT</vt:lpstr>
      <vt:lpstr>等线</vt:lpstr>
      <vt:lpstr>Times New Roman</vt:lpstr>
      <vt:lpstr>微软雅黑</vt:lpstr>
      <vt:lpstr>inpin heiti</vt:lpstr>
      <vt:lpstr>Algerian</vt:lpstr>
      <vt:lpstr>Garamond</vt:lpstr>
      <vt:lpstr>UTM Androgyne</vt:lpstr>
      <vt:lpstr>Wingdings</vt:lpstr>
      <vt:lpstr>UTM Ong Do Gia</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Thy Tho</cp:lastModifiedBy>
  <cp:revision>140</cp:revision>
  <dcterms:created xsi:type="dcterms:W3CDTF">2017-08-18T03:02:00Z</dcterms:created>
  <dcterms:modified xsi:type="dcterms:W3CDTF">2021-10-30T09:46:41Z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