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9" r:id="rId5"/>
    <p:sldId id="260" r:id="rId6"/>
    <p:sldId id="278" r:id="rId7"/>
    <p:sldId id="275" r:id="rId8"/>
    <p:sldId id="271" r:id="rId9"/>
    <p:sldId id="27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61A"/>
    <a:srgbClr val="BE02B1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181" autoAdjust="0"/>
  </p:normalViewPr>
  <p:slideViewPr>
    <p:cSldViewPr snapToGrid="0">
      <p:cViewPr varScale="1">
        <p:scale>
          <a:sx n="64" d="100"/>
          <a:sy n="64" d="100"/>
        </p:scale>
        <p:origin x="90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7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9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1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9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1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6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53609"/>
            <a:ext cx="12192001" cy="6911609"/>
          </a:xfrm>
          <a:prstGeom prst="rect">
            <a:avLst/>
          </a:prstGeom>
          <a:noFill/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15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32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6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743496" y="2554010"/>
            <a:ext cx="862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1066806" y="3598992"/>
            <a:ext cx="10372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tabLst>
                <a:tab pos="5486400" algn="l"/>
              </a:tabLst>
              <a:defRPr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72108" y="5781386"/>
            <a:ext cx="1071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2800" dirty="0">
              <a:solidFill>
                <a:srgbClr val="0070C0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45569" y="598513"/>
            <a:ext cx="10329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31621" y="5276940"/>
            <a:ext cx="10126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864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0665" y="1195747"/>
            <a:ext cx="3010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921" y="1645918"/>
            <a:ext cx="107477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NI Times" pitchFamily="2" charset="0"/>
              </a:rPr>
              <a:t>- </a:t>
            </a:r>
            <a:r>
              <a:rPr lang="en-US" sz="2800" dirty="0" err="1" smtClean="0">
                <a:latin typeface="VNI Times" pitchFamily="2" charset="0"/>
              </a:rPr>
              <a:t>Söï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bieán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ñoåi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hoùa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hoïc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xaûy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ra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döôùi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taùc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duïng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cuûa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gì</a:t>
            </a:r>
            <a:r>
              <a:rPr lang="en-US" sz="2800" dirty="0" smtClean="0">
                <a:latin typeface="VNI Times" pitchFamily="2" charset="0"/>
              </a:rPr>
              <a:t> ? Cho </a:t>
            </a:r>
            <a:r>
              <a:rPr lang="en-US" sz="2800" dirty="0" err="1" smtClean="0">
                <a:latin typeface="VNI Times" pitchFamily="2" charset="0"/>
              </a:rPr>
              <a:t>ví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duï</a:t>
            </a:r>
            <a:r>
              <a:rPr lang="en-US" sz="2800" dirty="0" smtClean="0">
                <a:latin typeface="VNI Times" pitchFamily="2" charset="0"/>
              </a:rPr>
              <a:t>.</a:t>
            </a:r>
          </a:p>
          <a:p>
            <a:r>
              <a:rPr lang="en-US" sz="2800" dirty="0" smtClean="0">
                <a:latin typeface="VNI Times" pitchFamily="2" charset="0"/>
              </a:rPr>
              <a:t>  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+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Söï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bieán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ñoåi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hoùa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hoïc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xaûy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ra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döôùi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taùc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duïng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cuûa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nhieät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vaø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aùnh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saùng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.</a:t>
            </a:r>
          </a:p>
          <a:p>
            <a:r>
              <a:rPr lang="en-US" sz="2800" dirty="0" smtClean="0">
                <a:latin typeface="VNI Times" pitchFamily="2" charset="0"/>
              </a:rPr>
              <a:t>- </a:t>
            </a:r>
            <a:r>
              <a:rPr lang="en-US" sz="2800" dirty="0" err="1" smtClean="0">
                <a:latin typeface="VNI Times" pitchFamily="2" charset="0"/>
              </a:rPr>
              <a:t>Hieän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töôïng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naøo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laø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söï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bieán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ñoåi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hoùa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hoïc</a:t>
            </a:r>
            <a:r>
              <a:rPr lang="en-US" sz="2800" dirty="0" smtClean="0">
                <a:latin typeface="VNI Times" pitchFamily="2" charset="0"/>
              </a:rPr>
              <a:t> : </a:t>
            </a:r>
            <a:r>
              <a:rPr lang="en-US" sz="2800" dirty="0" err="1" smtClean="0">
                <a:latin typeface="VNI Times" pitchFamily="2" charset="0"/>
              </a:rPr>
              <a:t>Ñoát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tôø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giaáy</a:t>
            </a:r>
            <a:r>
              <a:rPr lang="en-US" sz="2800" dirty="0" smtClean="0">
                <a:latin typeface="VNI Times" pitchFamily="2" charset="0"/>
              </a:rPr>
              <a:t> ; </a:t>
            </a:r>
            <a:r>
              <a:rPr lang="en-US" sz="2800" dirty="0" err="1" smtClean="0">
                <a:latin typeface="VNI Times" pitchFamily="2" charset="0"/>
              </a:rPr>
              <a:t>Giaáy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ñöôïc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xeù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nhuyeãn</a:t>
            </a:r>
            <a:r>
              <a:rPr lang="en-US" sz="2800" dirty="0" smtClean="0">
                <a:latin typeface="VNI Times" pitchFamily="2" charset="0"/>
              </a:rPr>
              <a:t> ; </a:t>
            </a:r>
            <a:r>
              <a:rPr lang="en-US" sz="2800" dirty="0" err="1" smtClean="0">
                <a:latin typeface="VNI Times" pitchFamily="2" charset="0"/>
              </a:rPr>
              <a:t>Vöõa</a:t>
            </a:r>
            <a:r>
              <a:rPr lang="en-US" sz="2800" dirty="0" smtClean="0">
                <a:latin typeface="VNI Times" pitchFamily="2" charset="0"/>
              </a:rPr>
              <a:t> xi </a:t>
            </a:r>
            <a:r>
              <a:rPr lang="en-US" sz="2800" dirty="0" err="1" smtClean="0">
                <a:latin typeface="VNI Times" pitchFamily="2" charset="0"/>
              </a:rPr>
              <a:t>maêng</a:t>
            </a:r>
            <a:r>
              <a:rPr lang="en-US" sz="2800" dirty="0" smtClean="0">
                <a:latin typeface="VNI Times" pitchFamily="2" charset="0"/>
              </a:rPr>
              <a:t> ; Xi </a:t>
            </a:r>
            <a:r>
              <a:rPr lang="en-US" sz="2800" dirty="0" err="1" smtClean="0">
                <a:latin typeface="VNI Times" pitchFamily="2" charset="0"/>
              </a:rPr>
              <a:t>maêng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troän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vôùi</a:t>
            </a:r>
            <a:r>
              <a:rPr lang="en-US" sz="2800" dirty="0" smtClean="0">
                <a:latin typeface="VNI Times" pitchFamily="2" charset="0"/>
              </a:rPr>
              <a:t> </a:t>
            </a:r>
            <a:r>
              <a:rPr lang="en-US" sz="2800" dirty="0" err="1" smtClean="0">
                <a:latin typeface="VNI Times" pitchFamily="2" charset="0"/>
              </a:rPr>
              <a:t>caùt</a:t>
            </a:r>
            <a:r>
              <a:rPr lang="en-US" sz="2800" dirty="0" smtClean="0">
                <a:latin typeface="VNI Times" pitchFamily="2" charset="0"/>
              </a:rPr>
              <a:t> ?</a:t>
            </a:r>
          </a:p>
          <a:p>
            <a:r>
              <a:rPr lang="en-US" sz="2800" dirty="0" smtClean="0">
                <a:latin typeface="VNI Times" pitchFamily="2" charset="0"/>
              </a:rPr>
              <a:t>  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+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Ñoát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tôø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giaáy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vaø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vöõa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xi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maêng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laø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söï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bieán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ñoåi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hoùa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hoïc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88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04799" y="1341116"/>
            <a:ext cx="1163051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Cặp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yên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04799" y="2331716"/>
            <a:ext cx="1163051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thắp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nến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toả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ngọn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nến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98888" y="2815868"/>
            <a:ext cx="11630513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gắn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còi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lắp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pin,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ô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? </a:t>
            </a:r>
          </a:p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Lắp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pin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21661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00332" y="1341116"/>
            <a:ext cx="1103498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Cặp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yên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nó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26558" y="3102855"/>
            <a:ext cx="1098187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-"/>
            </a:pP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thắp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nến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toả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ngọn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nến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1528" y="2213687"/>
            <a:ext cx="10987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033" y="3585614"/>
            <a:ext cx="10815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-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33CC"/>
              </a:solidFill>
              <a:latin typeface="VNI 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2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33046" y="1356372"/>
            <a:ext cx="11099409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</a:t>
            </a: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en-US" alt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gắn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điện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còi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lắp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pin,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ô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? </a:t>
            </a:r>
          </a:p>
          <a:p>
            <a:pPr algn="just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Lắp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pin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xảy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alt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046" y="3151158"/>
            <a:ext cx="11183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do pin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quay,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187" y="4445386"/>
            <a:ext cx="1153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32935" y="1325867"/>
            <a:ext cx="11526129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 err="1"/>
              <a:t>Hãy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nói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nguồn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cung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cấp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năng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lượng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hoạt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động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con </a:t>
            </a:r>
            <a:r>
              <a:rPr lang="en-US" altLang="en-US" sz="2800" dirty="0" err="1"/>
              <a:t>người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động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vật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máy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móc</a:t>
            </a:r>
            <a:r>
              <a:rPr lang="en-US" altLang="en-US" sz="2800" dirty="0"/>
              <a:t>,…?</a:t>
            </a: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98476" y="2264899"/>
            <a:ext cx="7258929" cy="4593102"/>
            <a:chOff x="192" y="1920"/>
            <a:chExt cx="2736" cy="2256"/>
          </a:xfrm>
        </p:grpSpPr>
        <p:pic>
          <p:nvPicPr>
            <p:cNvPr id="13" name="Picture 9" descr="Picture 001"/>
            <p:cNvPicPr>
              <a:picLocks noChangeAspect="1" noChangeArrowheads="1"/>
            </p:cNvPicPr>
            <p:nvPr/>
          </p:nvPicPr>
          <p:blipFill>
            <a:blip r:embed="rId4"/>
            <a:srcRect l="24530" t="23515" r="9837" b="31612"/>
            <a:stretch>
              <a:fillRect/>
            </a:stretch>
          </p:blipFill>
          <p:spPr bwMode="auto">
            <a:xfrm>
              <a:off x="192" y="1920"/>
              <a:ext cx="2736" cy="2256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miter lim="800000"/>
              <a:headEnd/>
              <a:tailEnd/>
            </a:ln>
          </p:spPr>
        </p:pic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336" y="3888"/>
              <a:ext cx="164" cy="192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7554355" y="2208628"/>
            <a:ext cx="4529797" cy="2262553"/>
            <a:chOff x="3024" y="1920"/>
            <a:chExt cx="2592" cy="1056"/>
          </a:xfrm>
        </p:grpSpPr>
        <p:pic>
          <p:nvPicPr>
            <p:cNvPr id="16" name="Picture 12" descr="IMG_000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908B92"/>
                </a:clrFrom>
                <a:clrTo>
                  <a:srgbClr val="908B92">
                    <a:alpha val="0"/>
                  </a:srgbClr>
                </a:clrTo>
              </a:clrChange>
            </a:blip>
            <a:srcRect l="15065" t="69693" r="51122" b="11894"/>
            <a:stretch>
              <a:fillRect/>
            </a:stretch>
          </p:blipFill>
          <p:spPr bwMode="auto">
            <a:xfrm>
              <a:off x="3024" y="1920"/>
              <a:ext cx="2592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3072" y="2736"/>
              <a:ext cx="236" cy="192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en-US" sz="20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8" name="Group 14"/>
          <p:cNvGrpSpPr>
            <a:grpSpLocks/>
          </p:cNvGrpSpPr>
          <p:nvPr/>
        </p:nvGrpSpPr>
        <p:grpSpPr bwMode="auto">
          <a:xfrm>
            <a:off x="7515675" y="4487594"/>
            <a:ext cx="4554412" cy="2370406"/>
            <a:chOff x="3024" y="3024"/>
            <a:chExt cx="2592" cy="1200"/>
          </a:xfrm>
        </p:grpSpPr>
        <p:pic>
          <p:nvPicPr>
            <p:cNvPr id="19" name="Picture 15" descr="IMG_0002"/>
            <p:cNvPicPr>
              <a:picLocks noChangeAspect="1" noChangeArrowheads="1"/>
            </p:cNvPicPr>
            <p:nvPr/>
          </p:nvPicPr>
          <p:blipFill>
            <a:blip r:embed="rId5"/>
            <a:srcRect l="51927" t="69414" r="8624" b="12842"/>
            <a:stretch>
              <a:fillRect/>
            </a:stretch>
          </p:blipFill>
          <p:spPr bwMode="auto">
            <a:xfrm>
              <a:off x="3024" y="3024"/>
              <a:ext cx="2592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3120" y="3936"/>
              <a:ext cx="192" cy="192"/>
            </a:xfrm>
            <a:prstGeom prst="ellipse">
              <a:avLst/>
            </a:prstGeom>
            <a:solidFill>
              <a:srgbClr val="66FF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04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396" y="2208622"/>
            <a:ext cx="11136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-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Ngöôøi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noâng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daân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caøy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caáy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gaùnh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luùa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...... :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Nguoàn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cung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caáp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naêng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löôïng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laø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thöùc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aên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.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-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Caùc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baïn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học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sinh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ñaù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boùng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hoïc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baøi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....... :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Nguoàn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cung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caáp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naêng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löôïng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laø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thöùc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aên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.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-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Chim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ñang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bay :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Nguoàn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cung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caáp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naêng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löôïng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laø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thöùc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aên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. </a:t>
            </a:r>
          </a:p>
          <a:p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-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Maùy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caøy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xe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maùy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ñang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chaïy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: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Nguoàn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cung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caáp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naêng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löôïng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laø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xaêng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 </a:t>
            </a:r>
            <a:r>
              <a:rPr lang="en-US" sz="2800" dirty="0" err="1" smtClean="0">
                <a:solidFill>
                  <a:srgbClr val="0033CC"/>
                </a:solidFill>
                <a:latin typeface="VNI Times" pitchFamily="2" charset="0"/>
              </a:rPr>
              <a:t>daàu</a:t>
            </a:r>
            <a:r>
              <a:rPr lang="en-US" sz="2800" dirty="0" smtClean="0">
                <a:solidFill>
                  <a:srgbClr val="0033CC"/>
                </a:solidFill>
                <a:latin typeface="VNI Times" pitchFamily="2" charset="0"/>
              </a:rPr>
              <a:t>. 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956600" y="1325867"/>
            <a:ext cx="10185009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 smtClean="0"/>
              <a:t>- </a:t>
            </a:r>
            <a:r>
              <a:rPr lang="en-US" altLang="en-US" sz="2800" dirty="0" err="1" smtClean="0"/>
              <a:t>Hãy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nói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một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nguồn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cung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cấp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năng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lượng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hoạt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động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con </a:t>
            </a:r>
            <a:r>
              <a:rPr lang="en-US" altLang="en-US" sz="2800" dirty="0" err="1"/>
              <a:t>người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động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vật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máy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móc</a:t>
            </a:r>
            <a:r>
              <a:rPr lang="en-US" altLang="en-US" sz="2800" dirty="0"/>
              <a:t>,…?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2195" y="4867418"/>
            <a:ext cx="1042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VNI Times" pitchFamily="2" charset="0"/>
              </a:rPr>
              <a:t>-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VNI Times" pitchFamily="2" charset="0"/>
              </a:rPr>
              <a:t>Keát</a:t>
            </a:r>
            <a:r>
              <a:rPr lang="en-US" sz="2800" b="1" i="1" u="sng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VNI Times" pitchFamily="2" charset="0"/>
              </a:rPr>
              <a:t>luaän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 :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Moïi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vaät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muoán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hoaït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ñoäng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ñöôïc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ñeàu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caàn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coù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naêng</a:t>
            </a:r>
            <a:r>
              <a:rPr lang="en-US" sz="2800" b="1" i="1" dirty="0" smtClean="0">
                <a:solidFill>
                  <a:srgbClr val="FF0000"/>
                </a:solidFill>
                <a:latin typeface="VNI Times" pitchFamily="2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VNI Times" pitchFamily="2" charset="0"/>
              </a:rPr>
              <a:t>löôïng</a:t>
            </a:r>
            <a:endParaRPr lang="en-US" sz="2800" dirty="0">
              <a:solidFill>
                <a:srgbClr val="FF0000"/>
              </a:solidFill>
              <a:latin typeface="VNI 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2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4062" y="1505241"/>
            <a:ext cx="109305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mọi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móc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,…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bất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kì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Muốn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cày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cấy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trọt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… con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hít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thở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91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745" y="25788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Khoa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Lượng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4397" y="1477104"/>
            <a:ext cx="378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Ai </a:t>
            </a:r>
            <a:r>
              <a:rPr lang="en-US" sz="3200" b="1" dirty="0" err="1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3200" b="1" dirty="0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US" sz="3200" b="1" dirty="0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BE02B1"/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en-US" sz="3200" b="1" dirty="0">
              <a:solidFill>
                <a:srgbClr val="BE02B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045" y="2053878"/>
            <a:ext cx="1129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cấp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6917" y="2813538"/>
            <a:ext cx="1308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 </a:t>
            </a:r>
            <a:r>
              <a:rPr lang="en-US" sz="2800" dirty="0" err="1" smtClean="0"/>
              <a:t>Điện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358641" y="3387969"/>
            <a:ext cx="267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 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370364" y="3948321"/>
            <a:ext cx="225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  </a:t>
            </a:r>
            <a:r>
              <a:rPr lang="en-US" sz="2800" dirty="0" err="1" smtClean="0"/>
              <a:t>xăng</a:t>
            </a:r>
            <a:r>
              <a:rPr lang="en-US" sz="2800" dirty="0" smtClean="0"/>
              <a:t>, </a:t>
            </a:r>
            <a:r>
              <a:rPr lang="en-US" sz="2800" dirty="0" err="1" smtClean="0"/>
              <a:t>dầu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>
          <a:xfrm>
            <a:off x="4248443" y="3376247"/>
            <a:ext cx="548640" cy="548640"/>
          </a:xfrm>
          <a:prstGeom prst="ellipse">
            <a:avLst/>
          </a:prstGeom>
          <a:noFill/>
          <a:ln>
            <a:solidFill>
              <a:srgbClr val="D8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46130" y="2811168"/>
            <a:ext cx="548640" cy="548640"/>
          </a:xfrm>
          <a:prstGeom prst="ellipse">
            <a:avLst/>
          </a:prstGeom>
          <a:noFill/>
          <a:ln>
            <a:solidFill>
              <a:srgbClr val="D8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57815" y="3934271"/>
            <a:ext cx="548640" cy="548640"/>
          </a:xfrm>
          <a:prstGeom prst="ellipse">
            <a:avLst/>
          </a:prstGeom>
          <a:noFill/>
          <a:ln>
            <a:solidFill>
              <a:srgbClr val="D80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58637" y="2811190"/>
            <a:ext cx="211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 </a:t>
            </a:r>
            <a:r>
              <a:rPr lang="en-US" sz="2800" dirty="0" err="1" smtClean="0"/>
              <a:t>Sức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370361" y="3385621"/>
            <a:ext cx="267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 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2084" y="3945973"/>
            <a:ext cx="225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  </a:t>
            </a:r>
            <a:r>
              <a:rPr lang="en-US" sz="2800" dirty="0" err="1" smtClean="0"/>
              <a:t>xăng</a:t>
            </a:r>
            <a:r>
              <a:rPr lang="en-US" sz="2800" dirty="0" smtClean="0"/>
              <a:t>, </a:t>
            </a:r>
            <a:r>
              <a:rPr lang="en-US" sz="2800" dirty="0" err="1" smtClean="0"/>
              <a:t>dầu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995270" y="2051517"/>
            <a:ext cx="8668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đạp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cấp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3101" y="2063276"/>
            <a:ext cx="1083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ô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máy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bay 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nhờ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24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cấp</a:t>
            </a:r>
            <a:endParaRPr lang="en-US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58637" y="2825258"/>
            <a:ext cx="1308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 </a:t>
            </a:r>
            <a:r>
              <a:rPr lang="en-US" sz="2800" dirty="0" err="1" smtClean="0"/>
              <a:t>Điện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370361" y="3399689"/>
            <a:ext cx="267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 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ăn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382084" y="3960041"/>
            <a:ext cx="2255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  </a:t>
            </a:r>
            <a:r>
              <a:rPr lang="en-US" sz="2800" dirty="0" err="1" smtClean="0"/>
              <a:t>xăng</a:t>
            </a:r>
            <a:r>
              <a:rPr lang="en-US" sz="2800" dirty="0" smtClean="0"/>
              <a:t>, </a:t>
            </a:r>
            <a:r>
              <a:rPr lang="en-US" sz="2800" dirty="0" err="1" smtClean="0"/>
              <a:t>dầu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918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0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43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  <p:bldP spid="14" grpId="0"/>
      <p:bldP spid="14" grpId="1"/>
      <p:bldP spid="14" grpId="2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18" grpId="0" animBg="1"/>
      <p:bldP spid="19" grpId="0"/>
      <p:bldP spid="19" grpId="1"/>
      <p:bldP spid="19" grpId="2"/>
      <p:bldP spid="20" grpId="0"/>
      <p:bldP spid="20" grpId="1"/>
      <p:bldP spid="21" grpId="0"/>
      <p:bldP spid="21" grpId="1"/>
      <p:bldP spid="22" grpId="0"/>
      <p:bldP spid="22" grpId="1"/>
      <p:bldP spid="23" grpId="0"/>
      <p:bldP spid="24" grpId="0"/>
      <p:bldP spid="25" grpId="0"/>
      <p:bldP spid="26" grpId="0"/>
      <p:bldP spid="2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841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VNI Times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MyPC</cp:lastModifiedBy>
  <cp:revision>93</cp:revision>
  <dcterms:created xsi:type="dcterms:W3CDTF">2017-11-24T09:12:01Z</dcterms:created>
  <dcterms:modified xsi:type="dcterms:W3CDTF">2018-01-16T03:22:13Z</dcterms:modified>
</cp:coreProperties>
</file>