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36630-F703-4395-B2B8-D08414F14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AD1DD-CCA4-4E15-85D3-402F413B6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1FD26-DD6A-4B66-A816-F37243092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E3A8-0B05-4B01-A80F-C8F2E4D088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91E5B-1B9F-4DAF-A589-0893E46C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3026D-0333-45F8-B349-5F618BF7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1CCE-10EE-47BB-8FEE-01F52FEFC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989DB-9420-4D68-9504-A12CB9A58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B847DD-02F7-4A37-82CA-59C8F3E06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C21B0-DD48-4FE5-B49B-9BA875A6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E3A8-0B05-4B01-A80F-C8F2E4D088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1B5A4-EE07-4F3A-9797-16BF3F2B0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072F4-FD44-4BE7-9AC0-02B751877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1CCE-10EE-47BB-8FEE-01F52FEFC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8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42FCE7-7290-4219-B852-5553B06A2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EDF5D-9D8B-4F22-AD02-ABE947E3F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9E7BB-DE5A-49C2-A6E7-91987FD60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E3A8-0B05-4B01-A80F-C8F2E4D088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E6017-0309-4095-BA48-DF089384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DB541-2593-4964-BD67-98911728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1CCE-10EE-47BB-8FEE-01F52FEFC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3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77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55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80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63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38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49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2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0F3E-96AE-4E6D-8629-F71D75DE0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7D671-D881-41F8-84F7-72076E3DA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1849B-A837-4222-800E-7C28D4B38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E3A8-0B05-4B01-A80F-C8F2E4D088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17151-9783-457E-BD6F-694DEBEB7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C1ACD-ED1B-4BF0-96BA-2A21543F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1CCE-10EE-47BB-8FEE-01F52FEFC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52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01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59AE2-CF02-4D14-BE4E-7B4988F1D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12037-B38C-44E5-944E-0A6E8D556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79B33-AB82-4CD4-9A60-215B4DDB6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E3A8-0B05-4B01-A80F-C8F2E4D088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19BE0-F6A5-46C5-9167-7CBECD94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F5080-2089-48E9-BB2C-235E7EFFE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1CCE-10EE-47BB-8FEE-01F52FEFC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67CED-BADB-41F5-9573-2C468FEA3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35C0C-4EF5-41A0-BA5F-2A8A08B2B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0AED3-2877-4749-9EB6-DAC3A1A51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EE82C-AE86-4FF3-B6A7-87F91E4C3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E3A8-0B05-4B01-A80F-C8F2E4D088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BF184-4D9A-405C-BD08-903F818E5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8B7AF-767A-45E1-A846-40AB2A185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1CCE-10EE-47BB-8FEE-01F52FEFC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2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08898-8B63-4376-83C7-F0419F843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0B599-0A69-4887-945D-00FC7B41F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D5656-ADC6-43F1-A8F1-1384E5047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6DF3D3-386B-4523-BE01-72CB2AAE1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EB334A-90DD-4E2E-B6AC-9575D87DC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FAA015-60AB-40ED-8623-CB43D3C5B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E3A8-0B05-4B01-A80F-C8F2E4D088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F94FA5-0F75-4203-A396-76CCF0512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7F24FE-C51D-401A-B8A2-9BE9C308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1CCE-10EE-47BB-8FEE-01F52FEFC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8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B50A-CB15-4929-B9A2-F97024E49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5658CD-49C4-4AEB-A9B9-F923B0BA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E3A8-0B05-4B01-A80F-C8F2E4D088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C7C1C-605C-45D6-B8A8-E6099C554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B7B01E-DEEC-49E7-93CC-009256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1CCE-10EE-47BB-8FEE-01F52FEFC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5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5C533-3B6B-46CE-9FB3-864D82B31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E3A8-0B05-4B01-A80F-C8F2E4D088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38B021-EF49-4DDC-B5D1-9A805046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B3646-BC21-4519-A4F4-DC695211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1CCE-10EE-47BB-8FEE-01F52FEFC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1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BB0BE-DEB7-4150-9CC5-C6E9BC86C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4E72E-7551-4752-AA39-E91AD51A0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B4B83D-BE77-4474-A4E0-C942C6934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87D3A-DFD7-4A59-86CB-5995ED656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E3A8-0B05-4B01-A80F-C8F2E4D088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7AB98-706D-438F-A2C3-01DECE55D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48326-29F8-483B-874A-9845D2329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1CCE-10EE-47BB-8FEE-01F52FEFC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7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7F9BE-AAC8-4D8F-9207-3AD147AF9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983D0D-7D51-4EDB-8C92-15287A714C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5CCC5-52E2-480F-B87D-FCA86CE95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1CC18-EBA0-4F34-89FD-A74D28304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E3A8-0B05-4B01-A80F-C8F2E4D088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BC28E-F4DA-4CCF-AC1B-5CD331C3B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B5E4A-1381-4CA3-B085-78931948B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1CCE-10EE-47BB-8FEE-01F52FEFC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2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E244F-1BD3-4434-819D-D4C86C148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D119D-AE4F-4E48-A743-E3AD1116C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F0E6F-F91A-40C9-B865-4DD0EAC8A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8E3A8-0B05-4B01-A80F-C8F2E4D08835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94B52-EDC7-4128-8B43-9F0707C6A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A9365-D047-4052-BB52-AA2A82EE3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F1CCE-10EE-47BB-8FEE-01F52FEFC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1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1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55">
            <a:extLst>
              <a:ext uri="{FF2B5EF4-FFF2-40B4-BE49-F238E27FC236}">
                <a16:creationId xmlns:a16="http://schemas.microsoft.com/office/drawing/2014/main" id="{0C4FA131-D464-4F26-AB96-39AC00728BC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" y="2311401"/>
            <a:ext cx="12188825" cy="3548063"/>
            <a:chOff x="0" y="1456"/>
            <a:chExt cx="7678" cy="2235"/>
          </a:xfrm>
          <a:solidFill>
            <a:srgbClr val="37A76F"/>
          </a:solidFill>
        </p:grpSpPr>
        <p:sp>
          <p:nvSpPr>
            <p:cNvPr id="21" name="Oval 56">
              <a:extLst>
                <a:ext uri="{FF2B5EF4-FFF2-40B4-BE49-F238E27FC236}">
                  <a16:creationId xmlns:a16="http://schemas.microsoft.com/office/drawing/2014/main" id="{3FFFBB1B-1205-4C65-B0C3-B61531CAF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" y="1609"/>
              <a:ext cx="1104" cy="110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</a:endParaRPr>
            </a:p>
          </p:txBody>
        </p:sp>
        <p:sp>
          <p:nvSpPr>
            <p:cNvPr id="22" name="Oval 57">
              <a:extLst>
                <a:ext uri="{FF2B5EF4-FFF2-40B4-BE49-F238E27FC236}">
                  <a16:creationId xmlns:a16="http://schemas.microsoft.com/office/drawing/2014/main" id="{77C4EDC6-3500-4790-9432-B10D9CCD9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1609"/>
              <a:ext cx="1104" cy="110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</a:endParaRPr>
            </a:p>
          </p:txBody>
        </p:sp>
        <p:sp>
          <p:nvSpPr>
            <p:cNvPr id="23" name="Oval 58">
              <a:extLst>
                <a:ext uri="{FF2B5EF4-FFF2-40B4-BE49-F238E27FC236}">
                  <a16:creationId xmlns:a16="http://schemas.microsoft.com/office/drawing/2014/main" id="{8C4BE70E-04CF-4D8B-BFA2-686C62A27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4" y="1494"/>
              <a:ext cx="1104" cy="14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</a:endParaRPr>
            </a:p>
          </p:txBody>
        </p:sp>
        <p:sp>
          <p:nvSpPr>
            <p:cNvPr id="24" name="Freeform 59">
              <a:extLst>
                <a:ext uri="{FF2B5EF4-FFF2-40B4-BE49-F238E27FC236}">
                  <a16:creationId xmlns:a16="http://schemas.microsoft.com/office/drawing/2014/main" id="{BC103406-3859-4A39-9F8C-0430E7678D8A}"/>
                </a:ext>
              </a:extLst>
            </p:cNvPr>
            <p:cNvSpPr/>
            <p:nvPr/>
          </p:nvSpPr>
          <p:spPr bwMode="auto">
            <a:xfrm>
              <a:off x="0" y="1456"/>
              <a:ext cx="7678" cy="2235"/>
            </a:xfrm>
            <a:custGeom>
              <a:avLst/>
              <a:gdLst>
                <a:gd name="T0" fmla="*/ 3187 w 3200"/>
                <a:gd name="T1" fmla="*/ 0 h 930"/>
                <a:gd name="T2" fmla="*/ 2957 w 3200"/>
                <a:gd name="T3" fmla="*/ 304 h 930"/>
                <a:gd name="T4" fmla="*/ 3151 w 3200"/>
                <a:gd name="T5" fmla="*/ 604 h 930"/>
                <a:gd name="T6" fmla="*/ 3151 w 3200"/>
                <a:gd name="T7" fmla="*/ 636 h 930"/>
                <a:gd name="T8" fmla="*/ 2945 w 3200"/>
                <a:gd name="T9" fmla="*/ 636 h 930"/>
                <a:gd name="T10" fmla="*/ 2865 w 3200"/>
                <a:gd name="T11" fmla="*/ 716 h 930"/>
                <a:gd name="T12" fmla="*/ 2865 w 3200"/>
                <a:gd name="T13" fmla="*/ 784 h 930"/>
                <a:gd name="T14" fmla="*/ 2945 w 3200"/>
                <a:gd name="T15" fmla="*/ 864 h 930"/>
                <a:gd name="T16" fmla="*/ 2674 w 3200"/>
                <a:gd name="T17" fmla="*/ 868 h 930"/>
                <a:gd name="T18" fmla="*/ 2674 w 3200"/>
                <a:gd name="T19" fmla="*/ 581 h 930"/>
                <a:gd name="T20" fmla="*/ 2873 w 3200"/>
                <a:gd name="T21" fmla="*/ 354 h 930"/>
                <a:gd name="T22" fmla="*/ 2643 w 3200"/>
                <a:gd name="T23" fmla="*/ 124 h 930"/>
                <a:gd name="T24" fmla="*/ 2413 w 3200"/>
                <a:gd name="T25" fmla="*/ 354 h 930"/>
                <a:gd name="T26" fmla="*/ 2611 w 3200"/>
                <a:gd name="T27" fmla="*/ 581 h 930"/>
                <a:gd name="T28" fmla="*/ 2611 w 3200"/>
                <a:gd name="T29" fmla="*/ 868 h 930"/>
                <a:gd name="T30" fmla="*/ 2505 w 3200"/>
                <a:gd name="T31" fmla="*/ 868 h 930"/>
                <a:gd name="T32" fmla="*/ 2585 w 3200"/>
                <a:gd name="T33" fmla="*/ 788 h 930"/>
                <a:gd name="T34" fmla="*/ 2585 w 3200"/>
                <a:gd name="T35" fmla="*/ 704 h 930"/>
                <a:gd name="T36" fmla="*/ 2505 w 3200"/>
                <a:gd name="T37" fmla="*/ 624 h 930"/>
                <a:gd name="T38" fmla="*/ 911 w 3200"/>
                <a:gd name="T39" fmla="*/ 624 h 930"/>
                <a:gd name="T40" fmla="*/ 605 w 3200"/>
                <a:gd name="T41" fmla="*/ 624 h 930"/>
                <a:gd name="T42" fmla="*/ 525 w 3200"/>
                <a:gd name="T43" fmla="*/ 704 h 930"/>
                <a:gd name="T44" fmla="*/ 525 w 3200"/>
                <a:gd name="T45" fmla="*/ 788 h 930"/>
                <a:gd name="T46" fmla="*/ 605 w 3200"/>
                <a:gd name="T47" fmla="*/ 868 h 930"/>
                <a:gd name="T48" fmla="*/ 361 w 3200"/>
                <a:gd name="T49" fmla="*/ 868 h 930"/>
                <a:gd name="T50" fmla="*/ 361 w 3200"/>
                <a:gd name="T51" fmla="*/ 570 h 930"/>
                <a:gd name="T52" fmla="*/ 561 w 3200"/>
                <a:gd name="T53" fmla="*/ 342 h 930"/>
                <a:gd name="T54" fmla="*/ 331 w 3200"/>
                <a:gd name="T55" fmla="*/ 112 h 930"/>
                <a:gd name="T56" fmla="*/ 101 w 3200"/>
                <a:gd name="T57" fmla="*/ 342 h 930"/>
                <a:gd name="T58" fmla="*/ 313 w 3200"/>
                <a:gd name="T59" fmla="*/ 571 h 930"/>
                <a:gd name="T60" fmla="*/ 313 w 3200"/>
                <a:gd name="T61" fmla="*/ 868 h 930"/>
                <a:gd name="T62" fmla="*/ 223 w 3200"/>
                <a:gd name="T63" fmla="*/ 868 h 930"/>
                <a:gd name="T64" fmla="*/ 269 w 3200"/>
                <a:gd name="T65" fmla="*/ 796 h 930"/>
                <a:gd name="T66" fmla="*/ 269 w 3200"/>
                <a:gd name="T67" fmla="*/ 728 h 930"/>
                <a:gd name="T68" fmla="*/ 189 w 3200"/>
                <a:gd name="T69" fmla="*/ 648 h 930"/>
                <a:gd name="T70" fmla="*/ 0 w 3200"/>
                <a:gd name="T71" fmla="*/ 648 h 930"/>
                <a:gd name="T72" fmla="*/ 0 w 3200"/>
                <a:gd name="T73" fmla="*/ 930 h 930"/>
                <a:gd name="T74" fmla="*/ 3200 w 3200"/>
                <a:gd name="T75" fmla="*/ 930 h 930"/>
                <a:gd name="T76" fmla="*/ 3200 w 3200"/>
                <a:gd name="T77" fmla="*/ 0 h 930"/>
                <a:gd name="T78" fmla="*/ 3187 w 3200"/>
                <a:gd name="T79" fmla="*/ 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00" h="930">
                  <a:moveTo>
                    <a:pt x="3187" y="0"/>
                  </a:moveTo>
                  <a:cubicBezTo>
                    <a:pt x="3060" y="0"/>
                    <a:pt x="2957" y="136"/>
                    <a:pt x="2957" y="304"/>
                  </a:cubicBezTo>
                  <a:cubicBezTo>
                    <a:pt x="2957" y="455"/>
                    <a:pt x="3041" y="581"/>
                    <a:pt x="3151" y="604"/>
                  </a:cubicBezTo>
                  <a:cubicBezTo>
                    <a:pt x="3151" y="636"/>
                    <a:pt x="3151" y="636"/>
                    <a:pt x="3151" y="636"/>
                  </a:cubicBezTo>
                  <a:cubicBezTo>
                    <a:pt x="2945" y="636"/>
                    <a:pt x="2945" y="636"/>
                    <a:pt x="2945" y="636"/>
                  </a:cubicBezTo>
                  <a:cubicBezTo>
                    <a:pt x="2901" y="636"/>
                    <a:pt x="2865" y="671"/>
                    <a:pt x="2865" y="716"/>
                  </a:cubicBezTo>
                  <a:cubicBezTo>
                    <a:pt x="2865" y="784"/>
                    <a:pt x="2865" y="784"/>
                    <a:pt x="2865" y="784"/>
                  </a:cubicBezTo>
                  <a:cubicBezTo>
                    <a:pt x="2865" y="828"/>
                    <a:pt x="2901" y="864"/>
                    <a:pt x="2945" y="864"/>
                  </a:cubicBezTo>
                  <a:cubicBezTo>
                    <a:pt x="2674" y="868"/>
                    <a:pt x="2674" y="868"/>
                    <a:pt x="2674" y="868"/>
                  </a:cubicBezTo>
                  <a:cubicBezTo>
                    <a:pt x="2674" y="581"/>
                    <a:pt x="2674" y="581"/>
                    <a:pt x="2674" y="581"/>
                  </a:cubicBezTo>
                  <a:cubicBezTo>
                    <a:pt x="2786" y="566"/>
                    <a:pt x="2873" y="470"/>
                    <a:pt x="2873" y="354"/>
                  </a:cubicBezTo>
                  <a:cubicBezTo>
                    <a:pt x="2873" y="226"/>
                    <a:pt x="2770" y="124"/>
                    <a:pt x="2643" y="124"/>
                  </a:cubicBezTo>
                  <a:cubicBezTo>
                    <a:pt x="2516" y="124"/>
                    <a:pt x="2413" y="226"/>
                    <a:pt x="2413" y="354"/>
                  </a:cubicBezTo>
                  <a:cubicBezTo>
                    <a:pt x="2413" y="470"/>
                    <a:pt x="2499" y="566"/>
                    <a:pt x="2611" y="581"/>
                  </a:cubicBezTo>
                  <a:cubicBezTo>
                    <a:pt x="2611" y="868"/>
                    <a:pt x="2611" y="868"/>
                    <a:pt x="2611" y="868"/>
                  </a:cubicBezTo>
                  <a:cubicBezTo>
                    <a:pt x="2505" y="868"/>
                    <a:pt x="2505" y="868"/>
                    <a:pt x="2505" y="868"/>
                  </a:cubicBezTo>
                  <a:cubicBezTo>
                    <a:pt x="2549" y="868"/>
                    <a:pt x="2585" y="832"/>
                    <a:pt x="2585" y="788"/>
                  </a:cubicBezTo>
                  <a:cubicBezTo>
                    <a:pt x="2585" y="704"/>
                    <a:pt x="2585" y="704"/>
                    <a:pt x="2585" y="704"/>
                  </a:cubicBezTo>
                  <a:cubicBezTo>
                    <a:pt x="2585" y="659"/>
                    <a:pt x="2549" y="624"/>
                    <a:pt x="2505" y="624"/>
                  </a:cubicBezTo>
                  <a:cubicBezTo>
                    <a:pt x="911" y="624"/>
                    <a:pt x="911" y="624"/>
                    <a:pt x="911" y="624"/>
                  </a:cubicBezTo>
                  <a:cubicBezTo>
                    <a:pt x="605" y="624"/>
                    <a:pt x="605" y="624"/>
                    <a:pt x="605" y="624"/>
                  </a:cubicBezTo>
                  <a:cubicBezTo>
                    <a:pt x="561" y="624"/>
                    <a:pt x="525" y="659"/>
                    <a:pt x="525" y="704"/>
                  </a:cubicBezTo>
                  <a:cubicBezTo>
                    <a:pt x="525" y="788"/>
                    <a:pt x="525" y="788"/>
                    <a:pt x="525" y="788"/>
                  </a:cubicBezTo>
                  <a:cubicBezTo>
                    <a:pt x="525" y="832"/>
                    <a:pt x="561" y="868"/>
                    <a:pt x="605" y="868"/>
                  </a:cubicBezTo>
                  <a:cubicBezTo>
                    <a:pt x="361" y="868"/>
                    <a:pt x="361" y="868"/>
                    <a:pt x="361" y="868"/>
                  </a:cubicBezTo>
                  <a:cubicBezTo>
                    <a:pt x="361" y="570"/>
                    <a:pt x="361" y="570"/>
                    <a:pt x="361" y="570"/>
                  </a:cubicBezTo>
                  <a:cubicBezTo>
                    <a:pt x="474" y="555"/>
                    <a:pt x="561" y="458"/>
                    <a:pt x="561" y="342"/>
                  </a:cubicBezTo>
                  <a:cubicBezTo>
                    <a:pt x="561" y="214"/>
                    <a:pt x="458" y="112"/>
                    <a:pt x="331" y="112"/>
                  </a:cubicBezTo>
                  <a:cubicBezTo>
                    <a:pt x="204" y="112"/>
                    <a:pt x="101" y="214"/>
                    <a:pt x="101" y="342"/>
                  </a:cubicBezTo>
                  <a:cubicBezTo>
                    <a:pt x="101" y="462"/>
                    <a:pt x="194" y="562"/>
                    <a:pt x="313" y="571"/>
                  </a:cubicBezTo>
                  <a:cubicBezTo>
                    <a:pt x="313" y="868"/>
                    <a:pt x="313" y="868"/>
                    <a:pt x="313" y="868"/>
                  </a:cubicBezTo>
                  <a:cubicBezTo>
                    <a:pt x="223" y="868"/>
                    <a:pt x="223" y="868"/>
                    <a:pt x="223" y="868"/>
                  </a:cubicBezTo>
                  <a:cubicBezTo>
                    <a:pt x="250" y="855"/>
                    <a:pt x="269" y="827"/>
                    <a:pt x="269" y="796"/>
                  </a:cubicBezTo>
                  <a:cubicBezTo>
                    <a:pt x="269" y="728"/>
                    <a:pt x="269" y="728"/>
                    <a:pt x="269" y="728"/>
                  </a:cubicBezTo>
                  <a:cubicBezTo>
                    <a:pt x="269" y="683"/>
                    <a:pt x="233" y="648"/>
                    <a:pt x="189" y="648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0" y="930"/>
                    <a:pt x="0" y="930"/>
                    <a:pt x="0" y="930"/>
                  </a:cubicBezTo>
                  <a:cubicBezTo>
                    <a:pt x="3200" y="930"/>
                    <a:pt x="3200" y="930"/>
                    <a:pt x="3200" y="930"/>
                  </a:cubicBezTo>
                  <a:cubicBezTo>
                    <a:pt x="3200" y="0"/>
                    <a:pt x="3200" y="0"/>
                    <a:pt x="3200" y="0"/>
                  </a:cubicBezTo>
                  <a:cubicBezTo>
                    <a:pt x="3196" y="0"/>
                    <a:pt x="3191" y="0"/>
                    <a:pt x="31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</a:endParaRPr>
            </a:p>
          </p:txBody>
        </p:sp>
      </p:grpSp>
      <p:grpSp>
        <p:nvGrpSpPr>
          <p:cNvPr id="26" name="Group 49">
            <a:extLst>
              <a:ext uri="{FF2B5EF4-FFF2-40B4-BE49-F238E27FC236}">
                <a16:creationId xmlns:a16="http://schemas.microsoft.com/office/drawing/2014/main" id="{5EA28477-F5AF-47AD-A37D-FF10A86C43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393" y="-336515"/>
            <a:ext cx="12188824" cy="1262062"/>
            <a:chOff x="1255" y="459"/>
            <a:chExt cx="4772" cy="795"/>
          </a:xfrm>
          <a:solidFill>
            <a:srgbClr val="37A76F"/>
          </a:solidFill>
        </p:grpSpPr>
        <p:sp>
          <p:nvSpPr>
            <p:cNvPr id="27" name="Freeform 50">
              <a:extLst>
                <a:ext uri="{FF2B5EF4-FFF2-40B4-BE49-F238E27FC236}">
                  <a16:creationId xmlns:a16="http://schemas.microsoft.com/office/drawing/2014/main" id="{FDDAEB44-8EE8-4B6D-B162-4EADC9A0B162}"/>
                </a:ext>
              </a:extLst>
            </p:cNvPr>
            <p:cNvSpPr/>
            <p:nvPr/>
          </p:nvSpPr>
          <p:spPr bwMode="auto">
            <a:xfrm>
              <a:off x="1255" y="479"/>
              <a:ext cx="1653" cy="775"/>
            </a:xfrm>
            <a:custGeom>
              <a:avLst/>
              <a:gdLst>
                <a:gd name="T0" fmla="*/ 740 w 841"/>
                <a:gd name="T1" fmla="*/ 144 h 569"/>
                <a:gd name="T2" fmla="*/ 679 w 841"/>
                <a:gd name="T3" fmla="*/ 156 h 569"/>
                <a:gd name="T4" fmla="*/ 629 w 841"/>
                <a:gd name="T5" fmla="*/ 144 h 569"/>
                <a:gd name="T6" fmla="*/ 520 w 841"/>
                <a:gd name="T7" fmla="*/ 195 h 569"/>
                <a:gd name="T8" fmla="*/ 492 w 841"/>
                <a:gd name="T9" fmla="*/ 113 h 569"/>
                <a:gd name="T10" fmla="*/ 415 w 841"/>
                <a:gd name="T11" fmla="*/ 121 h 569"/>
                <a:gd name="T12" fmla="*/ 312 w 841"/>
                <a:gd name="T13" fmla="*/ 0 h 569"/>
                <a:gd name="T14" fmla="*/ 203 w 841"/>
                <a:gd name="T15" fmla="*/ 127 h 569"/>
                <a:gd name="T16" fmla="*/ 96 w 841"/>
                <a:gd name="T17" fmla="*/ 131 h 569"/>
                <a:gd name="T18" fmla="*/ 79 w 841"/>
                <a:gd name="T19" fmla="*/ 239 h 569"/>
                <a:gd name="T20" fmla="*/ 74 w 841"/>
                <a:gd name="T21" fmla="*/ 375 h 569"/>
                <a:gd name="T22" fmla="*/ 60 w 841"/>
                <a:gd name="T23" fmla="*/ 424 h 569"/>
                <a:gd name="T24" fmla="*/ 95 w 841"/>
                <a:gd name="T25" fmla="*/ 477 h 569"/>
                <a:gd name="T26" fmla="*/ 191 w 841"/>
                <a:gd name="T27" fmla="*/ 484 h 569"/>
                <a:gd name="T28" fmla="*/ 259 w 841"/>
                <a:gd name="T29" fmla="*/ 456 h 569"/>
                <a:gd name="T30" fmla="*/ 472 w 841"/>
                <a:gd name="T31" fmla="*/ 453 h 569"/>
                <a:gd name="T32" fmla="*/ 537 w 841"/>
                <a:gd name="T33" fmla="*/ 515 h 569"/>
                <a:gd name="T34" fmla="*/ 644 w 841"/>
                <a:gd name="T35" fmla="*/ 507 h 569"/>
                <a:gd name="T36" fmla="*/ 704 w 841"/>
                <a:gd name="T37" fmla="*/ 397 h 569"/>
                <a:gd name="T38" fmla="*/ 832 w 841"/>
                <a:gd name="T39" fmla="*/ 289 h 569"/>
                <a:gd name="T40" fmla="*/ 740 w 841"/>
                <a:gd name="T41" fmla="*/ 144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1" h="569">
                  <a:moveTo>
                    <a:pt x="740" y="144"/>
                  </a:moveTo>
                  <a:cubicBezTo>
                    <a:pt x="718" y="141"/>
                    <a:pt x="700" y="156"/>
                    <a:pt x="679" y="156"/>
                  </a:cubicBezTo>
                  <a:cubicBezTo>
                    <a:pt x="664" y="156"/>
                    <a:pt x="649" y="144"/>
                    <a:pt x="629" y="144"/>
                  </a:cubicBezTo>
                  <a:cubicBezTo>
                    <a:pt x="586" y="143"/>
                    <a:pt x="546" y="164"/>
                    <a:pt x="520" y="195"/>
                  </a:cubicBezTo>
                  <a:cubicBezTo>
                    <a:pt x="522" y="169"/>
                    <a:pt x="514" y="130"/>
                    <a:pt x="492" y="113"/>
                  </a:cubicBezTo>
                  <a:cubicBezTo>
                    <a:pt x="472" y="97"/>
                    <a:pt x="422" y="89"/>
                    <a:pt x="415" y="121"/>
                  </a:cubicBezTo>
                  <a:cubicBezTo>
                    <a:pt x="401" y="73"/>
                    <a:pt x="384" y="0"/>
                    <a:pt x="312" y="0"/>
                  </a:cubicBezTo>
                  <a:cubicBezTo>
                    <a:pt x="229" y="0"/>
                    <a:pt x="207" y="58"/>
                    <a:pt x="203" y="127"/>
                  </a:cubicBezTo>
                  <a:cubicBezTo>
                    <a:pt x="173" y="96"/>
                    <a:pt x="125" y="105"/>
                    <a:pt x="96" y="131"/>
                  </a:cubicBezTo>
                  <a:cubicBezTo>
                    <a:pt x="62" y="162"/>
                    <a:pt x="63" y="202"/>
                    <a:pt x="79" y="239"/>
                  </a:cubicBezTo>
                  <a:cubicBezTo>
                    <a:pt x="0" y="242"/>
                    <a:pt x="17" y="349"/>
                    <a:pt x="74" y="375"/>
                  </a:cubicBezTo>
                  <a:cubicBezTo>
                    <a:pt x="67" y="389"/>
                    <a:pt x="57" y="403"/>
                    <a:pt x="60" y="424"/>
                  </a:cubicBezTo>
                  <a:cubicBezTo>
                    <a:pt x="63" y="453"/>
                    <a:pt x="67" y="464"/>
                    <a:pt x="95" y="477"/>
                  </a:cubicBezTo>
                  <a:cubicBezTo>
                    <a:pt x="119" y="488"/>
                    <a:pt x="164" y="489"/>
                    <a:pt x="191" y="484"/>
                  </a:cubicBezTo>
                  <a:cubicBezTo>
                    <a:pt x="216" y="479"/>
                    <a:pt x="235" y="460"/>
                    <a:pt x="259" y="456"/>
                  </a:cubicBezTo>
                  <a:cubicBezTo>
                    <a:pt x="270" y="569"/>
                    <a:pt x="453" y="547"/>
                    <a:pt x="472" y="453"/>
                  </a:cubicBezTo>
                  <a:cubicBezTo>
                    <a:pt x="500" y="469"/>
                    <a:pt x="505" y="503"/>
                    <a:pt x="537" y="515"/>
                  </a:cubicBezTo>
                  <a:cubicBezTo>
                    <a:pt x="567" y="528"/>
                    <a:pt x="614" y="518"/>
                    <a:pt x="644" y="507"/>
                  </a:cubicBezTo>
                  <a:cubicBezTo>
                    <a:pt x="675" y="496"/>
                    <a:pt x="767" y="423"/>
                    <a:pt x="704" y="397"/>
                  </a:cubicBezTo>
                  <a:cubicBezTo>
                    <a:pt x="759" y="388"/>
                    <a:pt x="822" y="345"/>
                    <a:pt x="832" y="289"/>
                  </a:cubicBezTo>
                  <a:cubicBezTo>
                    <a:pt x="841" y="230"/>
                    <a:pt x="805" y="154"/>
                    <a:pt x="740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</a:endParaRPr>
            </a:p>
          </p:txBody>
        </p:sp>
        <p:sp>
          <p:nvSpPr>
            <p:cNvPr id="28" name="Freeform 51">
              <a:extLst>
                <a:ext uri="{FF2B5EF4-FFF2-40B4-BE49-F238E27FC236}">
                  <a16:creationId xmlns:a16="http://schemas.microsoft.com/office/drawing/2014/main" id="{4CED66F5-2EB3-4C37-BBD1-D90538EB9581}"/>
                </a:ext>
              </a:extLst>
            </p:cNvPr>
            <p:cNvSpPr/>
            <p:nvPr/>
          </p:nvSpPr>
          <p:spPr bwMode="auto">
            <a:xfrm>
              <a:off x="5131" y="459"/>
              <a:ext cx="896" cy="627"/>
            </a:xfrm>
            <a:custGeom>
              <a:avLst/>
              <a:gdLst>
                <a:gd name="T0" fmla="*/ 559 w 661"/>
                <a:gd name="T1" fmla="*/ 150 h 461"/>
                <a:gd name="T2" fmla="*/ 462 w 661"/>
                <a:gd name="T3" fmla="*/ 27 h 461"/>
                <a:gd name="T4" fmla="*/ 354 w 661"/>
                <a:gd name="T5" fmla="*/ 107 h 461"/>
                <a:gd name="T6" fmla="*/ 195 w 661"/>
                <a:gd name="T7" fmla="*/ 153 h 461"/>
                <a:gd name="T8" fmla="*/ 48 w 661"/>
                <a:gd name="T9" fmla="*/ 147 h 461"/>
                <a:gd name="T10" fmla="*/ 17 w 661"/>
                <a:gd name="T11" fmla="*/ 271 h 461"/>
                <a:gd name="T12" fmla="*/ 47 w 661"/>
                <a:gd name="T13" fmla="*/ 341 h 461"/>
                <a:gd name="T14" fmla="*/ 46 w 661"/>
                <a:gd name="T15" fmla="*/ 407 h 461"/>
                <a:gd name="T16" fmla="*/ 180 w 661"/>
                <a:gd name="T17" fmla="*/ 459 h 461"/>
                <a:gd name="T18" fmla="*/ 291 w 661"/>
                <a:gd name="T19" fmla="*/ 320 h 461"/>
                <a:gd name="T20" fmla="*/ 404 w 661"/>
                <a:gd name="T21" fmla="*/ 443 h 461"/>
                <a:gd name="T22" fmla="*/ 504 w 661"/>
                <a:gd name="T23" fmla="*/ 348 h 461"/>
                <a:gd name="T24" fmla="*/ 655 w 661"/>
                <a:gd name="T25" fmla="*/ 264 h 461"/>
                <a:gd name="T26" fmla="*/ 559 w 661"/>
                <a:gd name="T27" fmla="*/ 15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1" h="461">
                  <a:moveTo>
                    <a:pt x="559" y="150"/>
                  </a:moveTo>
                  <a:cubicBezTo>
                    <a:pt x="557" y="85"/>
                    <a:pt x="533" y="34"/>
                    <a:pt x="462" y="27"/>
                  </a:cubicBezTo>
                  <a:cubicBezTo>
                    <a:pt x="421" y="23"/>
                    <a:pt x="352" y="58"/>
                    <a:pt x="354" y="107"/>
                  </a:cubicBezTo>
                  <a:cubicBezTo>
                    <a:pt x="344" y="0"/>
                    <a:pt x="181" y="56"/>
                    <a:pt x="195" y="153"/>
                  </a:cubicBezTo>
                  <a:cubicBezTo>
                    <a:pt x="144" y="129"/>
                    <a:pt x="99" y="105"/>
                    <a:pt x="48" y="147"/>
                  </a:cubicBezTo>
                  <a:cubicBezTo>
                    <a:pt x="5" y="181"/>
                    <a:pt x="0" y="222"/>
                    <a:pt x="17" y="271"/>
                  </a:cubicBezTo>
                  <a:cubicBezTo>
                    <a:pt x="23" y="287"/>
                    <a:pt x="33" y="319"/>
                    <a:pt x="47" y="341"/>
                  </a:cubicBezTo>
                  <a:cubicBezTo>
                    <a:pt x="32" y="358"/>
                    <a:pt x="29" y="381"/>
                    <a:pt x="46" y="407"/>
                  </a:cubicBezTo>
                  <a:cubicBezTo>
                    <a:pt x="74" y="449"/>
                    <a:pt x="133" y="461"/>
                    <a:pt x="180" y="459"/>
                  </a:cubicBezTo>
                  <a:cubicBezTo>
                    <a:pt x="277" y="454"/>
                    <a:pt x="291" y="410"/>
                    <a:pt x="291" y="320"/>
                  </a:cubicBezTo>
                  <a:cubicBezTo>
                    <a:pt x="297" y="388"/>
                    <a:pt x="330" y="443"/>
                    <a:pt x="404" y="443"/>
                  </a:cubicBezTo>
                  <a:cubicBezTo>
                    <a:pt x="448" y="443"/>
                    <a:pt x="553" y="406"/>
                    <a:pt x="504" y="348"/>
                  </a:cubicBezTo>
                  <a:cubicBezTo>
                    <a:pt x="564" y="358"/>
                    <a:pt x="644" y="334"/>
                    <a:pt x="655" y="264"/>
                  </a:cubicBezTo>
                  <a:cubicBezTo>
                    <a:pt x="661" y="222"/>
                    <a:pt x="604" y="143"/>
                    <a:pt x="559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</a:endParaRPr>
            </a:p>
          </p:txBody>
        </p:sp>
        <p:sp>
          <p:nvSpPr>
            <p:cNvPr id="29" name="Freeform 52">
              <a:extLst>
                <a:ext uri="{FF2B5EF4-FFF2-40B4-BE49-F238E27FC236}">
                  <a16:creationId xmlns:a16="http://schemas.microsoft.com/office/drawing/2014/main" id="{5094B5B4-B6D6-4B6A-AD99-E7AA29ABB624}"/>
                </a:ext>
              </a:extLst>
            </p:cNvPr>
            <p:cNvSpPr/>
            <p:nvPr/>
          </p:nvSpPr>
          <p:spPr bwMode="auto">
            <a:xfrm>
              <a:off x="3243" y="510"/>
              <a:ext cx="1372" cy="628"/>
            </a:xfrm>
            <a:custGeom>
              <a:avLst/>
              <a:gdLst>
                <a:gd name="T0" fmla="*/ 849 w 1012"/>
                <a:gd name="T1" fmla="*/ 177 h 461"/>
                <a:gd name="T2" fmla="*/ 828 w 1012"/>
                <a:gd name="T3" fmla="*/ 73 h 461"/>
                <a:gd name="T4" fmla="*/ 708 w 1012"/>
                <a:gd name="T5" fmla="*/ 89 h 461"/>
                <a:gd name="T6" fmla="*/ 636 w 1012"/>
                <a:gd name="T7" fmla="*/ 9 h 461"/>
                <a:gd name="T8" fmla="*/ 492 w 1012"/>
                <a:gd name="T9" fmla="*/ 95 h 461"/>
                <a:gd name="T10" fmla="*/ 407 w 1012"/>
                <a:gd name="T11" fmla="*/ 53 h 461"/>
                <a:gd name="T12" fmla="*/ 328 w 1012"/>
                <a:gd name="T13" fmla="*/ 140 h 461"/>
                <a:gd name="T14" fmla="*/ 148 w 1012"/>
                <a:gd name="T15" fmla="*/ 220 h 461"/>
                <a:gd name="T16" fmla="*/ 31 w 1012"/>
                <a:gd name="T17" fmla="*/ 257 h 461"/>
                <a:gd name="T18" fmla="*/ 100 w 1012"/>
                <a:gd name="T19" fmla="*/ 381 h 461"/>
                <a:gd name="T20" fmla="*/ 836 w 1012"/>
                <a:gd name="T21" fmla="*/ 461 h 461"/>
                <a:gd name="T22" fmla="*/ 835 w 1012"/>
                <a:gd name="T23" fmla="*/ 453 h 461"/>
                <a:gd name="T24" fmla="*/ 932 w 1012"/>
                <a:gd name="T25" fmla="*/ 425 h 461"/>
                <a:gd name="T26" fmla="*/ 909 w 1012"/>
                <a:gd name="T27" fmla="*/ 353 h 461"/>
                <a:gd name="T28" fmla="*/ 992 w 1012"/>
                <a:gd name="T29" fmla="*/ 242 h 461"/>
                <a:gd name="T30" fmla="*/ 849 w 1012"/>
                <a:gd name="T31" fmla="*/ 17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2" h="461">
                  <a:moveTo>
                    <a:pt x="849" y="177"/>
                  </a:moveTo>
                  <a:cubicBezTo>
                    <a:pt x="874" y="141"/>
                    <a:pt x="868" y="96"/>
                    <a:pt x="828" y="73"/>
                  </a:cubicBezTo>
                  <a:cubicBezTo>
                    <a:pt x="785" y="48"/>
                    <a:pt x="746" y="67"/>
                    <a:pt x="708" y="89"/>
                  </a:cubicBezTo>
                  <a:cubicBezTo>
                    <a:pt x="697" y="48"/>
                    <a:pt x="684" y="16"/>
                    <a:pt x="636" y="9"/>
                  </a:cubicBezTo>
                  <a:cubicBezTo>
                    <a:pt x="584" y="0"/>
                    <a:pt x="503" y="43"/>
                    <a:pt x="492" y="95"/>
                  </a:cubicBezTo>
                  <a:cubicBezTo>
                    <a:pt x="466" y="71"/>
                    <a:pt x="450" y="47"/>
                    <a:pt x="407" y="53"/>
                  </a:cubicBezTo>
                  <a:cubicBezTo>
                    <a:pt x="369" y="58"/>
                    <a:pt x="326" y="97"/>
                    <a:pt x="328" y="140"/>
                  </a:cubicBezTo>
                  <a:cubicBezTo>
                    <a:pt x="258" y="59"/>
                    <a:pt x="143" y="117"/>
                    <a:pt x="148" y="220"/>
                  </a:cubicBezTo>
                  <a:cubicBezTo>
                    <a:pt x="113" y="185"/>
                    <a:pt x="51" y="224"/>
                    <a:pt x="31" y="257"/>
                  </a:cubicBezTo>
                  <a:cubicBezTo>
                    <a:pt x="0" y="309"/>
                    <a:pt x="52" y="359"/>
                    <a:pt x="100" y="381"/>
                  </a:cubicBezTo>
                  <a:cubicBezTo>
                    <a:pt x="836" y="461"/>
                    <a:pt x="836" y="461"/>
                    <a:pt x="836" y="461"/>
                  </a:cubicBezTo>
                  <a:cubicBezTo>
                    <a:pt x="836" y="456"/>
                    <a:pt x="828" y="455"/>
                    <a:pt x="835" y="453"/>
                  </a:cubicBezTo>
                  <a:cubicBezTo>
                    <a:pt x="866" y="456"/>
                    <a:pt x="914" y="453"/>
                    <a:pt x="932" y="425"/>
                  </a:cubicBezTo>
                  <a:cubicBezTo>
                    <a:pt x="948" y="400"/>
                    <a:pt x="942" y="356"/>
                    <a:pt x="909" y="353"/>
                  </a:cubicBezTo>
                  <a:cubicBezTo>
                    <a:pt x="965" y="352"/>
                    <a:pt x="1012" y="298"/>
                    <a:pt x="992" y="242"/>
                  </a:cubicBezTo>
                  <a:cubicBezTo>
                    <a:pt x="971" y="187"/>
                    <a:pt x="902" y="174"/>
                    <a:pt x="849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</a:endParaRPr>
            </a:p>
          </p:txBody>
        </p:sp>
      </p:grpSp>
      <p:pic>
        <p:nvPicPr>
          <p:cNvPr id="30" name="图片 2">
            <a:extLst>
              <a:ext uri="{FF2B5EF4-FFF2-40B4-BE49-F238E27FC236}">
                <a16:creationId xmlns:a16="http://schemas.microsoft.com/office/drawing/2014/main" id="{6DE8FA37-0F34-4F5F-8B52-6EC045071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196" y="3423412"/>
            <a:ext cx="6952501" cy="2396250"/>
          </a:xfrm>
          <a:prstGeom prst="rect">
            <a:avLst/>
          </a:prstGeom>
        </p:spPr>
      </p:pic>
      <p:pic>
        <p:nvPicPr>
          <p:cNvPr id="31" name="图片 62">
            <a:extLst>
              <a:ext uri="{FF2B5EF4-FFF2-40B4-BE49-F238E27FC236}">
                <a16:creationId xmlns:a16="http://schemas.microsoft.com/office/drawing/2014/main" id="{9DA0F49E-B1A2-42C2-9327-3C8549AC50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4818398"/>
            <a:ext cx="5911427" cy="1860129"/>
          </a:xfrm>
          <a:prstGeom prst="rect">
            <a:avLst/>
          </a:prstGeom>
        </p:spPr>
      </p:pic>
      <p:pic>
        <p:nvPicPr>
          <p:cNvPr id="32" name="图片 4">
            <a:extLst>
              <a:ext uri="{FF2B5EF4-FFF2-40B4-BE49-F238E27FC236}">
                <a16:creationId xmlns:a16="http://schemas.microsoft.com/office/drawing/2014/main" id="{775A7F8D-6BA6-4AF1-825B-C0362C546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273" y="1448299"/>
            <a:ext cx="7593751" cy="2551036"/>
          </a:xfrm>
          <a:prstGeom prst="rect">
            <a:avLst/>
          </a:prstGeom>
        </p:spPr>
      </p:pic>
      <p:sp>
        <p:nvSpPr>
          <p:cNvPr id="33" name="文本框 19">
            <a:extLst>
              <a:ext uri="{FF2B5EF4-FFF2-40B4-BE49-F238E27FC236}">
                <a16:creationId xmlns:a16="http://schemas.microsoft.com/office/drawing/2014/main" id="{0F031DB8-605E-4C25-B06C-D47121E2D6C7}"/>
              </a:ext>
            </a:extLst>
          </p:cNvPr>
          <p:cNvSpPr txBox="1"/>
          <p:nvPr/>
        </p:nvSpPr>
        <p:spPr>
          <a:xfrm>
            <a:off x="2043860" y="1352949"/>
            <a:ext cx="75541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en-US" altLang="zh-CN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Toán</a:t>
            </a:r>
            <a:endParaRPr lang="en-US" altLang="zh-CN" sz="4400" b="1" dirty="0">
              <a:solidFill>
                <a:schemeClr val="bg1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  <a:p>
            <a:pPr algn="ctr" defTabSz="1218565"/>
            <a:r>
              <a:rPr lang="en-US" altLang="zh-CN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– </a:t>
            </a:r>
            <a:r>
              <a:rPr lang="en-US" altLang="zh-CN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trang</a:t>
            </a:r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30</a:t>
            </a:r>
          </a:p>
          <a:p>
            <a:pPr algn="ctr" defTabSz="1218565"/>
            <a:endParaRPr lang="zh-CN" altLang="en-US" sz="4000" b="1" dirty="0">
              <a:solidFill>
                <a:srgbClr val="C00000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34" name="图片 63">
            <a:extLst>
              <a:ext uri="{FF2B5EF4-FFF2-40B4-BE49-F238E27FC236}">
                <a16:creationId xmlns:a16="http://schemas.microsoft.com/office/drawing/2014/main" id="{88D10E3C-4D4A-4015-B1E1-36A6264FCF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920337" y="3911675"/>
            <a:ext cx="2790656" cy="2641252"/>
          </a:xfrm>
          <a:prstGeom prst="rect">
            <a:avLst/>
          </a:prstGeom>
        </p:spPr>
      </p:pic>
      <p:sp>
        <p:nvSpPr>
          <p:cNvPr id="36" name="文本框 20">
            <a:extLst>
              <a:ext uri="{FF2B5EF4-FFF2-40B4-BE49-F238E27FC236}">
                <a16:creationId xmlns:a16="http://schemas.microsoft.com/office/drawing/2014/main" id="{83E82AF9-2E7A-48ED-8DB6-D090886A8F8E}"/>
              </a:ext>
            </a:extLst>
          </p:cNvPr>
          <p:cNvSpPr txBox="1"/>
          <p:nvPr/>
        </p:nvSpPr>
        <p:spPr>
          <a:xfrm>
            <a:off x="2502196" y="739965"/>
            <a:ext cx="7821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4000" b="1" dirty="0" err="1">
                <a:solidFill>
                  <a:srgbClr val="79402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zh-CN" sz="4000" b="1" dirty="0">
                <a:solidFill>
                  <a:srgbClr val="79402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79402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sáu</a:t>
            </a:r>
            <a:r>
              <a:rPr lang="en-US" altLang="zh-CN" sz="4000" b="1" dirty="0">
                <a:solidFill>
                  <a:srgbClr val="79402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79402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zh-CN" sz="4000" b="1" dirty="0">
                <a:solidFill>
                  <a:srgbClr val="79402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79402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zh-CN" sz="4000" b="1" dirty="0">
                <a:solidFill>
                  <a:srgbClr val="79402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10 </a:t>
            </a:r>
            <a:r>
              <a:rPr lang="en-US" altLang="zh-CN" sz="4000" b="1" dirty="0" err="1">
                <a:solidFill>
                  <a:srgbClr val="79402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zh-CN" sz="4000" b="1" dirty="0">
                <a:solidFill>
                  <a:srgbClr val="79402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2021</a:t>
            </a:r>
            <a:endParaRPr lang="zh-CN" altLang="en-US" sz="4000" b="1" dirty="0">
              <a:solidFill>
                <a:srgbClr val="794026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6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3060" y="243285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7740" y="32110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3060" y="32110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sp>
        <p:nvSpPr>
          <p:cNvPr id="20" name="Text Box 13">
            <a:extLst>
              <a:ext uri="{FF2B5EF4-FFF2-40B4-BE49-F238E27FC236}">
                <a16:creationId xmlns:a16="http://schemas.microsoft.com/office/drawing/2014/main" id="{365B8A0E-8FBB-4A95-894F-8703B14C2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630" y="886967"/>
            <a:ext cx="3338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27EE343C-D7F0-4FF0-8CC3-9E212A591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125" y="826049"/>
            <a:ext cx="8757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5B636A2C-C506-4906-8515-046EB91EA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004" y="162049"/>
            <a:ext cx="38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6</a:t>
            </a:r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0C16F31E-6A08-417F-8777-B13587C20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003" y="137765"/>
            <a:ext cx="83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45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01AB3A3-B1AE-47DA-99CA-2C8111B90602}"/>
              </a:ext>
            </a:extLst>
          </p:cNvPr>
          <p:cNvCxnSpPr/>
          <p:nvPr/>
        </p:nvCxnSpPr>
        <p:spPr>
          <a:xfrm>
            <a:off x="6041371" y="880205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D48AD40-7545-4CD7-8AF9-093FFB4BFA3E}"/>
              </a:ext>
            </a:extLst>
          </p:cNvPr>
          <p:cNvCxnSpPr>
            <a:cxnSpLocks/>
          </p:cNvCxnSpPr>
          <p:nvPr/>
        </p:nvCxnSpPr>
        <p:spPr>
          <a:xfrm>
            <a:off x="6042959" y="344518"/>
            <a:ext cx="0" cy="1312528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8" name="Text Box 13">
            <a:extLst>
              <a:ext uri="{FF2B5EF4-FFF2-40B4-BE49-F238E27FC236}">
                <a16:creationId xmlns:a16="http://schemas.microsoft.com/office/drawing/2014/main" id="{0EB1C0C3-8A71-4FEA-B866-6AFE06B5D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3046" y="1597342"/>
            <a:ext cx="38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1F4D08-3E1F-4E38-BC4F-F0480B8CDCD6}"/>
              </a:ext>
            </a:extLst>
          </p:cNvPr>
          <p:cNvCxnSpPr>
            <a:cxnSpLocks/>
          </p:cNvCxnSpPr>
          <p:nvPr/>
        </p:nvCxnSpPr>
        <p:spPr>
          <a:xfrm flipV="1">
            <a:off x="5296577" y="1585740"/>
            <a:ext cx="656254" cy="6992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43244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3060" y="243285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32766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sp>
        <p:nvSpPr>
          <p:cNvPr id="20" name="Text Box 13">
            <a:extLst>
              <a:ext uri="{FF2B5EF4-FFF2-40B4-BE49-F238E27FC236}">
                <a16:creationId xmlns:a16="http://schemas.microsoft.com/office/drawing/2014/main" id="{365B8A0E-8FBB-4A95-894F-8703B14C2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630" y="886967"/>
            <a:ext cx="3338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27EE343C-D7F0-4FF0-8CC3-9E212A591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125" y="826049"/>
            <a:ext cx="8757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5B636A2C-C506-4906-8515-046EB91EA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004" y="162049"/>
            <a:ext cx="38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3</a:t>
            </a:r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0C16F31E-6A08-417F-8777-B13587C20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003" y="137765"/>
            <a:ext cx="83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24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01AB3A3-B1AE-47DA-99CA-2C8111B90602}"/>
              </a:ext>
            </a:extLst>
          </p:cNvPr>
          <p:cNvCxnSpPr/>
          <p:nvPr/>
        </p:nvCxnSpPr>
        <p:spPr>
          <a:xfrm>
            <a:off x="6041371" y="880205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D48AD40-7545-4CD7-8AF9-093FFB4BFA3E}"/>
              </a:ext>
            </a:extLst>
          </p:cNvPr>
          <p:cNvCxnSpPr>
            <a:cxnSpLocks/>
          </p:cNvCxnSpPr>
          <p:nvPr/>
        </p:nvCxnSpPr>
        <p:spPr>
          <a:xfrm>
            <a:off x="6042959" y="344518"/>
            <a:ext cx="0" cy="1312528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8" name="Text Box 13">
            <a:extLst>
              <a:ext uri="{FF2B5EF4-FFF2-40B4-BE49-F238E27FC236}">
                <a16:creationId xmlns:a16="http://schemas.microsoft.com/office/drawing/2014/main" id="{0EB1C0C3-8A71-4FEA-B866-6AFE06B5D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5349" y="1657046"/>
            <a:ext cx="38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1F4D08-3E1F-4E38-BC4F-F0480B8CDCD6}"/>
              </a:ext>
            </a:extLst>
          </p:cNvPr>
          <p:cNvCxnSpPr>
            <a:cxnSpLocks/>
          </p:cNvCxnSpPr>
          <p:nvPr/>
        </p:nvCxnSpPr>
        <p:spPr>
          <a:xfrm flipV="1">
            <a:off x="5296577" y="1585740"/>
            <a:ext cx="656254" cy="6992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93624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3060" y="243285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2920" y="331267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sp>
        <p:nvSpPr>
          <p:cNvPr id="20" name="Text Box 13">
            <a:extLst>
              <a:ext uri="{FF2B5EF4-FFF2-40B4-BE49-F238E27FC236}">
                <a16:creationId xmlns:a16="http://schemas.microsoft.com/office/drawing/2014/main" id="{365B8A0E-8FBB-4A95-894F-8703B14C2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630" y="886967"/>
            <a:ext cx="3338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5B636A2C-C506-4906-8515-046EB91EA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004" y="162049"/>
            <a:ext cx="38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5</a:t>
            </a:r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0C16F31E-6A08-417F-8777-B13587C20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003" y="137765"/>
            <a:ext cx="83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46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01AB3A3-B1AE-47DA-99CA-2C8111B90602}"/>
              </a:ext>
            </a:extLst>
          </p:cNvPr>
          <p:cNvCxnSpPr/>
          <p:nvPr/>
        </p:nvCxnSpPr>
        <p:spPr>
          <a:xfrm>
            <a:off x="6041371" y="880205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D48AD40-7545-4CD7-8AF9-093FFB4BFA3E}"/>
              </a:ext>
            </a:extLst>
          </p:cNvPr>
          <p:cNvCxnSpPr>
            <a:cxnSpLocks/>
          </p:cNvCxnSpPr>
          <p:nvPr/>
        </p:nvCxnSpPr>
        <p:spPr>
          <a:xfrm>
            <a:off x="6042959" y="344518"/>
            <a:ext cx="0" cy="1312528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8" name="Text Box 13">
            <a:extLst>
              <a:ext uri="{FF2B5EF4-FFF2-40B4-BE49-F238E27FC236}">
                <a16:creationId xmlns:a16="http://schemas.microsoft.com/office/drawing/2014/main" id="{0EB1C0C3-8A71-4FEA-B866-6AFE06B5D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960" y="886966"/>
            <a:ext cx="38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293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3060" y="243285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331267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2120" y="331267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sp>
        <p:nvSpPr>
          <p:cNvPr id="20" name="Text Box 13">
            <a:extLst>
              <a:ext uri="{FF2B5EF4-FFF2-40B4-BE49-F238E27FC236}">
                <a16:creationId xmlns:a16="http://schemas.microsoft.com/office/drawing/2014/main" id="{365B8A0E-8FBB-4A95-894F-8703B14C2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630" y="886967"/>
            <a:ext cx="3338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27EE343C-D7F0-4FF0-8CC3-9E212A591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125" y="826049"/>
            <a:ext cx="8757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5B636A2C-C506-4906-8515-046EB91EA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004" y="162049"/>
            <a:ext cx="38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4</a:t>
            </a:r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0C16F31E-6A08-417F-8777-B13587C20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003" y="137765"/>
            <a:ext cx="83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34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01AB3A3-B1AE-47DA-99CA-2C8111B90602}"/>
              </a:ext>
            </a:extLst>
          </p:cNvPr>
          <p:cNvCxnSpPr/>
          <p:nvPr/>
        </p:nvCxnSpPr>
        <p:spPr>
          <a:xfrm>
            <a:off x="6041371" y="880205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D48AD40-7545-4CD7-8AF9-093FFB4BFA3E}"/>
              </a:ext>
            </a:extLst>
          </p:cNvPr>
          <p:cNvCxnSpPr>
            <a:cxnSpLocks/>
          </p:cNvCxnSpPr>
          <p:nvPr/>
        </p:nvCxnSpPr>
        <p:spPr>
          <a:xfrm>
            <a:off x="6042959" y="344518"/>
            <a:ext cx="0" cy="1312528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8" name="Text Box 13">
            <a:extLst>
              <a:ext uri="{FF2B5EF4-FFF2-40B4-BE49-F238E27FC236}">
                <a16:creationId xmlns:a16="http://schemas.microsoft.com/office/drawing/2014/main" id="{0EB1C0C3-8A71-4FEA-B866-6AFE06B5D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3550" y="1592732"/>
            <a:ext cx="8180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66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1F4D08-3E1F-4E38-BC4F-F0480B8CDCD6}"/>
              </a:ext>
            </a:extLst>
          </p:cNvPr>
          <p:cNvCxnSpPr>
            <a:cxnSpLocks/>
          </p:cNvCxnSpPr>
          <p:nvPr/>
        </p:nvCxnSpPr>
        <p:spPr>
          <a:xfrm flipV="1">
            <a:off x="5296577" y="1585740"/>
            <a:ext cx="656254" cy="6992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89102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55">
            <a:extLst>
              <a:ext uri="{FF2B5EF4-FFF2-40B4-BE49-F238E27FC236}">
                <a16:creationId xmlns:a16="http://schemas.microsoft.com/office/drawing/2014/main" id="{0C4FA131-D464-4F26-AB96-39AC00728BC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" y="2311401"/>
            <a:ext cx="12188825" cy="3548063"/>
            <a:chOff x="0" y="1456"/>
            <a:chExt cx="7678" cy="2235"/>
          </a:xfrm>
          <a:solidFill>
            <a:srgbClr val="37A76F"/>
          </a:solidFill>
        </p:grpSpPr>
        <p:sp>
          <p:nvSpPr>
            <p:cNvPr id="21" name="Oval 56">
              <a:extLst>
                <a:ext uri="{FF2B5EF4-FFF2-40B4-BE49-F238E27FC236}">
                  <a16:creationId xmlns:a16="http://schemas.microsoft.com/office/drawing/2014/main" id="{3FFFBB1B-1205-4C65-B0C3-B61531CAF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" y="1609"/>
              <a:ext cx="1104" cy="110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</a:endParaRPr>
            </a:p>
          </p:txBody>
        </p:sp>
        <p:sp>
          <p:nvSpPr>
            <p:cNvPr id="22" name="Oval 57">
              <a:extLst>
                <a:ext uri="{FF2B5EF4-FFF2-40B4-BE49-F238E27FC236}">
                  <a16:creationId xmlns:a16="http://schemas.microsoft.com/office/drawing/2014/main" id="{77C4EDC6-3500-4790-9432-B10D9CCD9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1609"/>
              <a:ext cx="1104" cy="110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</a:endParaRPr>
            </a:p>
          </p:txBody>
        </p:sp>
        <p:sp>
          <p:nvSpPr>
            <p:cNvPr id="23" name="Oval 58">
              <a:extLst>
                <a:ext uri="{FF2B5EF4-FFF2-40B4-BE49-F238E27FC236}">
                  <a16:creationId xmlns:a16="http://schemas.microsoft.com/office/drawing/2014/main" id="{8C4BE70E-04CF-4D8B-BFA2-686C62A27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4" y="1494"/>
              <a:ext cx="1104" cy="14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</a:endParaRPr>
            </a:p>
          </p:txBody>
        </p:sp>
        <p:sp>
          <p:nvSpPr>
            <p:cNvPr id="24" name="Freeform 59">
              <a:extLst>
                <a:ext uri="{FF2B5EF4-FFF2-40B4-BE49-F238E27FC236}">
                  <a16:creationId xmlns:a16="http://schemas.microsoft.com/office/drawing/2014/main" id="{BC103406-3859-4A39-9F8C-0430E7678D8A}"/>
                </a:ext>
              </a:extLst>
            </p:cNvPr>
            <p:cNvSpPr/>
            <p:nvPr/>
          </p:nvSpPr>
          <p:spPr bwMode="auto">
            <a:xfrm>
              <a:off x="0" y="1456"/>
              <a:ext cx="7678" cy="2235"/>
            </a:xfrm>
            <a:custGeom>
              <a:avLst/>
              <a:gdLst>
                <a:gd name="T0" fmla="*/ 3187 w 3200"/>
                <a:gd name="T1" fmla="*/ 0 h 930"/>
                <a:gd name="T2" fmla="*/ 2957 w 3200"/>
                <a:gd name="T3" fmla="*/ 304 h 930"/>
                <a:gd name="T4" fmla="*/ 3151 w 3200"/>
                <a:gd name="T5" fmla="*/ 604 h 930"/>
                <a:gd name="T6" fmla="*/ 3151 w 3200"/>
                <a:gd name="T7" fmla="*/ 636 h 930"/>
                <a:gd name="T8" fmla="*/ 2945 w 3200"/>
                <a:gd name="T9" fmla="*/ 636 h 930"/>
                <a:gd name="T10" fmla="*/ 2865 w 3200"/>
                <a:gd name="T11" fmla="*/ 716 h 930"/>
                <a:gd name="T12" fmla="*/ 2865 w 3200"/>
                <a:gd name="T13" fmla="*/ 784 h 930"/>
                <a:gd name="T14" fmla="*/ 2945 w 3200"/>
                <a:gd name="T15" fmla="*/ 864 h 930"/>
                <a:gd name="T16" fmla="*/ 2674 w 3200"/>
                <a:gd name="T17" fmla="*/ 868 h 930"/>
                <a:gd name="T18" fmla="*/ 2674 w 3200"/>
                <a:gd name="T19" fmla="*/ 581 h 930"/>
                <a:gd name="T20" fmla="*/ 2873 w 3200"/>
                <a:gd name="T21" fmla="*/ 354 h 930"/>
                <a:gd name="T22" fmla="*/ 2643 w 3200"/>
                <a:gd name="T23" fmla="*/ 124 h 930"/>
                <a:gd name="T24" fmla="*/ 2413 w 3200"/>
                <a:gd name="T25" fmla="*/ 354 h 930"/>
                <a:gd name="T26" fmla="*/ 2611 w 3200"/>
                <a:gd name="T27" fmla="*/ 581 h 930"/>
                <a:gd name="T28" fmla="*/ 2611 w 3200"/>
                <a:gd name="T29" fmla="*/ 868 h 930"/>
                <a:gd name="T30" fmla="*/ 2505 w 3200"/>
                <a:gd name="T31" fmla="*/ 868 h 930"/>
                <a:gd name="T32" fmla="*/ 2585 w 3200"/>
                <a:gd name="T33" fmla="*/ 788 h 930"/>
                <a:gd name="T34" fmla="*/ 2585 w 3200"/>
                <a:gd name="T35" fmla="*/ 704 h 930"/>
                <a:gd name="T36" fmla="*/ 2505 w 3200"/>
                <a:gd name="T37" fmla="*/ 624 h 930"/>
                <a:gd name="T38" fmla="*/ 911 w 3200"/>
                <a:gd name="T39" fmla="*/ 624 h 930"/>
                <a:gd name="T40" fmla="*/ 605 w 3200"/>
                <a:gd name="T41" fmla="*/ 624 h 930"/>
                <a:gd name="T42" fmla="*/ 525 w 3200"/>
                <a:gd name="T43" fmla="*/ 704 h 930"/>
                <a:gd name="T44" fmla="*/ 525 w 3200"/>
                <a:gd name="T45" fmla="*/ 788 h 930"/>
                <a:gd name="T46" fmla="*/ 605 w 3200"/>
                <a:gd name="T47" fmla="*/ 868 h 930"/>
                <a:gd name="T48" fmla="*/ 361 w 3200"/>
                <a:gd name="T49" fmla="*/ 868 h 930"/>
                <a:gd name="T50" fmla="*/ 361 w 3200"/>
                <a:gd name="T51" fmla="*/ 570 h 930"/>
                <a:gd name="T52" fmla="*/ 561 w 3200"/>
                <a:gd name="T53" fmla="*/ 342 h 930"/>
                <a:gd name="T54" fmla="*/ 331 w 3200"/>
                <a:gd name="T55" fmla="*/ 112 h 930"/>
                <a:gd name="T56" fmla="*/ 101 w 3200"/>
                <a:gd name="T57" fmla="*/ 342 h 930"/>
                <a:gd name="T58" fmla="*/ 313 w 3200"/>
                <a:gd name="T59" fmla="*/ 571 h 930"/>
                <a:gd name="T60" fmla="*/ 313 w 3200"/>
                <a:gd name="T61" fmla="*/ 868 h 930"/>
                <a:gd name="T62" fmla="*/ 223 w 3200"/>
                <a:gd name="T63" fmla="*/ 868 h 930"/>
                <a:gd name="T64" fmla="*/ 269 w 3200"/>
                <a:gd name="T65" fmla="*/ 796 h 930"/>
                <a:gd name="T66" fmla="*/ 269 w 3200"/>
                <a:gd name="T67" fmla="*/ 728 h 930"/>
                <a:gd name="T68" fmla="*/ 189 w 3200"/>
                <a:gd name="T69" fmla="*/ 648 h 930"/>
                <a:gd name="T70" fmla="*/ 0 w 3200"/>
                <a:gd name="T71" fmla="*/ 648 h 930"/>
                <a:gd name="T72" fmla="*/ 0 w 3200"/>
                <a:gd name="T73" fmla="*/ 930 h 930"/>
                <a:gd name="T74" fmla="*/ 3200 w 3200"/>
                <a:gd name="T75" fmla="*/ 930 h 930"/>
                <a:gd name="T76" fmla="*/ 3200 w 3200"/>
                <a:gd name="T77" fmla="*/ 0 h 930"/>
                <a:gd name="T78" fmla="*/ 3187 w 3200"/>
                <a:gd name="T79" fmla="*/ 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00" h="930">
                  <a:moveTo>
                    <a:pt x="3187" y="0"/>
                  </a:moveTo>
                  <a:cubicBezTo>
                    <a:pt x="3060" y="0"/>
                    <a:pt x="2957" y="136"/>
                    <a:pt x="2957" y="304"/>
                  </a:cubicBezTo>
                  <a:cubicBezTo>
                    <a:pt x="2957" y="455"/>
                    <a:pt x="3041" y="581"/>
                    <a:pt x="3151" y="604"/>
                  </a:cubicBezTo>
                  <a:cubicBezTo>
                    <a:pt x="3151" y="636"/>
                    <a:pt x="3151" y="636"/>
                    <a:pt x="3151" y="636"/>
                  </a:cubicBezTo>
                  <a:cubicBezTo>
                    <a:pt x="2945" y="636"/>
                    <a:pt x="2945" y="636"/>
                    <a:pt x="2945" y="636"/>
                  </a:cubicBezTo>
                  <a:cubicBezTo>
                    <a:pt x="2901" y="636"/>
                    <a:pt x="2865" y="671"/>
                    <a:pt x="2865" y="716"/>
                  </a:cubicBezTo>
                  <a:cubicBezTo>
                    <a:pt x="2865" y="784"/>
                    <a:pt x="2865" y="784"/>
                    <a:pt x="2865" y="784"/>
                  </a:cubicBezTo>
                  <a:cubicBezTo>
                    <a:pt x="2865" y="828"/>
                    <a:pt x="2901" y="864"/>
                    <a:pt x="2945" y="864"/>
                  </a:cubicBezTo>
                  <a:cubicBezTo>
                    <a:pt x="2674" y="868"/>
                    <a:pt x="2674" y="868"/>
                    <a:pt x="2674" y="868"/>
                  </a:cubicBezTo>
                  <a:cubicBezTo>
                    <a:pt x="2674" y="581"/>
                    <a:pt x="2674" y="581"/>
                    <a:pt x="2674" y="581"/>
                  </a:cubicBezTo>
                  <a:cubicBezTo>
                    <a:pt x="2786" y="566"/>
                    <a:pt x="2873" y="470"/>
                    <a:pt x="2873" y="354"/>
                  </a:cubicBezTo>
                  <a:cubicBezTo>
                    <a:pt x="2873" y="226"/>
                    <a:pt x="2770" y="124"/>
                    <a:pt x="2643" y="124"/>
                  </a:cubicBezTo>
                  <a:cubicBezTo>
                    <a:pt x="2516" y="124"/>
                    <a:pt x="2413" y="226"/>
                    <a:pt x="2413" y="354"/>
                  </a:cubicBezTo>
                  <a:cubicBezTo>
                    <a:pt x="2413" y="470"/>
                    <a:pt x="2499" y="566"/>
                    <a:pt x="2611" y="581"/>
                  </a:cubicBezTo>
                  <a:cubicBezTo>
                    <a:pt x="2611" y="868"/>
                    <a:pt x="2611" y="868"/>
                    <a:pt x="2611" y="868"/>
                  </a:cubicBezTo>
                  <a:cubicBezTo>
                    <a:pt x="2505" y="868"/>
                    <a:pt x="2505" y="868"/>
                    <a:pt x="2505" y="868"/>
                  </a:cubicBezTo>
                  <a:cubicBezTo>
                    <a:pt x="2549" y="868"/>
                    <a:pt x="2585" y="832"/>
                    <a:pt x="2585" y="788"/>
                  </a:cubicBezTo>
                  <a:cubicBezTo>
                    <a:pt x="2585" y="704"/>
                    <a:pt x="2585" y="704"/>
                    <a:pt x="2585" y="704"/>
                  </a:cubicBezTo>
                  <a:cubicBezTo>
                    <a:pt x="2585" y="659"/>
                    <a:pt x="2549" y="624"/>
                    <a:pt x="2505" y="624"/>
                  </a:cubicBezTo>
                  <a:cubicBezTo>
                    <a:pt x="911" y="624"/>
                    <a:pt x="911" y="624"/>
                    <a:pt x="911" y="624"/>
                  </a:cubicBezTo>
                  <a:cubicBezTo>
                    <a:pt x="605" y="624"/>
                    <a:pt x="605" y="624"/>
                    <a:pt x="605" y="624"/>
                  </a:cubicBezTo>
                  <a:cubicBezTo>
                    <a:pt x="561" y="624"/>
                    <a:pt x="525" y="659"/>
                    <a:pt x="525" y="704"/>
                  </a:cubicBezTo>
                  <a:cubicBezTo>
                    <a:pt x="525" y="788"/>
                    <a:pt x="525" y="788"/>
                    <a:pt x="525" y="788"/>
                  </a:cubicBezTo>
                  <a:cubicBezTo>
                    <a:pt x="525" y="832"/>
                    <a:pt x="561" y="868"/>
                    <a:pt x="605" y="868"/>
                  </a:cubicBezTo>
                  <a:cubicBezTo>
                    <a:pt x="361" y="868"/>
                    <a:pt x="361" y="868"/>
                    <a:pt x="361" y="868"/>
                  </a:cubicBezTo>
                  <a:cubicBezTo>
                    <a:pt x="361" y="570"/>
                    <a:pt x="361" y="570"/>
                    <a:pt x="361" y="570"/>
                  </a:cubicBezTo>
                  <a:cubicBezTo>
                    <a:pt x="474" y="555"/>
                    <a:pt x="561" y="458"/>
                    <a:pt x="561" y="342"/>
                  </a:cubicBezTo>
                  <a:cubicBezTo>
                    <a:pt x="561" y="214"/>
                    <a:pt x="458" y="112"/>
                    <a:pt x="331" y="112"/>
                  </a:cubicBezTo>
                  <a:cubicBezTo>
                    <a:pt x="204" y="112"/>
                    <a:pt x="101" y="214"/>
                    <a:pt x="101" y="342"/>
                  </a:cubicBezTo>
                  <a:cubicBezTo>
                    <a:pt x="101" y="462"/>
                    <a:pt x="194" y="562"/>
                    <a:pt x="313" y="571"/>
                  </a:cubicBezTo>
                  <a:cubicBezTo>
                    <a:pt x="313" y="868"/>
                    <a:pt x="313" y="868"/>
                    <a:pt x="313" y="868"/>
                  </a:cubicBezTo>
                  <a:cubicBezTo>
                    <a:pt x="223" y="868"/>
                    <a:pt x="223" y="868"/>
                    <a:pt x="223" y="868"/>
                  </a:cubicBezTo>
                  <a:cubicBezTo>
                    <a:pt x="250" y="855"/>
                    <a:pt x="269" y="827"/>
                    <a:pt x="269" y="796"/>
                  </a:cubicBezTo>
                  <a:cubicBezTo>
                    <a:pt x="269" y="728"/>
                    <a:pt x="269" y="728"/>
                    <a:pt x="269" y="728"/>
                  </a:cubicBezTo>
                  <a:cubicBezTo>
                    <a:pt x="269" y="683"/>
                    <a:pt x="233" y="648"/>
                    <a:pt x="189" y="648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0" y="930"/>
                    <a:pt x="0" y="930"/>
                    <a:pt x="0" y="930"/>
                  </a:cubicBezTo>
                  <a:cubicBezTo>
                    <a:pt x="3200" y="930"/>
                    <a:pt x="3200" y="930"/>
                    <a:pt x="3200" y="930"/>
                  </a:cubicBezTo>
                  <a:cubicBezTo>
                    <a:pt x="3200" y="0"/>
                    <a:pt x="3200" y="0"/>
                    <a:pt x="3200" y="0"/>
                  </a:cubicBezTo>
                  <a:cubicBezTo>
                    <a:pt x="3196" y="0"/>
                    <a:pt x="3191" y="0"/>
                    <a:pt x="31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</a:endParaRPr>
            </a:p>
          </p:txBody>
        </p:sp>
      </p:grpSp>
      <p:grpSp>
        <p:nvGrpSpPr>
          <p:cNvPr id="26" name="Group 49">
            <a:extLst>
              <a:ext uri="{FF2B5EF4-FFF2-40B4-BE49-F238E27FC236}">
                <a16:creationId xmlns:a16="http://schemas.microsoft.com/office/drawing/2014/main" id="{5EA28477-F5AF-47AD-A37D-FF10A86C43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393" y="-336515"/>
            <a:ext cx="12188824" cy="1262062"/>
            <a:chOff x="1255" y="459"/>
            <a:chExt cx="4772" cy="795"/>
          </a:xfrm>
          <a:solidFill>
            <a:srgbClr val="37A76F"/>
          </a:solidFill>
        </p:grpSpPr>
        <p:sp>
          <p:nvSpPr>
            <p:cNvPr id="27" name="Freeform 50">
              <a:extLst>
                <a:ext uri="{FF2B5EF4-FFF2-40B4-BE49-F238E27FC236}">
                  <a16:creationId xmlns:a16="http://schemas.microsoft.com/office/drawing/2014/main" id="{FDDAEB44-8EE8-4B6D-B162-4EADC9A0B162}"/>
                </a:ext>
              </a:extLst>
            </p:cNvPr>
            <p:cNvSpPr/>
            <p:nvPr/>
          </p:nvSpPr>
          <p:spPr bwMode="auto">
            <a:xfrm>
              <a:off x="1255" y="479"/>
              <a:ext cx="1653" cy="775"/>
            </a:xfrm>
            <a:custGeom>
              <a:avLst/>
              <a:gdLst>
                <a:gd name="T0" fmla="*/ 740 w 841"/>
                <a:gd name="T1" fmla="*/ 144 h 569"/>
                <a:gd name="T2" fmla="*/ 679 w 841"/>
                <a:gd name="T3" fmla="*/ 156 h 569"/>
                <a:gd name="T4" fmla="*/ 629 w 841"/>
                <a:gd name="T5" fmla="*/ 144 h 569"/>
                <a:gd name="T6" fmla="*/ 520 w 841"/>
                <a:gd name="T7" fmla="*/ 195 h 569"/>
                <a:gd name="T8" fmla="*/ 492 w 841"/>
                <a:gd name="T9" fmla="*/ 113 h 569"/>
                <a:gd name="T10" fmla="*/ 415 w 841"/>
                <a:gd name="T11" fmla="*/ 121 h 569"/>
                <a:gd name="T12" fmla="*/ 312 w 841"/>
                <a:gd name="T13" fmla="*/ 0 h 569"/>
                <a:gd name="T14" fmla="*/ 203 w 841"/>
                <a:gd name="T15" fmla="*/ 127 h 569"/>
                <a:gd name="T16" fmla="*/ 96 w 841"/>
                <a:gd name="T17" fmla="*/ 131 h 569"/>
                <a:gd name="T18" fmla="*/ 79 w 841"/>
                <a:gd name="T19" fmla="*/ 239 h 569"/>
                <a:gd name="T20" fmla="*/ 74 w 841"/>
                <a:gd name="T21" fmla="*/ 375 h 569"/>
                <a:gd name="T22" fmla="*/ 60 w 841"/>
                <a:gd name="T23" fmla="*/ 424 h 569"/>
                <a:gd name="T24" fmla="*/ 95 w 841"/>
                <a:gd name="T25" fmla="*/ 477 h 569"/>
                <a:gd name="T26" fmla="*/ 191 w 841"/>
                <a:gd name="T27" fmla="*/ 484 h 569"/>
                <a:gd name="T28" fmla="*/ 259 w 841"/>
                <a:gd name="T29" fmla="*/ 456 h 569"/>
                <a:gd name="T30" fmla="*/ 472 w 841"/>
                <a:gd name="T31" fmla="*/ 453 h 569"/>
                <a:gd name="T32" fmla="*/ 537 w 841"/>
                <a:gd name="T33" fmla="*/ 515 h 569"/>
                <a:gd name="T34" fmla="*/ 644 w 841"/>
                <a:gd name="T35" fmla="*/ 507 h 569"/>
                <a:gd name="T36" fmla="*/ 704 w 841"/>
                <a:gd name="T37" fmla="*/ 397 h 569"/>
                <a:gd name="T38" fmla="*/ 832 w 841"/>
                <a:gd name="T39" fmla="*/ 289 h 569"/>
                <a:gd name="T40" fmla="*/ 740 w 841"/>
                <a:gd name="T41" fmla="*/ 144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1" h="569">
                  <a:moveTo>
                    <a:pt x="740" y="144"/>
                  </a:moveTo>
                  <a:cubicBezTo>
                    <a:pt x="718" y="141"/>
                    <a:pt x="700" y="156"/>
                    <a:pt x="679" y="156"/>
                  </a:cubicBezTo>
                  <a:cubicBezTo>
                    <a:pt x="664" y="156"/>
                    <a:pt x="649" y="144"/>
                    <a:pt x="629" y="144"/>
                  </a:cubicBezTo>
                  <a:cubicBezTo>
                    <a:pt x="586" y="143"/>
                    <a:pt x="546" y="164"/>
                    <a:pt x="520" y="195"/>
                  </a:cubicBezTo>
                  <a:cubicBezTo>
                    <a:pt x="522" y="169"/>
                    <a:pt x="514" y="130"/>
                    <a:pt x="492" y="113"/>
                  </a:cubicBezTo>
                  <a:cubicBezTo>
                    <a:pt x="472" y="97"/>
                    <a:pt x="422" y="89"/>
                    <a:pt x="415" y="121"/>
                  </a:cubicBezTo>
                  <a:cubicBezTo>
                    <a:pt x="401" y="73"/>
                    <a:pt x="384" y="0"/>
                    <a:pt x="312" y="0"/>
                  </a:cubicBezTo>
                  <a:cubicBezTo>
                    <a:pt x="229" y="0"/>
                    <a:pt x="207" y="58"/>
                    <a:pt x="203" y="127"/>
                  </a:cubicBezTo>
                  <a:cubicBezTo>
                    <a:pt x="173" y="96"/>
                    <a:pt x="125" y="105"/>
                    <a:pt x="96" y="131"/>
                  </a:cubicBezTo>
                  <a:cubicBezTo>
                    <a:pt x="62" y="162"/>
                    <a:pt x="63" y="202"/>
                    <a:pt x="79" y="239"/>
                  </a:cubicBezTo>
                  <a:cubicBezTo>
                    <a:pt x="0" y="242"/>
                    <a:pt x="17" y="349"/>
                    <a:pt x="74" y="375"/>
                  </a:cubicBezTo>
                  <a:cubicBezTo>
                    <a:pt x="67" y="389"/>
                    <a:pt x="57" y="403"/>
                    <a:pt x="60" y="424"/>
                  </a:cubicBezTo>
                  <a:cubicBezTo>
                    <a:pt x="63" y="453"/>
                    <a:pt x="67" y="464"/>
                    <a:pt x="95" y="477"/>
                  </a:cubicBezTo>
                  <a:cubicBezTo>
                    <a:pt x="119" y="488"/>
                    <a:pt x="164" y="489"/>
                    <a:pt x="191" y="484"/>
                  </a:cubicBezTo>
                  <a:cubicBezTo>
                    <a:pt x="216" y="479"/>
                    <a:pt x="235" y="460"/>
                    <a:pt x="259" y="456"/>
                  </a:cubicBezTo>
                  <a:cubicBezTo>
                    <a:pt x="270" y="569"/>
                    <a:pt x="453" y="547"/>
                    <a:pt x="472" y="453"/>
                  </a:cubicBezTo>
                  <a:cubicBezTo>
                    <a:pt x="500" y="469"/>
                    <a:pt x="505" y="503"/>
                    <a:pt x="537" y="515"/>
                  </a:cubicBezTo>
                  <a:cubicBezTo>
                    <a:pt x="567" y="528"/>
                    <a:pt x="614" y="518"/>
                    <a:pt x="644" y="507"/>
                  </a:cubicBezTo>
                  <a:cubicBezTo>
                    <a:pt x="675" y="496"/>
                    <a:pt x="767" y="423"/>
                    <a:pt x="704" y="397"/>
                  </a:cubicBezTo>
                  <a:cubicBezTo>
                    <a:pt x="759" y="388"/>
                    <a:pt x="822" y="345"/>
                    <a:pt x="832" y="289"/>
                  </a:cubicBezTo>
                  <a:cubicBezTo>
                    <a:pt x="841" y="230"/>
                    <a:pt x="805" y="154"/>
                    <a:pt x="740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</a:endParaRPr>
            </a:p>
          </p:txBody>
        </p:sp>
        <p:sp>
          <p:nvSpPr>
            <p:cNvPr id="28" name="Freeform 51">
              <a:extLst>
                <a:ext uri="{FF2B5EF4-FFF2-40B4-BE49-F238E27FC236}">
                  <a16:creationId xmlns:a16="http://schemas.microsoft.com/office/drawing/2014/main" id="{4CED66F5-2EB3-4C37-BBD1-D90538EB9581}"/>
                </a:ext>
              </a:extLst>
            </p:cNvPr>
            <p:cNvSpPr/>
            <p:nvPr/>
          </p:nvSpPr>
          <p:spPr bwMode="auto">
            <a:xfrm>
              <a:off x="5131" y="459"/>
              <a:ext cx="896" cy="627"/>
            </a:xfrm>
            <a:custGeom>
              <a:avLst/>
              <a:gdLst>
                <a:gd name="T0" fmla="*/ 559 w 661"/>
                <a:gd name="T1" fmla="*/ 150 h 461"/>
                <a:gd name="T2" fmla="*/ 462 w 661"/>
                <a:gd name="T3" fmla="*/ 27 h 461"/>
                <a:gd name="T4" fmla="*/ 354 w 661"/>
                <a:gd name="T5" fmla="*/ 107 h 461"/>
                <a:gd name="T6" fmla="*/ 195 w 661"/>
                <a:gd name="T7" fmla="*/ 153 h 461"/>
                <a:gd name="T8" fmla="*/ 48 w 661"/>
                <a:gd name="T9" fmla="*/ 147 h 461"/>
                <a:gd name="T10" fmla="*/ 17 w 661"/>
                <a:gd name="T11" fmla="*/ 271 h 461"/>
                <a:gd name="T12" fmla="*/ 47 w 661"/>
                <a:gd name="T13" fmla="*/ 341 h 461"/>
                <a:gd name="T14" fmla="*/ 46 w 661"/>
                <a:gd name="T15" fmla="*/ 407 h 461"/>
                <a:gd name="T16" fmla="*/ 180 w 661"/>
                <a:gd name="T17" fmla="*/ 459 h 461"/>
                <a:gd name="T18" fmla="*/ 291 w 661"/>
                <a:gd name="T19" fmla="*/ 320 h 461"/>
                <a:gd name="T20" fmla="*/ 404 w 661"/>
                <a:gd name="T21" fmla="*/ 443 h 461"/>
                <a:gd name="T22" fmla="*/ 504 w 661"/>
                <a:gd name="T23" fmla="*/ 348 h 461"/>
                <a:gd name="T24" fmla="*/ 655 w 661"/>
                <a:gd name="T25" fmla="*/ 264 h 461"/>
                <a:gd name="T26" fmla="*/ 559 w 661"/>
                <a:gd name="T27" fmla="*/ 15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1" h="461">
                  <a:moveTo>
                    <a:pt x="559" y="150"/>
                  </a:moveTo>
                  <a:cubicBezTo>
                    <a:pt x="557" y="85"/>
                    <a:pt x="533" y="34"/>
                    <a:pt x="462" y="27"/>
                  </a:cubicBezTo>
                  <a:cubicBezTo>
                    <a:pt x="421" y="23"/>
                    <a:pt x="352" y="58"/>
                    <a:pt x="354" y="107"/>
                  </a:cubicBezTo>
                  <a:cubicBezTo>
                    <a:pt x="344" y="0"/>
                    <a:pt x="181" y="56"/>
                    <a:pt x="195" y="153"/>
                  </a:cubicBezTo>
                  <a:cubicBezTo>
                    <a:pt x="144" y="129"/>
                    <a:pt x="99" y="105"/>
                    <a:pt x="48" y="147"/>
                  </a:cubicBezTo>
                  <a:cubicBezTo>
                    <a:pt x="5" y="181"/>
                    <a:pt x="0" y="222"/>
                    <a:pt x="17" y="271"/>
                  </a:cubicBezTo>
                  <a:cubicBezTo>
                    <a:pt x="23" y="287"/>
                    <a:pt x="33" y="319"/>
                    <a:pt x="47" y="341"/>
                  </a:cubicBezTo>
                  <a:cubicBezTo>
                    <a:pt x="32" y="358"/>
                    <a:pt x="29" y="381"/>
                    <a:pt x="46" y="407"/>
                  </a:cubicBezTo>
                  <a:cubicBezTo>
                    <a:pt x="74" y="449"/>
                    <a:pt x="133" y="461"/>
                    <a:pt x="180" y="459"/>
                  </a:cubicBezTo>
                  <a:cubicBezTo>
                    <a:pt x="277" y="454"/>
                    <a:pt x="291" y="410"/>
                    <a:pt x="291" y="320"/>
                  </a:cubicBezTo>
                  <a:cubicBezTo>
                    <a:pt x="297" y="388"/>
                    <a:pt x="330" y="443"/>
                    <a:pt x="404" y="443"/>
                  </a:cubicBezTo>
                  <a:cubicBezTo>
                    <a:pt x="448" y="443"/>
                    <a:pt x="553" y="406"/>
                    <a:pt x="504" y="348"/>
                  </a:cubicBezTo>
                  <a:cubicBezTo>
                    <a:pt x="564" y="358"/>
                    <a:pt x="644" y="334"/>
                    <a:pt x="655" y="264"/>
                  </a:cubicBezTo>
                  <a:cubicBezTo>
                    <a:pt x="661" y="222"/>
                    <a:pt x="604" y="143"/>
                    <a:pt x="559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</a:endParaRPr>
            </a:p>
          </p:txBody>
        </p:sp>
        <p:sp>
          <p:nvSpPr>
            <p:cNvPr id="29" name="Freeform 52">
              <a:extLst>
                <a:ext uri="{FF2B5EF4-FFF2-40B4-BE49-F238E27FC236}">
                  <a16:creationId xmlns:a16="http://schemas.microsoft.com/office/drawing/2014/main" id="{5094B5B4-B6D6-4B6A-AD99-E7AA29ABB624}"/>
                </a:ext>
              </a:extLst>
            </p:cNvPr>
            <p:cNvSpPr/>
            <p:nvPr/>
          </p:nvSpPr>
          <p:spPr bwMode="auto">
            <a:xfrm>
              <a:off x="3243" y="510"/>
              <a:ext cx="1372" cy="628"/>
            </a:xfrm>
            <a:custGeom>
              <a:avLst/>
              <a:gdLst>
                <a:gd name="T0" fmla="*/ 849 w 1012"/>
                <a:gd name="T1" fmla="*/ 177 h 461"/>
                <a:gd name="T2" fmla="*/ 828 w 1012"/>
                <a:gd name="T3" fmla="*/ 73 h 461"/>
                <a:gd name="T4" fmla="*/ 708 w 1012"/>
                <a:gd name="T5" fmla="*/ 89 h 461"/>
                <a:gd name="T6" fmla="*/ 636 w 1012"/>
                <a:gd name="T7" fmla="*/ 9 h 461"/>
                <a:gd name="T8" fmla="*/ 492 w 1012"/>
                <a:gd name="T9" fmla="*/ 95 h 461"/>
                <a:gd name="T10" fmla="*/ 407 w 1012"/>
                <a:gd name="T11" fmla="*/ 53 h 461"/>
                <a:gd name="T12" fmla="*/ 328 w 1012"/>
                <a:gd name="T13" fmla="*/ 140 h 461"/>
                <a:gd name="T14" fmla="*/ 148 w 1012"/>
                <a:gd name="T15" fmla="*/ 220 h 461"/>
                <a:gd name="T16" fmla="*/ 31 w 1012"/>
                <a:gd name="T17" fmla="*/ 257 h 461"/>
                <a:gd name="T18" fmla="*/ 100 w 1012"/>
                <a:gd name="T19" fmla="*/ 381 h 461"/>
                <a:gd name="T20" fmla="*/ 836 w 1012"/>
                <a:gd name="T21" fmla="*/ 461 h 461"/>
                <a:gd name="T22" fmla="*/ 835 w 1012"/>
                <a:gd name="T23" fmla="*/ 453 h 461"/>
                <a:gd name="T24" fmla="*/ 932 w 1012"/>
                <a:gd name="T25" fmla="*/ 425 h 461"/>
                <a:gd name="T26" fmla="*/ 909 w 1012"/>
                <a:gd name="T27" fmla="*/ 353 h 461"/>
                <a:gd name="T28" fmla="*/ 992 w 1012"/>
                <a:gd name="T29" fmla="*/ 242 h 461"/>
                <a:gd name="T30" fmla="*/ 849 w 1012"/>
                <a:gd name="T31" fmla="*/ 17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2" h="461">
                  <a:moveTo>
                    <a:pt x="849" y="177"/>
                  </a:moveTo>
                  <a:cubicBezTo>
                    <a:pt x="874" y="141"/>
                    <a:pt x="868" y="96"/>
                    <a:pt x="828" y="73"/>
                  </a:cubicBezTo>
                  <a:cubicBezTo>
                    <a:pt x="785" y="48"/>
                    <a:pt x="746" y="67"/>
                    <a:pt x="708" y="89"/>
                  </a:cubicBezTo>
                  <a:cubicBezTo>
                    <a:pt x="697" y="48"/>
                    <a:pt x="684" y="16"/>
                    <a:pt x="636" y="9"/>
                  </a:cubicBezTo>
                  <a:cubicBezTo>
                    <a:pt x="584" y="0"/>
                    <a:pt x="503" y="43"/>
                    <a:pt x="492" y="95"/>
                  </a:cubicBezTo>
                  <a:cubicBezTo>
                    <a:pt x="466" y="71"/>
                    <a:pt x="450" y="47"/>
                    <a:pt x="407" y="53"/>
                  </a:cubicBezTo>
                  <a:cubicBezTo>
                    <a:pt x="369" y="58"/>
                    <a:pt x="326" y="97"/>
                    <a:pt x="328" y="140"/>
                  </a:cubicBezTo>
                  <a:cubicBezTo>
                    <a:pt x="258" y="59"/>
                    <a:pt x="143" y="117"/>
                    <a:pt x="148" y="220"/>
                  </a:cubicBezTo>
                  <a:cubicBezTo>
                    <a:pt x="113" y="185"/>
                    <a:pt x="51" y="224"/>
                    <a:pt x="31" y="257"/>
                  </a:cubicBezTo>
                  <a:cubicBezTo>
                    <a:pt x="0" y="309"/>
                    <a:pt x="52" y="359"/>
                    <a:pt x="100" y="381"/>
                  </a:cubicBezTo>
                  <a:cubicBezTo>
                    <a:pt x="836" y="461"/>
                    <a:pt x="836" y="461"/>
                    <a:pt x="836" y="461"/>
                  </a:cubicBezTo>
                  <a:cubicBezTo>
                    <a:pt x="836" y="456"/>
                    <a:pt x="828" y="455"/>
                    <a:pt x="835" y="453"/>
                  </a:cubicBezTo>
                  <a:cubicBezTo>
                    <a:pt x="866" y="456"/>
                    <a:pt x="914" y="453"/>
                    <a:pt x="932" y="425"/>
                  </a:cubicBezTo>
                  <a:cubicBezTo>
                    <a:pt x="948" y="400"/>
                    <a:pt x="942" y="356"/>
                    <a:pt x="909" y="353"/>
                  </a:cubicBezTo>
                  <a:cubicBezTo>
                    <a:pt x="965" y="352"/>
                    <a:pt x="1012" y="298"/>
                    <a:pt x="992" y="242"/>
                  </a:cubicBezTo>
                  <a:cubicBezTo>
                    <a:pt x="971" y="187"/>
                    <a:pt x="902" y="174"/>
                    <a:pt x="849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方正静蕾简体"/>
              </a:endParaRPr>
            </a:p>
          </p:txBody>
        </p:sp>
      </p:grpSp>
      <p:pic>
        <p:nvPicPr>
          <p:cNvPr id="30" name="图片 2">
            <a:extLst>
              <a:ext uri="{FF2B5EF4-FFF2-40B4-BE49-F238E27FC236}">
                <a16:creationId xmlns:a16="http://schemas.microsoft.com/office/drawing/2014/main" id="{6DE8FA37-0F34-4F5F-8B52-6EC045071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196" y="3423412"/>
            <a:ext cx="6952501" cy="2396250"/>
          </a:xfrm>
          <a:prstGeom prst="rect">
            <a:avLst/>
          </a:prstGeom>
        </p:spPr>
      </p:pic>
      <p:pic>
        <p:nvPicPr>
          <p:cNvPr id="31" name="图片 62">
            <a:extLst>
              <a:ext uri="{FF2B5EF4-FFF2-40B4-BE49-F238E27FC236}">
                <a16:creationId xmlns:a16="http://schemas.microsoft.com/office/drawing/2014/main" id="{9DA0F49E-B1A2-42C2-9327-3C8549AC50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4818398"/>
            <a:ext cx="5911427" cy="1860129"/>
          </a:xfrm>
          <a:prstGeom prst="rect">
            <a:avLst/>
          </a:prstGeom>
        </p:spPr>
      </p:pic>
      <p:pic>
        <p:nvPicPr>
          <p:cNvPr id="32" name="图片 4">
            <a:extLst>
              <a:ext uri="{FF2B5EF4-FFF2-40B4-BE49-F238E27FC236}">
                <a16:creationId xmlns:a16="http://schemas.microsoft.com/office/drawing/2014/main" id="{775A7F8D-6BA6-4AF1-825B-C0362C546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273" y="1448299"/>
            <a:ext cx="7593751" cy="2551036"/>
          </a:xfrm>
          <a:prstGeom prst="rect">
            <a:avLst/>
          </a:prstGeom>
        </p:spPr>
      </p:pic>
      <p:sp>
        <p:nvSpPr>
          <p:cNvPr id="33" name="文本框 19">
            <a:extLst>
              <a:ext uri="{FF2B5EF4-FFF2-40B4-BE49-F238E27FC236}">
                <a16:creationId xmlns:a16="http://schemas.microsoft.com/office/drawing/2014/main" id="{0F031DB8-605E-4C25-B06C-D47121E2D6C7}"/>
              </a:ext>
            </a:extLst>
          </p:cNvPr>
          <p:cNvSpPr txBox="1"/>
          <p:nvPr/>
        </p:nvSpPr>
        <p:spPr>
          <a:xfrm>
            <a:off x="2004273" y="1530812"/>
            <a:ext cx="7554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en-US" altLang="zh-CN" sz="5400" b="1" dirty="0" err="1">
                <a:solidFill>
                  <a:srgbClr val="FFFF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Chào</a:t>
            </a:r>
            <a:r>
              <a:rPr lang="en-US" altLang="zh-CN" sz="5400" b="1" dirty="0">
                <a:solidFill>
                  <a:srgbClr val="FFFF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FFFF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các</a:t>
            </a:r>
            <a:r>
              <a:rPr lang="en-US" altLang="zh-CN" sz="5400" b="1" dirty="0">
                <a:solidFill>
                  <a:srgbClr val="FFFF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 con!</a:t>
            </a:r>
          </a:p>
          <a:p>
            <a:pPr algn="ctr" defTabSz="1218565"/>
            <a:endParaRPr lang="zh-CN" altLang="en-US" sz="5400" b="1" dirty="0">
              <a:solidFill>
                <a:srgbClr val="FFFF00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34" name="图片 63">
            <a:extLst>
              <a:ext uri="{FF2B5EF4-FFF2-40B4-BE49-F238E27FC236}">
                <a16:creationId xmlns:a16="http://schemas.microsoft.com/office/drawing/2014/main" id="{88D10E3C-4D4A-4015-B1E1-36A6264FCF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920337" y="3911675"/>
            <a:ext cx="2790656" cy="264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5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705C9648-F73E-42B7-BB2B-C46ACDF5FA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40" y="5202176"/>
            <a:ext cx="12435840" cy="2104162"/>
          </a:xfrm>
          <a:prstGeom prst="rect">
            <a:avLst/>
          </a:prstGeom>
        </p:spPr>
      </p:pic>
      <p:pic>
        <p:nvPicPr>
          <p:cNvPr id="5" name="图片 22">
            <a:extLst>
              <a:ext uri="{FF2B5EF4-FFF2-40B4-BE49-F238E27FC236}">
                <a16:creationId xmlns:a16="http://schemas.microsoft.com/office/drawing/2014/main" id="{ABA741C3-844D-447B-BB55-BE704B731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2761">
            <a:off x="3462406" y="3575871"/>
            <a:ext cx="2221158" cy="2582213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DC2CF5F0-2ED1-4B91-B85C-E9E5298FD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" y="3625155"/>
            <a:ext cx="1808480" cy="2306132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9B1D17BE-B93C-4DB5-94E7-C765B412EE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85" y="3152294"/>
            <a:ext cx="5344012" cy="3099668"/>
          </a:xfrm>
          <a:prstGeom prst="rect">
            <a:avLst/>
          </a:prstGeom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729FA046-3999-473E-A5D6-395996721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" y="606038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25 : 2            69 : 3</a:t>
            </a: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4FDCD337-3FD5-4EF3-8256-6515B4BEF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740" y="1381999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3</a:t>
            </a: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8E1EFFF6-E737-4C19-B8F4-9035A7AA5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456" y="1407428"/>
            <a:ext cx="10956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69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631A9C-3110-4EA4-858D-75268D9D2BBE}"/>
              </a:ext>
            </a:extLst>
          </p:cNvPr>
          <p:cNvCxnSpPr>
            <a:cxnSpLocks/>
          </p:cNvCxnSpPr>
          <p:nvPr/>
        </p:nvCxnSpPr>
        <p:spPr>
          <a:xfrm>
            <a:off x="5811521" y="2081018"/>
            <a:ext cx="73645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FD3C46-AE95-4CD9-8306-9D608180E492}"/>
              </a:ext>
            </a:extLst>
          </p:cNvPr>
          <p:cNvCxnSpPr>
            <a:cxnSpLocks/>
          </p:cNvCxnSpPr>
          <p:nvPr/>
        </p:nvCxnSpPr>
        <p:spPr>
          <a:xfrm>
            <a:off x="5798174" y="1412102"/>
            <a:ext cx="13347" cy="1182128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5" name="Text Box 13">
            <a:extLst>
              <a:ext uri="{FF2B5EF4-FFF2-40B4-BE49-F238E27FC236}">
                <a16:creationId xmlns:a16="http://schemas.microsoft.com/office/drawing/2014/main" id="{6935307D-5AB3-410B-A7B7-4FE92888E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187" y="1972275"/>
            <a:ext cx="3338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1CBEA383-4295-48D4-AF1D-482FC69BA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306" y="1927202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Box 20">
            <a:extLst>
              <a:ext uri="{FF2B5EF4-FFF2-40B4-BE49-F238E27FC236}">
                <a16:creationId xmlns:a16="http://schemas.microsoft.com/office/drawing/2014/main" id="{13538E77-CDCF-44B8-BE0E-4305011D9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212" y="1340524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2</a:t>
            </a: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9C347939-65D6-49A5-8466-D432291D5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184" y="1310342"/>
            <a:ext cx="83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25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FDB2A9-F954-4B89-B722-B6DF17D3E53D}"/>
              </a:ext>
            </a:extLst>
          </p:cNvPr>
          <p:cNvCxnSpPr/>
          <p:nvPr/>
        </p:nvCxnSpPr>
        <p:spPr>
          <a:xfrm>
            <a:off x="2433552" y="1981358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DCC39C4-6BA8-4F23-84C0-9A872F68963A}"/>
              </a:ext>
            </a:extLst>
          </p:cNvPr>
          <p:cNvCxnSpPr/>
          <p:nvPr/>
        </p:nvCxnSpPr>
        <p:spPr>
          <a:xfrm rot="5400000">
            <a:off x="1939046" y="1940177"/>
            <a:ext cx="990600" cy="1588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9E06D8C-EC81-45D2-AAD9-AE8BE37E2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184" y="2525338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0</a:t>
            </a: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F25F77E9-5997-442D-BC31-19B6D0A60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504" y="3829221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41F2E611-4ACD-4554-9C8B-0B53D5EA3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48" y="3070572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ext Box 13">
            <a:extLst>
              <a:ext uri="{FF2B5EF4-FFF2-40B4-BE49-F238E27FC236}">
                <a16:creationId xmlns:a16="http://schemas.microsoft.com/office/drawing/2014/main" id="{03A607BD-2E1D-49AF-B16C-34D71138F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0657" y="1962750"/>
            <a:ext cx="4673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D854F2BF-5EE9-4D34-BA81-167C3F56B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884" y="2534688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51BEE9-B25A-4669-BE46-3BBD24D113EC}"/>
              </a:ext>
            </a:extLst>
          </p:cNvPr>
          <p:cNvCxnSpPr>
            <a:cxnSpLocks/>
          </p:cNvCxnSpPr>
          <p:nvPr/>
        </p:nvCxnSpPr>
        <p:spPr>
          <a:xfrm flipV="1">
            <a:off x="1650066" y="2587238"/>
            <a:ext cx="656254" cy="6992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D2B26A-784A-4EBC-B149-9959B1C2D058}"/>
              </a:ext>
            </a:extLst>
          </p:cNvPr>
          <p:cNvCxnSpPr>
            <a:cxnSpLocks/>
          </p:cNvCxnSpPr>
          <p:nvPr/>
        </p:nvCxnSpPr>
        <p:spPr>
          <a:xfrm>
            <a:off x="1734170" y="3778636"/>
            <a:ext cx="659155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8" name="TextBox 21">
            <a:extLst>
              <a:ext uri="{FF2B5EF4-FFF2-40B4-BE49-F238E27FC236}">
                <a16:creationId xmlns:a16="http://schemas.microsoft.com/office/drawing/2014/main" id="{AB2765D0-88B2-4BEE-A689-68D294AE9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082" y="2047532"/>
            <a:ext cx="68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6</a:t>
            </a:r>
          </a:p>
        </p:txBody>
      </p:sp>
      <p:sp>
        <p:nvSpPr>
          <p:cNvPr id="29" name="TextBox 21">
            <a:extLst>
              <a:ext uri="{FF2B5EF4-FFF2-40B4-BE49-F238E27FC236}">
                <a16:creationId xmlns:a16="http://schemas.microsoft.com/office/drawing/2014/main" id="{108A884F-61C4-4230-B37A-79B1CDFCF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720" y="2040961"/>
            <a:ext cx="3354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2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1B61A31-5049-478F-97EC-B78BCD64E8F3}"/>
              </a:ext>
            </a:extLst>
          </p:cNvPr>
          <p:cNvCxnSpPr>
            <a:cxnSpLocks/>
          </p:cNvCxnSpPr>
          <p:nvPr/>
        </p:nvCxnSpPr>
        <p:spPr>
          <a:xfrm>
            <a:off x="4984348" y="2743968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1" name="Text Box 13">
            <a:extLst>
              <a:ext uri="{FF2B5EF4-FFF2-40B4-BE49-F238E27FC236}">
                <a16:creationId xmlns:a16="http://schemas.microsoft.com/office/drawing/2014/main" id="{D1D780C5-5EAC-42C2-A4B7-64BE7B73A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480" y="2765669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 Box 34">
            <a:extLst>
              <a:ext uri="{FF2B5EF4-FFF2-40B4-BE49-F238E27FC236}">
                <a16:creationId xmlns:a16="http://schemas.microsoft.com/office/drawing/2014/main" id="{5F96F07A-2061-4F07-B577-865D3F932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5671" y="2765669"/>
            <a:ext cx="30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9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id="{00F80F69-9DBA-492E-BA6D-54AEB68AD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348" y="2040961"/>
            <a:ext cx="4206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3</a:t>
            </a:r>
          </a:p>
        </p:txBody>
      </p:sp>
      <p:sp>
        <p:nvSpPr>
          <p:cNvPr id="34" name="Text Box 37">
            <a:extLst>
              <a:ext uri="{FF2B5EF4-FFF2-40B4-BE49-F238E27FC236}">
                <a16:creationId xmlns:a16="http://schemas.microsoft.com/office/drawing/2014/main" id="{E0B8B3AC-A55E-40C7-BA63-5E64BAA01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5671" y="3336245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9</a:t>
            </a:r>
          </a:p>
        </p:txBody>
      </p:sp>
      <p:sp>
        <p:nvSpPr>
          <p:cNvPr id="35" name="Text Box 38">
            <a:extLst>
              <a:ext uri="{FF2B5EF4-FFF2-40B4-BE49-F238E27FC236}">
                <a16:creationId xmlns:a16="http://schemas.microsoft.com/office/drawing/2014/main" id="{7FDE7DCB-4EF8-4C3D-8F12-415729AE3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7647" y="3995288"/>
            <a:ext cx="45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0</a:t>
            </a:r>
          </a:p>
        </p:txBody>
      </p:sp>
      <p:sp>
        <p:nvSpPr>
          <p:cNvPr id="36" name="Line 39">
            <a:extLst>
              <a:ext uri="{FF2B5EF4-FFF2-40B4-BE49-F238E27FC236}">
                <a16:creationId xmlns:a16="http://schemas.microsoft.com/office/drawing/2014/main" id="{4A7E8B45-5B45-4B77-A13A-B733013BC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2302" y="4013409"/>
            <a:ext cx="584369" cy="1045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chemeClr val="accent2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3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  <p:bldP spid="25" grpId="0"/>
      <p:bldP spid="28" grpId="0"/>
      <p:bldP spid="29" grpId="0"/>
      <p:bldP spid="31" grpId="0"/>
      <p:bldP spid="32" grpId="0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705C9648-F73E-42B7-BB2B-C46ACDF5FA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40" y="5202176"/>
            <a:ext cx="12435840" cy="2104162"/>
          </a:xfrm>
          <a:prstGeom prst="rect">
            <a:avLst/>
          </a:prstGeom>
        </p:spPr>
      </p:pic>
      <p:pic>
        <p:nvPicPr>
          <p:cNvPr id="5" name="图片 22">
            <a:extLst>
              <a:ext uri="{FF2B5EF4-FFF2-40B4-BE49-F238E27FC236}">
                <a16:creationId xmlns:a16="http://schemas.microsoft.com/office/drawing/2014/main" id="{ABA741C3-844D-447B-BB55-BE704B731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2761">
            <a:off x="3587512" y="3649686"/>
            <a:ext cx="2221158" cy="2582213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DC2CF5F0-2ED1-4B91-B85C-E9E5298FD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" y="3625155"/>
            <a:ext cx="1808480" cy="2306132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9B1D17BE-B93C-4DB5-94E7-C765B412EE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984" y="3129052"/>
            <a:ext cx="5344012" cy="30996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853B6A-ECB7-4C92-99E4-6A275816EF97}"/>
              </a:ext>
            </a:extLst>
          </p:cNvPr>
          <p:cNvSpPr txBox="1"/>
          <p:nvPr/>
        </p:nvSpPr>
        <p:spPr>
          <a:xfrm>
            <a:off x="243840" y="120279"/>
            <a:ext cx="282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Baskerville Old Face" panose="02020602080505020303" pitchFamily="18" charset="0"/>
              </a:rPr>
              <a:t>Bài</a:t>
            </a:r>
            <a:r>
              <a:rPr lang="en-US" sz="3200" dirty="0">
                <a:latin typeface="Baskerville Old Face" panose="02020602080505020303" pitchFamily="18" charset="0"/>
              </a:rPr>
              <a:t> 1: </a:t>
            </a:r>
            <a:r>
              <a:rPr lang="en-US" sz="3200" dirty="0" err="1">
                <a:latin typeface="Baskerville Old Face" panose="02020602080505020303" pitchFamily="18" charset="0"/>
              </a:rPr>
              <a:t>Tính</a:t>
            </a:r>
            <a:endParaRPr lang="en-US" sz="3200" dirty="0">
              <a:latin typeface="Baskerville Old Face" panose="02020602080505020303" pitchFamily="18" charset="0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208CF088-759A-4098-AE50-26B932CB8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972" y="812772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2</a:t>
            </a: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BFC51934-7D96-452C-9D12-DB7243CC0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944" y="782590"/>
            <a:ext cx="83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17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1DAB35-AD99-407C-9248-3BA3CD079A42}"/>
              </a:ext>
            </a:extLst>
          </p:cNvPr>
          <p:cNvCxnSpPr/>
          <p:nvPr/>
        </p:nvCxnSpPr>
        <p:spPr>
          <a:xfrm>
            <a:off x="2037312" y="1453606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4D3C471-2E3F-43BA-8295-B31053CCC962}"/>
              </a:ext>
            </a:extLst>
          </p:cNvPr>
          <p:cNvCxnSpPr/>
          <p:nvPr/>
        </p:nvCxnSpPr>
        <p:spPr>
          <a:xfrm rot="5400000">
            <a:off x="1542806" y="1412425"/>
            <a:ext cx="990600" cy="1588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8" name="TextBox 20">
            <a:extLst>
              <a:ext uri="{FF2B5EF4-FFF2-40B4-BE49-F238E27FC236}">
                <a16:creationId xmlns:a16="http://schemas.microsoft.com/office/drawing/2014/main" id="{B9DA1922-EBC9-4177-B437-44BEDADB8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172" y="812772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4</a:t>
            </a:r>
          </a:p>
        </p:txBody>
      </p:sp>
      <p:sp>
        <p:nvSpPr>
          <p:cNvPr id="19" name="TextBox 21">
            <a:extLst>
              <a:ext uri="{FF2B5EF4-FFF2-40B4-BE49-F238E27FC236}">
                <a16:creationId xmlns:a16="http://schemas.microsoft.com/office/drawing/2014/main" id="{C643E766-E9C3-44A1-B967-437A28DF5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144" y="782590"/>
            <a:ext cx="83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35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C331DF-6930-4A71-8F77-6D66B5E50A52}"/>
              </a:ext>
            </a:extLst>
          </p:cNvPr>
          <p:cNvCxnSpPr/>
          <p:nvPr/>
        </p:nvCxnSpPr>
        <p:spPr>
          <a:xfrm>
            <a:off x="4526512" y="1453606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448F6B8-6E9D-4608-8AB7-E75A6CF63E90}"/>
              </a:ext>
            </a:extLst>
          </p:cNvPr>
          <p:cNvCxnSpPr/>
          <p:nvPr/>
        </p:nvCxnSpPr>
        <p:spPr>
          <a:xfrm rot="5400000">
            <a:off x="4032006" y="1412425"/>
            <a:ext cx="990600" cy="1588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2" name="TextBox 20">
            <a:extLst>
              <a:ext uri="{FF2B5EF4-FFF2-40B4-BE49-F238E27FC236}">
                <a16:creationId xmlns:a16="http://schemas.microsoft.com/office/drawing/2014/main" id="{600D24C4-174B-41FE-9DF2-5F08E0872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932" y="812772"/>
            <a:ext cx="5671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5</a:t>
            </a:r>
          </a:p>
        </p:txBody>
      </p:sp>
      <p:sp>
        <p:nvSpPr>
          <p:cNvPr id="23" name="TextBox 21">
            <a:extLst>
              <a:ext uri="{FF2B5EF4-FFF2-40B4-BE49-F238E27FC236}">
                <a16:creationId xmlns:a16="http://schemas.microsoft.com/office/drawing/2014/main" id="{FB3072A9-F860-4FB9-A4AD-2E3F4951C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904" y="782590"/>
            <a:ext cx="83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42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E643F9-D7AE-43AF-B7E8-71012DE54088}"/>
              </a:ext>
            </a:extLst>
          </p:cNvPr>
          <p:cNvCxnSpPr/>
          <p:nvPr/>
        </p:nvCxnSpPr>
        <p:spPr>
          <a:xfrm>
            <a:off x="7686272" y="1453606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32D4541-E2CC-45E0-BD2A-CDCD5A3CBDC3}"/>
              </a:ext>
            </a:extLst>
          </p:cNvPr>
          <p:cNvCxnSpPr/>
          <p:nvPr/>
        </p:nvCxnSpPr>
        <p:spPr>
          <a:xfrm rot="5400000">
            <a:off x="7191766" y="1412425"/>
            <a:ext cx="990600" cy="1588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6" name="TextBox 20">
            <a:extLst>
              <a:ext uri="{FF2B5EF4-FFF2-40B4-BE49-F238E27FC236}">
                <a16:creationId xmlns:a16="http://schemas.microsoft.com/office/drawing/2014/main" id="{134C4AE8-013B-4F7C-B8F0-004396369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6864" y="842954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6</a:t>
            </a:r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9AE00A70-C9C6-496B-859D-7345917A5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1836" y="812772"/>
            <a:ext cx="83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58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AD18E0-A30C-482D-974E-E316942F4F28}"/>
              </a:ext>
            </a:extLst>
          </p:cNvPr>
          <p:cNvCxnSpPr/>
          <p:nvPr/>
        </p:nvCxnSpPr>
        <p:spPr>
          <a:xfrm>
            <a:off x="10358204" y="1483788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DB1E2C2-A2FB-4A02-9140-DA455AFE020D}"/>
              </a:ext>
            </a:extLst>
          </p:cNvPr>
          <p:cNvCxnSpPr/>
          <p:nvPr/>
        </p:nvCxnSpPr>
        <p:spPr>
          <a:xfrm rot="5400000">
            <a:off x="9863698" y="1442607"/>
            <a:ext cx="990600" cy="1588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0" name="Text Box 13">
            <a:extLst>
              <a:ext uri="{FF2B5EF4-FFF2-40B4-BE49-F238E27FC236}">
                <a16:creationId xmlns:a16="http://schemas.microsoft.com/office/drawing/2014/main" id="{A0C0E211-7CE3-4DAD-9E8F-C9C3D96D4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501" y="1483788"/>
            <a:ext cx="7605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Text Box 13">
            <a:extLst>
              <a:ext uri="{FF2B5EF4-FFF2-40B4-BE49-F238E27FC236}">
                <a16:creationId xmlns:a16="http://schemas.microsoft.com/office/drawing/2014/main" id="{1B5BD87B-1E7C-453D-866A-B354D6F65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576" y="1381240"/>
            <a:ext cx="7368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7" name="Text Box 13">
            <a:extLst>
              <a:ext uri="{FF2B5EF4-FFF2-40B4-BE49-F238E27FC236}">
                <a16:creationId xmlns:a16="http://schemas.microsoft.com/office/drawing/2014/main" id="{A6B60011-5271-40DE-9961-8B99F800A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356" y="2002441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D23C1A0-4C05-4254-A26B-F40CBA9E3A67}"/>
              </a:ext>
            </a:extLst>
          </p:cNvPr>
          <p:cNvCxnSpPr>
            <a:cxnSpLocks/>
          </p:cNvCxnSpPr>
          <p:nvPr/>
        </p:nvCxnSpPr>
        <p:spPr>
          <a:xfrm flipV="1">
            <a:off x="1257538" y="2054991"/>
            <a:ext cx="656254" cy="6992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50" name="Text Box 13">
            <a:extLst>
              <a:ext uri="{FF2B5EF4-FFF2-40B4-BE49-F238E27FC236}">
                <a16:creationId xmlns:a16="http://schemas.microsoft.com/office/drawing/2014/main" id="{DE7F42AF-8B92-465C-A07B-372A82933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8689" y="1436789"/>
            <a:ext cx="7147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1" name="Text Box 13">
            <a:extLst>
              <a:ext uri="{FF2B5EF4-FFF2-40B4-BE49-F238E27FC236}">
                <a16:creationId xmlns:a16="http://schemas.microsoft.com/office/drawing/2014/main" id="{7C33988B-E258-4FBC-8D71-1DA2B5F63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868" y="1389435"/>
            <a:ext cx="7844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57" name="Text Box 13">
            <a:extLst>
              <a:ext uri="{FF2B5EF4-FFF2-40B4-BE49-F238E27FC236}">
                <a16:creationId xmlns:a16="http://schemas.microsoft.com/office/drawing/2014/main" id="{7706847F-1E16-4B73-BD17-0091B33EA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446" y="1996921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6EE9394-9AA8-40CB-B59F-E8E08E626583}"/>
              </a:ext>
            </a:extLst>
          </p:cNvPr>
          <p:cNvCxnSpPr>
            <a:cxnSpLocks/>
          </p:cNvCxnSpPr>
          <p:nvPr/>
        </p:nvCxnSpPr>
        <p:spPr>
          <a:xfrm flipV="1">
            <a:off x="3743628" y="2049471"/>
            <a:ext cx="656254" cy="6992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0" name="Text Box 13">
            <a:extLst>
              <a:ext uri="{FF2B5EF4-FFF2-40B4-BE49-F238E27FC236}">
                <a16:creationId xmlns:a16="http://schemas.microsoft.com/office/drawing/2014/main" id="{70D4BBEB-708B-49E3-AE18-C377EA632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42" y="1399595"/>
            <a:ext cx="83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1" name="Text Box 13">
            <a:extLst>
              <a:ext uri="{FF2B5EF4-FFF2-40B4-BE49-F238E27FC236}">
                <a16:creationId xmlns:a16="http://schemas.microsoft.com/office/drawing/2014/main" id="{9D2B0781-8E36-49BB-AB7D-CE88B8533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844" y="1399595"/>
            <a:ext cx="9886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67" name="Text Box 13">
            <a:extLst>
              <a:ext uri="{FF2B5EF4-FFF2-40B4-BE49-F238E27FC236}">
                <a16:creationId xmlns:a16="http://schemas.microsoft.com/office/drawing/2014/main" id="{46653592-6B91-4975-922C-192559EF9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423" y="2007081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B69AC01-6FA0-474F-94BB-3BBD9CF44632}"/>
              </a:ext>
            </a:extLst>
          </p:cNvPr>
          <p:cNvCxnSpPr>
            <a:cxnSpLocks/>
          </p:cNvCxnSpPr>
          <p:nvPr/>
        </p:nvCxnSpPr>
        <p:spPr>
          <a:xfrm flipV="1">
            <a:off x="6892605" y="2059631"/>
            <a:ext cx="656254" cy="6992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0" name="Text Box 13">
            <a:extLst>
              <a:ext uri="{FF2B5EF4-FFF2-40B4-BE49-F238E27FC236}">
                <a16:creationId xmlns:a16="http://schemas.microsoft.com/office/drawing/2014/main" id="{AFF79021-97DC-48CD-9C7D-DEBD5404B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8225" y="1451270"/>
            <a:ext cx="3338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1" name="Text Box 13">
            <a:extLst>
              <a:ext uri="{FF2B5EF4-FFF2-40B4-BE49-F238E27FC236}">
                <a16:creationId xmlns:a16="http://schemas.microsoft.com/office/drawing/2014/main" id="{645A3AC8-8511-4DA1-872C-28224ADFA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7041" y="1415886"/>
            <a:ext cx="85563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77" name="Text Box 13">
            <a:extLst>
              <a:ext uri="{FF2B5EF4-FFF2-40B4-BE49-F238E27FC236}">
                <a16:creationId xmlns:a16="http://schemas.microsoft.com/office/drawing/2014/main" id="{E2DB12A8-6EF2-40CC-BD3C-173E23802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8619" y="2023372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C260C3B-2803-4231-89CD-A67055CCB3D5}"/>
              </a:ext>
            </a:extLst>
          </p:cNvPr>
          <p:cNvCxnSpPr>
            <a:cxnSpLocks/>
          </p:cNvCxnSpPr>
          <p:nvPr/>
        </p:nvCxnSpPr>
        <p:spPr>
          <a:xfrm flipV="1">
            <a:off x="9584801" y="2075922"/>
            <a:ext cx="656254" cy="6992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66049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19" grpId="0"/>
      <p:bldP spid="22" grpId="0"/>
      <p:bldP spid="23" grpId="0"/>
      <p:bldP spid="26" grpId="0"/>
      <p:bldP spid="27" grpId="0"/>
      <p:bldP spid="30" grpId="0"/>
      <p:bldP spid="31" grpId="0"/>
      <p:bldP spid="37" grpId="0"/>
      <p:bldP spid="50" grpId="0"/>
      <p:bldP spid="51" grpId="0"/>
      <p:bldP spid="57" grpId="0"/>
      <p:bldP spid="60" grpId="0"/>
      <p:bldP spid="61" grpId="0"/>
      <p:bldP spid="67" grpId="0"/>
      <p:bldP spid="70" grpId="0"/>
      <p:bldP spid="71" grpId="0"/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705C9648-F73E-42B7-BB2B-C46ACDF5FA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39" y="5846052"/>
            <a:ext cx="12435840" cy="1428858"/>
          </a:xfrm>
          <a:prstGeom prst="rect">
            <a:avLst/>
          </a:prstGeom>
        </p:spPr>
      </p:pic>
      <p:pic>
        <p:nvPicPr>
          <p:cNvPr id="5" name="图片 22">
            <a:extLst>
              <a:ext uri="{FF2B5EF4-FFF2-40B4-BE49-F238E27FC236}">
                <a16:creationId xmlns:a16="http://schemas.microsoft.com/office/drawing/2014/main" id="{ABA741C3-844D-447B-BB55-BE704B731D3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2761">
            <a:off x="4747066" y="4739907"/>
            <a:ext cx="1304067" cy="1516047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DC2CF5F0-2ED1-4B91-B85C-E9E5298FD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17" y="4549189"/>
            <a:ext cx="1317214" cy="1679681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9B1D17BE-B93C-4DB5-94E7-C765B412EE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379" y="4301645"/>
            <a:ext cx="3759331" cy="21805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853B6A-ECB7-4C92-99E4-6A275816EF97}"/>
              </a:ext>
            </a:extLst>
          </p:cNvPr>
          <p:cNvSpPr txBox="1"/>
          <p:nvPr/>
        </p:nvSpPr>
        <p:spPr>
          <a:xfrm>
            <a:off x="243840" y="120279"/>
            <a:ext cx="649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Baskerville Old Face" panose="02020602080505020303" pitchFamily="18" charset="0"/>
              </a:rPr>
              <a:t>Bài</a:t>
            </a:r>
            <a:r>
              <a:rPr lang="en-US" sz="3200" dirty="0">
                <a:latin typeface="Baskerville Old Face" panose="02020602080505020303" pitchFamily="18" charset="0"/>
              </a:rPr>
              <a:t> 2: </a:t>
            </a:r>
            <a:r>
              <a:rPr lang="en-US" sz="3200" dirty="0" err="1">
                <a:latin typeface="Baskerville Old Face" panose="02020602080505020303" pitchFamily="18" charset="0"/>
              </a:rPr>
              <a:t>Đặt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tính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rồi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tính</a:t>
            </a:r>
            <a:endParaRPr lang="en-US" sz="3200" dirty="0">
              <a:latin typeface="Baskerville Old Face" panose="02020602080505020303" pitchFamily="18" charset="0"/>
            </a:endParaRP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600D24C4-174B-41FE-9DF2-5F08E0872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851" y="1817364"/>
            <a:ext cx="567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6</a:t>
            </a:r>
          </a:p>
        </p:txBody>
      </p:sp>
      <p:sp>
        <p:nvSpPr>
          <p:cNvPr id="23" name="TextBox 21">
            <a:extLst>
              <a:ext uri="{FF2B5EF4-FFF2-40B4-BE49-F238E27FC236}">
                <a16:creationId xmlns:a16="http://schemas.microsoft.com/office/drawing/2014/main" id="{FB3072A9-F860-4FB9-A4AD-2E3F4951C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695" y="1790112"/>
            <a:ext cx="83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24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E643F9-D7AE-43AF-B7E8-71012DE54088}"/>
              </a:ext>
            </a:extLst>
          </p:cNvPr>
          <p:cNvCxnSpPr/>
          <p:nvPr/>
        </p:nvCxnSpPr>
        <p:spPr>
          <a:xfrm>
            <a:off x="2181723" y="2512746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32D4541-E2CC-45E0-BD2A-CDCD5A3CBDC3}"/>
              </a:ext>
            </a:extLst>
          </p:cNvPr>
          <p:cNvCxnSpPr>
            <a:cxnSpLocks/>
          </p:cNvCxnSpPr>
          <p:nvPr/>
        </p:nvCxnSpPr>
        <p:spPr>
          <a:xfrm>
            <a:off x="2164176" y="1918546"/>
            <a:ext cx="15145" cy="1201045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0" name="Text Box 13">
            <a:extLst>
              <a:ext uri="{FF2B5EF4-FFF2-40B4-BE49-F238E27FC236}">
                <a16:creationId xmlns:a16="http://schemas.microsoft.com/office/drawing/2014/main" id="{70D4BBEB-708B-49E3-AE18-C377EA632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13" y="2487440"/>
            <a:ext cx="83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1" name="Text Box 13">
            <a:extLst>
              <a:ext uri="{FF2B5EF4-FFF2-40B4-BE49-F238E27FC236}">
                <a16:creationId xmlns:a16="http://schemas.microsoft.com/office/drawing/2014/main" id="{9D2B0781-8E36-49BB-AB7D-CE88B8533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342" y="2495397"/>
            <a:ext cx="988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67" name="Text Box 13">
            <a:extLst>
              <a:ext uri="{FF2B5EF4-FFF2-40B4-BE49-F238E27FC236}">
                <a16:creationId xmlns:a16="http://schemas.microsoft.com/office/drawing/2014/main" id="{46653592-6B91-4975-922C-192559EF9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731" y="3263659"/>
            <a:ext cx="38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B69AC01-6FA0-474F-94BB-3BBD9CF44632}"/>
              </a:ext>
            </a:extLst>
          </p:cNvPr>
          <p:cNvCxnSpPr>
            <a:cxnSpLocks/>
          </p:cNvCxnSpPr>
          <p:nvPr/>
        </p:nvCxnSpPr>
        <p:spPr>
          <a:xfrm flipV="1">
            <a:off x="1327668" y="3293124"/>
            <a:ext cx="656254" cy="6992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DC2787D-8048-4A00-A3EE-016AA1B46D1F}"/>
              </a:ext>
            </a:extLst>
          </p:cNvPr>
          <p:cNvSpPr txBox="1"/>
          <p:nvPr/>
        </p:nvSpPr>
        <p:spPr>
          <a:xfrm>
            <a:off x="834411" y="862954"/>
            <a:ext cx="2016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a. 24 : 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6823BDD-FF9E-459C-BF75-32F22AC85BC8}"/>
              </a:ext>
            </a:extLst>
          </p:cNvPr>
          <p:cNvSpPr txBox="1"/>
          <p:nvPr/>
        </p:nvSpPr>
        <p:spPr>
          <a:xfrm>
            <a:off x="4452890" y="853157"/>
            <a:ext cx="2016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30 : 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954408-2965-455F-9485-46B2FC1D7F3D}"/>
              </a:ext>
            </a:extLst>
          </p:cNvPr>
          <p:cNvSpPr txBox="1"/>
          <p:nvPr/>
        </p:nvSpPr>
        <p:spPr>
          <a:xfrm>
            <a:off x="8186222" y="862954"/>
            <a:ext cx="2016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20 : 4</a:t>
            </a:r>
          </a:p>
        </p:txBody>
      </p:sp>
      <p:sp>
        <p:nvSpPr>
          <p:cNvPr id="55" name="TextBox 20">
            <a:extLst>
              <a:ext uri="{FF2B5EF4-FFF2-40B4-BE49-F238E27FC236}">
                <a16:creationId xmlns:a16="http://schemas.microsoft.com/office/drawing/2014/main" id="{DA2942A7-4523-4FB3-9CF9-967B08214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836" y="1817364"/>
            <a:ext cx="567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5</a:t>
            </a:r>
          </a:p>
        </p:txBody>
      </p:sp>
      <p:sp>
        <p:nvSpPr>
          <p:cNvPr id="56" name="TextBox 21">
            <a:extLst>
              <a:ext uri="{FF2B5EF4-FFF2-40B4-BE49-F238E27FC236}">
                <a16:creationId xmlns:a16="http://schemas.microsoft.com/office/drawing/2014/main" id="{8FBF0D31-A9CA-4D41-8F53-7ACFF4363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680" y="1790112"/>
            <a:ext cx="83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30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7857A5D-2D5E-44B6-BC63-700FD859BEDA}"/>
              </a:ext>
            </a:extLst>
          </p:cNvPr>
          <p:cNvCxnSpPr/>
          <p:nvPr/>
        </p:nvCxnSpPr>
        <p:spPr>
          <a:xfrm>
            <a:off x="5252708" y="2512746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84FE7F9-ED61-460F-93BA-37C215D2794B}"/>
              </a:ext>
            </a:extLst>
          </p:cNvPr>
          <p:cNvCxnSpPr>
            <a:cxnSpLocks/>
          </p:cNvCxnSpPr>
          <p:nvPr/>
        </p:nvCxnSpPr>
        <p:spPr>
          <a:xfrm>
            <a:off x="5235161" y="1918546"/>
            <a:ext cx="15145" cy="1201045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3" name="Text Box 13">
            <a:extLst>
              <a:ext uri="{FF2B5EF4-FFF2-40B4-BE49-F238E27FC236}">
                <a16:creationId xmlns:a16="http://schemas.microsoft.com/office/drawing/2014/main" id="{72E7EF10-3D95-4229-8841-1AFB3AFD5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9698" y="2487440"/>
            <a:ext cx="83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4" name="Text Box 13">
            <a:extLst>
              <a:ext uri="{FF2B5EF4-FFF2-40B4-BE49-F238E27FC236}">
                <a16:creationId xmlns:a16="http://schemas.microsoft.com/office/drawing/2014/main" id="{F74B95B0-4961-4641-BA88-D8609B318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327" y="2495397"/>
            <a:ext cx="988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65" name="Text Box 13">
            <a:extLst>
              <a:ext uri="{FF2B5EF4-FFF2-40B4-BE49-F238E27FC236}">
                <a16:creationId xmlns:a16="http://schemas.microsoft.com/office/drawing/2014/main" id="{8207C24D-8CBF-47C8-AD36-D7CC75521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716" y="3263659"/>
            <a:ext cx="38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9F4F0C5-54AD-4D2D-A945-D28D7A4A315A}"/>
              </a:ext>
            </a:extLst>
          </p:cNvPr>
          <p:cNvCxnSpPr>
            <a:cxnSpLocks/>
          </p:cNvCxnSpPr>
          <p:nvPr/>
        </p:nvCxnSpPr>
        <p:spPr>
          <a:xfrm flipV="1">
            <a:off x="4398653" y="3293124"/>
            <a:ext cx="656254" cy="6992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9" name="TextBox 20">
            <a:extLst>
              <a:ext uri="{FF2B5EF4-FFF2-40B4-BE49-F238E27FC236}">
                <a16:creationId xmlns:a16="http://schemas.microsoft.com/office/drawing/2014/main" id="{74284D26-6B15-401E-8249-7EC39E64F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8762" y="1799043"/>
            <a:ext cx="567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4</a:t>
            </a:r>
          </a:p>
        </p:txBody>
      </p:sp>
      <p:sp>
        <p:nvSpPr>
          <p:cNvPr id="72" name="TextBox 21">
            <a:extLst>
              <a:ext uri="{FF2B5EF4-FFF2-40B4-BE49-F238E27FC236}">
                <a16:creationId xmlns:a16="http://schemas.microsoft.com/office/drawing/2014/main" id="{C4DADD41-FFE0-43D5-AC6F-E9F733B45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7606" y="1771791"/>
            <a:ext cx="83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20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8A1F76B-2063-4970-858C-D8A3E4D0B4B1}"/>
              </a:ext>
            </a:extLst>
          </p:cNvPr>
          <p:cNvCxnSpPr/>
          <p:nvPr/>
        </p:nvCxnSpPr>
        <p:spPr>
          <a:xfrm>
            <a:off x="9072634" y="2494425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2B97D57-F4F8-45A4-AB7A-7A0D89892DA5}"/>
              </a:ext>
            </a:extLst>
          </p:cNvPr>
          <p:cNvCxnSpPr>
            <a:cxnSpLocks/>
          </p:cNvCxnSpPr>
          <p:nvPr/>
        </p:nvCxnSpPr>
        <p:spPr>
          <a:xfrm>
            <a:off x="9055087" y="1900225"/>
            <a:ext cx="15145" cy="1201045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5" name="Text Box 13">
            <a:extLst>
              <a:ext uri="{FF2B5EF4-FFF2-40B4-BE49-F238E27FC236}">
                <a16:creationId xmlns:a16="http://schemas.microsoft.com/office/drawing/2014/main" id="{4998CF18-1CD6-4CB3-AA06-46CC0EF74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9624" y="2469119"/>
            <a:ext cx="83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6" name="Text Box 13">
            <a:extLst>
              <a:ext uri="{FF2B5EF4-FFF2-40B4-BE49-F238E27FC236}">
                <a16:creationId xmlns:a16="http://schemas.microsoft.com/office/drawing/2014/main" id="{3DC935D5-5CF8-432A-9CCD-96509AB8D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1253" y="2477076"/>
            <a:ext cx="988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79" name="Text Box 13">
            <a:extLst>
              <a:ext uri="{FF2B5EF4-FFF2-40B4-BE49-F238E27FC236}">
                <a16:creationId xmlns:a16="http://schemas.microsoft.com/office/drawing/2014/main" id="{1F9E4D26-087E-4AF0-919A-BC076EA14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4642" y="3245338"/>
            <a:ext cx="38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522AF21-96AE-4721-8DE5-4D0403EC644D}"/>
              </a:ext>
            </a:extLst>
          </p:cNvPr>
          <p:cNvCxnSpPr>
            <a:cxnSpLocks/>
          </p:cNvCxnSpPr>
          <p:nvPr/>
        </p:nvCxnSpPr>
        <p:spPr>
          <a:xfrm flipV="1">
            <a:off x="8218579" y="3274803"/>
            <a:ext cx="656254" cy="6992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17962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60" grpId="0"/>
      <p:bldP spid="61" grpId="0"/>
      <p:bldP spid="67" grpId="0"/>
      <p:bldP spid="55" grpId="0"/>
      <p:bldP spid="56" grpId="0"/>
      <p:bldP spid="63" grpId="0"/>
      <p:bldP spid="64" grpId="0"/>
      <p:bldP spid="65" grpId="0"/>
      <p:bldP spid="69" grpId="0"/>
      <p:bldP spid="72" grpId="0"/>
      <p:bldP spid="75" grpId="0"/>
      <p:bldP spid="76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705C9648-F73E-42B7-BB2B-C46ACDF5FA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39" y="5846052"/>
            <a:ext cx="12435840" cy="1428858"/>
          </a:xfrm>
          <a:prstGeom prst="rect">
            <a:avLst/>
          </a:prstGeom>
        </p:spPr>
      </p:pic>
      <p:pic>
        <p:nvPicPr>
          <p:cNvPr id="5" name="图片 22">
            <a:extLst>
              <a:ext uri="{FF2B5EF4-FFF2-40B4-BE49-F238E27FC236}">
                <a16:creationId xmlns:a16="http://schemas.microsoft.com/office/drawing/2014/main" id="{ABA741C3-844D-447B-BB55-BE704B731D3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2761">
            <a:off x="4747066" y="4739907"/>
            <a:ext cx="1304067" cy="1516047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DC2CF5F0-2ED1-4B91-B85C-E9E5298FD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17" y="4549189"/>
            <a:ext cx="1317214" cy="1679681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9B1D17BE-B93C-4DB5-94E7-C765B412EE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379" y="4301645"/>
            <a:ext cx="3759331" cy="21805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853B6A-ECB7-4C92-99E4-6A275816EF97}"/>
              </a:ext>
            </a:extLst>
          </p:cNvPr>
          <p:cNvSpPr txBox="1"/>
          <p:nvPr/>
        </p:nvSpPr>
        <p:spPr>
          <a:xfrm>
            <a:off x="243840" y="120279"/>
            <a:ext cx="649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Baskerville Old Face" panose="02020602080505020303" pitchFamily="18" charset="0"/>
              </a:rPr>
              <a:t>Bài</a:t>
            </a:r>
            <a:r>
              <a:rPr lang="en-US" sz="3200" dirty="0">
                <a:latin typeface="Baskerville Old Face" panose="02020602080505020303" pitchFamily="18" charset="0"/>
              </a:rPr>
              <a:t> 2: </a:t>
            </a:r>
            <a:r>
              <a:rPr lang="en-US" sz="3200" dirty="0" err="1">
                <a:latin typeface="Baskerville Old Face" panose="02020602080505020303" pitchFamily="18" charset="0"/>
              </a:rPr>
              <a:t>Đặt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tính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rồi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tính</a:t>
            </a:r>
            <a:endParaRPr lang="en-US" sz="3200" dirty="0">
              <a:latin typeface="Baskerville Old Face" panose="02020602080505020303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DC2787D-8048-4A00-A3EE-016AA1B46D1F}"/>
              </a:ext>
            </a:extLst>
          </p:cNvPr>
          <p:cNvSpPr txBox="1"/>
          <p:nvPr/>
        </p:nvSpPr>
        <p:spPr>
          <a:xfrm>
            <a:off x="834411" y="862954"/>
            <a:ext cx="2016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b. 32 : 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6823BDD-FF9E-459C-BF75-32F22AC85BC8}"/>
              </a:ext>
            </a:extLst>
          </p:cNvPr>
          <p:cNvSpPr txBox="1"/>
          <p:nvPr/>
        </p:nvSpPr>
        <p:spPr>
          <a:xfrm>
            <a:off x="4452890" y="853157"/>
            <a:ext cx="2016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34 : 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954408-2965-455F-9485-46B2FC1D7F3D}"/>
              </a:ext>
            </a:extLst>
          </p:cNvPr>
          <p:cNvSpPr txBox="1"/>
          <p:nvPr/>
        </p:nvSpPr>
        <p:spPr>
          <a:xfrm>
            <a:off x="8186222" y="862954"/>
            <a:ext cx="2016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27 : 4</a:t>
            </a:r>
          </a:p>
        </p:txBody>
      </p:sp>
      <p:sp>
        <p:nvSpPr>
          <p:cNvPr id="34" name="Text Box 13">
            <a:extLst>
              <a:ext uri="{FF2B5EF4-FFF2-40B4-BE49-F238E27FC236}">
                <a16:creationId xmlns:a16="http://schemas.microsoft.com/office/drawing/2014/main" id="{6BE07461-069D-48A6-AE3B-F77919BB5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881" y="2700271"/>
            <a:ext cx="3338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57A4D040-09C4-4A02-A5DC-5EF453751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376" y="2639353"/>
            <a:ext cx="8757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36" name="TextBox 20">
            <a:extLst>
              <a:ext uri="{FF2B5EF4-FFF2-40B4-BE49-F238E27FC236}">
                <a16:creationId xmlns:a16="http://schemas.microsoft.com/office/drawing/2014/main" id="{58453FF4-CDC7-4443-A378-43570B28A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255" y="1975353"/>
            <a:ext cx="38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5</a:t>
            </a:r>
          </a:p>
        </p:txBody>
      </p:sp>
      <p:sp>
        <p:nvSpPr>
          <p:cNvPr id="37" name="TextBox 21">
            <a:extLst>
              <a:ext uri="{FF2B5EF4-FFF2-40B4-BE49-F238E27FC236}">
                <a16:creationId xmlns:a16="http://schemas.microsoft.com/office/drawing/2014/main" id="{E435D4A8-6BA8-4921-A118-951FAA29E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254" y="1951069"/>
            <a:ext cx="83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32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C1AC967-1E74-4FFD-9662-B5CF6C827419}"/>
              </a:ext>
            </a:extLst>
          </p:cNvPr>
          <p:cNvCxnSpPr/>
          <p:nvPr/>
        </p:nvCxnSpPr>
        <p:spPr>
          <a:xfrm>
            <a:off x="2143622" y="2693509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8B1BC68-B33C-4C7F-BEB0-31DB472FC53A}"/>
              </a:ext>
            </a:extLst>
          </p:cNvPr>
          <p:cNvCxnSpPr>
            <a:cxnSpLocks/>
          </p:cNvCxnSpPr>
          <p:nvPr/>
        </p:nvCxnSpPr>
        <p:spPr>
          <a:xfrm>
            <a:off x="2145210" y="2157822"/>
            <a:ext cx="0" cy="1312528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4" name="Text Box 13">
            <a:extLst>
              <a:ext uri="{FF2B5EF4-FFF2-40B4-BE49-F238E27FC236}">
                <a16:creationId xmlns:a16="http://schemas.microsoft.com/office/drawing/2014/main" id="{CC995417-79E3-494D-ABBA-89C968238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731" y="3422044"/>
            <a:ext cx="38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D669B8A-24FA-4CFA-837D-BC7F213F873E}"/>
              </a:ext>
            </a:extLst>
          </p:cNvPr>
          <p:cNvCxnSpPr>
            <a:cxnSpLocks/>
          </p:cNvCxnSpPr>
          <p:nvPr/>
        </p:nvCxnSpPr>
        <p:spPr>
          <a:xfrm flipV="1">
            <a:off x="1398828" y="3399044"/>
            <a:ext cx="656254" cy="6992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8" name="Text Box 13">
            <a:extLst>
              <a:ext uri="{FF2B5EF4-FFF2-40B4-BE49-F238E27FC236}">
                <a16:creationId xmlns:a16="http://schemas.microsoft.com/office/drawing/2014/main" id="{A9212951-13F2-4211-A125-D8033C3ED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5198" y="2700271"/>
            <a:ext cx="3338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0" name="Text Box 13">
            <a:extLst>
              <a:ext uri="{FF2B5EF4-FFF2-40B4-BE49-F238E27FC236}">
                <a16:creationId xmlns:a16="http://schemas.microsoft.com/office/drawing/2014/main" id="{D182A1BF-A952-4138-B003-9021ED6FE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2693" y="2639353"/>
            <a:ext cx="8757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51" name="TextBox 20">
            <a:extLst>
              <a:ext uri="{FF2B5EF4-FFF2-40B4-BE49-F238E27FC236}">
                <a16:creationId xmlns:a16="http://schemas.microsoft.com/office/drawing/2014/main" id="{36ECBFFE-8987-4AAA-A181-E88E3B3AA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572" y="1975353"/>
            <a:ext cx="38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6</a:t>
            </a:r>
          </a:p>
        </p:txBody>
      </p:sp>
      <p:sp>
        <p:nvSpPr>
          <p:cNvPr id="52" name="TextBox 21">
            <a:extLst>
              <a:ext uri="{FF2B5EF4-FFF2-40B4-BE49-F238E27FC236}">
                <a16:creationId xmlns:a16="http://schemas.microsoft.com/office/drawing/2014/main" id="{7A50593E-2A1F-48EC-8722-C8FC5CD24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571" y="1951069"/>
            <a:ext cx="83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34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D8A88EA-074D-4C3B-B25D-3E235B4F2A1D}"/>
              </a:ext>
            </a:extLst>
          </p:cNvPr>
          <p:cNvCxnSpPr/>
          <p:nvPr/>
        </p:nvCxnSpPr>
        <p:spPr>
          <a:xfrm>
            <a:off x="5433939" y="2693509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9DACBA5-08C8-4C10-BF27-311B6CC53884}"/>
              </a:ext>
            </a:extLst>
          </p:cNvPr>
          <p:cNvCxnSpPr>
            <a:cxnSpLocks/>
          </p:cNvCxnSpPr>
          <p:nvPr/>
        </p:nvCxnSpPr>
        <p:spPr>
          <a:xfrm>
            <a:off x="5435527" y="2157822"/>
            <a:ext cx="0" cy="1312528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0" name="Text Box 13">
            <a:extLst>
              <a:ext uri="{FF2B5EF4-FFF2-40B4-BE49-F238E27FC236}">
                <a16:creationId xmlns:a16="http://schemas.microsoft.com/office/drawing/2014/main" id="{D3C4B25A-F872-4EAB-8E89-849502B56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048" y="3422044"/>
            <a:ext cx="38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86E91A6-5D56-4C39-B2F0-A08E958E3F24}"/>
              </a:ext>
            </a:extLst>
          </p:cNvPr>
          <p:cNvCxnSpPr>
            <a:cxnSpLocks/>
          </p:cNvCxnSpPr>
          <p:nvPr/>
        </p:nvCxnSpPr>
        <p:spPr>
          <a:xfrm flipV="1">
            <a:off x="4689145" y="3399044"/>
            <a:ext cx="656254" cy="6992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7" name="Text Box 13">
            <a:extLst>
              <a:ext uri="{FF2B5EF4-FFF2-40B4-BE49-F238E27FC236}">
                <a16:creationId xmlns:a16="http://schemas.microsoft.com/office/drawing/2014/main" id="{643726F0-C648-4C97-B1D7-D15BB7B5C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3615" y="2700271"/>
            <a:ext cx="3338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8" name="Text Box 13">
            <a:extLst>
              <a:ext uri="{FF2B5EF4-FFF2-40B4-BE49-F238E27FC236}">
                <a16:creationId xmlns:a16="http://schemas.microsoft.com/office/drawing/2014/main" id="{E6A2B4AC-9527-4320-897E-E6DB24E25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110" y="2639353"/>
            <a:ext cx="8757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81" name="TextBox 20">
            <a:extLst>
              <a:ext uri="{FF2B5EF4-FFF2-40B4-BE49-F238E27FC236}">
                <a16:creationId xmlns:a16="http://schemas.microsoft.com/office/drawing/2014/main" id="{BEE06E33-34A9-4C09-B8C5-EC1B703FF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0989" y="1975353"/>
            <a:ext cx="38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4</a:t>
            </a:r>
          </a:p>
        </p:txBody>
      </p:sp>
      <p:sp>
        <p:nvSpPr>
          <p:cNvPr id="82" name="TextBox 21">
            <a:extLst>
              <a:ext uri="{FF2B5EF4-FFF2-40B4-BE49-F238E27FC236}">
                <a16:creationId xmlns:a16="http://schemas.microsoft.com/office/drawing/2014/main" id="{09C1C62F-BCF8-4E29-94A4-3438B840A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5988" y="1951069"/>
            <a:ext cx="83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27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DF26421-CD26-4726-9807-ACA3164B22EB}"/>
              </a:ext>
            </a:extLst>
          </p:cNvPr>
          <p:cNvCxnSpPr/>
          <p:nvPr/>
        </p:nvCxnSpPr>
        <p:spPr>
          <a:xfrm>
            <a:off x="9112356" y="2693509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A0CD8D8-D488-4FD6-8EE2-C0759BCF59A3}"/>
              </a:ext>
            </a:extLst>
          </p:cNvPr>
          <p:cNvCxnSpPr>
            <a:cxnSpLocks/>
          </p:cNvCxnSpPr>
          <p:nvPr/>
        </p:nvCxnSpPr>
        <p:spPr>
          <a:xfrm>
            <a:off x="9113944" y="2157822"/>
            <a:ext cx="0" cy="1312528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5" name="Text Box 13">
            <a:extLst>
              <a:ext uri="{FF2B5EF4-FFF2-40B4-BE49-F238E27FC236}">
                <a16:creationId xmlns:a16="http://schemas.microsoft.com/office/drawing/2014/main" id="{1961E9B7-4B2D-41CF-A221-F06E53637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465" y="3422044"/>
            <a:ext cx="38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CCD141B-65EF-43A9-A841-2744D585E749}"/>
              </a:ext>
            </a:extLst>
          </p:cNvPr>
          <p:cNvCxnSpPr>
            <a:cxnSpLocks/>
          </p:cNvCxnSpPr>
          <p:nvPr/>
        </p:nvCxnSpPr>
        <p:spPr>
          <a:xfrm flipV="1">
            <a:off x="8367562" y="3399044"/>
            <a:ext cx="656254" cy="6992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93654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44" grpId="0"/>
      <p:bldP spid="48" grpId="0"/>
      <p:bldP spid="50" grpId="0"/>
      <p:bldP spid="51" grpId="0"/>
      <p:bldP spid="52" grpId="0"/>
      <p:bldP spid="70" grpId="0"/>
      <p:bldP spid="77" grpId="0"/>
      <p:bldP spid="78" grpId="0"/>
      <p:bldP spid="81" grpId="0"/>
      <p:bldP spid="82" grpId="0"/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705C9648-F73E-42B7-BB2B-C46ACDF5FA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39" y="5846052"/>
            <a:ext cx="12435840" cy="1428858"/>
          </a:xfrm>
          <a:prstGeom prst="rect">
            <a:avLst/>
          </a:prstGeom>
        </p:spPr>
      </p:pic>
      <p:pic>
        <p:nvPicPr>
          <p:cNvPr id="5" name="图片 22">
            <a:extLst>
              <a:ext uri="{FF2B5EF4-FFF2-40B4-BE49-F238E27FC236}">
                <a16:creationId xmlns:a16="http://schemas.microsoft.com/office/drawing/2014/main" id="{ABA741C3-844D-447B-BB55-BE704B731D3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2761">
            <a:off x="4747066" y="4739907"/>
            <a:ext cx="1304067" cy="1516047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DC2CF5F0-2ED1-4B91-B85C-E9E5298FD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17" y="4549189"/>
            <a:ext cx="1317214" cy="1679681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9B1D17BE-B93C-4DB5-94E7-C765B412EE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60" y="4549189"/>
            <a:ext cx="3332550" cy="19329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853B6A-ECB7-4C92-99E4-6A275816EF97}"/>
              </a:ext>
            </a:extLst>
          </p:cNvPr>
          <p:cNvSpPr txBox="1"/>
          <p:nvPr/>
        </p:nvSpPr>
        <p:spPr>
          <a:xfrm>
            <a:off x="243840" y="120279"/>
            <a:ext cx="1166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Baskerville Old Face" panose="02020602080505020303" pitchFamily="18" charset="0"/>
              </a:rPr>
              <a:t>Bài</a:t>
            </a:r>
            <a:r>
              <a:rPr lang="en-US" sz="3600" dirty="0">
                <a:latin typeface="Baskerville Old Face" panose="02020602080505020303" pitchFamily="18" charset="0"/>
              </a:rPr>
              <a:t> 3: </a:t>
            </a:r>
            <a:r>
              <a:rPr lang="en-US" sz="3600" dirty="0" err="1">
                <a:latin typeface="Baskerville Old Face" panose="02020602080505020303" pitchFamily="18" charset="0"/>
              </a:rPr>
              <a:t>Một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lớp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học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có</a:t>
            </a:r>
            <a:r>
              <a:rPr lang="en-US" sz="3600" dirty="0">
                <a:latin typeface="Baskerville Old Face" panose="02020602080505020303" pitchFamily="18" charset="0"/>
              </a:rPr>
              <a:t> 27 </a:t>
            </a:r>
            <a:r>
              <a:rPr lang="en-US" sz="3600" dirty="0" err="1">
                <a:latin typeface="Baskerville Old Face" panose="02020602080505020303" pitchFamily="18" charset="0"/>
              </a:rPr>
              <a:t>học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sinh</a:t>
            </a:r>
            <a:r>
              <a:rPr lang="en-US" sz="3600" dirty="0">
                <a:latin typeface="Baskerville Old Face" panose="02020602080505020303" pitchFamily="18" charset="0"/>
              </a:rPr>
              <a:t>, </a:t>
            </a:r>
            <a:r>
              <a:rPr lang="en-US" sz="3600" dirty="0" err="1">
                <a:latin typeface="Baskerville Old Face" panose="02020602080505020303" pitchFamily="18" charset="0"/>
              </a:rPr>
              <a:t>trong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đó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có</a:t>
            </a:r>
            <a:r>
              <a:rPr lang="en-US" sz="3600" dirty="0">
                <a:latin typeface="Baskerville Old Face" panose="02020602080505020303" pitchFamily="18" charset="0"/>
              </a:rPr>
              <a:t> 1/3 </a:t>
            </a:r>
            <a:r>
              <a:rPr lang="en-US" sz="3600" dirty="0" err="1">
                <a:latin typeface="Baskerville Old Face" panose="02020602080505020303" pitchFamily="18" charset="0"/>
              </a:rPr>
              <a:t>số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học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sinh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là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học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sinh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giỏi</a:t>
            </a:r>
            <a:r>
              <a:rPr lang="en-US" sz="3600" dirty="0">
                <a:latin typeface="Baskerville Old Face" panose="02020602080505020303" pitchFamily="18" charset="0"/>
              </a:rPr>
              <a:t>. </a:t>
            </a:r>
            <a:r>
              <a:rPr lang="en-US" sz="3600" dirty="0" err="1">
                <a:latin typeface="Baskerville Old Face" panose="02020602080505020303" pitchFamily="18" charset="0"/>
              </a:rPr>
              <a:t>Hỏi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lớp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học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đó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có</a:t>
            </a:r>
            <a:r>
              <a:rPr lang="en-US" sz="3600" dirty="0">
                <a:latin typeface="Baskerville Old Face" panose="02020602080505020303" pitchFamily="18" charset="0"/>
              </a:rPr>
              <a:t> bao </a:t>
            </a:r>
            <a:r>
              <a:rPr lang="en-US" sz="3600" dirty="0" err="1">
                <a:latin typeface="Baskerville Old Face" panose="02020602080505020303" pitchFamily="18" charset="0"/>
              </a:rPr>
              <a:t>nhiêu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học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sinh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giỏi</a:t>
            </a:r>
            <a:r>
              <a:rPr lang="en-US" sz="3600" dirty="0">
                <a:latin typeface="Baskerville Old Face" panose="02020602080505020303" pitchFamily="18" charset="0"/>
              </a:rPr>
              <a:t>?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D4537BC-46F3-42DE-8F68-35FABC12E777}"/>
              </a:ext>
            </a:extLst>
          </p:cNvPr>
          <p:cNvSpPr txBox="1"/>
          <p:nvPr/>
        </p:nvSpPr>
        <p:spPr>
          <a:xfrm>
            <a:off x="243840" y="1416950"/>
            <a:ext cx="3540699" cy="1949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Baskerville Old Face" panose="02020602080505020303" pitchFamily="18" charset="0"/>
              </a:rPr>
              <a:t>Tóm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tắt</a:t>
            </a:r>
            <a:endParaRPr lang="en-US" sz="3600" dirty="0">
              <a:latin typeface="Baskerville Old Face" panose="02020602080505020303" pitchFamily="18" charset="0"/>
            </a:endParaRPr>
          </a:p>
          <a:p>
            <a:endParaRPr lang="en-US" sz="3600" dirty="0">
              <a:latin typeface="Baskerville Old Face" panose="020206020805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Baskerville Old Face" panose="02020602080505020303" pitchFamily="18" charset="0"/>
              </a:rPr>
              <a:t>I-----I-----I-----I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2053C902-DE1A-46A5-B524-8F5CEFAC5614}"/>
              </a:ext>
            </a:extLst>
          </p:cNvPr>
          <p:cNvSpPr/>
          <p:nvPr/>
        </p:nvSpPr>
        <p:spPr>
          <a:xfrm rot="16200000">
            <a:off x="1187148" y="1568876"/>
            <a:ext cx="633074" cy="221488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2A2C0B0D-9C78-40A7-9FDB-613870A0174E}"/>
              </a:ext>
            </a:extLst>
          </p:cNvPr>
          <p:cNvSpPr/>
          <p:nvPr/>
        </p:nvSpPr>
        <p:spPr>
          <a:xfrm rot="5400000">
            <a:off x="450544" y="2984486"/>
            <a:ext cx="633074" cy="74167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77446E-BC83-46A9-BCF9-791340EA6147}"/>
              </a:ext>
            </a:extLst>
          </p:cNvPr>
          <p:cNvSpPr txBox="1"/>
          <p:nvPr/>
        </p:nvSpPr>
        <p:spPr>
          <a:xfrm>
            <a:off x="1630622" y="2248663"/>
            <a:ext cx="1712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27 </a:t>
            </a:r>
            <a:r>
              <a:rPr lang="en-US" sz="2000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học</a:t>
            </a:r>
            <a:r>
              <a:rPr lang="en-US" sz="20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sinh</a:t>
            </a:r>
            <a:endParaRPr lang="en-US" sz="20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FDB2BB-37BD-4F77-BEE8-6F2F343C76A4}"/>
              </a:ext>
            </a:extLst>
          </p:cNvPr>
          <p:cNvSpPr txBox="1"/>
          <p:nvPr/>
        </p:nvSpPr>
        <p:spPr>
          <a:xfrm>
            <a:off x="852051" y="3462800"/>
            <a:ext cx="1459281" cy="41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? </a:t>
            </a:r>
            <a:r>
              <a:rPr lang="en-US" sz="2000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học</a:t>
            </a:r>
            <a:r>
              <a:rPr lang="en-US" sz="20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sinh</a:t>
            </a:r>
            <a:endParaRPr lang="en-US" sz="20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B473C1-EBB5-42E0-915D-59BE6B877230}"/>
              </a:ext>
            </a:extLst>
          </p:cNvPr>
          <p:cNvSpPr txBox="1"/>
          <p:nvPr/>
        </p:nvSpPr>
        <p:spPr>
          <a:xfrm>
            <a:off x="6795650" y="1638813"/>
            <a:ext cx="3892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giải</a:t>
            </a:r>
            <a:endParaRPr lang="en-US" sz="40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BA72BF-2138-4A36-9374-C09C2314F0F4}"/>
              </a:ext>
            </a:extLst>
          </p:cNvPr>
          <p:cNvSpPr txBox="1"/>
          <p:nvPr/>
        </p:nvSpPr>
        <p:spPr>
          <a:xfrm>
            <a:off x="3784539" y="2520583"/>
            <a:ext cx="78689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Baskerville Old Face" panose="02020602080505020303" pitchFamily="18" charset="0"/>
              </a:rPr>
              <a:t>Lớp</a:t>
            </a:r>
            <a:r>
              <a:rPr lang="en-US" sz="4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Baskerville Old Face" panose="02020602080505020303" pitchFamily="18" charset="0"/>
              </a:rPr>
              <a:t>đó</a:t>
            </a:r>
            <a:r>
              <a:rPr lang="en-US" sz="4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Baskerville Old Face" panose="02020602080505020303" pitchFamily="18" charset="0"/>
              </a:rPr>
              <a:t>có</a:t>
            </a:r>
            <a:r>
              <a:rPr lang="en-US" sz="4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Baskerville Old Face" panose="02020602080505020303" pitchFamily="18" charset="0"/>
              </a:rPr>
              <a:t>số</a:t>
            </a:r>
            <a:r>
              <a:rPr lang="en-US" sz="4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Baskerville Old Face" panose="02020602080505020303" pitchFamily="18" charset="0"/>
              </a:rPr>
              <a:t>học</a:t>
            </a:r>
            <a:r>
              <a:rPr lang="en-US" sz="4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Baskerville Old Face" panose="02020602080505020303" pitchFamily="18" charset="0"/>
              </a:rPr>
              <a:t>sinh</a:t>
            </a:r>
            <a:r>
              <a:rPr lang="en-US" sz="4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Baskerville Old Face" panose="02020602080505020303" pitchFamily="18" charset="0"/>
              </a:rPr>
              <a:t>giỏi</a:t>
            </a:r>
            <a:r>
              <a:rPr lang="en-US" sz="4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Baskerville Old Face" panose="02020602080505020303" pitchFamily="18" charset="0"/>
              </a:rPr>
              <a:t>là</a:t>
            </a:r>
            <a:r>
              <a:rPr lang="en-US" sz="4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:</a:t>
            </a:r>
          </a:p>
          <a:p>
            <a:pPr algn="ctr"/>
            <a:r>
              <a:rPr lang="en-US" sz="4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27 : 3 = 9 (</a:t>
            </a:r>
            <a:r>
              <a:rPr lang="en-US" sz="4400" b="1" dirty="0" err="1">
                <a:solidFill>
                  <a:srgbClr val="0070C0"/>
                </a:solidFill>
                <a:latin typeface="Baskerville Old Face" panose="02020602080505020303" pitchFamily="18" charset="0"/>
              </a:rPr>
              <a:t>học</a:t>
            </a:r>
            <a:r>
              <a:rPr lang="en-US" sz="4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Baskerville Old Face" panose="02020602080505020303" pitchFamily="18" charset="0"/>
              </a:rPr>
              <a:t>sinh</a:t>
            </a:r>
            <a:r>
              <a:rPr lang="en-US" sz="4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)</a:t>
            </a:r>
          </a:p>
          <a:p>
            <a:pPr algn="ctr"/>
            <a:r>
              <a:rPr lang="en-US" sz="4400" b="1" dirty="0" err="1">
                <a:solidFill>
                  <a:srgbClr val="0070C0"/>
                </a:solidFill>
                <a:latin typeface="Baskerville Old Face" panose="02020602080505020303" pitchFamily="18" charset="0"/>
              </a:rPr>
              <a:t>Đáp</a:t>
            </a:r>
            <a:r>
              <a:rPr lang="en-US" sz="4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Baskerville Old Face" panose="02020602080505020303" pitchFamily="18" charset="0"/>
              </a:rPr>
              <a:t>số</a:t>
            </a:r>
            <a:r>
              <a:rPr lang="en-US" sz="4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: 9 </a:t>
            </a:r>
            <a:r>
              <a:rPr lang="en-US" sz="4400" b="1" dirty="0" err="1">
                <a:solidFill>
                  <a:srgbClr val="0070C0"/>
                </a:solidFill>
                <a:latin typeface="Baskerville Old Face" panose="02020602080505020303" pitchFamily="18" charset="0"/>
              </a:rPr>
              <a:t>học</a:t>
            </a:r>
            <a:r>
              <a:rPr lang="en-US" sz="4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Baskerville Old Face" panose="02020602080505020303" pitchFamily="18" charset="0"/>
              </a:rPr>
              <a:t>sinh</a:t>
            </a:r>
            <a:endParaRPr lang="en-US" sz="4400" b="1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45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0" grpId="0"/>
      <p:bldP spid="7" grpId="0" animBg="1"/>
      <p:bldP spid="41" grpId="0" animBg="1"/>
      <p:bldP spid="10" grpId="0"/>
      <p:bldP spid="42" grpId="0"/>
      <p:bldP spid="43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705C9648-F73E-42B7-BB2B-C46ACDF5FA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39" y="5846052"/>
            <a:ext cx="12435840" cy="1428858"/>
          </a:xfrm>
          <a:prstGeom prst="rect">
            <a:avLst/>
          </a:prstGeom>
        </p:spPr>
      </p:pic>
      <p:pic>
        <p:nvPicPr>
          <p:cNvPr id="5" name="图片 22">
            <a:extLst>
              <a:ext uri="{FF2B5EF4-FFF2-40B4-BE49-F238E27FC236}">
                <a16:creationId xmlns:a16="http://schemas.microsoft.com/office/drawing/2014/main" id="{ABA741C3-844D-447B-BB55-BE704B731D3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2761">
            <a:off x="4747066" y="4739907"/>
            <a:ext cx="1304067" cy="1516047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DC2CF5F0-2ED1-4B91-B85C-E9E5298FD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17" y="4549189"/>
            <a:ext cx="1317214" cy="1679681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9B1D17BE-B93C-4DB5-94E7-C765B412EE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60" y="4549189"/>
            <a:ext cx="3332550" cy="19329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853B6A-ECB7-4C92-99E4-6A275816EF97}"/>
              </a:ext>
            </a:extLst>
          </p:cNvPr>
          <p:cNvSpPr txBox="1"/>
          <p:nvPr/>
        </p:nvSpPr>
        <p:spPr>
          <a:xfrm>
            <a:off x="243840" y="120279"/>
            <a:ext cx="11663680" cy="249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Baskerville Old Face" panose="02020602080505020303" pitchFamily="18" charset="0"/>
              </a:rPr>
              <a:t>Bài</a:t>
            </a:r>
            <a:r>
              <a:rPr lang="en-US" sz="3600" dirty="0">
                <a:latin typeface="Baskerville Old Face" panose="02020602080505020303" pitchFamily="18" charset="0"/>
              </a:rPr>
              <a:t> 4: </a:t>
            </a:r>
            <a:r>
              <a:rPr lang="en-US" sz="3600" dirty="0" err="1">
                <a:latin typeface="Baskerville Old Face" panose="02020602080505020303" pitchFamily="18" charset="0"/>
              </a:rPr>
              <a:t>Khoanh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vào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chữ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đặt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trước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câu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trả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lời</a:t>
            </a:r>
            <a:r>
              <a:rPr lang="en-US" sz="3600" dirty="0">
                <a:latin typeface="Baskerville Old Face" panose="02020602080505020303" pitchFamily="18" charset="0"/>
              </a:rPr>
              <a:t> </a:t>
            </a:r>
            <a:r>
              <a:rPr lang="en-US" sz="3600" dirty="0" err="1">
                <a:latin typeface="Baskerville Old Face" panose="02020602080505020303" pitchFamily="18" charset="0"/>
              </a:rPr>
              <a:t>đúng</a:t>
            </a:r>
            <a:r>
              <a:rPr lang="en-US" sz="3600" dirty="0">
                <a:latin typeface="Baskerville Old Face" panose="02020602080505020303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i="1" dirty="0" err="1">
                <a:solidFill>
                  <a:srgbClr val="0070C0"/>
                </a:solidFill>
                <a:latin typeface="Baskerville Old Face" panose="02020602080505020303" pitchFamily="18" charset="0"/>
              </a:rPr>
              <a:t>Trong</a:t>
            </a:r>
            <a:r>
              <a:rPr lang="en-US" sz="3600" i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Baskerville Old Face" panose="02020602080505020303" pitchFamily="18" charset="0"/>
              </a:rPr>
              <a:t>các</a:t>
            </a:r>
            <a:r>
              <a:rPr lang="en-US" sz="3600" i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Baskerville Old Face" panose="02020602080505020303" pitchFamily="18" charset="0"/>
              </a:rPr>
              <a:t>phép</a:t>
            </a:r>
            <a:r>
              <a:rPr lang="en-US" sz="3600" i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 chia </a:t>
            </a:r>
            <a:r>
              <a:rPr lang="en-US" sz="3600" i="1" dirty="0" err="1">
                <a:solidFill>
                  <a:srgbClr val="0070C0"/>
                </a:solidFill>
                <a:latin typeface="Baskerville Old Face" panose="02020602080505020303" pitchFamily="18" charset="0"/>
              </a:rPr>
              <a:t>có</a:t>
            </a:r>
            <a:r>
              <a:rPr lang="en-US" sz="3600" i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Baskerville Old Face" panose="02020602080505020303" pitchFamily="18" charset="0"/>
              </a:rPr>
              <a:t>dư</a:t>
            </a:r>
            <a:r>
              <a:rPr lang="en-US" sz="3600" i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Baskerville Old Face" panose="02020602080505020303" pitchFamily="18" charset="0"/>
              </a:rPr>
              <a:t>với</a:t>
            </a:r>
            <a:r>
              <a:rPr lang="en-US" sz="3600" i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Baskerville Old Face" panose="02020602080505020303" pitchFamily="18" charset="0"/>
              </a:rPr>
              <a:t>số</a:t>
            </a:r>
            <a:r>
              <a:rPr lang="en-US" sz="3600" i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 chia </a:t>
            </a:r>
            <a:r>
              <a:rPr lang="en-US" sz="3600" i="1" dirty="0" err="1">
                <a:solidFill>
                  <a:srgbClr val="0070C0"/>
                </a:solidFill>
                <a:latin typeface="Baskerville Old Face" panose="02020602080505020303" pitchFamily="18" charset="0"/>
              </a:rPr>
              <a:t>là</a:t>
            </a:r>
            <a:r>
              <a:rPr lang="en-US" sz="3600" i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 3, </a:t>
            </a:r>
            <a:r>
              <a:rPr lang="en-US" sz="3600" i="1" dirty="0" err="1">
                <a:solidFill>
                  <a:srgbClr val="0070C0"/>
                </a:solidFill>
                <a:latin typeface="Baskerville Old Face" panose="02020602080505020303" pitchFamily="18" charset="0"/>
              </a:rPr>
              <a:t>số</a:t>
            </a:r>
            <a:r>
              <a:rPr lang="en-US" sz="3600" i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Baskerville Old Face" panose="02020602080505020303" pitchFamily="18" charset="0"/>
              </a:rPr>
              <a:t>dư</a:t>
            </a:r>
            <a:r>
              <a:rPr lang="en-US" sz="3600" i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Baskerville Old Face" panose="02020602080505020303" pitchFamily="18" charset="0"/>
              </a:rPr>
              <a:t>lớn</a:t>
            </a:r>
            <a:r>
              <a:rPr lang="en-US" sz="3600" i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Baskerville Old Face" panose="02020602080505020303" pitchFamily="18" charset="0"/>
              </a:rPr>
              <a:t>nhất</a:t>
            </a:r>
            <a:r>
              <a:rPr lang="en-US" sz="3600" i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Baskerville Old Face" panose="02020602080505020303" pitchFamily="18" charset="0"/>
              </a:rPr>
              <a:t>của</a:t>
            </a:r>
            <a:r>
              <a:rPr lang="en-US" sz="3600" i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Baskerville Old Face" panose="02020602080505020303" pitchFamily="18" charset="0"/>
              </a:rPr>
              <a:t>các</a:t>
            </a:r>
            <a:r>
              <a:rPr lang="en-US" sz="3600" i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Baskerville Old Face" panose="02020602080505020303" pitchFamily="18" charset="0"/>
              </a:rPr>
              <a:t>phép</a:t>
            </a:r>
            <a:r>
              <a:rPr lang="en-US" sz="3600" i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 chia </a:t>
            </a:r>
            <a:r>
              <a:rPr lang="en-US" sz="3600" i="1" dirty="0" err="1">
                <a:solidFill>
                  <a:srgbClr val="0070C0"/>
                </a:solidFill>
                <a:latin typeface="Baskerville Old Face" panose="02020602080505020303" pitchFamily="18" charset="0"/>
              </a:rPr>
              <a:t>đó</a:t>
            </a:r>
            <a:r>
              <a:rPr lang="en-US" sz="3600" i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Baskerville Old Face" panose="02020602080505020303" pitchFamily="18" charset="0"/>
              </a:rPr>
              <a:t>là</a:t>
            </a:r>
            <a:r>
              <a:rPr lang="en-US" sz="3600" i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BCE1BF-7238-4FAD-9A0A-432CBB60EFCC}"/>
              </a:ext>
            </a:extLst>
          </p:cNvPr>
          <p:cNvSpPr txBox="1"/>
          <p:nvPr/>
        </p:nvSpPr>
        <p:spPr>
          <a:xfrm>
            <a:off x="2223651" y="2788033"/>
            <a:ext cx="1352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A.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C1C174-2B54-4D49-87F3-907455295CE1}"/>
              </a:ext>
            </a:extLst>
          </p:cNvPr>
          <p:cNvSpPr txBox="1"/>
          <p:nvPr/>
        </p:nvSpPr>
        <p:spPr>
          <a:xfrm>
            <a:off x="2223651" y="3841303"/>
            <a:ext cx="1352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B.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FA687C-F216-47FB-8077-AE247EEC16AE}"/>
              </a:ext>
            </a:extLst>
          </p:cNvPr>
          <p:cNvSpPr txBox="1"/>
          <p:nvPr/>
        </p:nvSpPr>
        <p:spPr>
          <a:xfrm>
            <a:off x="5531563" y="2792234"/>
            <a:ext cx="1352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C.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2BE7FD-0113-4D6B-A86F-2F4B8470C8A7}"/>
              </a:ext>
            </a:extLst>
          </p:cNvPr>
          <p:cNvSpPr txBox="1"/>
          <p:nvPr/>
        </p:nvSpPr>
        <p:spPr>
          <a:xfrm>
            <a:off x="5531563" y="3841303"/>
            <a:ext cx="1352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D. 0</a:t>
            </a: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9CB7BC82-F550-4C6C-A3FF-00625A66AE3F}"/>
              </a:ext>
            </a:extLst>
          </p:cNvPr>
          <p:cNvSpPr/>
          <p:nvPr/>
        </p:nvSpPr>
        <p:spPr>
          <a:xfrm>
            <a:off x="2158306" y="3858421"/>
            <a:ext cx="741680" cy="636767"/>
          </a:xfrm>
          <a:prstGeom prst="flowChartConnector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6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985656"/>
            <a:ext cx="64008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Chú Sóc nâu đang cố gắng nhặt những hạt dẻ để mang về tổ. Các em hãy giúp đỡ chú Sóc bằng cách trả lời đúng các câu hỏi nhé.</a:t>
            </a:r>
          </a:p>
        </p:txBody>
      </p:sp>
      <p:pic>
        <p:nvPicPr>
          <p:cNvPr id="5" name="Picture 5" descr="C:\Users\ADMIN\Desktop\Tai nguyen thiet ke tro choi\Bảng gỗ\cho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426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92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3060" y="243285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32766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sp>
        <p:nvSpPr>
          <p:cNvPr id="20" name="Text Box 13">
            <a:extLst>
              <a:ext uri="{FF2B5EF4-FFF2-40B4-BE49-F238E27FC236}">
                <a16:creationId xmlns:a16="http://schemas.microsoft.com/office/drawing/2014/main" id="{365B8A0E-8FBB-4A95-894F-8703B14C2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630" y="886967"/>
            <a:ext cx="3338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27EE343C-D7F0-4FF0-8CC3-9E212A591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125" y="826049"/>
            <a:ext cx="8757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5B636A2C-C506-4906-8515-046EB91EA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004" y="162049"/>
            <a:ext cx="38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6</a:t>
            </a:r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0C16F31E-6A08-417F-8777-B13587C20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003" y="137765"/>
            <a:ext cx="83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38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01AB3A3-B1AE-47DA-99CA-2C8111B90602}"/>
              </a:ext>
            </a:extLst>
          </p:cNvPr>
          <p:cNvCxnSpPr/>
          <p:nvPr/>
        </p:nvCxnSpPr>
        <p:spPr>
          <a:xfrm>
            <a:off x="6041371" y="880205"/>
            <a:ext cx="6858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D48AD40-7545-4CD7-8AF9-093FFB4BFA3E}"/>
              </a:ext>
            </a:extLst>
          </p:cNvPr>
          <p:cNvCxnSpPr>
            <a:cxnSpLocks/>
          </p:cNvCxnSpPr>
          <p:nvPr/>
        </p:nvCxnSpPr>
        <p:spPr>
          <a:xfrm>
            <a:off x="6042959" y="344518"/>
            <a:ext cx="0" cy="1312528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8" name="Text Box 13">
            <a:extLst>
              <a:ext uri="{FF2B5EF4-FFF2-40B4-BE49-F238E27FC236}">
                <a16:creationId xmlns:a16="http://schemas.microsoft.com/office/drawing/2014/main" id="{0EB1C0C3-8A71-4FEA-B866-6AFE06B5D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5349" y="1657046"/>
            <a:ext cx="38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1F4D08-3E1F-4E38-BC4F-F0480B8CDCD6}"/>
              </a:ext>
            </a:extLst>
          </p:cNvPr>
          <p:cNvCxnSpPr>
            <a:cxnSpLocks/>
          </p:cNvCxnSpPr>
          <p:nvPr/>
        </p:nvCxnSpPr>
        <p:spPr>
          <a:xfrm flipV="1">
            <a:off x="5296577" y="1585740"/>
            <a:ext cx="656254" cy="6992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20662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326</Words>
  <Application>Microsoft Office PowerPoint</Application>
  <PresentationFormat>Widescreen</PresentationFormat>
  <Paragraphs>133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Baskerville Old Face</vt:lpstr>
      <vt:lpstr>Calibri</vt:lpstr>
      <vt:lpstr>Calibri Light</vt:lpstr>
      <vt:lpstr>Tahoma</vt:lpstr>
      <vt:lpstr>Times New Roman</vt:lpstr>
      <vt:lpstr>方正静蕾简体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okgoogle123987@gmail.com</dc:creator>
  <cp:lastModifiedBy>loltntvl@gmail.com</cp:lastModifiedBy>
  <cp:revision>2</cp:revision>
  <dcterms:created xsi:type="dcterms:W3CDTF">2021-10-09T12:59:42Z</dcterms:created>
  <dcterms:modified xsi:type="dcterms:W3CDTF">2021-10-18T14:39:08Z</dcterms:modified>
</cp:coreProperties>
</file>