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541" r:id="rId3"/>
    <p:sldId id="542" r:id="rId4"/>
    <p:sldId id="519" r:id="rId5"/>
    <p:sldId id="517" r:id="rId6"/>
    <p:sldId id="355" r:id="rId7"/>
    <p:sldId id="543" r:id="rId8"/>
    <p:sldId id="412" r:id="rId10"/>
    <p:sldId id="524" r:id="rId11"/>
    <p:sldId id="525" r:id="rId12"/>
    <p:sldId id="357" r:id="rId13"/>
    <p:sldId id="526" r:id="rId14"/>
    <p:sldId id="544" r:id="rId15"/>
    <p:sldId id="449" r:id="rId16"/>
    <p:sldId id="444" r:id="rId17"/>
    <p:sldId id="445" r:id="rId18"/>
    <p:sldId id="450" r:id="rId19"/>
    <p:sldId id="446" r:id="rId20"/>
    <p:sldId id="447" r:id="rId21"/>
    <p:sldId id="448" r:id="rId22"/>
    <p:sldId id="451" r:id="rId23"/>
    <p:sldId id="523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0000"/>
    <a:srgbClr val="A50021"/>
    <a:srgbClr val="CC6600"/>
    <a:srgbClr val="A997F5"/>
    <a:srgbClr val="96F6B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909"/>
  </p:normalViewPr>
  <p:slideViewPr>
    <p:cSldViewPr showGuides="1">
      <p:cViewPr>
        <p:scale>
          <a:sx n="96" d="100"/>
          <a:sy n="96" d="100"/>
        </p:scale>
        <p:origin x="-1066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59EF56-9DF3-408B-B161-3F3BDAF09B71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CCC25-D06B-4938-A31C-AC0C7E513A5C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vi-VN" altLang="vi-VN" sz="1200" b="1" dirty="0">
                <a:solidFill>
                  <a:srgbClr val="1F497D"/>
                </a:solidFill>
                <a:latin typeface=".VnTime" pitchFamily="34" charset="0"/>
              </a:rPr>
            </a:fld>
            <a:endParaRPr lang="vi-VN" altLang="vi-VN" sz="1200" b="1" dirty="0">
              <a:solidFill>
                <a:srgbClr val="1F497D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 userDrawn="1"/>
        </p:nvPicPr>
        <p:blipFill>
          <a:blip r:embed="rId2"/>
          <a:srcRect l="2728" t="10626" r="3577" b="16208"/>
          <a:stretch>
            <a:fillRect/>
          </a:stretch>
        </p:blipFill>
        <p:spPr>
          <a:xfrm>
            <a:off x="-46434" y="-47625"/>
            <a:ext cx="9214247" cy="694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44E2D-5649-4A6D-9734-71BAFF948E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F5A003-6F8B-4A2D-8216-E2E7D862ED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i="0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i="0">
                <a:latin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i="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文本框 8"/>
          <p:cNvSpPr txBox="1"/>
          <p:nvPr/>
        </p:nvSpPr>
        <p:spPr>
          <a:xfrm>
            <a:off x="1548130" y="1927621"/>
            <a:ext cx="6047740" cy="1476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 eaLnBrk="0" hangingPunct="0"/>
            <a:r>
              <a:rPr lang="en-US" altLang="zh-CN" sz="3000" b="1" noProof="1">
                <a:solidFill>
                  <a:srgbClr val="FF33CC"/>
                </a:solidFill>
                <a:latin typeface="Chalkboard SE Bold" panose="03050602040202020205" charset="0"/>
                <a:ea typeface="Arial Unicode MS" panose="020B0604020202020204" charset="-122"/>
                <a:cs typeface="Chalkboard SE Bold" panose="03050602040202020205" charset="0"/>
              </a:rPr>
              <a:t>CHÀO MỪNG CÁC </a:t>
            </a:r>
            <a:r>
              <a:rPr lang="vi-VN" altLang="en-US" sz="3000" b="1" noProof="1">
                <a:solidFill>
                  <a:srgbClr val="FF33CC"/>
                </a:solidFill>
                <a:latin typeface="Chalkboard SE Bold" panose="03050602040202020205" charset="0"/>
                <a:ea typeface="Arial Unicode MS" panose="020B0604020202020204" charset="-122"/>
                <a:cs typeface="Chalkboard SE Bold" panose="03050602040202020205" charset="0"/>
              </a:rPr>
              <a:t>CON</a:t>
            </a:r>
            <a:endParaRPr lang="vi-VN" altLang="en-US" sz="3000" b="1" noProof="1">
              <a:solidFill>
                <a:srgbClr val="FF33CC"/>
              </a:solidFill>
              <a:latin typeface="Chalkboard SE Bold" panose="03050602040202020205" charset="0"/>
              <a:ea typeface="Arial Unicode MS" panose="020B0604020202020204" charset="-122"/>
              <a:cs typeface="Chalkboard SE Bold" panose="03050602040202020205" charset="0"/>
            </a:endParaRPr>
          </a:p>
          <a:p>
            <a:pPr algn="ctr" eaLnBrk="0" hangingPunct="0"/>
            <a:r>
              <a:rPr lang="vi-VN" altLang="en-US" sz="3000" b="1" noProof="1">
                <a:solidFill>
                  <a:srgbClr val="FF33CC"/>
                </a:solidFill>
                <a:latin typeface="Chalkboard SE Bold" panose="03050602040202020205" charset="0"/>
                <a:ea typeface="Arial Unicode MS" panose="020B0604020202020204" charset="-122"/>
                <a:cs typeface="Chalkboard SE Bold" panose="03050602040202020205" charset="0"/>
              </a:rPr>
              <a:t>ĐẾN VỚI LỚP HỌC TRỰC TUYẾN</a:t>
            </a:r>
            <a:endParaRPr lang="vi-VN" altLang="en-US" sz="3000" b="1" noProof="1">
              <a:solidFill>
                <a:srgbClr val="FF33CC"/>
              </a:solidFill>
              <a:latin typeface="Chalkboard SE Bold" panose="03050602040202020205" charset="0"/>
              <a:ea typeface="Arial Unicode MS" panose="020B0604020202020204" charset="-122"/>
              <a:cs typeface="Chalkboard SE Bold" panose="03050602040202020205" charset="0"/>
            </a:endParaRPr>
          </a:p>
          <a:p>
            <a:pPr algn="ctr" eaLnBrk="0" hangingPunct="0"/>
            <a:endParaRPr lang="vi-VN" altLang="en-US" sz="3000" b="1" noProof="1">
              <a:solidFill>
                <a:srgbClr val="FF33CC"/>
              </a:solidFill>
              <a:latin typeface="Chalkboard SE Bold" panose="03050602040202020205" charset="0"/>
              <a:ea typeface="Arial Unicode MS" panose="020B0604020202020204" charset="-122"/>
              <a:cs typeface="Chalkboard SE Bold" panose="03050602040202020205" charset="0"/>
            </a:endParaRPr>
          </a:p>
        </p:txBody>
      </p:sp>
      <p:grpSp>
        <p:nvGrpSpPr>
          <p:cNvPr id="73730" name="Group 4"/>
          <p:cNvGrpSpPr>
            <a:grpSpLocks noChangeAspect="1"/>
          </p:cNvGrpSpPr>
          <p:nvPr/>
        </p:nvGrpSpPr>
        <p:grpSpPr>
          <a:xfrm>
            <a:off x="1125141" y="3213497"/>
            <a:ext cx="1178719" cy="2805113"/>
            <a:chOff x="909" y="187"/>
            <a:chExt cx="802" cy="1908"/>
          </a:xfrm>
        </p:grpSpPr>
        <p:sp>
          <p:nvSpPr>
            <p:cNvPr id="73731" name="Freeform 5"/>
            <p:cNvSpPr/>
            <p:nvPr/>
          </p:nvSpPr>
          <p:spPr>
            <a:xfrm>
              <a:off x="1071" y="819"/>
              <a:ext cx="503" cy="1273"/>
            </a:xfrm>
            <a:custGeom>
              <a:avLst/>
              <a:gdLst/>
              <a:ahLst/>
              <a:cxnLst>
                <a:cxn ang="0">
                  <a:pos x="110" y="8"/>
                </a:cxn>
                <a:cxn ang="0">
                  <a:pos x="90" y="215"/>
                </a:cxn>
                <a:cxn ang="0">
                  <a:pos x="74" y="430"/>
                </a:cxn>
                <a:cxn ang="0">
                  <a:pos x="65" y="537"/>
                </a:cxn>
                <a:cxn ang="0">
                  <a:pos x="54" y="639"/>
                </a:cxn>
                <a:cxn ang="0">
                  <a:pos x="60" y="636"/>
                </a:cxn>
                <a:cxn ang="0">
                  <a:pos x="45" y="832"/>
                </a:cxn>
                <a:cxn ang="0">
                  <a:pos x="38" y="936"/>
                </a:cxn>
                <a:cxn ang="0">
                  <a:pos x="21" y="1001"/>
                </a:cxn>
                <a:cxn ang="0">
                  <a:pos x="16" y="1104"/>
                </a:cxn>
                <a:cxn ang="0">
                  <a:pos x="5" y="1173"/>
                </a:cxn>
                <a:cxn ang="0">
                  <a:pos x="3" y="1270"/>
                </a:cxn>
                <a:cxn ang="0">
                  <a:pos x="112" y="1267"/>
                </a:cxn>
                <a:cxn ang="0">
                  <a:pos x="224" y="1267"/>
                </a:cxn>
                <a:cxn ang="0">
                  <a:pos x="456" y="1267"/>
                </a:cxn>
                <a:cxn ang="0">
                  <a:pos x="503" y="1270"/>
                </a:cxn>
                <a:cxn ang="0">
                  <a:pos x="482" y="1087"/>
                </a:cxn>
                <a:cxn ang="0">
                  <a:pos x="469" y="741"/>
                </a:cxn>
                <a:cxn ang="0">
                  <a:pos x="466" y="621"/>
                </a:cxn>
                <a:cxn ang="0">
                  <a:pos x="444" y="417"/>
                </a:cxn>
                <a:cxn ang="0">
                  <a:pos x="439" y="351"/>
                </a:cxn>
                <a:cxn ang="0">
                  <a:pos x="449" y="432"/>
                </a:cxn>
                <a:cxn ang="0">
                  <a:pos x="443" y="328"/>
                </a:cxn>
                <a:cxn ang="0">
                  <a:pos x="442" y="224"/>
                </a:cxn>
                <a:cxn ang="0">
                  <a:pos x="224" y="142"/>
                </a:cxn>
                <a:cxn ang="0">
                  <a:pos x="121" y="0"/>
                </a:cxn>
              </a:cxnLst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2" name="Freeform 6"/>
            <p:cNvSpPr/>
            <p:nvPr/>
          </p:nvSpPr>
          <p:spPr>
            <a:xfrm>
              <a:off x="1141" y="1869"/>
              <a:ext cx="151" cy="10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3" y="87"/>
                </a:cxn>
                <a:cxn ang="0">
                  <a:pos x="150" y="8"/>
                </a:cxn>
              </a:cxnLst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3" name="Freeform 7"/>
            <p:cNvSpPr/>
            <p:nvPr/>
          </p:nvSpPr>
          <p:spPr>
            <a:xfrm>
              <a:off x="1368" y="1940"/>
              <a:ext cx="166" cy="12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0" y="112"/>
                </a:cxn>
                <a:cxn ang="0">
                  <a:pos x="109" y="7"/>
                </a:cxn>
              </a:cxnLst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4" name="Freeform 8"/>
            <p:cNvSpPr/>
            <p:nvPr/>
          </p:nvSpPr>
          <p:spPr>
            <a:xfrm>
              <a:off x="1453" y="1289"/>
              <a:ext cx="90" cy="2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0" y="225"/>
                </a:cxn>
                <a:cxn ang="0">
                  <a:pos x="68" y="5"/>
                </a:cxn>
              </a:cxnLst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5" name="Freeform 9"/>
            <p:cNvSpPr/>
            <p:nvPr/>
          </p:nvSpPr>
          <p:spPr>
            <a:xfrm>
              <a:off x="1134" y="1125"/>
              <a:ext cx="114" cy="2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8" y="168"/>
                </a:cxn>
                <a:cxn ang="0">
                  <a:pos x="2" y="264"/>
                </a:cxn>
                <a:cxn ang="0">
                  <a:pos x="10" y="136"/>
                </a:cxn>
                <a:cxn ang="0">
                  <a:pos x="21" y="5"/>
                </a:cxn>
              </a:cxnLst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6" name="Freeform 10"/>
            <p:cNvSpPr/>
            <p:nvPr/>
          </p:nvSpPr>
          <p:spPr>
            <a:xfrm>
              <a:off x="919" y="372"/>
              <a:ext cx="767" cy="677"/>
            </a:xfrm>
            <a:custGeom>
              <a:avLst/>
              <a:gdLst/>
              <a:ahLst/>
              <a:cxnLst>
                <a:cxn ang="0">
                  <a:pos x="425" y="661"/>
                </a:cxn>
                <a:cxn ang="0">
                  <a:pos x="487" y="676"/>
                </a:cxn>
                <a:cxn ang="0">
                  <a:pos x="541" y="653"/>
                </a:cxn>
                <a:cxn ang="0">
                  <a:pos x="600" y="652"/>
                </a:cxn>
                <a:cxn ang="0">
                  <a:pos x="658" y="634"/>
                </a:cxn>
                <a:cxn ang="0">
                  <a:pos x="710" y="623"/>
                </a:cxn>
                <a:cxn ang="0">
                  <a:pos x="705" y="617"/>
                </a:cxn>
                <a:cxn ang="0">
                  <a:pos x="712" y="616"/>
                </a:cxn>
                <a:cxn ang="0">
                  <a:pos x="713" y="624"/>
                </a:cxn>
                <a:cxn ang="0">
                  <a:pos x="721" y="615"/>
                </a:cxn>
                <a:cxn ang="0">
                  <a:pos x="761" y="491"/>
                </a:cxn>
                <a:cxn ang="0">
                  <a:pos x="714" y="391"/>
                </a:cxn>
                <a:cxn ang="0">
                  <a:pos x="647" y="273"/>
                </a:cxn>
                <a:cxn ang="0">
                  <a:pos x="586" y="159"/>
                </a:cxn>
                <a:cxn ang="0">
                  <a:pos x="654" y="160"/>
                </a:cxn>
                <a:cxn ang="0">
                  <a:pos x="715" y="132"/>
                </a:cxn>
                <a:cxn ang="0">
                  <a:pos x="709" y="27"/>
                </a:cxn>
                <a:cxn ang="0">
                  <a:pos x="655" y="49"/>
                </a:cxn>
                <a:cxn ang="0">
                  <a:pos x="595" y="58"/>
                </a:cxn>
                <a:cxn ang="0">
                  <a:pos x="467" y="13"/>
                </a:cxn>
                <a:cxn ang="0">
                  <a:pos x="327" y="14"/>
                </a:cxn>
                <a:cxn ang="0">
                  <a:pos x="233" y="99"/>
                </a:cxn>
                <a:cxn ang="0">
                  <a:pos x="133" y="171"/>
                </a:cxn>
                <a:cxn ang="0">
                  <a:pos x="25" y="218"/>
                </a:cxn>
                <a:cxn ang="0">
                  <a:pos x="88" y="282"/>
                </a:cxn>
                <a:cxn ang="0">
                  <a:pos x="189" y="246"/>
                </a:cxn>
                <a:cxn ang="0">
                  <a:pos x="209" y="281"/>
                </a:cxn>
                <a:cxn ang="0">
                  <a:pos x="215" y="326"/>
                </a:cxn>
                <a:cxn ang="0">
                  <a:pos x="244" y="415"/>
                </a:cxn>
                <a:cxn ang="0">
                  <a:pos x="253" y="441"/>
                </a:cxn>
                <a:cxn ang="0">
                  <a:pos x="279" y="493"/>
                </a:cxn>
                <a:cxn ang="0">
                  <a:pos x="333" y="557"/>
                </a:cxn>
                <a:cxn ang="0">
                  <a:pos x="351" y="579"/>
                </a:cxn>
                <a:cxn ang="0">
                  <a:pos x="372" y="607"/>
                </a:cxn>
                <a:cxn ang="0">
                  <a:pos x="391" y="567"/>
                </a:cxn>
                <a:cxn ang="0">
                  <a:pos x="461" y="475"/>
                </a:cxn>
              </a:cxnLst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7" name="Rectangle 11"/>
            <p:cNvSpPr/>
            <p:nvPr/>
          </p:nvSpPr>
          <p:spPr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3738" name="Freeform 12"/>
            <p:cNvSpPr/>
            <p:nvPr/>
          </p:nvSpPr>
          <p:spPr>
            <a:xfrm>
              <a:off x="1574" y="393"/>
              <a:ext cx="89" cy="14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61"/>
                </a:cxn>
                <a:cxn ang="0">
                  <a:pos x="14" y="92"/>
                </a:cxn>
                <a:cxn ang="0">
                  <a:pos x="5" y="135"/>
                </a:cxn>
                <a:cxn ang="0">
                  <a:pos x="70" y="89"/>
                </a:cxn>
                <a:cxn ang="0">
                  <a:pos x="85" y="26"/>
                </a:cxn>
                <a:cxn ang="0">
                  <a:pos x="36" y="15"/>
                </a:cxn>
                <a:cxn ang="0">
                  <a:pos x="30" y="17"/>
                </a:cxn>
              </a:cxnLst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39" name="Freeform 13"/>
            <p:cNvSpPr/>
            <p:nvPr/>
          </p:nvSpPr>
          <p:spPr>
            <a:xfrm>
              <a:off x="920" y="556"/>
              <a:ext cx="182" cy="105"/>
            </a:xfrm>
            <a:custGeom>
              <a:avLst/>
              <a:gdLst/>
              <a:ahLst/>
              <a:cxnLst>
                <a:cxn ang="0">
                  <a:pos x="150" y="93"/>
                </a:cxn>
                <a:cxn ang="0">
                  <a:pos x="87" y="101"/>
                </a:cxn>
                <a:cxn ang="0">
                  <a:pos x="25" y="79"/>
                </a:cxn>
                <a:cxn ang="0">
                  <a:pos x="48" y="15"/>
                </a:cxn>
                <a:cxn ang="0">
                  <a:pos x="87" y="0"/>
                </a:cxn>
                <a:cxn ang="0">
                  <a:pos x="125" y="29"/>
                </a:cxn>
                <a:cxn ang="0">
                  <a:pos x="182" y="69"/>
                </a:cxn>
              </a:cxnLst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0" name="Line 14"/>
            <p:cNvSpPr/>
            <p:nvPr/>
          </p:nvSpPr>
          <p:spPr>
            <a:xfrm>
              <a:off x="1018" y="554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3741" name="Line 15"/>
            <p:cNvSpPr/>
            <p:nvPr/>
          </p:nvSpPr>
          <p:spPr>
            <a:xfrm>
              <a:off x="1018" y="554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3742" name="Freeform 16"/>
            <p:cNvSpPr/>
            <p:nvPr/>
          </p:nvSpPr>
          <p:spPr>
            <a:xfrm>
              <a:off x="1264" y="195"/>
              <a:ext cx="80" cy="196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1" y="6"/>
                </a:cxn>
                <a:cxn ang="0">
                  <a:pos x="58" y="45"/>
                </a:cxn>
                <a:cxn ang="0">
                  <a:pos x="76" y="179"/>
                </a:cxn>
                <a:cxn ang="0">
                  <a:pos x="80" y="196"/>
                </a:cxn>
                <a:cxn ang="0">
                  <a:pos x="42" y="178"/>
                </a:cxn>
                <a:cxn ang="0">
                  <a:pos x="39" y="138"/>
                </a:cxn>
                <a:cxn ang="0">
                  <a:pos x="34" y="57"/>
                </a:cxn>
              </a:cxnLst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3" name="Freeform 17"/>
            <p:cNvSpPr/>
            <p:nvPr/>
          </p:nvSpPr>
          <p:spPr>
            <a:xfrm>
              <a:off x="1063" y="272"/>
              <a:ext cx="124" cy="188"/>
            </a:xfrm>
            <a:custGeom>
              <a:avLst/>
              <a:gdLst/>
              <a:ahLst/>
              <a:cxnLst>
                <a:cxn ang="0">
                  <a:pos x="38" y="76"/>
                </a:cxn>
                <a:cxn ang="0">
                  <a:pos x="15" y="53"/>
                </a:cxn>
                <a:cxn ang="0">
                  <a:pos x="0" y="30"/>
                </a:cxn>
                <a:cxn ang="0">
                  <a:pos x="38" y="25"/>
                </a:cxn>
                <a:cxn ang="0">
                  <a:pos x="100" y="126"/>
                </a:cxn>
                <a:cxn ang="0">
                  <a:pos x="122" y="152"/>
                </a:cxn>
                <a:cxn ang="0">
                  <a:pos x="101" y="188"/>
                </a:cxn>
                <a:cxn ang="0">
                  <a:pos x="71" y="129"/>
                </a:cxn>
                <a:cxn ang="0">
                  <a:pos x="33" y="68"/>
                </a:cxn>
              </a:cxnLst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4" name="Freeform 18"/>
            <p:cNvSpPr/>
            <p:nvPr/>
          </p:nvSpPr>
          <p:spPr>
            <a:xfrm>
              <a:off x="1043" y="274"/>
              <a:ext cx="67" cy="67"/>
            </a:xfrm>
            <a:custGeom>
              <a:avLst/>
              <a:gdLst/>
              <a:ahLst/>
              <a:cxnLst>
                <a:cxn ang="0">
                  <a:pos x="52" y="67"/>
                </a:cxn>
                <a:cxn ang="0">
                  <a:pos x="28" y="10"/>
                </a:cxn>
                <a:cxn ang="0">
                  <a:pos x="60" y="18"/>
                </a:cxn>
                <a:cxn ang="0">
                  <a:pos x="64" y="52"/>
                </a:cxn>
              </a:cxnLst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5" name="Freeform 19"/>
            <p:cNvSpPr/>
            <p:nvPr/>
          </p:nvSpPr>
          <p:spPr>
            <a:xfrm>
              <a:off x="1276" y="187"/>
              <a:ext cx="51" cy="71"/>
            </a:xfrm>
            <a:custGeom>
              <a:avLst/>
              <a:gdLst/>
              <a:ahLst/>
              <a:cxnLst>
                <a:cxn ang="0">
                  <a:pos x="25" y="71"/>
                </a:cxn>
                <a:cxn ang="0">
                  <a:pos x="7" y="21"/>
                </a:cxn>
                <a:cxn ang="0">
                  <a:pos x="49" y="26"/>
                </a:cxn>
                <a:cxn ang="0">
                  <a:pos x="41" y="70"/>
                </a:cxn>
              </a:cxnLst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6" name="Freeform 20"/>
            <p:cNvSpPr/>
            <p:nvPr/>
          </p:nvSpPr>
          <p:spPr>
            <a:xfrm>
              <a:off x="1267" y="765"/>
              <a:ext cx="436" cy="299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241" y="39"/>
                </a:cxn>
                <a:cxn ang="0">
                  <a:pos x="410" y="69"/>
                </a:cxn>
                <a:cxn ang="0">
                  <a:pos x="208" y="296"/>
                </a:cxn>
                <a:cxn ang="0">
                  <a:pos x="6" y="201"/>
                </a:cxn>
              </a:cxnLst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7" name="Freeform 21"/>
            <p:cNvSpPr/>
            <p:nvPr/>
          </p:nvSpPr>
          <p:spPr>
            <a:xfrm>
              <a:off x="1503" y="520"/>
              <a:ext cx="195" cy="47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5" y="52"/>
                </a:cxn>
                <a:cxn ang="0">
                  <a:pos x="41" y="74"/>
                </a:cxn>
                <a:cxn ang="0">
                  <a:pos x="61" y="122"/>
                </a:cxn>
                <a:cxn ang="0">
                  <a:pos x="75" y="155"/>
                </a:cxn>
                <a:cxn ang="0">
                  <a:pos x="97" y="197"/>
                </a:cxn>
                <a:cxn ang="0">
                  <a:pos x="116" y="230"/>
                </a:cxn>
                <a:cxn ang="0">
                  <a:pos x="140" y="266"/>
                </a:cxn>
                <a:cxn ang="0">
                  <a:pos x="165" y="301"/>
                </a:cxn>
                <a:cxn ang="0">
                  <a:pos x="126" y="475"/>
                </a:cxn>
                <a:cxn ang="0">
                  <a:pos x="126" y="475"/>
                </a:cxn>
                <a:cxn ang="0">
                  <a:pos x="130" y="476"/>
                </a:cxn>
                <a:cxn ang="0">
                  <a:pos x="170" y="299"/>
                </a:cxn>
                <a:cxn ang="0">
                  <a:pos x="145" y="262"/>
                </a:cxn>
                <a:cxn ang="0">
                  <a:pos x="121" y="228"/>
                </a:cxn>
                <a:cxn ang="0">
                  <a:pos x="102" y="194"/>
                </a:cxn>
                <a:cxn ang="0">
                  <a:pos x="80" y="153"/>
                </a:cxn>
                <a:cxn ang="0">
                  <a:pos x="67" y="120"/>
                </a:cxn>
                <a:cxn ang="0">
                  <a:pos x="46" y="71"/>
                </a:cxn>
                <a:cxn ang="0">
                  <a:pos x="30" y="48"/>
                </a:cxn>
                <a:cxn ang="0">
                  <a:pos x="5" y="2"/>
                </a:cxn>
                <a:cxn ang="0">
                  <a:pos x="2" y="0"/>
                </a:cxn>
              </a:cxnLst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8" name="Freeform 22"/>
            <p:cNvSpPr/>
            <p:nvPr/>
          </p:nvSpPr>
          <p:spPr>
            <a:xfrm>
              <a:off x="928" y="367"/>
              <a:ext cx="742" cy="674"/>
            </a:xfrm>
            <a:custGeom>
              <a:avLst/>
              <a:gdLst/>
              <a:ahLst/>
              <a:cxnLst>
                <a:cxn ang="0">
                  <a:pos x="437" y="668"/>
                </a:cxn>
                <a:cxn ang="0">
                  <a:pos x="355" y="603"/>
                </a:cxn>
                <a:cxn ang="0">
                  <a:pos x="325" y="564"/>
                </a:cxn>
                <a:cxn ang="0">
                  <a:pos x="250" y="452"/>
                </a:cxn>
                <a:cxn ang="0">
                  <a:pos x="212" y="344"/>
                </a:cxn>
                <a:cxn ang="0">
                  <a:pos x="206" y="310"/>
                </a:cxn>
                <a:cxn ang="0">
                  <a:pos x="190" y="247"/>
                </a:cxn>
                <a:cxn ang="0">
                  <a:pos x="188" y="246"/>
                </a:cxn>
                <a:cxn ang="0">
                  <a:pos x="186" y="246"/>
                </a:cxn>
                <a:cxn ang="0">
                  <a:pos x="167" y="259"/>
                </a:cxn>
                <a:cxn ang="0">
                  <a:pos x="100" y="289"/>
                </a:cxn>
                <a:cxn ang="0">
                  <a:pos x="12" y="250"/>
                </a:cxn>
                <a:cxn ang="0">
                  <a:pos x="87" y="190"/>
                </a:cxn>
                <a:cxn ang="0">
                  <a:pos x="97" y="186"/>
                </a:cxn>
                <a:cxn ang="0">
                  <a:pos x="185" y="147"/>
                </a:cxn>
                <a:cxn ang="0">
                  <a:pos x="236" y="94"/>
                </a:cxn>
                <a:cxn ang="0">
                  <a:pos x="244" y="83"/>
                </a:cxn>
                <a:cxn ang="0">
                  <a:pos x="336" y="22"/>
                </a:cxn>
                <a:cxn ang="0">
                  <a:pos x="523" y="50"/>
                </a:cxn>
                <a:cxn ang="0">
                  <a:pos x="614" y="68"/>
                </a:cxn>
                <a:cxn ang="0">
                  <a:pos x="664" y="54"/>
                </a:cxn>
                <a:cxn ang="0">
                  <a:pos x="680" y="45"/>
                </a:cxn>
                <a:cxn ang="0">
                  <a:pos x="707" y="33"/>
                </a:cxn>
                <a:cxn ang="0">
                  <a:pos x="723" y="41"/>
                </a:cxn>
                <a:cxn ang="0">
                  <a:pos x="723" y="105"/>
                </a:cxn>
                <a:cxn ang="0">
                  <a:pos x="645" y="162"/>
                </a:cxn>
                <a:cxn ang="0">
                  <a:pos x="584" y="158"/>
                </a:cxn>
                <a:cxn ang="0">
                  <a:pos x="580" y="159"/>
                </a:cxn>
                <a:cxn ang="0">
                  <a:pos x="581" y="163"/>
                </a:cxn>
                <a:cxn ang="0">
                  <a:pos x="646" y="167"/>
                </a:cxn>
                <a:cxn ang="0">
                  <a:pos x="728" y="108"/>
                </a:cxn>
                <a:cxn ang="0">
                  <a:pos x="729" y="38"/>
                </a:cxn>
                <a:cxn ang="0">
                  <a:pos x="706" y="27"/>
                </a:cxn>
                <a:cxn ang="0">
                  <a:pos x="677" y="40"/>
                </a:cxn>
                <a:cxn ang="0">
                  <a:pos x="662" y="48"/>
                </a:cxn>
                <a:cxn ang="0">
                  <a:pos x="613" y="62"/>
                </a:cxn>
                <a:cxn ang="0">
                  <a:pos x="526" y="45"/>
                </a:cxn>
                <a:cxn ang="0">
                  <a:pos x="334" y="16"/>
                </a:cxn>
                <a:cxn ang="0">
                  <a:pos x="239" y="80"/>
                </a:cxn>
                <a:cxn ang="0">
                  <a:pos x="231" y="91"/>
                </a:cxn>
                <a:cxn ang="0">
                  <a:pos x="182" y="142"/>
                </a:cxn>
                <a:cxn ang="0">
                  <a:pos x="96" y="181"/>
                </a:cxn>
                <a:cxn ang="0">
                  <a:pos x="85" y="184"/>
                </a:cxn>
                <a:cxn ang="0">
                  <a:pos x="7" y="251"/>
                </a:cxn>
                <a:cxn ang="0">
                  <a:pos x="101" y="295"/>
                </a:cxn>
                <a:cxn ang="0">
                  <a:pos x="170" y="264"/>
                </a:cxn>
                <a:cxn ang="0">
                  <a:pos x="186" y="253"/>
                </a:cxn>
                <a:cxn ang="0">
                  <a:pos x="200" y="312"/>
                </a:cxn>
                <a:cxn ang="0">
                  <a:pos x="206" y="345"/>
                </a:cxn>
                <a:cxn ang="0">
                  <a:pos x="244" y="454"/>
                </a:cxn>
                <a:cxn ang="0">
                  <a:pos x="321" y="568"/>
                </a:cxn>
                <a:cxn ang="0">
                  <a:pos x="350" y="606"/>
                </a:cxn>
                <a:cxn ang="0">
                  <a:pos x="434" y="674"/>
                </a:cxn>
              </a:cxnLst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49" name="Freeform 23"/>
            <p:cNvSpPr/>
            <p:nvPr/>
          </p:nvSpPr>
          <p:spPr>
            <a:xfrm>
              <a:off x="1363" y="895"/>
              <a:ext cx="246" cy="13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40" y="2"/>
                </a:cxn>
                <a:cxn ang="0">
                  <a:pos x="151" y="123"/>
                </a:cxn>
                <a:cxn ang="0">
                  <a:pos x="66" y="114"/>
                </a:cxn>
                <a:cxn ang="0">
                  <a:pos x="25" y="83"/>
                </a:cxn>
                <a:cxn ang="0">
                  <a:pos x="5" y="64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21" y="87"/>
                </a:cxn>
                <a:cxn ang="0">
                  <a:pos x="63" y="119"/>
                </a:cxn>
                <a:cxn ang="0">
                  <a:pos x="151" y="129"/>
                </a:cxn>
                <a:cxn ang="0">
                  <a:pos x="246" y="3"/>
                </a:cxn>
                <a:cxn ang="0">
                  <a:pos x="243" y="0"/>
                </a:cxn>
              </a:cxnLst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0" name="Freeform 24"/>
            <p:cNvSpPr/>
            <p:nvPr/>
          </p:nvSpPr>
          <p:spPr>
            <a:xfrm>
              <a:off x="1354" y="950"/>
              <a:ext cx="14" cy="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5" y="14"/>
                </a:cxn>
                <a:cxn ang="0">
                  <a:pos x="6" y="13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1"/>
                </a:cxn>
              </a:cxnLst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1" name="Freeform 25"/>
            <p:cNvSpPr/>
            <p:nvPr/>
          </p:nvSpPr>
          <p:spPr>
            <a:xfrm>
              <a:off x="1492" y="945"/>
              <a:ext cx="38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9" y="20"/>
                </a:cxn>
                <a:cxn ang="0">
                  <a:pos x="32" y="71"/>
                </a:cxn>
                <a:cxn ang="0">
                  <a:pos x="35" y="73"/>
                </a:cxn>
                <a:cxn ang="0">
                  <a:pos x="38" y="69"/>
                </a:cxn>
                <a:cxn ang="0">
                  <a:pos x="14" y="17"/>
                </a:cxn>
                <a:cxn ang="0">
                  <a:pos x="6" y="1"/>
                </a:cxn>
                <a:cxn ang="0">
                  <a:pos x="2" y="0"/>
                </a:cxn>
              </a:cxnLst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2" name="Freeform 26"/>
            <p:cNvSpPr/>
            <p:nvPr/>
          </p:nvSpPr>
          <p:spPr>
            <a:xfrm>
              <a:off x="1454" y="908"/>
              <a:ext cx="65" cy="42"/>
            </a:xfrm>
            <a:custGeom>
              <a:avLst/>
              <a:gdLst/>
              <a:ahLst/>
              <a:cxnLst>
                <a:cxn ang="0">
                  <a:pos x="40" y="42"/>
                </a:cxn>
                <a:cxn ang="0">
                  <a:pos x="0" y="23"/>
                </a:cxn>
                <a:cxn ang="0">
                  <a:pos x="58" y="0"/>
                </a:cxn>
                <a:cxn ang="0">
                  <a:pos x="39" y="41"/>
                </a:cxn>
              </a:cxnLst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3" name="Freeform 27"/>
            <p:cNvSpPr>
              <a:spLocks noEditPoints="1"/>
            </p:cNvSpPr>
            <p:nvPr/>
          </p:nvSpPr>
          <p:spPr>
            <a:xfrm>
              <a:off x="1451" y="905"/>
              <a:ext cx="67" cy="4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3" y="7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25" y="40"/>
                </a:cxn>
                <a:cxn ang="0">
                  <a:pos x="40" y="46"/>
                </a:cxn>
                <a:cxn ang="0">
                  <a:pos x="41" y="47"/>
                </a:cxn>
                <a:cxn ang="0">
                  <a:pos x="42" y="47"/>
                </a:cxn>
                <a:cxn ang="0">
                  <a:pos x="46" y="46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64" y="17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6" y="12"/>
                </a:cxn>
                <a:cxn ang="0">
                  <a:pos x="59" y="7"/>
                </a:cxn>
                <a:cxn ang="0">
                  <a:pos x="59" y="15"/>
                </a:cxn>
                <a:cxn ang="0">
                  <a:pos x="41" y="40"/>
                </a:cxn>
                <a:cxn ang="0">
                  <a:pos x="27" y="35"/>
                </a:cxn>
                <a:cxn ang="0">
                  <a:pos x="9" y="27"/>
                </a:cxn>
                <a:cxn ang="0">
                  <a:pos x="46" y="12"/>
                </a:cxn>
              </a:cxnLst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4" name="Freeform 28"/>
            <p:cNvSpPr/>
            <p:nvPr/>
          </p:nvSpPr>
          <p:spPr>
            <a:xfrm>
              <a:off x="1198" y="589"/>
              <a:ext cx="43" cy="2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5" y="23"/>
                </a:cxn>
                <a:cxn ang="0">
                  <a:pos x="16" y="8"/>
                </a:cxn>
                <a:cxn ang="0">
                  <a:pos x="37" y="12"/>
                </a:cxn>
                <a:cxn ang="0">
                  <a:pos x="41" y="11"/>
                </a:cxn>
                <a:cxn ang="0">
                  <a:pos x="41" y="8"/>
                </a:cxn>
                <a:cxn ang="0">
                  <a:pos x="14" y="3"/>
                </a:cxn>
              </a:cxnLst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5" name="Freeform 29"/>
            <p:cNvSpPr/>
            <p:nvPr/>
          </p:nvSpPr>
          <p:spPr>
            <a:xfrm>
              <a:off x="1436" y="533"/>
              <a:ext cx="39" cy="2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5" y="19"/>
                </a:cxn>
                <a:cxn ang="0">
                  <a:pos x="13" y="9"/>
                </a:cxn>
                <a:cxn ang="0">
                  <a:pos x="34" y="9"/>
                </a:cxn>
                <a:cxn ang="0">
                  <a:pos x="38" y="8"/>
                </a:cxn>
                <a:cxn ang="0">
                  <a:pos x="36" y="4"/>
                </a:cxn>
                <a:cxn ang="0">
                  <a:pos x="10" y="4"/>
                </a:cxn>
              </a:cxnLst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6" name="Freeform 30"/>
            <p:cNvSpPr/>
            <p:nvPr/>
          </p:nvSpPr>
          <p:spPr>
            <a:xfrm>
              <a:off x="1060" y="273"/>
              <a:ext cx="129" cy="1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" y="35"/>
                </a:cxn>
                <a:cxn ang="0">
                  <a:pos x="19" y="58"/>
                </a:cxn>
                <a:cxn ang="0">
                  <a:pos x="28" y="62"/>
                </a:cxn>
                <a:cxn ang="0">
                  <a:pos x="52" y="99"/>
                </a:cxn>
                <a:cxn ang="0">
                  <a:pos x="59" y="114"/>
                </a:cxn>
                <a:cxn ang="0">
                  <a:pos x="72" y="133"/>
                </a:cxn>
                <a:cxn ang="0">
                  <a:pos x="100" y="185"/>
                </a:cxn>
                <a:cxn ang="0">
                  <a:pos x="103" y="187"/>
                </a:cxn>
                <a:cxn ang="0">
                  <a:pos x="105" y="183"/>
                </a:cxn>
                <a:cxn ang="0">
                  <a:pos x="77" y="130"/>
                </a:cxn>
                <a:cxn ang="0">
                  <a:pos x="65" y="111"/>
                </a:cxn>
                <a:cxn ang="0">
                  <a:pos x="57" y="96"/>
                </a:cxn>
                <a:cxn ang="0">
                  <a:pos x="30" y="57"/>
                </a:cxn>
                <a:cxn ang="0">
                  <a:pos x="21" y="53"/>
                </a:cxn>
                <a:cxn ang="0">
                  <a:pos x="7" y="34"/>
                </a:cxn>
                <a:cxn ang="0">
                  <a:pos x="18" y="8"/>
                </a:cxn>
                <a:cxn ang="0">
                  <a:pos x="33" y="10"/>
                </a:cxn>
                <a:cxn ang="0">
                  <a:pos x="43" y="55"/>
                </a:cxn>
                <a:cxn ang="0">
                  <a:pos x="44" y="58"/>
                </a:cxn>
                <a:cxn ang="0">
                  <a:pos x="77" y="93"/>
                </a:cxn>
                <a:cxn ang="0">
                  <a:pos x="87" y="106"/>
                </a:cxn>
                <a:cxn ang="0">
                  <a:pos x="94" y="114"/>
                </a:cxn>
                <a:cxn ang="0">
                  <a:pos x="123" y="153"/>
                </a:cxn>
                <a:cxn ang="0">
                  <a:pos x="127" y="154"/>
                </a:cxn>
                <a:cxn ang="0">
                  <a:pos x="129" y="152"/>
                </a:cxn>
                <a:cxn ang="0">
                  <a:pos x="128" y="149"/>
                </a:cxn>
                <a:cxn ang="0">
                  <a:pos x="98" y="111"/>
                </a:cxn>
                <a:cxn ang="0">
                  <a:pos x="92" y="103"/>
                </a:cxn>
                <a:cxn ang="0">
                  <a:pos x="81" y="89"/>
                </a:cxn>
                <a:cxn ang="0">
                  <a:pos x="49" y="54"/>
                </a:cxn>
                <a:cxn ang="0">
                  <a:pos x="37" y="5"/>
                </a:cxn>
                <a:cxn ang="0">
                  <a:pos x="17" y="2"/>
                </a:cxn>
              </a:cxnLst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7" name="Freeform 31"/>
            <p:cNvSpPr/>
            <p:nvPr/>
          </p:nvSpPr>
          <p:spPr>
            <a:xfrm>
              <a:off x="1282" y="195"/>
              <a:ext cx="59" cy="186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0" y="23"/>
                </a:cxn>
                <a:cxn ang="0">
                  <a:pos x="9" y="44"/>
                </a:cxn>
                <a:cxn ang="0">
                  <a:pos x="15" y="54"/>
                </a:cxn>
                <a:cxn ang="0">
                  <a:pos x="19" y="76"/>
                </a:cxn>
                <a:cxn ang="0">
                  <a:pos x="19" y="86"/>
                </a:cxn>
                <a:cxn ang="0">
                  <a:pos x="20" y="111"/>
                </a:cxn>
                <a:cxn ang="0">
                  <a:pos x="28" y="184"/>
                </a:cxn>
                <a:cxn ang="0">
                  <a:pos x="32" y="183"/>
                </a:cxn>
                <a:cxn ang="0">
                  <a:pos x="31" y="179"/>
                </a:cxn>
                <a:cxn ang="0">
                  <a:pos x="25" y="111"/>
                </a:cxn>
                <a:cxn ang="0">
                  <a:pos x="25" y="85"/>
                </a:cxn>
                <a:cxn ang="0">
                  <a:pos x="25" y="76"/>
                </a:cxn>
                <a:cxn ang="0">
                  <a:pos x="21" y="52"/>
                </a:cxn>
                <a:cxn ang="0">
                  <a:pos x="14" y="41"/>
                </a:cxn>
                <a:cxn ang="0">
                  <a:pos x="6" y="23"/>
                </a:cxn>
                <a:cxn ang="0">
                  <a:pos x="13" y="8"/>
                </a:cxn>
                <a:cxn ang="0">
                  <a:pos x="32" y="11"/>
                </a:cxn>
                <a:cxn ang="0">
                  <a:pos x="40" y="34"/>
                </a:cxn>
                <a:cxn ang="0">
                  <a:pos x="35" y="47"/>
                </a:cxn>
                <a:cxn ang="0">
                  <a:pos x="32" y="67"/>
                </a:cxn>
                <a:cxn ang="0">
                  <a:pos x="36" y="97"/>
                </a:cxn>
                <a:cxn ang="0">
                  <a:pos x="38" y="111"/>
                </a:cxn>
                <a:cxn ang="0">
                  <a:pos x="40" y="124"/>
                </a:cxn>
                <a:cxn ang="0">
                  <a:pos x="53" y="180"/>
                </a:cxn>
                <a:cxn ang="0">
                  <a:pos x="56" y="182"/>
                </a:cxn>
                <a:cxn ang="0">
                  <a:pos x="58" y="178"/>
                </a:cxn>
                <a:cxn ang="0">
                  <a:pos x="46" y="123"/>
                </a:cxn>
                <a:cxn ang="0">
                  <a:pos x="44" y="111"/>
                </a:cxn>
                <a:cxn ang="0">
                  <a:pos x="42" y="96"/>
                </a:cxn>
                <a:cxn ang="0">
                  <a:pos x="38" y="66"/>
                </a:cxn>
                <a:cxn ang="0">
                  <a:pos x="41" y="49"/>
                </a:cxn>
                <a:cxn ang="0">
                  <a:pos x="46" y="36"/>
                </a:cxn>
                <a:cxn ang="0">
                  <a:pos x="35" y="7"/>
                </a:cxn>
                <a:cxn ang="0">
                  <a:pos x="11" y="3"/>
                </a:cxn>
              </a:cxnLst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8" name="Freeform 32"/>
            <p:cNvSpPr/>
            <p:nvPr/>
          </p:nvSpPr>
          <p:spPr>
            <a:xfrm>
              <a:off x="1172" y="747"/>
              <a:ext cx="128" cy="71"/>
            </a:xfrm>
            <a:custGeom>
              <a:avLst/>
              <a:gdLst/>
              <a:ahLst/>
              <a:cxnLst>
                <a:cxn ang="0">
                  <a:pos x="89" y="7"/>
                </a:cxn>
                <a:cxn ang="0">
                  <a:pos x="20" y="36"/>
                </a:cxn>
                <a:cxn ang="0">
                  <a:pos x="55" y="68"/>
                </a:cxn>
                <a:cxn ang="0">
                  <a:pos x="122" y="34"/>
                </a:cxn>
                <a:cxn ang="0">
                  <a:pos x="114" y="10"/>
                </a:cxn>
              </a:cxnLst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59" name="Freeform 33"/>
            <p:cNvSpPr/>
            <p:nvPr/>
          </p:nvSpPr>
          <p:spPr>
            <a:xfrm>
              <a:off x="1477" y="661"/>
              <a:ext cx="103" cy="58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7" y="31"/>
                </a:cxn>
                <a:cxn ang="0">
                  <a:pos x="64" y="50"/>
                </a:cxn>
                <a:cxn ang="0">
                  <a:pos x="100" y="29"/>
                </a:cxn>
                <a:cxn ang="0">
                  <a:pos x="87" y="3"/>
                </a:cxn>
              </a:cxnLst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0" name="Freeform 34"/>
            <p:cNvSpPr/>
            <p:nvPr/>
          </p:nvSpPr>
          <p:spPr>
            <a:xfrm>
              <a:off x="1212" y="770"/>
              <a:ext cx="66" cy="28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18" y="7"/>
                </a:cxn>
                <a:cxn ang="0">
                  <a:pos x="12" y="25"/>
                </a:cxn>
                <a:cxn ang="0">
                  <a:pos x="48" y="4"/>
                </a:cxn>
              </a:cxnLst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1" name="Freeform 35"/>
            <p:cNvSpPr/>
            <p:nvPr/>
          </p:nvSpPr>
          <p:spPr>
            <a:xfrm>
              <a:off x="1511" y="674"/>
              <a:ext cx="50" cy="2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4" y="15"/>
                </a:cxn>
                <a:cxn ang="0">
                  <a:pos x="19" y="23"/>
                </a:cxn>
                <a:cxn ang="0">
                  <a:pos x="47" y="9"/>
                </a:cxn>
                <a:cxn ang="0">
                  <a:pos x="30" y="3"/>
                </a:cxn>
              </a:cxnLst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2" name="Freeform 36"/>
            <p:cNvSpPr/>
            <p:nvPr/>
          </p:nvSpPr>
          <p:spPr>
            <a:xfrm>
              <a:off x="1353" y="982"/>
              <a:ext cx="294" cy="79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73" y="14"/>
                </a:cxn>
                <a:cxn ang="0">
                  <a:pos x="263" y="22"/>
                </a:cxn>
                <a:cxn ang="0">
                  <a:pos x="142" y="71"/>
                </a:cxn>
                <a:cxn ang="0">
                  <a:pos x="64" y="68"/>
                </a:cxn>
                <a:cxn ang="0">
                  <a:pos x="5" y="50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64" y="74"/>
                </a:cxn>
                <a:cxn ang="0">
                  <a:pos x="142" y="77"/>
                </a:cxn>
                <a:cxn ang="0">
                  <a:pos x="266" y="27"/>
                </a:cxn>
                <a:cxn ang="0">
                  <a:pos x="276" y="18"/>
                </a:cxn>
                <a:cxn ang="0">
                  <a:pos x="291" y="5"/>
                </a:cxn>
                <a:cxn ang="0">
                  <a:pos x="292" y="1"/>
                </a:cxn>
                <a:cxn ang="0">
                  <a:pos x="288" y="0"/>
                </a:cxn>
              </a:cxnLst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3" name="Freeform 37"/>
            <p:cNvSpPr/>
            <p:nvPr/>
          </p:nvSpPr>
          <p:spPr>
            <a:xfrm>
              <a:off x="1593" y="890"/>
              <a:ext cx="24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18" y="12"/>
                </a:cxn>
                <a:cxn ang="0">
                  <a:pos x="22" y="12"/>
                </a:cxn>
                <a:cxn ang="0">
                  <a:pos x="22" y="8"/>
                </a:cxn>
                <a:cxn ang="0">
                  <a:pos x="2" y="0"/>
                </a:cxn>
              </a:cxnLst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4" name="Freeform 38"/>
            <p:cNvSpPr/>
            <p:nvPr/>
          </p:nvSpPr>
          <p:spPr>
            <a:xfrm>
              <a:off x="1203" y="679"/>
              <a:ext cx="52" cy="4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9" y="5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9" y="8"/>
                </a:cxn>
                <a:cxn ang="0">
                  <a:pos x="37" y="12"/>
                </a:cxn>
                <a:cxn ang="0">
                  <a:pos x="42" y="12"/>
                </a:cxn>
                <a:cxn ang="0">
                  <a:pos x="42" y="13"/>
                </a:cxn>
                <a:cxn ang="0">
                  <a:pos x="30" y="26"/>
                </a:cxn>
                <a:cxn ang="0">
                  <a:pos x="23" y="35"/>
                </a:cxn>
                <a:cxn ang="0">
                  <a:pos x="19" y="36"/>
                </a:cxn>
                <a:cxn ang="0">
                  <a:pos x="19" y="36"/>
                </a:cxn>
                <a:cxn ang="0">
                  <a:pos x="19" y="36"/>
                </a:cxn>
                <a:cxn ang="0">
                  <a:pos x="16" y="40"/>
                </a:cxn>
                <a:cxn ang="0">
                  <a:pos x="14" y="43"/>
                </a:cxn>
                <a:cxn ang="0">
                  <a:pos x="14" y="43"/>
                </a:cxn>
                <a:cxn ang="0">
                  <a:pos x="15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19" y="47"/>
                </a:cxn>
                <a:cxn ang="0">
                  <a:pos x="35" y="29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7" y="16"/>
                </a:cxn>
                <a:cxn ang="0">
                  <a:pos x="49" y="13"/>
                </a:cxn>
                <a:cxn ang="0">
                  <a:pos x="49" y="13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51" y="10"/>
                </a:cxn>
                <a:cxn ang="0">
                  <a:pos x="51" y="9"/>
                </a:cxn>
                <a:cxn ang="0">
                  <a:pos x="49" y="6"/>
                </a:cxn>
              </a:cxnLst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5" name="Freeform 39"/>
            <p:cNvSpPr/>
            <p:nvPr/>
          </p:nvSpPr>
          <p:spPr>
            <a:xfrm>
              <a:off x="1472" y="596"/>
              <a:ext cx="52" cy="43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2" y="29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0" y="25"/>
                </a:cxn>
                <a:cxn ang="0">
                  <a:pos x="4" y="30"/>
                </a:cxn>
                <a:cxn ang="0">
                  <a:pos x="10" y="27"/>
                </a:cxn>
                <a:cxn ang="0">
                  <a:pos x="5" y="23"/>
                </a:cxn>
                <a:cxn ang="0">
                  <a:pos x="3" y="25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2" y="25"/>
                </a:cxn>
                <a:cxn ang="0">
                  <a:pos x="2" y="30"/>
                </a:cxn>
                <a:cxn ang="0">
                  <a:pos x="10" y="28"/>
                </a:cxn>
                <a:cxn ang="0">
                  <a:pos x="7" y="25"/>
                </a:cxn>
                <a:cxn ang="0">
                  <a:pos x="4" y="30"/>
                </a:cxn>
                <a:cxn ang="0">
                  <a:pos x="41" y="41"/>
                </a:cxn>
                <a:cxn ang="0">
                  <a:pos x="44" y="35"/>
                </a:cxn>
                <a:cxn ang="0">
                  <a:pos x="39" y="38"/>
                </a:cxn>
                <a:cxn ang="0">
                  <a:pos x="41" y="41"/>
                </a:cxn>
                <a:cxn ang="0">
                  <a:pos x="49" y="41"/>
                </a:cxn>
                <a:cxn ang="0">
                  <a:pos x="48" y="35"/>
                </a:cxn>
                <a:cxn ang="0">
                  <a:pos x="44" y="37"/>
                </a:cxn>
                <a:cxn ang="0">
                  <a:pos x="43" y="43"/>
                </a:cxn>
                <a:cxn ang="0">
                  <a:pos x="49" y="37"/>
                </a:cxn>
                <a:cxn ang="0">
                  <a:pos x="46" y="39"/>
                </a:cxn>
                <a:cxn ang="0">
                  <a:pos x="46" y="39"/>
                </a:cxn>
                <a:cxn ang="0">
                  <a:pos x="44" y="40"/>
                </a:cxn>
                <a:cxn ang="0">
                  <a:pos x="44" y="37"/>
                </a:cxn>
                <a:cxn ang="0">
                  <a:pos x="46" y="40"/>
                </a:cxn>
                <a:cxn ang="0">
                  <a:pos x="49" y="41"/>
                </a:cxn>
                <a:cxn ang="0">
                  <a:pos x="51" y="37"/>
                </a:cxn>
                <a:cxn ang="0">
                  <a:pos x="44" y="35"/>
                </a:cxn>
                <a:cxn ang="0">
                  <a:pos x="44" y="37"/>
                </a:cxn>
                <a:cxn ang="0">
                  <a:pos x="43" y="40"/>
                </a:cxn>
                <a:cxn ang="0">
                  <a:pos x="42" y="41"/>
                </a:cxn>
                <a:cxn ang="0">
                  <a:pos x="44" y="35"/>
                </a:cxn>
                <a:cxn ang="0">
                  <a:pos x="29" y="32"/>
                </a:cxn>
                <a:cxn ang="0">
                  <a:pos x="8" y="29"/>
                </a:cxn>
                <a:cxn ang="0">
                  <a:pos x="6" y="30"/>
                </a:cxn>
                <a:cxn ang="0">
                  <a:pos x="7" y="25"/>
                </a:cxn>
                <a:cxn ang="0">
                  <a:pos x="5" y="27"/>
                </a:cxn>
                <a:cxn ang="0">
                  <a:pos x="9" y="29"/>
                </a:cxn>
                <a:cxn ang="0">
                  <a:pos x="9" y="23"/>
                </a:cxn>
                <a:cxn ang="0">
                  <a:pos x="7" y="26"/>
                </a:cxn>
                <a:cxn ang="0">
                  <a:pos x="10" y="26"/>
                </a:cxn>
                <a:cxn ang="0">
                  <a:pos x="7" y="22"/>
                </a:cxn>
                <a:cxn ang="0">
                  <a:pos x="1" y="25"/>
                </a:cxn>
                <a:cxn ang="0">
                  <a:pos x="5" y="29"/>
                </a:cxn>
                <a:cxn ang="0">
                  <a:pos x="8" y="22"/>
                </a:cxn>
                <a:cxn ang="0">
                  <a:pos x="3" y="24"/>
                </a:cxn>
                <a:cxn ang="0">
                  <a:pos x="6" y="24"/>
                </a:cxn>
                <a:cxn ang="0">
                  <a:pos x="20" y="12"/>
                </a:cxn>
                <a:cxn ang="0">
                  <a:pos x="28" y="2"/>
                </a:cxn>
                <a:cxn ang="0">
                  <a:pos x="28" y="2"/>
                </a:cxn>
              </a:cxnLst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6" name="Freeform 40"/>
            <p:cNvSpPr/>
            <p:nvPr/>
          </p:nvSpPr>
          <p:spPr>
            <a:xfrm>
              <a:off x="1069" y="827"/>
              <a:ext cx="118" cy="1268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97" y="115"/>
                </a:cxn>
                <a:cxn ang="0">
                  <a:pos x="94" y="167"/>
                </a:cxn>
                <a:cxn ang="0">
                  <a:pos x="87" y="254"/>
                </a:cxn>
                <a:cxn ang="0">
                  <a:pos x="78" y="355"/>
                </a:cxn>
                <a:cxn ang="0">
                  <a:pos x="62" y="561"/>
                </a:cxn>
                <a:cxn ang="0">
                  <a:pos x="26" y="939"/>
                </a:cxn>
                <a:cxn ang="0">
                  <a:pos x="16" y="1050"/>
                </a:cxn>
                <a:cxn ang="0">
                  <a:pos x="10" y="1129"/>
                </a:cxn>
                <a:cxn ang="0">
                  <a:pos x="9" y="1140"/>
                </a:cxn>
                <a:cxn ang="0">
                  <a:pos x="2" y="1264"/>
                </a:cxn>
                <a:cxn ang="0">
                  <a:pos x="7" y="1268"/>
                </a:cxn>
                <a:cxn ang="0">
                  <a:pos x="10" y="1263"/>
                </a:cxn>
                <a:cxn ang="0">
                  <a:pos x="16" y="1141"/>
                </a:cxn>
                <a:cxn ang="0">
                  <a:pos x="18" y="1130"/>
                </a:cxn>
                <a:cxn ang="0">
                  <a:pos x="23" y="1050"/>
                </a:cxn>
                <a:cxn ang="0">
                  <a:pos x="33" y="940"/>
                </a:cxn>
                <a:cxn ang="0">
                  <a:pos x="69" y="561"/>
                </a:cxn>
                <a:cxn ang="0">
                  <a:pos x="86" y="356"/>
                </a:cxn>
                <a:cxn ang="0">
                  <a:pos x="94" y="255"/>
                </a:cxn>
                <a:cxn ang="0">
                  <a:pos x="102" y="167"/>
                </a:cxn>
                <a:cxn ang="0">
                  <a:pos x="105" y="115"/>
                </a:cxn>
                <a:cxn ang="0">
                  <a:pos x="117" y="5"/>
                </a:cxn>
                <a:cxn ang="0">
                  <a:pos x="115" y="0"/>
                </a:cxn>
                <a:cxn ang="0">
                  <a:pos x="110" y="3"/>
                </a:cxn>
              </a:cxnLst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7" name="Freeform 41"/>
            <p:cNvSpPr/>
            <p:nvPr/>
          </p:nvSpPr>
          <p:spPr>
            <a:xfrm>
              <a:off x="1506" y="1053"/>
              <a:ext cx="68" cy="10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6" y="262"/>
                </a:cxn>
                <a:cxn ang="0">
                  <a:pos x="32" y="520"/>
                </a:cxn>
                <a:cxn ang="0">
                  <a:pos x="51" y="944"/>
                </a:cxn>
                <a:cxn ang="0">
                  <a:pos x="52" y="972"/>
                </a:cxn>
                <a:cxn ang="0">
                  <a:pos x="60" y="1035"/>
                </a:cxn>
                <a:cxn ang="0">
                  <a:pos x="65" y="1037"/>
                </a:cxn>
                <a:cxn ang="0">
                  <a:pos x="68" y="1032"/>
                </a:cxn>
                <a:cxn ang="0">
                  <a:pos x="60" y="971"/>
                </a:cxn>
                <a:cxn ang="0">
                  <a:pos x="58" y="943"/>
                </a:cxn>
                <a:cxn ang="0">
                  <a:pos x="40" y="520"/>
                </a:cxn>
                <a:cxn ang="0">
                  <a:pos x="23" y="261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0" y="3"/>
                </a:cxn>
              </a:cxnLst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8" name="Freeform 42"/>
            <p:cNvSpPr/>
            <p:nvPr/>
          </p:nvSpPr>
          <p:spPr>
            <a:xfrm>
              <a:off x="912" y="1431"/>
              <a:ext cx="795" cy="452"/>
            </a:xfrm>
            <a:custGeom>
              <a:avLst/>
              <a:gdLst/>
              <a:ahLst/>
              <a:cxnLst>
                <a:cxn ang="0">
                  <a:pos x="12" y="299"/>
                </a:cxn>
                <a:cxn ang="0">
                  <a:pos x="2" y="449"/>
                </a:cxn>
                <a:cxn ang="0">
                  <a:pos x="99" y="447"/>
                </a:cxn>
                <a:cxn ang="0">
                  <a:pos x="240" y="439"/>
                </a:cxn>
                <a:cxn ang="0">
                  <a:pos x="498" y="443"/>
                </a:cxn>
                <a:cxn ang="0">
                  <a:pos x="677" y="444"/>
                </a:cxn>
                <a:cxn ang="0">
                  <a:pos x="795" y="449"/>
                </a:cxn>
                <a:cxn ang="0">
                  <a:pos x="773" y="228"/>
                </a:cxn>
                <a:cxn ang="0">
                  <a:pos x="768" y="104"/>
                </a:cxn>
                <a:cxn ang="0">
                  <a:pos x="762" y="9"/>
                </a:cxn>
                <a:cxn ang="0">
                  <a:pos x="677" y="10"/>
                </a:cxn>
                <a:cxn ang="0">
                  <a:pos x="472" y="18"/>
                </a:cxn>
                <a:cxn ang="0">
                  <a:pos x="134" y="22"/>
                </a:cxn>
                <a:cxn ang="0">
                  <a:pos x="48" y="17"/>
                </a:cxn>
                <a:cxn ang="0">
                  <a:pos x="14" y="81"/>
                </a:cxn>
                <a:cxn ang="0">
                  <a:pos x="12" y="299"/>
                </a:cxn>
              </a:cxnLst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69" name="Freeform 43"/>
            <p:cNvSpPr>
              <a:spLocks noEditPoints="1"/>
            </p:cNvSpPr>
            <p:nvPr/>
          </p:nvSpPr>
          <p:spPr>
            <a:xfrm>
              <a:off x="909" y="1430"/>
              <a:ext cx="802" cy="456"/>
            </a:xfrm>
            <a:custGeom>
              <a:avLst/>
              <a:gdLst/>
              <a:ahLst/>
              <a:cxnLst>
                <a:cxn ang="0">
                  <a:pos x="680" y="7"/>
                </a:cxn>
                <a:cxn ang="0">
                  <a:pos x="475" y="15"/>
                </a:cxn>
                <a:cxn ang="0">
                  <a:pos x="137" y="20"/>
                </a:cxn>
                <a:cxn ang="0">
                  <a:pos x="51" y="15"/>
                </a:cxn>
                <a:cxn ang="0">
                  <a:pos x="12" y="82"/>
                </a:cxn>
                <a:cxn ang="0">
                  <a:pos x="12" y="187"/>
                </a:cxn>
                <a:cxn ang="0">
                  <a:pos x="11" y="300"/>
                </a:cxn>
                <a:cxn ang="0">
                  <a:pos x="1" y="450"/>
                </a:cxn>
                <a:cxn ang="0">
                  <a:pos x="64" y="453"/>
                </a:cxn>
                <a:cxn ang="0">
                  <a:pos x="228" y="445"/>
                </a:cxn>
                <a:cxn ang="0">
                  <a:pos x="380" y="445"/>
                </a:cxn>
                <a:cxn ang="0">
                  <a:pos x="611" y="448"/>
                </a:cxn>
                <a:cxn ang="0">
                  <a:pos x="710" y="448"/>
                </a:cxn>
                <a:cxn ang="0">
                  <a:pos x="800" y="453"/>
                </a:cxn>
                <a:cxn ang="0">
                  <a:pos x="782" y="268"/>
                </a:cxn>
                <a:cxn ang="0">
                  <a:pos x="775" y="105"/>
                </a:cxn>
                <a:cxn ang="0">
                  <a:pos x="768" y="6"/>
                </a:cxn>
                <a:cxn ang="0">
                  <a:pos x="409" y="25"/>
                </a:cxn>
                <a:cxn ang="0">
                  <a:pos x="551" y="19"/>
                </a:cxn>
                <a:cxn ang="0">
                  <a:pos x="703" y="13"/>
                </a:cxn>
                <a:cxn ang="0">
                  <a:pos x="773" y="43"/>
                </a:cxn>
                <a:cxn ang="0">
                  <a:pos x="768" y="102"/>
                </a:cxn>
                <a:cxn ang="0">
                  <a:pos x="773" y="229"/>
                </a:cxn>
                <a:cxn ang="0">
                  <a:pos x="793" y="445"/>
                </a:cxn>
                <a:cxn ang="0">
                  <a:pos x="680" y="442"/>
                </a:cxn>
                <a:cxn ang="0">
                  <a:pos x="501" y="440"/>
                </a:cxn>
                <a:cxn ang="0">
                  <a:pos x="243" y="437"/>
                </a:cxn>
                <a:cxn ang="0">
                  <a:pos x="102" y="445"/>
                </a:cxn>
                <a:cxn ang="0">
                  <a:pos x="8" y="447"/>
                </a:cxn>
                <a:cxn ang="0">
                  <a:pos x="15" y="340"/>
                </a:cxn>
                <a:cxn ang="0">
                  <a:pos x="20" y="239"/>
                </a:cxn>
                <a:cxn ang="0">
                  <a:pos x="19" y="133"/>
                </a:cxn>
                <a:cxn ang="0">
                  <a:pos x="21" y="69"/>
                </a:cxn>
                <a:cxn ang="0">
                  <a:pos x="106" y="25"/>
                </a:cxn>
                <a:cxn ang="0">
                  <a:pos x="409" y="25"/>
                </a:cxn>
                <a:cxn ang="0">
                  <a:pos x="18" y="301"/>
                </a:cxn>
              </a:cxnLst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0" name="Freeform 44"/>
            <p:cNvSpPr/>
            <p:nvPr/>
          </p:nvSpPr>
          <p:spPr>
            <a:xfrm>
              <a:off x="1021" y="833"/>
              <a:ext cx="165" cy="627"/>
            </a:xfrm>
            <a:custGeom>
              <a:avLst/>
              <a:gdLst/>
              <a:ahLst/>
              <a:cxnLst>
                <a:cxn ang="0">
                  <a:pos x="157" y="1"/>
                </a:cxn>
                <a:cxn ang="0">
                  <a:pos x="143" y="58"/>
                </a:cxn>
                <a:cxn ang="0">
                  <a:pos x="139" y="83"/>
                </a:cxn>
                <a:cxn ang="0">
                  <a:pos x="100" y="240"/>
                </a:cxn>
                <a:cxn ang="0">
                  <a:pos x="95" y="264"/>
                </a:cxn>
                <a:cxn ang="0">
                  <a:pos x="44" y="455"/>
                </a:cxn>
                <a:cxn ang="0">
                  <a:pos x="30" y="512"/>
                </a:cxn>
                <a:cxn ang="0">
                  <a:pos x="0" y="619"/>
                </a:cxn>
                <a:cxn ang="0">
                  <a:pos x="0" y="621"/>
                </a:cxn>
                <a:cxn ang="0">
                  <a:pos x="3" y="626"/>
                </a:cxn>
                <a:cxn ang="0">
                  <a:pos x="8" y="624"/>
                </a:cxn>
                <a:cxn ang="0">
                  <a:pos x="9" y="623"/>
                </a:cxn>
                <a:cxn ang="0">
                  <a:pos x="8" y="623"/>
                </a:cxn>
                <a:cxn ang="0">
                  <a:pos x="5" y="621"/>
                </a:cxn>
                <a:cxn ang="0">
                  <a:pos x="5" y="620"/>
                </a:cxn>
                <a:cxn ang="0">
                  <a:pos x="5" y="619"/>
                </a:cxn>
                <a:cxn ang="0">
                  <a:pos x="7" y="620"/>
                </a:cxn>
                <a:cxn ang="0">
                  <a:pos x="7" y="620"/>
                </a:cxn>
                <a:cxn ang="0">
                  <a:pos x="7" y="621"/>
                </a:cxn>
                <a:cxn ang="0">
                  <a:pos x="37" y="514"/>
                </a:cxn>
                <a:cxn ang="0">
                  <a:pos x="51" y="456"/>
                </a:cxn>
                <a:cxn ang="0">
                  <a:pos x="102" y="266"/>
                </a:cxn>
                <a:cxn ang="0">
                  <a:pos x="108" y="242"/>
                </a:cxn>
                <a:cxn ang="0">
                  <a:pos x="146" y="84"/>
                </a:cxn>
                <a:cxn ang="0">
                  <a:pos x="150" y="60"/>
                </a:cxn>
                <a:cxn ang="0">
                  <a:pos x="163" y="5"/>
                </a:cxn>
                <a:cxn ang="0">
                  <a:pos x="162" y="0"/>
                </a:cxn>
                <a:cxn ang="0">
                  <a:pos x="157" y="1"/>
                </a:cxn>
              </a:cxnLst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1" name="Freeform 45"/>
            <p:cNvSpPr/>
            <p:nvPr/>
          </p:nvSpPr>
          <p:spPr>
            <a:xfrm>
              <a:off x="1512" y="1053"/>
              <a:ext cx="117" cy="39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63" y="261"/>
                </a:cxn>
                <a:cxn ang="0">
                  <a:pos x="77" y="298"/>
                </a:cxn>
                <a:cxn ang="0">
                  <a:pos x="106" y="388"/>
                </a:cxn>
                <a:cxn ang="0">
                  <a:pos x="107" y="393"/>
                </a:cxn>
                <a:cxn ang="0">
                  <a:pos x="112" y="391"/>
                </a:cxn>
                <a:cxn ang="0">
                  <a:pos x="83" y="295"/>
                </a:cxn>
                <a:cxn ang="0">
                  <a:pos x="70" y="259"/>
                </a:cxn>
                <a:cxn ang="0">
                  <a:pos x="7" y="3"/>
                </a:cxn>
                <a:cxn ang="0">
                  <a:pos x="2" y="0"/>
                </a:cxn>
              </a:cxnLst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2" name="Freeform 46"/>
            <p:cNvSpPr/>
            <p:nvPr/>
          </p:nvSpPr>
          <p:spPr>
            <a:xfrm>
              <a:off x="1310" y="1101"/>
              <a:ext cx="126" cy="132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19" y="21"/>
                </a:cxn>
                <a:cxn ang="0">
                  <a:pos x="19" y="84"/>
                </a:cxn>
                <a:cxn ang="0">
                  <a:pos x="25" y="125"/>
                </a:cxn>
                <a:cxn ang="0">
                  <a:pos x="70" y="119"/>
                </a:cxn>
                <a:cxn ang="0">
                  <a:pos x="123" y="69"/>
                </a:cxn>
                <a:cxn ang="0">
                  <a:pos x="98" y="7"/>
                </a:cxn>
              </a:cxnLst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3" name="Freeform 47"/>
            <p:cNvSpPr/>
            <p:nvPr/>
          </p:nvSpPr>
          <p:spPr>
            <a:xfrm>
              <a:off x="1045" y="1590"/>
              <a:ext cx="99" cy="127"/>
            </a:xfrm>
            <a:custGeom>
              <a:avLst/>
              <a:gdLst/>
              <a:ahLst/>
              <a:cxnLst>
                <a:cxn ang="0">
                  <a:pos x="94" y="75"/>
                </a:cxn>
                <a:cxn ang="0">
                  <a:pos x="74" y="113"/>
                </a:cxn>
                <a:cxn ang="0">
                  <a:pos x="38" y="127"/>
                </a:cxn>
                <a:cxn ang="0">
                  <a:pos x="9" y="116"/>
                </a:cxn>
                <a:cxn ang="0">
                  <a:pos x="0" y="84"/>
                </a:cxn>
                <a:cxn ang="0">
                  <a:pos x="9" y="43"/>
                </a:cxn>
                <a:cxn ang="0">
                  <a:pos x="33" y="9"/>
                </a:cxn>
                <a:cxn ang="0">
                  <a:pos x="55" y="0"/>
                </a:cxn>
                <a:cxn ang="0">
                  <a:pos x="73" y="5"/>
                </a:cxn>
                <a:cxn ang="0">
                  <a:pos x="87" y="17"/>
                </a:cxn>
                <a:cxn ang="0">
                  <a:pos x="85" y="22"/>
                </a:cxn>
                <a:cxn ang="0">
                  <a:pos x="79" y="25"/>
                </a:cxn>
                <a:cxn ang="0">
                  <a:pos x="75" y="23"/>
                </a:cxn>
                <a:cxn ang="0">
                  <a:pos x="55" y="16"/>
                </a:cxn>
                <a:cxn ang="0">
                  <a:pos x="43" y="22"/>
                </a:cxn>
                <a:cxn ang="0">
                  <a:pos x="33" y="33"/>
                </a:cxn>
                <a:cxn ang="0">
                  <a:pos x="15" y="84"/>
                </a:cxn>
                <a:cxn ang="0">
                  <a:pos x="20" y="104"/>
                </a:cxn>
                <a:cxn ang="0">
                  <a:pos x="38" y="111"/>
                </a:cxn>
                <a:cxn ang="0">
                  <a:pos x="62" y="102"/>
                </a:cxn>
                <a:cxn ang="0">
                  <a:pos x="77" y="76"/>
                </a:cxn>
                <a:cxn ang="0">
                  <a:pos x="40" y="84"/>
                </a:cxn>
                <a:cxn ang="0">
                  <a:pos x="37" y="85"/>
                </a:cxn>
                <a:cxn ang="0">
                  <a:pos x="31" y="82"/>
                </a:cxn>
                <a:cxn ang="0">
                  <a:pos x="29" y="76"/>
                </a:cxn>
                <a:cxn ang="0">
                  <a:pos x="33" y="70"/>
                </a:cxn>
                <a:cxn ang="0">
                  <a:pos x="91" y="60"/>
                </a:cxn>
                <a:cxn ang="0">
                  <a:pos x="96" y="62"/>
                </a:cxn>
                <a:cxn ang="0">
                  <a:pos x="99" y="68"/>
                </a:cxn>
                <a:cxn ang="0">
                  <a:pos x="94" y="75"/>
                </a:cxn>
              </a:cxnLst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4" name="Freeform 48"/>
            <p:cNvSpPr>
              <a:spLocks noEditPoints="1"/>
            </p:cNvSpPr>
            <p:nvPr/>
          </p:nvSpPr>
          <p:spPr>
            <a:xfrm>
              <a:off x="1161" y="1596"/>
              <a:ext cx="21" cy="117"/>
            </a:xfrm>
            <a:custGeom>
              <a:avLst/>
              <a:gdLst/>
              <a:ahLst/>
              <a:cxnLst>
                <a:cxn ang="0">
                  <a:pos x="15" y="81"/>
                </a:cxn>
                <a:cxn ang="0">
                  <a:pos x="15" y="94"/>
                </a:cxn>
                <a:cxn ang="0">
                  <a:pos x="15" y="109"/>
                </a:cxn>
                <a:cxn ang="0">
                  <a:pos x="13" y="114"/>
                </a:cxn>
                <a:cxn ang="0">
                  <a:pos x="7" y="117"/>
                </a:cxn>
                <a:cxn ang="0">
                  <a:pos x="2" y="114"/>
                </a:cxn>
                <a:cxn ang="0">
                  <a:pos x="0" y="109"/>
                </a:cxn>
                <a:cxn ang="0">
                  <a:pos x="0" y="94"/>
                </a:cxn>
                <a:cxn ang="0">
                  <a:pos x="0" y="81"/>
                </a:cxn>
                <a:cxn ang="0">
                  <a:pos x="0" y="63"/>
                </a:cxn>
                <a:cxn ang="0">
                  <a:pos x="1" y="44"/>
                </a:cxn>
                <a:cxn ang="0">
                  <a:pos x="3" y="38"/>
                </a:cxn>
                <a:cxn ang="0">
                  <a:pos x="8" y="36"/>
                </a:cxn>
                <a:cxn ang="0">
                  <a:pos x="14" y="38"/>
                </a:cxn>
                <a:cxn ang="0">
                  <a:pos x="16" y="44"/>
                </a:cxn>
                <a:cxn ang="0">
                  <a:pos x="15" y="63"/>
                </a:cxn>
                <a:cxn ang="0">
                  <a:pos x="15" y="81"/>
                </a:cxn>
                <a:cxn ang="0">
                  <a:pos x="11" y="17"/>
                </a:cxn>
                <a:cxn ang="0">
                  <a:pos x="5" y="15"/>
                </a:cxn>
                <a:cxn ang="0">
                  <a:pos x="2" y="9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8" y="2"/>
                </a:cxn>
                <a:cxn ang="0">
                  <a:pos x="21" y="9"/>
                </a:cxn>
                <a:cxn ang="0">
                  <a:pos x="18" y="15"/>
                </a:cxn>
                <a:cxn ang="0">
                  <a:pos x="11" y="17"/>
                </a:cxn>
              </a:cxnLst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5" name="Freeform 49"/>
            <p:cNvSpPr/>
            <p:nvPr/>
          </p:nvSpPr>
          <p:spPr>
            <a:xfrm>
              <a:off x="1203" y="1630"/>
              <a:ext cx="60" cy="87"/>
            </a:xfrm>
            <a:custGeom>
              <a:avLst/>
              <a:gdLst/>
              <a:ahLst/>
              <a:cxnLst>
                <a:cxn ang="0">
                  <a:pos x="60" y="24"/>
                </a:cxn>
                <a:cxn ang="0">
                  <a:pos x="52" y="34"/>
                </a:cxn>
                <a:cxn ang="0">
                  <a:pos x="45" y="26"/>
                </a:cxn>
                <a:cxn ang="0">
                  <a:pos x="45" y="20"/>
                </a:cxn>
                <a:cxn ang="0">
                  <a:pos x="45" y="14"/>
                </a:cxn>
                <a:cxn ang="0">
                  <a:pos x="25" y="21"/>
                </a:cxn>
                <a:cxn ang="0">
                  <a:pos x="14" y="36"/>
                </a:cxn>
                <a:cxn ang="0">
                  <a:pos x="14" y="79"/>
                </a:cxn>
                <a:cxn ang="0">
                  <a:pos x="6" y="87"/>
                </a:cxn>
                <a:cxn ang="0">
                  <a:pos x="0" y="79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7" y="1"/>
                </a:cxn>
                <a:cxn ang="0">
                  <a:pos x="15" y="14"/>
                </a:cxn>
                <a:cxn ang="0">
                  <a:pos x="47" y="0"/>
                </a:cxn>
                <a:cxn ang="0">
                  <a:pos x="57" y="5"/>
                </a:cxn>
                <a:cxn ang="0">
                  <a:pos x="60" y="19"/>
                </a:cxn>
                <a:cxn ang="0">
                  <a:pos x="60" y="24"/>
                </a:cxn>
              </a:cxnLst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6" name="Freeform 50"/>
            <p:cNvSpPr>
              <a:spLocks noEditPoints="1"/>
            </p:cNvSpPr>
            <p:nvPr/>
          </p:nvSpPr>
          <p:spPr>
            <a:xfrm>
              <a:off x="1272" y="1631"/>
              <a:ext cx="74" cy="86"/>
            </a:xfrm>
            <a:custGeom>
              <a:avLst/>
              <a:gdLst/>
              <a:ahLst/>
              <a:cxnLst>
                <a:cxn ang="0">
                  <a:pos x="66" y="86"/>
                </a:cxn>
                <a:cxn ang="0">
                  <a:pos x="61" y="82"/>
                </a:cxn>
                <a:cxn ang="0">
                  <a:pos x="56" y="77"/>
                </a:cxn>
                <a:cxn ang="0">
                  <a:pos x="43" y="83"/>
                </a:cxn>
                <a:cxn ang="0">
                  <a:pos x="33" y="85"/>
                </a:cxn>
                <a:cxn ang="0">
                  <a:pos x="7" y="75"/>
                </a:cxn>
                <a:cxn ang="0">
                  <a:pos x="0" y="45"/>
                </a:cxn>
                <a:cxn ang="0">
                  <a:pos x="12" y="13"/>
                </a:cxn>
                <a:cxn ang="0">
                  <a:pos x="43" y="0"/>
                </a:cxn>
                <a:cxn ang="0">
                  <a:pos x="58" y="3"/>
                </a:cxn>
                <a:cxn ang="0">
                  <a:pos x="68" y="14"/>
                </a:cxn>
                <a:cxn ang="0">
                  <a:pos x="67" y="17"/>
                </a:cxn>
                <a:cxn ang="0">
                  <a:pos x="66" y="27"/>
                </a:cxn>
                <a:cxn ang="0">
                  <a:pos x="66" y="44"/>
                </a:cxn>
                <a:cxn ang="0">
                  <a:pos x="67" y="60"/>
                </a:cxn>
                <a:cxn ang="0">
                  <a:pos x="71" y="73"/>
                </a:cxn>
                <a:cxn ang="0">
                  <a:pos x="74" y="77"/>
                </a:cxn>
                <a:cxn ang="0">
                  <a:pos x="74" y="78"/>
                </a:cxn>
                <a:cxn ang="0">
                  <a:pos x="71" y="83"/>
                </a:cxn>
                <a:cxn ang="0">
                  <a:pos x="66" y="86"/>
                </a:cxn>
                <a:cxn ang="0">
                  <a:pos x="51" y="32"/>
                </a:cxn>
                <a:cxn ang="0">
                  <a:pos x="51" y="25"/>
                </a:cxn>
                <a:cxn ang="0">
                  <a:pos x="52" y="16"/>
                </a:cxn>
                <a:cxn ang="0">
                  <a:pos x="47" y="14"/>
                </a:cxn>
                <a:cxn ang="0">
                  <a:pos x="44" y="13"/>
                </a:cxn>
                <a:cxn ang="0">
                  <a:pos x="23" y="23"/>
                </a:cxn>
                <a:cxn ang="0">
                  <a:pos x="15" y="45"/>
                </a:cxn>
                <a:cxn ang="0">
                  <a:pos x="19" y="65"/>
                </a:cxn>
                <a:cxn ang="0">
                  <a:pos x="33" y="71"/>
                </a:cxn>
                <a:cxn ang="0">
                  <a:pos x="45" y="68"/>
                </a:cxn>
                <a:cxn ang="0">
                  <a:pos x="53" y="63"/>
                </a:cxn>
                <a:cxn ang="0">
                  <a:pos x="51" y="32"/>
                </a:cxn>
              </a:cxnLst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7" name="Freeform 51"/>
            <p:cNvSpPr/>
            <p:nvPr/>
          </p:nvSpPr>
          <p:spPr>
            <a:xfrm>
              <a:off x="1355" y="1588"/>
              <a:ext cx="68" cy="136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36" y="40"/>
                </a:cxn>
                <a:cxn ang="0">
                  <a:pos x="36" y="45"/>
                </a:cxn>
                <a:cxn ang="0">
                  <a:pos x="53" y="45"/>
                </a:cxn>
                <a:cxn ang="0">
                  <a:pos x="65" y="52"/>
                </a:cxn>
                <a:cxn ang="0">
                  <a:pos x="60" y="59"/>
                </a:cxn>
                <a:cxn ang="0">
                  <a:pos x="53" y="59"/>
                </a:cxn>
                <a:cxn ang="0">
                  <a:pos x="35" y="60"/>
                </a:cxn>
                <a:cxn ang="0">
                  <a:pos x="34" y="78"/>
                </a:cxn>
                <a:cxn ang="0">
                  <a:pos x="35" y="93"/>
                </a:cxn>
                <a:cxn ang="0">
                  <a:pos x="35" y="107"/>
                </a:cxn>
                <a:cxn ang="0">
                  <a:pos x="34" y="130"/>
                </a:cxn>
                <a:cxn ang="0">
                  <a:pos x="26" y="136"/>
                </a:cxn>
                <a:cxn ang="0">
                  <a:pos x="20" y="133"/>
                </a:cxn>
                <a:cxn ang="0">
                  <a:pos x="18" y="128"/>
                </a:cxn>
                <a:cxn ang="0">
                  <a:pos x="18" y="127"/>
                </a:cxn>
                <a:cxn ang="0">
                  <a:pos x="20" y="105"/>
                </a:cxn>
                <a:cxn ang="0">
                  <a:pos x="20" y="84"/>
                </a:cxn>
                <a:cxn ang="0">
                  <a:pos x="20" y="62"/>
                </a:cxn>
                <a:cxn ang="0">
                  <a:pos x="7" y="62"/>
                </a:cxn>
                <a:cxn ang="0">
                  <a:pos x="0" y="55"/>
                </a:cxn>
                <a:cxn ang="0">
                  <a:pos x="13" y="47"/>
                </a:cxn>
                <a:cxn ang="0">
                  <a:pos x="21" y="47"/>
                </a:cxn>
                <a:cxn ang="0">
                  <a:pos x="22" y="35"/>
                </a:cxn>
                <a:cxn ang="0">
                  <a:pos x="31" y="10"/>
                </a:cxn>
                <a:cxn ang="0">
                  <a:pos x="56" y="0"/>
                </a:cxn>
                <a:cxn ang="0">
                  <a:pos x="68" y="7"/>
                </a:cxn>
                <a:cxn ang="0">
                  <a:pos x="57" y="15"/>
                </a:cxn>
              </a:cxnLst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8" name="Freeform 52"/>
            <p:cNvSpPr/>
            <p:nvPr/>
          </p:nvSpPr>
          <p:spPr>
            <a:xfrm>
              <a:off x="1436" y="1588"/>
              <a:ext cx="67" cy="136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36" y="40"/>
                </a:cxn>
                <a:cxn ang="0">
                  <a:pos x="36" y="45"/>
                </a:cxn>
                <a:cxn ang="0">
                  <a:pos x="52" y="45"/>
                </a:cxn>
                <a:cxn ang="0">
                  <a:pos x="65" y="52"/>
                </a:cxn>
                <a:cxn ang="0">
                  <a:pos x="59" y="59"/>
                </a:cxn>
                <a:cxn ang="0">
                  <a:pos x="53" y="59"/>
                </a:cxn>
                <a:cxn ang="0">
                  <a:pos x="35" y="60"/>
                </a:cxn>
                <a:cxn ang="0">
                  <a:pos x="34" y="78"/>
                </a:cxn>
                <a:cxn ang="0">
                  <a:pos x="34" y="93"/>
                </a:cxn>
                <a:cxn ang="0">
                  <a:pos x="35" y="107"/>
                </a:cxn>
                <a:cxn ang="0">
                  <a:pos x="33" y="130"/>
                </a:cxn>
                <a:cxn ang="0">
                  <a:pos x="25" y="136"/>
                </a:cxn>
                <a:cxn ang="0">
                  <a:pos x="20" y="133"/>
                </a:cxn>
                <a:cxn ang="0">
                  <a:pos x="18" y="128"/>
                </a:cxn>
                <a:cxn ang="0">
                  <a:pos x="18" y="127"/>
                </a:cxn>
                <a:cxn ang="0">
                  <a:pos x="20" y="105"/>
                </a:cxn>
                <a:cxn ang="0">
                  <a:pos x="20" y="84"/>
                </a:cxn>
                <a:cxn ang="0">
                  <a:pos x="20" y="62"/>
                </a:cxn>
                <a:cxn ang="0">
                  <a:pos x="7" y="62"/>
                </a:cxn>
                <a:cxn ang="0">
                  <a:pos x="0" y="55"/>
                </a:cxn>
                <a:cxn ang="0">
                  <a:pos x="13" y="47"/>
                </a:cxn>
                <a:cxn ang="0">
                  <a:pos x="20" y="47"/>
                </a:cxn>
                <a:cxn ang="0">
                  <a:pos x="22" y="35"/>
                </a:cxn>
                <a:cxn ang="0">
                  <a:pos x="30" y="10"/>
                </a:cxn>
                <a:cxn ang="0">
                  <a:pos x="56" y="0"/>
                </a:cxn>
                <a:cxn ang="0">
                  <a:pos x="67" y="7"/>
                </a:cxn>
                <a:cxn ang="0">
                  <a:pos x="56" y="15"/>
                </a:cxn>
              </a:cxnLst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3779" name="Freeform 53"/>
            <p:cNvSpPr>
              <a:spLocks noEditPoints="1"/>
            </p:cNvSpPr>
            <p:nvPr/>
          </p:nvSpPr>
          <p:spPr>
            <a:xfrm>
              <a:off x="1518" y="1631"/>
              <a:ext cx="78" cy="84"/>
            </a:xfrm>
            <a:custGeom>
              <a:avLst/>
              <a:gdLst/>
              <a:ahLst/>
              <a:cxnLst>
                <a:cxn ang="0">
                  <a:pos x="40" y="84"/>
                </a:cxn>
                <a:cxn ang="0">
                  <a:pos x="12" y="75"/>
                </a:cxn>
                <a:cxn ang="0">
                  <a:pos x="0" y="48"/>
                </a:cxn>
                <a:cxn ang="0">
                  <a:pos x="10" y="14"/>
                </a:cxn>
                <a:cxn ang="0">
                  <a:pos x="39" y="0"/>
                </a:cxn>
                <a:cxn ang="0">
                  <a:pos x="59" y="4"/>
                </a:cxn>
                <a:cxn ang="0">
                  <a:pos x="70" y="20"/>
                </a:cxn>
                <a:cxn ang="0">
                  <a:pos x="61" y="34"/>
                </a:cxn>
                <a:cxn ang="0">
                  <a:pos x="44" y="43"/>
                </a:cxn>
                <a:cxn ang="0">
                  <a:pos x="14" y="56"/>
                </a:cxn>
                <a:cxn ang="0">
                  <a:pos x="25" y="66"/>
                </a:cxn>
                <a:cxn ang="0">
                  <a:pos x="40" y="69"/>
                </a:cxn>
                <a:cxn ang="0">
                  <a:pos x="53" y="68"/>
                </a:cxn>
                <a:cxn ang="0">
                  <a:pos x="65" y="61"/>
                </a:cxn>
                <a:cxn ang="0">
                  <a:pos x="70" y="56"/>
                </a:cxn>
                <a:cxn ang="0">
                  <a:pos x="75" y="59"/>
                </a:cxn>
                <a:cxn ang="0">
                  <a:pos x="78" y="64"/>
                </a:cxn>
                <a:cxn ang="0">
                  <a:pos x="64" y="79"/>
                </a:cxn>
                <a:cxn ang="0">
                  <a:pos x="40" y="84"/>
                </a:cxn>
                <a:cxn ang="0">
                  <a:pos x="38" y="14"/>
                </a:cxn>
                <a:cxn ang="0">
                  <a:pos x="23" y="21"/>
                </a:cxn>
                <a:cxn ang="0">
                  <a:pos x="13" y="43"/>
                </a:cxn>
                <a:cxn ang="0">
                  <a:pos x="37" y="32"/>
                </a:cxn>
                <a:cxn ang="0">
                  <a:pos x="57" y="19"/>
                </a:cxn>
                <a:cxn ang="0">
                  <a:pos x="38" y="14"/>
                </a:cxn>
              </a:cxnLst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</p:grpSp>
      <p:grpSp>
        <p:nvGrpSpPr>
          <p:cNvPr id="73780" name="Group 4"/>
          <p:cNvGrpSpPr>
            <a:grpSpLocks noChangeAspect="1"/>
          </p:cNvGrpSpPr>
          <p:nvPr/>
        </p:nvGrpSpPr>
        <p:grpSpPr>
          <a:xfrm>
            <a:off x="6398419" y="3851672"/>
            <a:ext cx="1620441" cy="2149078"/>
            <a:chOff x="4398" y="1886"/>
            <a:chExt cx="1021" cy="1354"/>
          </a:xfrm>
        </p:grpSpPr>
        <p:grpSp>
          <p:nvGrpSpPr>
            <p:cNvPr id="73781" name="Group 205"/>
            <p:cNvGrpSpPr/>
            <p:nvPr/>
          </p:nvGrpSpPr>
          <p:grpSpPr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73782" name="Freeform 5"/>
              <p:cNvSpPr/>
              <p:nvPr/>
            </p:nvSpPr>
            <p:spPr>
              <a:xfrm>
                <a:off x="4474" y="1891"/>
                <a:ext cx="883" cy="379"/>
              </a:xfrm>
              <a:custGeom>
                <a:avLst/>
                <a:gdLst/>
                <a:ahLst/>
                <a:cxnLst>
                  <a:cxn ang="0">
                    <a:pos x="7" y="26"/>
                  </a:cxn>
                  <a:cxn ang="0">
                    <a:pos x="4" y="47"/>
                  </a:cxn>
                  <a:cxn ang="0">
                    <a:pos x="4" y="110"/>
                  </a:cxn>
                  <a:cxn ang="0">
                    <a:pos x="7" y="227"/>
                  </a:cxn>
                  <a:cxn ang="0">
                    <a:pos x="2" y="369"/>
                  </a:cxn>
                  <a:cxn ang="0">
                    <a:pos x="206" y="361"/>
                  </a:cxn>
                  <a:cxn ang="0">
                    <a:pos x="453" y="359"/>
                  </a:cxn>
                  <a:cxn ang="0">
                    <a:pos x="688" y="361"/>
                  </a:cxn>
                  <a:cxn ang="0">
                    <a:pos x="849" y="369"/>
                  </a:cxn>
                  <a:cxn ang="0">
                    <a:pos x="874" y="289"/>
                  </a:cxn>
                  <a:cxn ang="0">
                    <a:pos x="871" y="184"/>
                  </a:cxn>
                  <a:cxn ang="0">
                    <a:pos x="868" y="0"/>
                  </a:cxn>
                  <a:cxn ang="0">
                    <a:pos x="707" y="9"/>
                  </a:cxn>
                  <a:cxn ang="0">
                    <a:pos x="548" y="13"/>
                  </a:cxn>
                  <a:cxn ang="0">
                    <a:pos x="145" y="15"/>
                  </a:cxn>
                  <a:cxn ang="0">
                    <a:pos x="4" y="20"/>
                  </a:cxn>
                </a:cxnLst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3" name="Freeform 6"/>
              <p:cNvSpPr>
                <a:spLocks noEditPoints="1"/>
              </p:cNvSpPr>
              <p:nvPr/>
            </p:nvSpPr>
            <p:spPr>
              <a:xfrm>
                <a:off x="4471" y="1886"/>
                <a:ext cx="885" cy="385"/>
              </a:xfrm>
              <a:custGeom>
                <a:avLst/>
                <a:gdLst/>
                <a:ahLst/>
                <a:cxnLst>
                  <a:cxn ang="0">
                    <a:pos x="758" y="10"/>
                  </a:cxn>
                  <a:cxn ang="0">
                    <a:pos x="551" y="13"/>
                  </a:cxn>
                  <a:cxn ang="0">
                    <a:pos x="147" y="16"/>
                  </a:cxn>
                  <a:cxn ang="0">
                    <a:pos x="7" y="21"/>
                  </a:cxn>
                  <a:cxn ang="0">
                    <a:pos x="3" y="25"/>
                  </a:cxn>
                  <a:cxn ang="0">
                    <a:pos x="3" y="41"/>
                  </a:cxn>
                  <a:cxn ang="0">
                    <a:pos x="3" y="52"/>
                  </a:cxn>
                  <a:cxn ang="0">
                    <a:pos x="3" y="115"/>
                  </a:cxn>
                  <a:cxn ang="0">
                    <a:pos x="5" y="213"/>
                  </a:cxn>
                  <a:cxn ang="0">
                    <a:pos x="3" y="274"/>
                  </a:cxn>
                  <a:cxn ang="0">
                    <a:pos x="0" y="373"/>
                  </a:cxn>
                  <a:cxn ang="0">
                    <a:pos x="120" y="374"/>
                  </a:cxn>
                  <a:cxn ang="0">
                    <a:pos x="260" y="370"/>
                  </a:cxn>
                  <a:cxn ang="0">
                    <a:pos x="691" y="370"/>
                  </a:cxn>
                  <a:cxn ang="0">
                    <a:pos x="853" y="377"/>
                  </a:cxn>
                  <a:cxn ang="0">
                    <a:pos x="881" y="294"/>
                  </a:cxn>
                  <a:cxn ang="0">
                    <a:pos x="878" y="103"/>
                  </a:cxn>
                  <a:cxn ang="0">
                    <a:pos x="874" y="0"/>
                  </a:cxn>
                  <a:cxn ang="0">
                    <a:pos x="867" y="9"/>
                  </a:cxn>
                  <a:cxn ang="0">
                    <a:pos x="869" y="121"/>
                  </a:cxn>
                  <a:cxn ang="0">
                    <a:pos x="873" y="280"/>
                  </a:cxn>
                  <a:cxn ang="0">
                    <a:pos x="873" y="313"/>
                  </a:cxn>
                  <a:cxn ang="0">
                    <a:pos x="852" y="369"/>
                  </a:cxn>
                  <a:cxn ang="0">
                    <a:pos x="692" y="362"/>
                  </a:cxn>
                  <a:cxn ang="0">
                    <a:pos x="260" y="362"/>
                  </a:cxn>
                  <a:cxn ang="0">
                    <a:pos x="120" y="366"/>
                  </a:cxn>
                  <a:cxn ang="0">
                    <a:pos x="8" y="348"/>
                  </a:cxn>
                  <a:cxn ang="0">
                    <a:pos x="13" y="232"/>
                  </a:cxn>
                  <a:cxn ang="0">
                    <a:pos x="13" y="163"/>
                  </a:cxn>
                  <a:cxn ang="0">
                    <a:pos x="11" y="94"/>
                  </a:cxn>
                  <a:cxn ang="0">
                    <a:pos x="11" y="44"/>
                  </a:cxn>
                  <a:cxn ang="0">
                    <a:pos x="11" y="34"/>
                  </a:cxn>
                  <a:cxn ang="0">
                    <a:pos x="13" y="30"/>
                  </a:cxn>
                  <a:cxn ang="0">
                    <a:pos x="89" y="27"/>
                  </a:cxn>
                  <a:cxn ang="0">
                    <a:pos x="366" y="22"/>
                  </a:cxn>
                  <a:cxn ang="0">
                    <a:pos x="710" y="18"/>
                  </a:cxn>
                  <a:cxn ang="0">
                    <a:pos x="867" y="9"/>
                  </a:cxn>
                </a:cxnLst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4" name="Freeform 7"/>
              <p:cNvSpPr/>
              <p:nvPr/>
            </p:nvSpPr>
            <p:spPr>
              <a:xfrm>
                <a:off x="4670" y="2000"/>
                <a:ext cx="107" cy="137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103"/>
                  </a:cxn>
                  <a:cxn ang="0">
                    <a:pos x="8" y="101"/>
                  </a:cxn>
                  <a:cxn ang="0">
                    <a:pos x="17" y="106"/>
                  </a:cxn>
                  <a:cxn ang="0">
                    <a:pos x="25" y="114"/>
                  </a:cxn>
                  <a:cxn ang="0">
                    <a:pos x="47" y="120"/>
                  </a:cxn>
                  <a:cxn ang="0">
                    <a:pos x="73" y="114"/>
                  </a:cxn>
                  <a:cxn ang="0">
                    <a:pos x="88" y="92"/>
                  </a:cxn>
                  <a:cxn ang="0">
                    <a:pos x="75" y="75"/>
                  </a:cxn>
                  <a:cxn ang="0">
                    <a:pos x="49" y="69"/>
                  </a:cxn>
                  <a:cxn ang="0">
                    <a:pos x="24" y="62"/>
                  </a:cxn>
                  <a:cxn ang="0">
                    <a:pos x="12" y="42"/>
                  </a:cxn>
                  <a:cxn ang="0">
                    <a:pos x="30" y="13"/>
                  </a:cxn>
                  <a:cxn ang="0">
                    <a:pos x="66" y="0"/>
                  </a:cxn>
                  <a:cxn ang="0">
                    <a:pos x="85" y="3"/>
                  </a:cxn>
                  <a:cxn ang="0">
                    <a:pos x="100" y="13"/>
                  </a:cxn>
                  <a:cxn ang="0">
                    <a:pos x="92" y="21"/>
                  </a:cxn>
                  <a:cxn ang="0">
                    <a:pos x="79" y="19"/>
                  </a:cxn>
                  <a:cxn ang="0">
                    <a:pos x="65" y="17"/>
                  </a:cxn>
                  <a:cxn ang="0">
                    <a:pos x="41" y="24"/>
                  </a:cxn>
                  <a:cxn ang="0">
                    <a:pos x="31" y="40"/>
                  </a:cxn>
                  <a:cxn ang="0">
                    <a:pos x="44" y="51"/>
                  </a:cxn>
                  <a:cxn ang="0">
                    <a:pos x="64" y="53"/>
                  </a:cxn>
                  <a:cxn ang="0">
                    <a:pos x="96" y="66"/>
                  </a:cxn>
                  <a:cxn ang="0">
                    <a:pos x="107" y="92"/>
                  </a:cxn>
                  <a:cxn ang="0">
                    <a:pos x="87" y="126"/>
                  </a:cxn>
                  <a:cxn ang="0">
                    <a:pos x="47" y="137"/>
                  </a:cxn>
                  <a:cxn ang="0">
                    <a:pos x="17" y="130"/>
                  </a:cxn>
                  <a:cxn ang="0">
                    <a:pos x="0" y="109"/>
                  </a:cxn>
                </a:cxnLst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5" name="Freeform 8"/>
              <p:cNvSpPr/>
              <p:nvPr/>
            </p:nvSpPr>
            <p:spPr>
              <a:xfrm>
                <a:off x="4798" y="1989"/>
                <a:ext cx="84" cy="149"/>
              </a:xfrm>
              <a:custGeom>
                <a:avLst/>
                <a:gdLst/>
                <a:ahLst/>
                <a:cxnLst>
                  <a:cxn ang="0">
                    <a:pos x="75" y="149"/>
                  </a:cxn>
                  <a:cxn ang="0">
                    <a:pos x="66" y="141"/>
                  </a:cxn>
                  <a:cxn ang="0">
                    <a:pos x="62" y="121"/>
                  </a:cxn>
                  <a:cxn ang="0">
                    <a:pos x="61" y="99"/>
                  </a:cxn>
                  <a:cxn ang="0">
                    <a:pos x="61" y="92"/>
                  </a:cxn>
                  <a:cxn ang="0">
                    <a:pos x="61" y="85"/>
                  </a:cxn>
                  <a:cxn ang="0">
                    <a:pos x="53" y="68"/>
                  </a:cxn>
                  <a:cxn ang="0">
                    <a:pos x="32" y="78"/>
                  </a:cxn>
                  <a:cxn ang="0">
                    <a:pos x="20" y="99"/>
                  </a:cxn>
                  <a:cxn ang="0">
                    <a:pos x="17" y="140"/>
                  </a:cxn>
                  <a:cxn ang="0">
                    <a:pos x="9" y="144"/>
                  </a:cxn>
                  <a:cxn ang="0">
                    <a:pos x="3" y="142"/>
                  </a:cxn>
                  <a:cxn ang="0">
                    <a:pos x="0" y="136"/>
                  </a:cxn>
                  <a:cxn ang="0">
                    <a:pos x="0" y="132"/>
                  </a:cxn>
                  <a:cxn ang="0">
                    <a:pos x="2" y="119"/>
                  </a:cxn>
                  <a:cxn ang="0">
                    <a:pos x="2" y="106"/>
                  </a:cxn>
                  <a:cxn ang="0">
                    <a:pos x="2" y="40"/>
                  </a:cxn>
                  <a:cxn ang="0">
                    <a:pos x="3" y="25"/>
                  </a:cxn>
                  <a:cxn ang="0">
                    <a:pos x="2" y="17"/>
                  </a:cxn>
                  <a:cxn ang="0">
                    <a:pos x="1" y="8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19" y="7"/>
                  </a:cxn>
                  <a:cxn ang="0">
                    <a:pos x="20" y="23"/>
                  </a:cxn>
                  <a:cxn ang="0">
                    <a:pos x="20" y="43"/>
                  </a:cxn>
                  <a:cxn ang="0">
                    <a:pos x="19" y="62"/>
                  </a:cxn>
                  <a:cxn ang="0">
                    <a:pos x="19" y="70"/>
                  </a:cxn>
                  <a:cxn ang="0">
                    <a:pos x="35" y="55"/>
                  </a:cxn>
                  <a:cxn ang="0">
                    <a:pos x="53" y="50"/>
                  </a:cxn>
                  <a:cxn ang="0">
                    <a:pos x="74" y="60"/>
                  </a:cxn>
                  <a:cxn ang="0">
                    <a:pos x="78" y="83"/>
                  </a:cxn>
                  <a:cxn ang="0">
                    <a:pos x="79" y="100"/>
                  </a:cxn>
                  <a:cxn ang="0">
                    <a:pos x="80" y="118"/>
                  </a:cxn>
                  <a:cxn ang="0">
                    <a:pos x="84" y="137"/>
                  </a:cxn>
                  <a:cxn ang="0">
                    <a:pos x="84" y="140"/>
                  </a:cxn>
                  <a:cxn ang="0">
                    <a:pos x="81" y="146"/>
                  </a:cxn>
                  <a:cxn ang="0">
                    <a:pos x="75" y="149"/>
                  </a:cxn>
                </a:cxnLst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6" name="Freeform 9"/>
              <p:cNvSpPr>
                <a:spLocks noEditPoints="1"/>
              </p:cNvSpPr>
              <p:nvPr/>
            </p:nvSpPr>
            <p:spPr>
              <a:xfrm>
                <a:off x="4899" y="2039"/>
                <a:ext cx="90" cy="98"/>
              </a:xfrm>
              <a:custGeom>
                <a:avLst/>
                <a:gdLst/>
                <a:ahLst/>
                <a:cxnLst>
                  <a:cxn ang="0">
                    <a:pos x="46" y="98"/>
                  </a:cxn>
                  <a:cxn ang="0">
                    <a:pos x="13" y="88"/>
                  </a:cxn>
                  <a:cxn ang="0">
                    <a:pos x="0" y="56"/>
                  </a:cxn>
                  <a:cxn ang="0">
                    <a:pos x="11" y="17"/>
                  </a:cxn>
                  <a:cxn ang="0">
                    <a:pos x="44" y="0"/>
                  </a:cxn>
                  <a:cxn ang="0">
                    <a:pos x="68" y="4"/>
                  </a:cxn>
                  <a:cxn ang="0">
                    <a:pos x="81" y="23"/>
                  </a:cxn>
                  <a:cxn ang="0">
                    <a:pos x="70" y="40"/>
                  </a:cxn>
                  <a:cxn ang="0">
                    <a:pos x="51" y="50"/>
                  </a:cxn>
                  <a:cxn ang="0">
                    <a:pos x="17" y="66"/>
                  </a:cxn>
                  <a:cxn ang="0">
                    <a:pos x="29" y="77"/>
                  </a:cxn>
                  <a:cxn ang="0">
                    <a:pos x="46" y="81"/>
                  </a:cxn>
                  <a:cxn ang="0">
                    <a:pos x="61" y="79"/>
                  </a:cxn>
                  <a:cxn ang="0">
                    <a:pos x="75" y="71"/>
                  </a:cxn>
                  <a:cxn ang="0">
                    <a:pos x="81" y="66"/>
                  </a:cxn>
                  <a:cxn ang="0">
                    <a:pos x="87" y="69"/>
                  </a:cxn>
                  <a:cxn ang="0">
                    <a:pos x="90" y="74"/>
                  </a:cxn>
                  <a:cxn ang="0">
                    <a:pos x="73" y="91"/>
                  </a:cxn>
                  <a:cxn ang="0">
                    <a:pos x="46" y="98"/>
                  </a:cxn>
                  <a:cxn ang="0">
                    <a:pos x="44" y="16"/>
                  </a:cxn>
                  <a:cxn ang="0">
                    <a:pos x="26" y="24"/>
                  </a:cxn>
                  <a:cxn ang="0">
                    <a:pos x="15" y="49"/>
                  </a:cxn>
                  <a:cxn ang="0">
                    <a:pos x="43" y="36"/>
                  </a:cxn>
                  <a:cxn ang="0">
                    <a:pos x="66" y="23"/>
                  </a:cxn>
                  <a:cxn ang="0">
                    <a:pos x="44" y="16"/>
                  </a:cxn>
                </a:cxnLst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7" name="Freeform 10"/>
              <p:cNvSpPr>
                <a:spLocks noEditPoints="1"/>
              </p:cNvSpPr>
              <p:nvPr/>
            </p:nvSpPr>
            <p:spPr>
              <a:xfrm>
                <a:off x="5001" y="2039"/>
                <a:ext cx="89" cy="98"/>
              </a:xfrm>
              <a:custGeom>
                <a:avLst/>
                <a:gdLst/>
                <a:ahLst/>
                <a:cxnLst>
                  <a:cxn ang="0">
                    <a:pos x="46" y="98"/>
                  </a:cxn>
                  <a:cxn ang="0">
                    <a:pos x="13" y="88"/>
                  </a:cxn>
                  <a:cxn ang="0">
                    <a:pos x="0" y="56"/>
                  </a:cxn>
                  <a:cxn ang="0">
                    <a:pos x="11" y="17"/>
                  </a:cxn>
                  <a:cxn ang="0">
                    <a:pos x="43" y="0"/>
                  </a:cxn>
                  <a:cxn ang="0">
                    <a:pos x="67" y="4"/>
                  </a:cxn>
                  <a:cxn ang="0">
                    <a:pos x="79" y="23"/>
                  </a:cxn>
                  <a:cxn ang="0">
                    <a:pos x="69" y="40"/>
                  </a:cxn>
                  <a:cxn ang="0">
                    <a:pos x="50" y="50"/>
                  </a:cxn>
                  <a:cxn ang="0">
                    <a:pos x="16" y="66"/>
                  </a:cxn>
                  <a:cxn ang="0">
                    <a:pos x="28" y="77"/>
                  </a:cxn>
                  <a:cxn ang="0">
                    <a:pos x="46" y="81"/>
                  </a:cxn>
                  <a:cxn ang="0">
                    <a:pos x="60" y="79"/>
                  </a:cxn>
                  <a:cxn ang="0">
                    <a:pos x="74" y="71"/>
                  </a:cxn>
                  <a:cxn ang="0">
                    <a:pos x="80" y="66"/>
                  </a:cxn>
                  <a:cxn ang="0">
                    <a:pos x="86" y="69"/>
                  </a:cxn>
                  <a:cxn ang="0">
                    <a:pos x="89" y="74"/>
                  </a:cxn>
                  <a:cxn ang="0">
                    <a:pos x="72" y="91"/>
                  </a:cxn>
                  <a:cxn ang="0">
                    <a:pos x="46" y="98"/>
                  </a:cxn>
                  <a:cxn ang="0">
                    <a:pos x="43" y="16"/>
                  </a:cxn>
                  <a:cxn ang="0">
                    <a:pos x="25" y="24"/>
                  </a:cxn>
                  <a:cxn ang="0">
                    <a:pos x="14" y="49"/>
                  </a:cxn>
                  <a:cxn ang="0">
                    <a:pos x="42" y="36"/>
                  </a:cxn>
                  <a:cxn ang="0">
                    <a:pos x="65" y="23"/>
                  </a:cxn>
                  <a:cxn ang="0">
                    <a:pos x="43" y="16"/>
                  </a:cxn>
                </a:cxnLst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8" name="Freeform 11"/>
              <p:cNvSpPr>
                <a:spLocks noEditPoints="1"/>
              </p:cNvSpPr>
              <p:nvPr/>
            </p:nvSpPr>
            <p:spPr>
              <a:xfrm>
                <a:off x="5104" y="2034"/>
                <a:ext cx="80" cy="151"/>
              </a:xfrm>
              <a:custGeom>
                <a:avLst/>
                <a:gdLst/>
                <a:ahLst/>
                <a:cxnLst>
                  <a:cxn ang="0">
                    <a:pos x="40" y="102"/>
                  </a:cxn>
                  <a:cxn ang="0">
                    <a:pos x="19" y="98"/>
                  </a:cxn>
                  <a:cxn ang="0">
                    <a:pos x="19" y="142"/>
                  </a:cxn>
                  <a:cxn ang="0">
                    <a:pos x="17" y="148"/>
                  </a:cxn>
                  <a:cxn ang="0">
                    <a:pos x="11" y="151"/>
                  </a:cxn>
                  <a:cxn ang="0">
                    <a:pos x="4" y="148"/>
                  </a:cxn>
                  <a:cxn ang="0">
                    <a:pos x="2" y="142"/>
                  </a:cxn>
                  <a:cxn ang="0">
                    <a:pos x="2" y="106"/>
                  </a:cxn>
                  <a:cxn ang="0">
                    <a:pos x="2" y="70"/>
                  </a:cxn>
                  <a:cxn ang="0">
                    <a:pos x="0" y="34"/>
                  </a:cxn>
                  <a:cxn ang="0">
                    <a:pos x="0" y="16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7" y="16"/>
                  </a:cxn>
                  <a:cxn ang="0">
                    <a:pos x="32" y="8"/>
                  </a:cxn>
                  <a:cxn ang="0">
                    <a:pos x="45" y="5"/>
                  </a:cxn>
                  <a:cxn ang="0">
                    <a:pos x="73" y="22"/>
                  </a:cxn>
                  <a:cxn ang="0">
                    <a:pos x="80" y="56"/>
                  </a:cxn>
                  <a:cxn ang="0">
                    <a:pos x="69" y="88"/>
                  </a:cxn>
                  <a:cxn ang="0">
                    <a:pos x="40" y="102"/>
                  </a:cxn>
                  <a:cxn ang="0">
                    <a:pos x="45" y="23"/>
                  </a:cxn>
                  <a:cxn ang="0">
                    <a:pos x="31" y="27"/>
                  </a:cxn>
                  <a:cxn ang="0">
                    <a:pos x="18" y="37"/>
                  </a:cxn>
                  <a:cxn ang="0">
                    <a:pos x="20" y="79"/>
                  </a:cxn>
                  <a:cxn ang="0">
                    <a:pos x="40" y="84"/>
                  </a:cxn>
                  <a:cxn ang="0">
                    <a:pos x="57" y="75"/>
                  </a:cxn>
                  <a:cxn ang="0">
                    <a:pos x="62" y="56"/>
                  </a:cxn>
                  <a:cxn ang="0">
                    <a:pos x="57" y="31"/>
                  </a:cxn>
                  <a:cxn ang="0">
                    <a:pos x="45" y="23"/>
                  </a:cxn>
                </a:cxnLst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89" name="Freeform 12"/>
              <p:cNvSpPr/>
              <p:nvPr/>
            </p:nvSpPr>
            <p:spPr>
              <a:xfrm>
                <a:off x="4411" y="2273"/>
                <a:ext cx="1008" cy="967"/>
              </a:xfrm>
              <a:custGeom>
                <a:avLst/>
                <a:gdLst/>
                <a:ahLst/>
                <a:cxnLst>
                  <a:cxn ang="0">
                    <a:pos x="113" y="254"/>
                  </a:cxn>
                  <a:cxn ang="0">
                    <a:pos x="106" y="381"/>
                  </a:cxn>
                  <a:cxn ang="0">
                    <a:pos x="17" y="502"/>
                  </a:cxn>
                  <a:cxn ang="0">
                    <a:pos x="53" y="667"/>
                  </a:cxn>
                  <a:cxn ang="0">
                    <a:pos x="22" y="820"/>
                  </a:cxn>
                  <a:cxn ang="0">
                    <a:pos x="77" y="962"/>
                  </a:cxn>
                  <a:cxn ang="0">
                    <a:pos x="628" y="962"/>
                  </a:cxn>
                  <a:cxn ang="0">
                    <a:pos x="896" y="962"/>
                  </a:cxn>
                  <a:cxn ang="0">
                    <a:pos x="941" y="962"/>
                  </a:cxn>
                  <a:cxn ang="0">
                    <a:pos x="990" y="868"/>
                  </a:cxn>
                  <a:cxn ang="0">
                    <a:pos x="945" y="664"/>
                  </a:cxn>
                  <a:cxn ang="0">
                    <a:pos x="987" y="494"/>
                  </a:cxn>
                  <a:cxn ang="0">
                    <a:pos x="912" y="349"/>
                  </a:cxn>
                  <a:cxn ang="0">
                    <a:pos x="901" y="226"/>
                  </a:cxn>
                  <a:cxn ang="0">
                    <a:pos x="867" y="160"/>
                  </a:cxn>
                  <a:cxn ang="0">
                    <a:pos x="795" y="103"/>
                  </a:cxn>
                  <a:cxn ang="0">
                    <a:pos x="714" y="84"/>
                  </a:cxn>
                  <a:cxn ang="0">
                    <a:pos x="652" y="40"/>
                  </a:cxn>
                  <a:cxn ang="0">
                    <a:pos x="557" y="4"/>
                  </a:cxn>
                  <a:cxn ang="0">
                    <a:pos x="466" y="15"/>
                  </a:cxn>
                  <a:cxn ang="0">
                    <a:pos x="388" y="57"/>
                  </a:cxn>
                  <a:cxn ang="0">
                    <a:pos x="360" y="100"/>
                  </a:cxn>
                  <a:cxn ang="0">
                    <a:pos x="289" y="87"/>
                  </a:cxn>
                  <a:cxn ang="0">
                    <a:pos x="211" y="130"/>
                  </a:cxn>
                  <a:cxn ang="0">
                    <a:pos x="113" y="254"/>
                  </a:cxn>
                </a:cxnLst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0" name="Freeform 13"/>
              <p:cNvSpPr/>
              <p:nvPr/>
            </p:nvSpPr>
            <p:spPr>
              <a:xfrm>
                <a:off x="4429" y="2250"/>
                <a:ext cx="77" cy="53"/>
              </a:xfrm>
              <a:custGeom>
                <a:avLst/>
                <a:gdLst/>
                <a:ahLst/>
                <a:cxnLst>
                  <a:cxn ang="0">
                    <a:pos x="4" y="48"/>
                  </a:cxn>
                  <a:cxn ang="0">
                    <a:pos x="35" y="0"/>
                  </a:cxn>
                  <a:cxn ang="0">
                    <a:pos x="43" y="24"/>
                  </a:cxn>
                  <a:cxn ang="0">
                    <a:pos x="71" y="8"/>
                  </a:cxn>
                  <a:cxn ang="0">
                    <a:pos x="62" y="53"/>
                  </a:cxn>
                </a:cxnLst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1" name="Freeform 14"/>
              <p:cNvSpPr/>
              <p:nvPr/>
            </p:nvSpPr>
            <p:spPr>
              <a:xfrm>
                <a:off x="4424" y="2245"/>
                <a:ext cx="87" cy="63"/>
              </a:xfrm>
              <a:custGeom>
                <a:avLst/>
                <a:gdLst/>
                <a:ahLst/>
                <a:cxnLst>
                  <a:cxn ang="0">
                    <a:pos x="38" y="1"/>
                  </a:cxn>
                  <a:cxn ang="0">
                    <a:pos x="5" y="54"/>
                  </a:cxn>
                  <a:cxn ang="0">
                    <a:pos x="10" y="57"/>
                  </a:cxn>
                  <a:cxn ang="0">
                    <a:pos x="13" y="53"/>
                  </a:cxn>
                  <a:cxn ang="0">
                    <a:pos x="13" y="52"/>
                  </a:cxn>
                  <a:cxn ang="0">
                    <a:pos x="13" y="50"/>
                  </a:cxn>
                  <a:cxn ang="0">
                    <a:pos x="39" y="11"/>
                  </a:cxn>
                  <a:cxn ang="0">
                    <a:pos x="43" y="25"/>
                  </a:cxn>
                  <a:cxn ang="0">
                    <a:pos x="44" y="30"/>
                  </a:cxn>
                  <a:cxn ang="0">
                    <a:pos x="47" y="32"/>
                  </a:cxn>
                  <a:cxn ang="0">
                    <a:pos x="50" y="32"/>
                  </a:cxn>
                  <a:cxn ang="0">
                    <a:pos x="59" y="27"/>
                  </a:cxn>
                  <a:cxn ang="0">
                    <a:pos x="73" y="18"/>
                  </a:cxn>
                  <a:cxn ang="0">
                    <a:pos x="73" y="22"/>
                  </a:cxn>
                  <a:cxn ang="0">
                    <a:pos x="63" y="56"/>
                  </a:cxn>
                  <a:cxn ang="0">
                    <a:pos x="63" y="58"/>
                  </a:cxn>
                  <a:cxn ang="0">
                    <a:pos x="65" y="62"/>
                  </a:cxn>
                  <a:cxn ang="0">
                    <a:pos x="70" y="60"/>
                  </a:cxn>
                  <a:cxn ang="0">
                    <a:pos x="80" y="10"/>
                  </a:cxn>
                  <a:cxn ang="0">
                    <a:pos x="75" y="9"/>
                  </a:cxn>
                  <a:cxn ang="0">
                    <a:pos x="54" y="19"/>
                  </a:cxn>
                  <a:cxn ang="0">
                    <a:pos x="51" y="22"/>
                  </a:cxn>
                  <a:cxn ang="0">
                    <a:pos x="43" y="2"/>
                  </a:cxn>
                  <a:cxn ang="0">
                    <a:pos x="38" y="1"/>
                  </a:cxn>
                </a:cxnLst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2" name="Freeform 15"/>
              <p:cNvSpPr/>
              <p:nvPr/>
            </p:nvSpPr>
            <p:spPr>
              <a:xfrm>
                <a:off x="5310" y="2242"/>
                <a:ext cx="52" cy="58"/>
              </a:xfrm>
              <a:custGeom>
                <a:avLst/>
                <a:gdLst/>
                <a:ahLst/>
                <a:cxnLst>
                  <a:cxn ang="0">
                    <a:pos x="12" y="58"/>
                  </a:cxn>
                  <a:cxn ang="0">
                    <a:pos x="1" y="18"/>
                  </a:cxn>
                  <a:cxn ang="0">
                    <a:pos x="24" y="26"/>
                  </a:cxn>
                  <a:cxn ang="0">
                    <a:pos x="25" y="0"/>
                  </a:cxn>
                  <a:cxn ang="0">
                    <a:pos x="52" y="34"/>
                  </a:cxn>
                </a:cxnLst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3" name="Freeform 16"/>
              <p:cNvSpPr/>
              <p:nvPr/>
            </p:nvSpPr>
            <p:spPr>
              <a:xfrm>
                <a:off x="5307" y="2238"/>
                <a:ext cx="59" cy="67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4" y="4"/>
                  </a:cxn>
                  <a:cxn ang="0">
                    <a:pos x="24" y="16"/>
                  </a:cxn>
                  <a:cxn ang="0">
                    <a:pos x="23" y="25"/>
                  </a:cxn>
                  <a:cxn ang="0">
                    <a:pos x="23" y="25"/>
                  </a:cxn>
                  <a:cxn ang="0">
                    <a:pos x="7" y="19"/>
                  </a:cxn>
                  <a:cxn ang="0">
                    <a:pos x="3" y="18"/>
                  </a:cxn>
                  <a:cxn ang="0">
                    <a:pos x="0" y="22"/>
                  </a:cxn>
                  <a:cxn ang="0">
                    <a:pos x="7" y="53"/>
                  </a:cxn>
                  <a:cxn ang="0">
                    <a:pos x="11" y="63"/>
                  </a:cxn>
                  <a:cxn ang="0">
                    <a:pos x="16" y="66"/>
                  </a:cxn>
                  <a:cxn ang="0">
                    <a:pos x="19" y="62"/>
                  </a:cxn>
                  <a:cxn ang="0">
                    <a:pos x="19" y="61"/>
                  </a:cxn>
                  <a:cxn ang="0">
                    <a:pos x="14" y="49"/>
                  </a:cxn>
                  <a:cxn ang="0">
                    <a:pos x="9" y="29"/>
                  </a:cxn>
                  <a:cxn ang="0">
                    <a:pos x="21" y="33"/>
                  </a:cxn>
                  <a:cxn ang="0">
                    <a:pos x="26" y="34"/>
                  </a:cxn>
                  <a:cxn ang="0">
                    <a:pos x="29" y="33"/>
                  </a:cxn>
                  <a:cxn ang="0">
                    <a:pos x="31" y="29"/>
                  </a:cxn>
                  <a:cxn ang="0">
                    <a:pos x="32" y="11"/>
                  </a:cxn>
                  <a:cxn ang="0">
                    <a:pos x="44" y="29"/>
                  </a:cxn>
                  <a:cxn ang="0">
                    <a:pos x="50" y="40"/>
                  </a:cxn>
                  <a:cxn ang="0">
                    <a:pos x="56" y="42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29" y="0"/>
                  </a:cxn>
                  <a:cxn ang="0">
                    <a:pos x="25" y="1"/>
                  </a:cxn>
                </a:cxnLst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4" name="Freeform 17"/>
              <p:cNvSpPr/>
              <p:nvPr/>
            </p:nvSpPr>
            <p:spPr>
              <a:xfrm>
                <a:off x="4400" y="2283"/>
                <a:ext cx="125" cy="361"/>
              </a:xfrm>
              <a:custGeom>
                <a:avLst/>
                <a:gdLst/>
                <a:ahLst/>
                <a:cxnLst>
                  <a:cxn ang="0">
                    <a:pos x="125" y="230"/>
                  </a:cxn>
                  <a:cxn ang="0">
                    <a:pos x="79" y="103"/>
                  </a:cxn>
                  <a:cxn ang="0">
                    <a:pos x="89" y="42"/>
                  </a:cxn>
                  <a:cxn ang="0">
                    <a:pos x="74" y="8"/>
                  </a:cxn>
                  <a:cxn ang="0">
                    <a:pos x="28" y="18"/>
                  </a:cxn>
                  <a:cxn ang="0">
                    <a:pos x="13" y="80"/>
                  </a:cxn>
                  <a:cxn ang="0">
                    <a:pos x="16" y="225"/>
                  </a:cxn>
                  <a:cxn ang="0">
                    <a:pos x="115" y="361"/>
                  </a:cxn>
                </a:cxnLst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5" name="Freeform 18"/>
              <p:cNvSpPr/>
              <p:nvPr/>
            </p:nvSpPr>
            <p:spPr>
              <a:xfrm>
                <a:off x="4398" y="2278"/>
                <a:ext cx="131" cy="370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3" y="70"/>
                  </a:cxn>
                  <a:cxn ang="0">
                    <a:pos x="11" y="84"/>
                  </a:cxn>
                  <a:cxn ang="0">
                    <a:pos x="14" y="232"/>
                  </a:cxn>
                  <a:cxn ang="0">
                    <a:pos x="114" y="368"/>
                  </a:cxn>
                  <a:cxn ang="0">
                    <a:pos x="120" y="368"/>
                  </a:cxn>
                  <a:cxn ang="0">
                    <a:pos x="120" y="362"/>
                  </a:cxn>
                  <a:cxn ang="0">
                    <a:pos x="22" y="229"/>
                  </a:cxn>
                  <a:cxn ang="0">
                    <a:pos x="19" y="86"/>
                  </a:cxn>
                  <a:cxn ang="0">
                    <a:pos x="21" y="72"/>
                  </a:cxn>
                  <a:cxn ang="0">
                    <a:pos x="34" y="26"/>
                  </a:cxn>
                  <a:cxn ang="0">
                    <a:pos x="75" y="17"/>
                  </a:cxn>
                  <a:cxn ang="0">
                    <a:pos x="91" y="23"/>
                  </a:cxn>
                  <a:cxn ang="0">
                    <a:pos x="89" y="36"/>
                  </a:cxn>
                  <a:cxn ang="0">
                    <a:pos x="87" y="46"/>
                  </a:cxn>
                  <a:cxn ang="0">
                    <a:pos x="77" y="107"/>
                  </a:cxn>
                  <a:cxn ang="0">
                    <a:pos x="104" y="229"/>
                  </a:cxn>
                  <a:cxn ang="0">
                    <a:pos x="126" y="239"/>
                  </a:cxn>
                  <a:cxn ang="0">
                    <a:pos x="131" y="235"/>
                  </a:cxn>
                  <a:cxn ang="0">
                    <a:pos x="126" y="231"/>
                  </a:cxn>
                  <a:cxn ang="0">
                    <a:pos x="110" y="223"/>
                  </a:cxn>
                  <a:cxn ang="0">
                    <a:pos x="85" y="108"/>
                  </a:cxn>
                  <a:cxn ang="0">
                    <a:pos x="95" y="48"/>
                  </a:cxn>
                  <a:cxn ang="0">
                    <a:pos x="97" y="39"/>
                  </a:cxn>
                  <a:cxn ang="0">
                    <a:pos x="98" y="19"/>
                  </a:cxn>
                  <a:cxn ang="0">
                    <a:pos x="77" y="9"/>
                  </a:cxn>
                  <a:cxn ang="0">
                    <a:pos x="27" y="21"/>
                  </a:cxn>
                </a:cxnLst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6" name="Freeform 19"/>
              <p:cNvSpPr/>
              <p:nvPr/>
            </p:nvSpPr>
            <p:spPr>
              <a:xfrm>
                <a:off x="5319" y="2272"/>
                <a:ext cx="93" cy="345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29" y="117"/>
                  </a:cxn>
                  <a:cxn ang="0">
                    <a:pos x="6" y="20"/>
                  </a:cxn>
                  <a:cxn ang="0">
                    <a:pos x="44" y="4"/>
                  </a:cxn>
                  <a:cxn ang="0">
                    <a:pos x="71" y="51"/>
                  </a:cxn>
                  <a:cxn ang="0">
                    <a:pos x="90" y="165"/>
                  </a:cxn>
                  <a:cxn ang="0">
                    <a:pos x="5" y="345"/>
                  </a:cxn>
                </a:cxnLst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7" name="Freeform 20"/>
              <p:cNvSpPr/>
              <p:nvPr/>
            </p:nvSpPr>
            <p:spPr>
              <a:xfrm>
                <a:off x="5315" y="2269"/>
                <a:ext cx="102" cy="353"/>
              </a:xfrm>
              <a:custGeom>
                <a:avLst/>
                <a:gdLst/>
                <a:ahLst/>
                <a:cxnLst>
                  <a:cxn ang="0">
                    <a:pos x="20" y="13"/>
                  </a:cxn>
                  <a:cxn ang="0">
                    <a:pos x="8" y="19"/>
                  </a:cxn>
                  <a:cxn ang="0">
                    <a:pos x="5" y="24"/>
                  </a:cxn>
                  <a:cxn ang="0">
                    <a:pos x="15" y="59"/>
                  </a:cxn>
                  <a:cxn ang="0">
                    <a:pos x="29" y="121"/>
                  </a:cxn>
                  <a:cxn ang="0">
                    <a:pos x="3" y="230"/>
                  </a:cxn>
                  <a:cxn ang="0">
                    <a:pos x="0" y="235"/>
                  </a:cxn>
                  <a:cxn ang="0">
                    <a:pos x="5" y="238"/>
                  </a:cxn>
                  <a:cxn ang="0">
                    <a:pos x="38" y="149"/>
                  </a:cxn>
                  <a:cxn ang="0">
                    <a:pos x="37" y="120"/>
                  </a:cxn>
                  <a:cxn ang="0">
                    <a:pos x="23" y="57"/>
                  </a:cxn>
                  <a:cxn ang="0">
                    <a:pos x="14" y="25"/>
                  </a:cxn>
                  <a:cxn ang="0">
                    <a:pos x="25" y="19"/>
                  </a:cxn>
                  <a:cxn ang="0">
                    <a:pos x="47" y="12"/>
                  </a:cxn>
                  <a:cxn ang="0">
                    <a:pos x="70" y="54"/>
                  </a:cxn>
                  <a:cxn ang="0">
                    <a:pos x="71" y="56"/>
                  </a:cxn>
                  <a:cxn ang="0">
                    <a:pos x="89" y="168"/>
                  </a:cxn>
                  <a:cxn ang="0">
                    <a:pos x="8" y="344"/>
                  </a:cxn>
                  <a:cxn ang="0">
                    <a:pos x="5" y="349"/>
                  </a:cxn>
                  <a:cxn ang="0">
                    <a:pos x="11" y="352"/>
                  </a:cxn>
                  <a:cxn ang="0">
                    <a:pos x="98" y="167"/>
                  </a:cxn>
                  <a:cxn ang="0">
                    <a:pos x="79" y="53"/>
                  </a:cxn>
                  <a:cxn ang="0">
                    <a:pos x="79" y="52"/>
                  </a:cxn>
                  <a:cxn ang="0">
                    <a:pos x="49" y="4"/>
                  </a:cxn>
                  <a:cxn ang="0">
                    <a:pos x="20" y="13"/>
                  </a:cxn>
                </a:cxnLst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8" name="Freeform 21"/>
              <p:cNvSpPr/>
              <p:nvPr/>
            </p:nvSpPr>
            <p:spPr>
              <a:xfrm>
                <a:off x="4684" y="2480"/>
                <a:ext cx="499" cy="309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86" y="27"/>
                  </a:cxn>
                  <a:cxn ang="0">
                    <a:pos x="41" y="54"/>
                  </a:cxn>
                  <a:cxn ang="0">
                    <a:pos x="3" y="142"/>
                  </a:cxn>
                  <a:cxn ang="0">
                    <a:pos x="17" y="240"/>
                  </a:cxn>
                  <a:cxn ang="0">
                    <a:pos x="102" y="291"/>
                  </a:cxn>
                  <a:cxn ang="0">
                    <a:pos x="206" y="301"/>
                  </a:cxn>
                  <a:cxn ang="0">
                    <a:pos x="305" y="305"/>
                  </a:cxn>
                  <a:cxn ang="0">
                    <a:pos x="400" y="273"/>
                  </a:cxn>
                  <a:cxn ang="0">
                    <a:pos x="468" y="226"/>
                  </a:cxn>
                  <a:cxn ang="0">
                    <a:pos x="471" y="76"/>
                  </a:cxn>
                  <a:cxn ang="0">
                    <a:pos x="414" y="40"/>
                  </a:cxn>
                  <a:cxn ang="0">
                    <a:pos x="355" y="5"/>
                  </a:cxn>
                  <a:cxn ang="0">
                    <a:pos x="330" y="83"/>
                  </a:cxn>
                  <a:cxn ang="0">
                    <a:pos x="247" y="110"/>
                  </a:cxn>
                  <a:cxn ang="0">
                    <a:pos x="131" y="16"/>
                  </a:cxn>
                </a:cxnLst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799" name="Freeform 22"/>
              <p:cNvSpPr/>
              <p:nvPr/>
            </p:nvSpPr>
            <p:spPr>
              <a:xfrm>
                <a:off x="4800" y="2775"/>
                <a:ext cx="235" cy="3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6" y="15"/>
                  </a:cxn>
                  <a:cxn ang="0">
                    <a:pos x="64" y="22"/>
                  </a:cxn>
                  <a:cxn ang="0">
                    <a:pos x="90" y="21"/>
                  </a:cxn>
                  <a:cxn ang="0">
                    <a:pos x="122" y="27"/>
                  </a:cxn>
                  <a:cxn ang="0">
                    <a:pos x="176" y="23"/>
                  </a:cxn>
                  <a:cxn ang="0">
                    <a:pos x="228" y="4"/>
                  </a:cxn>
                  <a:cxn ang="0">
                    <a:pos x="235" y="0"/>
                  </a:cxn>
                  <a:cxn ang="0">
                    <a:pos x="172" y="4"/>
                  </a:cxn>
                  <a:cxn ang="0">
                    <a:pos x="106" y="11"/>
                  </a:cxn>
                  <a:cxn ang="0">
                    <a:pos x="58" y="6"/>
                  </a:cxn>
                  <a:cxn ang="0">
                    <a:pos x="33" y="4"/>
                  </a:cxn>
                  <a:cxn ang="0">
                    <a:pos x="6" y="2"/>
                  </a:cxn>
                </a:cxnLst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0" name="Freeform 23"/>
              <p:cNvSpPr/>
              <p:nvPr/>
            </p:nvSpPr>
            <p:spPr>
              <a:xfrm>
                <a:off x="4820" y="2785"/>
                <a:ext cx="139" cy="119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36" y="31"/>
                  </a:cxn>
                  <a:cxn ang="0">
                    <a:pos x="13" y="46"/>
                  </a:cxn>
                  <a:cxn ang="0">
                    <a:pos x="15" y="66"/>
                  </a:cxn>
                  <a:cxn ang="0">
                    <a:pos x="44" y="74"/>
                  </a:cxn>
                  <a:cxn ang="0">
                    <a:pos x="40" y="105"/>
                  </a:cxn>
                  <a:cxn ang="0">
                    <a:pos x="74" y="97"/>
                  </a:cxn>
                  <a:cxn ang="0">
                    <a:pos x="118" y="116"/>
                  </a:cxn>
                  <a:cxn ang="0">
                    <a:pos x="128" y="105"/>
                  </a:cxn>
                  <a:cxn ang="0">
                    <a:pos x="124" y="83"/>
                  </a:cxn>
                  <a:cxn ang="0">
                    <a:pos x="104" y="0"/>
                  </a:cxn>
                </a:cxnLst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1" name="Freeform 24"/>
              <p:cNvSpPr/>
              <p:nvPr/>
            </p:nvSpPr>
            <p:spPr>
              <a:xfrm>
                <a:off x="4584" y="2352"/>
                <a:ext cx="126" cy="165"/>
              </a:xfrm>
              <a:custGeom>
                <a:avLst/>
                <a:gdLst/>
                <a:ahLst/>
                <a:cxnLst>
                  <a:cxn ang="0">
                    <a:pos x="126" y="87"/>
                  </a:cxn>
                  <a:cxn ang="0">
                    <a:pos x="43" y="30"/>
                  </a:cxn>
                  <a:cxn ang="0">
                    <a:pos x="3" y="60"/>
                  </a:cxn>
                  <a:cxn ang="0">
                    <a:pos x="123" y="87"/>
                  </a:cxn>
                  <a:cxn ang="0">
                    <a:pos x="116" y="82"/>
                  </a:cxn>
                </a:cxnLst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2" name="Freeform 25"/>
              <p:cNvSpPr>
                <a:spLocks noEditPoints="1"/>
              </p:cNvSpPr>
              <p:nvPr/>
            </p:nvSpPr>
            <p:spPr>
              <a:xfrm>
                <a:off x="4581" y="2363"/>
                <a:ext cx="133" cy="12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" y="49"/>
                  </a:cxn>
                  <a:cxn ang="0">
                    <a:pos x="71" y="123"/>
                  </a:cxn>
                  <a:cxn ang="0">
                    <a:pos x="129" y="79"/>
                  </a:cxn>
                  <a:cxn ang="0">
                    <a:pos x="133" y="76"/>
                  </a:cxn>
                  <a:cxn ang="0">
                    <a:pos x="133" y="76"/>
                  </a:cxn>
                  <a:cxn ang="0">
                    <a:pos x="128" y="71"/>
                  </a:cxn>
                  <a:cxn ang="0">
                    <a:pos x="128" y="71"/>
                  </a:cxn>
                  <a:cxn ang="0">
                    <a:pos x="122" y="67"/>
                  </a:cxn>
                  <a:cxn ang="0">
                    <a:pos x="120" y="67"/>
                  </a:cxn>
                  <a:cxn ang="0">
                    <a:pos x="115" y="68"/>
                  </a:cxn>
                  <a:cxn ang="0">
                    <a:pos x="57" y="24"/>
                  </a:cxn>
                  <a:cxn ang="0">
                    <a:pos x="49" y="15"/>
                  </a:cxn>
                  <a:cxn ang="0">
                    <a:pos x="17" y="2"/>
                  </a:cxn>
                  <a:cxn ang="0">
                    <a:pos x="72" y="115"/>
                  </a:cxn>
                  <a:cxn ang="0">
                    <a:pos x="10" y="49"/>
                  </a:cxn>
                  <a:cxn ang="0">
                    <a:pos x="20" y="10"/>
                  </a:cxn>
                  <a:cxn ang="0">
                    <a:pos x="43" y="21"/>
                  </a:cxn>
                  <a:cxn ang="0">
                    <a:pos x="52" y="30"/>
                  </a:cxn>
                  <a:cxn ang="0">
                    <a:pos x="120" y="78"/>
                  </a:cxn>
                  <a:cxn ang="0">
                    <a:pos x="72" y="115"/>
                  </a:cxn>
                </a:cxnLst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3" name="Freeform 26"/>
              <p:cNvSpPr/>
              <p:nvPr/>
            </p:nvSpPr>
            <p:spPr>
              <a:xfrm>
                <a:off x="5143" y="2338"/>
                <a:ext cx="119" cy="11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4" y="28"/>
                  </a:cxn>
                  <a:cxn ang="0">
                    <a:pos x="104" y="13"/>
                  </a:cxn>
                  <a:cxn ang="0">
                    <a:pos x="118" y="52"/>
                  </a:cxn>
                  <a:cxn ang="0">
                    <a:pos x="68" y="105"/>
                  </a:cxn>
                  <a:cxn ang="0">
                    <a:pos x="2" y="79"/>
                  </a:cxn>
                </a:cxnLst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4" name="Freeform 27"/>
              <p:cNvSpPr>
                <a:spLocks noEditPoints="1"/>
              </p:cNvSpPr>
              <p:nvPr/>
            </p:nvSpPr>
            <p:spPr>
              <a:xfrm>
                <a:off x="5139" y="2342"/>
                <a:ext cx="127" cy="11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79" y="14"/>
                  </a:cxn>
                  <a:cxn ang="0">
                    <a:pos x="75" y="22"/>
                  </a:cxn>
                  <a:cxn ang="0">
                    <a:pos x="13" y="68"/>
                  </a:cxn>
                  <a:cxn ang="0">
                    <a:pos x="8" y="64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0" y="68"/>
                  </a:cxn>
                  <a:cxn ang="0">
                    <a:pos x="4" y="72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13" y="97"/>
                  </a:cxn>
                  <a:cxn ang="0">
                    <a:pos x="72" y="106"/>
                  </a:cxn>
                  <a:cxn ang="0">
                    <a:pos x="126" y="49"/>
                  </a:cxn>
                  <a:cxn ang="0">
                    <a:pos x="110" y="6"/>
                  </a:cxn>
                  <a:cxn ang="0">
                    <a:pos x="91" y="0"/>
                  </a:cxn>
                  <a:cxn ang="0">
                    <a:pos x="81" y="27"/>
                  </a:cxn>
                  <a:cxn ang="0">
                    <a:pos x="86" y="18"/>
                  </a:cxn>
                  <a:cxn ang="0">
                    <a:pos x="93" y="9"/>
                  </a:cxn>
                  <a:cxn ang="0">
                    <a:pos x="105" y="13"/>
                  </a:cxn>
                  <a:cxn ang="0">
                    <a:pos x="117" y="49"/>
                  </a:cxn>
                  <a:cxn ang="0">
                    <a:pos x="71" y="98"/>
                  </a:cxn>
                  <a:cxn ang="0">
                    <a:pos x="18" y="91"/>
                  </a:cxn>
                  <a:cxn ang="0">
                    <a:pos x="11" y="75"/>
                  </a:cxn>
                  <a:cxn ang="0">
                    <a:pos x="13" y="76"/>
                  </a:cxn>
                  <a:cxn ang="0">
                    <a:pos x="81" y="27"/>
                  </a:cxn>
                </a:cxnLst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5" name="Freeform 28"/>
              <p:cNvSpPr/>
              <p:nvPr/>
            </p:nvSpPr>
            <p:spPr>
              <a:xfrm>
                <a:off x="4416" y="2432"/>
                <a:ext cx="181" cy="808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103" y="98"/>
                  </a:cxn>
                  <a:cxn ang="0">
                    <a:pos x="92" y="155"/>
                  </a:cxn>
                  <a:cxn ang="0">
                    <a:pos x="101" y="213"/>
                  </a:cxn>
                  <a:cxn ang="0">
                    <a:pos x="80" y="215"/>
                  </a:cxn>
                  <a:cxn ang="0">
                    <a:pos x="5" y="343"/>
                  </a:cxn>
                  <a:cxn ang="0">
                    <a:pos x="0" y="393"/>
                  </a:cxn>
                  <a:cxn ang="0">
                    <a:pos x="45" y="505"/>
                  </a:cxn>
                  <a:cxn ang="0">
                    <a:pos x="9" y="612"/>
                  </a:cxn>
                  <a:cxn ang="0">
                    <a:pos x="13" y="659"/>
                  </a:cxn>
                  <a:cxn ang="0">
                    <a:pos x="52" y="761"/>
                  </a:cxn>
                  <a:cxn ang="0">
                    <a:pos x="74" y="804"/>
                  </a:cxn>
                  <a:cxn ang="0">
                    <a:pos x="79" y="807"/>
                  </a:cxn>
                  <a:cxn ang="0">
                    <a:pos x="81" y="801"/>
                  </a:cxn>
                  <a:cxn ang="0">
                    <a:pos x="59" y="757"/>
                  </a:cxn>
                  <a:cxn ang="0">
                    <a:pos x="22" y="658"/>
                  </a:cxn>
                  <a:cxn ang="0">
                    <a:pos x="53" y="508"/>
                  </a:cxn>
                  <a:cxn ang="0">
                    <a:pos x="55" y="505"/>
                  </a:cxn>
                  <a:cxn ang="0">
                    <a:pos x="53" y="501"/>
                  </a:cxn>
                  <a:cxn ang="0">
                    <a:pos x="13" y="345"/>
                  </a:cxn>
                  <a:cxn ang="0">
                    <a:pos x="84" y="223"/>
                  </a:cxn>
                  <a:cxn ang="0">
                    <a:pos x="105" y="221"/>
                  </a:cxn>
                  <a:cxn ang="0">
                    <a:pos x="110" y="221"/>
                  </a:cxn>
                  <a:cxn ang="0">
                    <a:pos x="111" y="217"/>
                  </a:cxn>
                  <a:cxn ang="0">
                    <a:pos x="110" y="102"/>
                  </a:cxn>
                  <a:cxn ang="0">
                    <a:pos x="177" y="8"/>
                  </a:cxn>
                  <a:cxn ang="0">
                    <a:pos x="179" y="2"/>
                  </a:cxn>
                  <a:cxn ang="0">
                    <a:pos x="173" y="0"/>
                  </a:cxn>
                </a:cxnLst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6" name="Freeform 29"/>
              <p:cNvSpPr/>
              <p:nvPr/>
            </p:nvSpPr>
            <p:spPr>
              <a:xfrm>
                <a:off x="4633" y="2270"/>
                <a:ext cx="570" cy="128"/>
              </a:xfrm>
              <a:custGeom>
                <a:avLst/>
                <a:gdLst/>
                <a:ahLst/>
                <a:cxnLst>
                  <a:cxn ang="0">
                    <a:pos x="297" y="4"/>
                  </a:cxn>
                  <a:cxn ang="0">
                    <a:pos x="196" y="37"/>
                  </a:cxn>
                  <a:cxn ang="0">
                    <a:pos x="189" y="42"/>
                  </a:cxn>
                  <a:cxn ang="0">
                    <a:pos x="135" y="98"/>
                  </a:cxn>
                  <a:cxn ang="0">
                    <a:pos x="26" y="97"/>
                  </a:cxn>
                  <a:cxn ang="0">
                    <a:pos x="0" y="122"/>
                  </a:cxn>
                  <a:cxn ang="0">
                    <a:pos x="3" y="128"/>
                  </a:cxn>
                  <a:cxn ang="0">
                    <a:pos x="8" y="124"/>
                  </a:cxn>
                  <a:cxn ang="0">
                    <a:pos x="29" y="104"/>
                  </a:cxn>
                  <a:cxn ang="0">
                    <a:pos x="137" y="108"/>
                  </a:cxn>
                  <a:cxn ang="0">
                    <a:pos x="140" y="107"/>
                  </a:cxn>
                  <a:cxn ang="0">
                    <a:pos x="142" y="104"/>
                  </a:cxn>
                  <a:cxn ang="0">
                    <a:pos x="193" y="49"/>
                  </a:cxn>
                  <a:cxn ang="0">
                    <a:pos x="201" y="44"/>
                  </a:cxn>
                  <a:cxn ang="0">
                    <a:pos x="297" y="13"/>
                  </a:cxn>
                  <a:cxn ang="0">
                    <a:pos x="473" y="94"/>
                  </a:cxn>
                  <a:cxn ang="0">
                    <a:pos x="479" y="96"/>
                  </a:cxn>
                  <a:cxn ang="0">
                    <a:pos x="528" y="96"/>
                  </a:cxn>
                  <a:cxn ang="0">
                    <a:pos x="547" y="104"/>
                  </a:cxn>
                  <a:cxn ang="0">
                    <a:pos x="567" y="110"/>
                  </a:cxn>
                  <a:cxn ang="0">
                    <a:pos x="569" y="105"/>
                  </a:cxn>
                  <a:cxn ang="0">
                    <a:pos x="565" y="102"/>
                  </a:cxn>
                  <a:cxn ang="0">
                    <a:pos x="551" y="97"/>
                  </a:cxn>
                  <a:cxn ang="0">
                    <a:pos x="530" y="88"/>
                  </a:cxn>
                  <a:cxn ang="0">
                    <a:pos x="479" y="87"/>
                  </a:cxn>
                  <a:cxn ang="0">
                    <a:pos x="297" y="4"/>
                  </a:cxn>
                </a:cxnLst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7" name="Freeform 30"/>
              <p:cNvSpPr/>
              <p:nvPr/>
            </p:nvSpPr>
            <p:spPr>
              <a:xfrm>
                <a:off x="5250" y="2417"/>
                <a:ext cx="161" cy="80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8"/>
                  </a:cxn>
                  <a:cxn ang="0">
                    <a:pos x="65" y="95"/>
                  </a:cxn>
                  <a:cxn ang="0">
                    <a:pos x="66" y="206"/>
                  </a:cxn>
                  <a:cxn ang="0">
                    <a:pos x="66" y="210"/>
                  </a:cxn>
                  <a:cxn ang="0">
                    <a:pos x="69" y="212"/>
                  </a:cxn>
                  <a:cxn ang="0">
                    <a:pos x="151" y="346"/>
                  </a:cxn>
                  <a:cxn ang="0">
                    <a:pos x="102" y="520"/>
                  </a:cxn>
                  <a:cxn ang="0">
                    <a:pos x="102" y="523"/>
                  </a:cxn>
                  <a:cxn ang="0">
                    <a:pos x="103" y="526"/>
                  </a:cxn>
                  <a:cxn ang="0">
                    <a:pos x="151" y="658"/>
                  </a:cxn>
                  <a:cxn ang="0">
                    <a:pos x="111" y="798"/>
                  </a:cxn>
                  <a:cxn ang="0">
                    <a:pos x="111" y="804"/>
                  </a:cxn>
                  <a:cxn ang="0">
                    <a:pos x="116" y="805"/>
                  </a:cxn>
                  <a:cxn ang="0">
                    <a:pos x="160" y="680"/>
                  </a:cxn>
                  <a:cxn ang="0">
                    <a:pos x="160" y="658"/>
                  </a:cxn>
                  <a:cxn ang="0">
                    <a:pos x="111" y="522"/>
                  </a:cxn>
                  <a:cxn ang="0">
                    <a:pos x="161" y="376"/>
                  </a:cxn>
                  <a:cxn ang="0">
                    <a:pos x="159" y="345"/>
                  </a:cxn>
                  <a:cxn ang="0">
                    <a:pos x="76" y="205"/>
                  </a:cxn>
                  <a:cxn ang="0">
                    <a:pos x="84" y="157"/>
                  </a:cxn>
                  <a:cxn ang="0">
                    <a:pos x="73" y="9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8" name="Freeform 31"/>
              <p:cNvSpPr/>
              <p:nvPr/>
            </p:nvSpPr>
            <p:spPr>
              <a:xfrm>
                <a:off x="4811" y="2381"/>
                <a:ext cx="240" cy="215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6" y="64"/>
                  </a:cxn>
                  <a:cxn ang="0">
                    <a:pos x="15" y="161"/>
                  </a:cxn>
                  <a:cxn ang="0">
                    <a:pos x="166" y="201"/>
                  </a:cxn>
                  <a:cxn ang="0">
                    <a:pos x="232" y="152"/>
                  </a:cxn>
                  <a:cxn ang="0">
                    <a:pos x="231" y="98"/>
                  </a:cxn>
                  <a:cxn ang="0">
                    <a:pos x="160" y="64"/>
                  </a:cxn>
                  <a:cxn ang="0">
                    <a:pos x="106" y="102"/>
                  </a:cxn>
                  <a:cxn ang="0">
                    <a:pos x="116" y="137"/>
                  </a:cxn>
                  <a:cxn ang="0">
                    <a:pos x="131" y="139"/>
                  </a:cxn>
                  <a:cxn ang="0">
                    <a:pos x="142" y="136"/>
                  </a:cxn>
                  <a:cxn ang="0">
                    <a:pos x="143" y="131"/>
                  </a:cxn>
                  <a:cxn ang="0">
                    <a:pos x="139" y="128"/>
                  </a:cxn>
                  <a:cxn ang="0">
                    <a:pos x="128" y="128"/>
                  </a:cxn>
                  <a:cxn ang="0">
                    <a:pos x="125" y="128"/>
                  </a:cxn>
                  <a:cxn ang="0">
                    <a:pos x="121" y="129"/>
                  </a:cxn>
                  <a:cxn ang="0">
                    <a:pos x="114" y="111"/>
                  </a:cxn>
                  <a:cxn ang="0">
                    <a:pos x="115" y="104"/>
                  </a:cxn>
                  <a:cxn ang="0">
                    <a:pos x="160" y="72"/>
                  </a:cxn>
                  <a:cxn ang="0">
                    <a:pos x="223" y="102"/>
                  </a:cxn>
                  <a:cxn ang="0">
                    <a:pos x="224" y="147"/>
                  </a:cxn>
                  <a:cxn ang="0">
                    <a:pos x="164" y="193"/>
                  </a:cxn>
                  <a:cxn ang="0">
                    <a:pos x="22" y="156"/>
                  </a:cxn>
                  <a:cxn ang="0">
                    <a:pos x="23" y="67"/>
                  </a:cxn>
                  <a:cxn ang="0">
                    <a:pos x="98" y="8"/>
                  </a:cxn>
                  <a:cxn ang="0">
                    <a:pos x="102" y="3"/>
                  </a:cxn>
                  <a:cxn ang="0">
                    <a:pos x="97" y="0"/>
                  </a:cxn>
                </a:cxnLst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09" name="Freeform 32"/>
              <p:cNvSpPr/>
              <p:nvPr/>
            </p:nvSpPr>
            <p:spPr>
              <a:xfrm>
                <a:off x="4674" y="2484"/>
                <a:ext cx="511" cy="310"/>
              </a:xfrm>
              <a:custGeom>
                <a:avLst/>
                <a:gdLst/>
                <a:ahLst/>
                <a:cxnLst>
                  <a:cxn ang="0">
                    <a:pos x="139" y="1"/>
                  </a:cxn>
                  <a:cxn ang="0">
                    <a:pos x="102" y="18"/>
                  </a:cxn>
                  <a:cxn ang="0">
                    <a:pos x="35" y="66"/>
                  </a:cxn>
                  <a:cxn ang="0">
                    <a:pos x="19" y="229"/>
                  </a:cxn>
                  <a:cxn ang="0">
                    <a:pos x="154" y="299"/>
                  </a:cxn>
                  <a:cxn ang="0">
                    <a:pos x="162" y="300"/>
                  </a:cxn>
                  <a:cxn ang="0">
                    <a:pos x="379" y="289"/>
                  </a:cxn>
                  <a:cxn ang="0">
                    <a:pos x="489" y="217"/>
                  </a:cxn>
                  <a:cxn ang="0">
                    <a:pos x="500" y="103"/>
                  </a:cxn>
                  <a:cxn ang="0">
                    <a:pos x="425" y="34"/>
                  </a:cxn>
                  <a:cxn ang="0">
                    <a:pos x="373" y="8"/>
                  </a:cxn>
                  <a:cxn ang="0">
                    <a:pos x="368" y="9"/>
                  </a:cxn>
                  <a:cxn ang="0">
                    <a:pos x="368" y="15"/>
                  </a:cxn>
                  <a:cxn ang="0">
                    <a:pos x="422" y="42"/>
                  </a:cxn>
                  <a:cxn ang="0">
                    <a:pos x="492" y="105"/>
                  </a:cxn>
                  <a:cxn ang="0">
                    <a:pos x="482" y="213"/>
                  </a:cxn>
                  <a:cxn ang="0">
                    <a:pos x="377" y="281"/>
                  </a:cxn>
                  <a:cxn ang="0">
                    <a:pos x="163" y="291"/>
                  </a:cxn>
                  <a:cxn ang="0">
                    <a:pos x="154" y="291"/>
                  </a:cxn>
                  <a:cxn ang="0">
                    <a:pos x="27" y="226"/>
                  </a:cxn>
                  <a:cxn ang="0">
                    <a:pos x="42" y="70"/>
                  </a:cxn>
                  <a:cxn ang="0">
                    <a:pos x="105" y="26"/>
                  </a:cxn>
                  <a:cxn ang="0">
                    <a:pos x="143" y="8"/>
                  </a:cxn>
                  <a:cxn ang="0">
                    <a:pos x="145" y="3"/>
                  </a:cxn>
                  <a:cxn ang="0">
                    <a:pos x="139" y="1"/>
                  </a:cxn>
                </a:cxnLst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0" name="Freeform 33"/>
              <p:cNvSpPr>
                <a:spLocks noEditPoints="1"/>
              </p:cNvSpPr>
              <p:nvPr/>
            </p:nvSpPr>
            <p:spPr>
              <a:xfrm>
                <a:off x="4770" y="2601"/>
                <a:ext cx="54" cy="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38" y="20"/>
                  </a:cxn>
                  <a:cxn ang="0">
                    <a:pos x="36" y="23"/>
                  </a:cxn>
                  <a:cxn ang="0">
                    <a:pos x="36" y="23"/>
                  </a:cxn>
                  <a:cxn ang="0">
                    <a:pos x="9" y="41"/>
                  </a:cxn>
                  <a:cxn ang="0">
                    <a:pos x="6" y="44"/>
                  </a:cxn>
                  <a:cxn ang="0">
                    <a:pos x="4" y="47"/>
                  </a:cxn>
                  <a:cxn ang="0">
                    <a:pos x="5" y="50"/>
                  </a:cxn>
                  <a:cxn ang="0">
                    <a:pos x="11" y="51"/>
                  </a:cxn>
                  <a:cxn ang="0">
                    <a:pos x="14" y="47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8" y="26"/>
                  </a:cxn>
                  <a:cxn ang="0">
                    <a:pos x="54" y="25"/>
                  </a:cxn>
                  <a:cxn ang="0">
                    <a:pos x="54" y="23"/>
                  </a:cxn>
                  <a:cxn ang="0">
                    <a:pos x="52" y="20"/>
                  </a:cxn>
                  <a:cxn ang="0">
                    <a:pos x="50" y="18"/>
                  </a:cxn>
                  <a:cxn ang="0">
                    <a:pos x="49" y="17"/>
                  </a:cxn>
                  <a:cxn ang="0">
                    <a:pos x="4" y="0"/>
                  </a:cxn>
                  <a:cxn ang="0">
                    <a:pos x="50" y="19"/>
                  </a:cxn>
                  <a:cxn ang="0">
                    <a:pos x="50" y="19"/>
                  </a:cxn>
                  <a:cxn ang="0">
                    <a:pos x="50" y="19"/>
                  </a:cxn>
                </a:cxnLst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1" name="Freeform 34"/>
              <p:cNvSpPr/>
              <p:nvPr/>
            </p:nvSpPr>
            <p:spPr>
              <a:xfrm>
                <a:off x="5027" y="2599"/>
                <a:ext cx="56" cy="4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0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8" y="24"/>
                  </a:cxn>
                  <a:cxn ang="0">
                    <a:pos x="49" y="43"/>
                  </a:cxn>
                  <a:cxn ang="0">
                    <a:pos x="55" y="41"/>
                  </a:cxn>
                  <a:cxn ang="0">
                    <a:pos x="56" y="40"/>
                  </a:cxn>
                  <a:cxn ang="0">
                    <a:pos x="54" y="36"/>
                  </a:cxn>
                  <a:cxn ang="0">
                    <a:pos x="17" y="18"/>
                  </a:cxn>
                  <a:cxn ang="0">
                    <a:pos x="50" y="8"/>
                  </a:cxn>
                  <a:cxn ang="0">
                    <a:pos x="52" y="8"/>
                  </a:cxn>
                  <a:cxn ang="0">
                    <a:pos x="56" y="4"/>
                  </a:cxn>
                  <a:cxn ang="0">
                    <a:pos x="56" y="3"/>
                  </a:cxn>
                  <a:cxn ang="0">
                    <a:pos x="51" y="0"/>
                  </a:cxn>
                </a:cxnLst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2" name="Freeform 35"/>
              <p:cNvSpPr/>
              <p:nvPr/>
            </p:nvSpPr>
            <p:spPr>
              <a:xfrm>
                <a:off x="4886" y="2630"/>
                <a:ext cx="66" cy="9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5"/>
                  </a:cxn>
                  <a:cxn ang="0">
                    <a:pos x="45" y="74"/>
                  </a:cxn>
                  <a:cxn ang="0">
                    <a:pos x="35" y="82"/>
                  </a:cxn>
                  <a:cxn ang="0">
                    <a:pos x="20" y="76"/>
                  </a:cxn>
                  <a:cxn ang="0">
                    <a:pos x="19" y="9"/>
                  </a:cxn>
                  <a:cxn ang="0">
                    <a:pos x="18" y="3"/>
                  </a:cxn>
                  <a:cxn ang="0">
                    <a:pos x="12" y="4"/>
                  </a:cxn>
                  <a:cxn ang="0">
                    <a:pos x="13" y="81"/>
                  </a:cxn>
                  <a:cxn ang="0">
                    <a:pos x="35" y="90"/>
                  </a:cxn>
                  <a:cxn ang="0">
                    <a:pos x="52" y="78"/>
                  </a:cxn>
                  <a:cxn ang="0">
                    <a:pos x="56" y="4"/>
                  </a:cxn>
                  <a:cxn ang="0">
                    <a:pos x="51" y="0"/>
                  </a:cxn>
                </a:cxnLst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3" name="Freeform 36"/>
              <p:cNvSpPr/>
              <p:nvPr/>
            </p:nvSpPr>
            <p:spPr>
              <a:xfrm>
                <a:off x="4895" y="2678"/>
                <a:ext cx="48" cy="4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7" y="28"/>
                  </a:cxn>
                  <a:cxn ang="0">
                    <a:pos x="7" y="31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6" y="9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" y="11"/>
                  </a:cxn>
                </a:cxnLst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4" name="Freeform 37"/>
              <p:cNvSpPr/>
              <p:nvPr/>
            </p:nvSpPr>
            <p:spPr>
              <a:xfrm>
                <a:off x="4832" y="2707"/>
                <a:ext cx="89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" y="28"/>
                  </a:cxn>
                  <a:cxn ang="0">
                    <a:pos x="40" y="52"/>
                  </a:cxn>
                  <a:cxn ang="0">
                    <a:pos x="77" y="42"/>
                  </a:cxn>
                  <a:cxn ang="0">
                    <a:pos x="89" y="7"/>
                  </a:cxn>
                  <a:cxn ang="0">
                    <a:pos x="84" y="2"/>
                  </a:cxn>
                  <a:cxn ang="0">
                    <a:pos x="80" y="7"/>
                  </a:cxn>
                  <a:cxn ang="0">
                    <a:pos x="71" y="36"/>
                  </a:cxn>
                  <a:cxn ang="0">
                    <a:pos x="41" y="44"/>
                  </a:cxn>
                  <a:cxn ang="0">
                    <a:pos x="10" y="26"/>
                  </a:cxn>
                  <a:cxn ang="0">
                    <a:pos x="19" y="8"/>
                  </a:cxn>
                  <a:cxn ang="0">
                    <a:pos x="20" y="1"/>
                  </a:cxn>
                  <a:cxn ang="0">
                    <a:pos x="14" y="1"/>
                  </a:cxn>
                </a:cxnLst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5" name="Freeform 38"/>
              <p:cNvSpPr/>
              <p:nvPr/>
            </p:nvSpPr>
            <p:spPr>
              <a:xfrm>
                <a:off x="4924" y="2695"/>
                <a:ext cx="92" cy="68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74" y="8"/>
                  </a:cxn>
                  <a:cxn ang="0">
                    <a:pos x="78" y="27"/>
                  </a:cxn>
                  <a:cxn ang="0">
                    <a:pos x="26" y="54"/>
                  </a:cxn>
                  <a:cxn ang="0">
                    <a:pos x="9" y="19"/>
                  </a:cxn>
                  <a:cxn ang="0">
                    <a:pos x="5" y="14"/>
                  </a:cxn>
                  <a:cxn ang="0">
                    <a:pos x="0" y="18"/>
                  </a:cxn>
                  <a:cxn ang="0">
                    <a:pos x="24" y="62"/>
                  </a:cxn>
                  <a:cxn ang="0">
                    <a:pos x="86" y="31"/>
                  </a:cxn>
                  <a:cxn ang="0">
                    <a:pos x="79" y="1"/>
                  </a:cxn>
                  <a:cxn ang="0">
                    <a:pos x="74" y="2"/>
                  </a:cxn>
                </a:cxnLst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6" name="Freeform 39"/>
              <p:cNvSpPr>
                <a:spLocks noEditPoints="1"/>
              </p:cNvSpPr>
              <p:nvPr/>
            </p:nvSpPr>
            <p:spPr>
              <a:xfrm>
                <a:off x="4839" y="2776"/>
                <a:ext cx="121" cy="11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8"/>
                  </a:cxn>
                  <a:cxn ang="0">
                    <a:pos x="3" y="60"/>
                  </a:cxn>
                  <a:cxn ang="0">
                    <a:pos x="99" y="112"/>
                  </a:cxn>
                  <a:cxn ang="0">
                    <a:pos x="103" y="113"/>
                  </a:cxn>
                  <a:cxn ang="0">
                    <a:pos x="106" y="110"/>
                  </a:cxn>
                  <a:cxn ang="0">
                    <a:pos x="113" y="86"/>
                  </a:cxn>
                  <a:cxn ang="0">
                    <a:pos x="121" y="52"/>
                  </a:cxn>
                  <a:cxn ang="0">
                    <a:pos x="108" y="16"/>
                  </a:cxn>
                  <a:cxn ang="0">
                    <a:pos x="104" y="14"/>
                  </a:cxn>
                  <a:cxn ang="0">
                    <a:pos x="82" y="2"/>
                  </a:cxn>
                  <a:cxn ang="0">
                    <a:pos x="0" y="54"/>
                  </a:cxn>
                  <a:cxn ang="0">
                    <a:pos x="82" y="11"/>
                  </a:cxn>
                  <a:cxn ang="0">
                    <a:pos x="105" y="32"/>
                  </a:cxn>
                  <a:cxn ang="0">
                    <a:pos x="108" y="34"/>
                  </a:cxn>
                  <a:cxn ang="0">
                    <a:pos x="112" y="52"/>
                  </a:cxn>
                  <a:cxn ang="0">
                    <a:pos x="105" y="83"/>
                  </a:cxn>
                  <a:cxn ang="0">
                    <a:pos x="99" y="102"/>
                  </a:cxn>
                  <a:cxn ang="0">
                    <a:pos x="10" y="54"/>
                  </a:cxn>
                  <a:cxn ang="0">
                    <a:pos x="82" y="11"/>
                  </a:cxn>
                </a:cxnLst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7" name="Freeform 40"/>
              <p:cNvSpPr/>
              <p:nvPr/>
            </p:nvSpPr>
            <p:spPr>
              <a:xfrm>
                <a:off x="4818" y="2825"/>
                <a:ext cx="136" cy="8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8" y="25"/>
                  </a:cxn>
                  <a:cxn ang="0">
                    <a:pos x="36" y="34"/>
                  </a:cxn>
                  <a:cxn ang="0">
                    <a:pos x="53" y="38"/>
                  </a:cxn>
                  <a:cxn ang="0">
                    <a:pos x="79" y="57"/>
                  </a:cxn>
                  <a:cxn ang="0">
                    <a:pos x="131" y="82"/>
                  </a:cxn>
                  <a:cxn ang="0">
                    <a:pos x="135" y="78"/>
                  </a:cxn>
                  <a:cxn ang="0">
                    <a:pos x="123" y="52"/>
                  </a:cxn>
                  <a:cxn ang="0">
                    <a:pos x="117" y="53"/>
                  </a:cxn>
                  <a:cxn ang="0">
                    <a:pos x="117" y="55"/>
                  </a:cxn>
                  <a:cxn ang="0">
                    <a:pos x="118" y="58"/>
                  </a:cxn>
                  <a:cxn ang="0">
                    <a:pos x="126" y="73"/>
                  </a:cxn>
                  <a:cxn ang="0">
                    <a:pos x="85" y="50"/>
                  </a:cxn>
                  <a:cxn ang="0">
                    <a:pos x="56" y="31"/>
                  </a:cxn>
                  <a:cxn ang="0">
                    <a:pos x="37" y="26"/>
                  </a:cxn>
                  <a:cxn ang="0">
                    <a:pos x="14" y="20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30" y="12"/>
                  </a:cxn>
                  <a:cxn ang="0">
                    <a:pos x="36" y="9"/>
                  </a:cxn>
                  <a:cxn ang="0">
                    <a:pos x="33" y="4"/>
                  </a:cxn>
                  <a:cxn ang="0">
                    <a:pos x="4" y="7"/>
                  </a:cxn>
                </a:cxnLst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8" name="Freeform 41"/>
              <p:cNvSpPr/>
              <p:nvPr/>
            </p:nvSpPr>
            <p:spPr>
              <a:xfrm>
                <a:off x="4849" y="2854"/>
                <a:ext cx="52" cy="4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17"/>
                  </a:cxn>
                  <a:cxn ang="0">
                    <a:pos x="23" y="43"/>
                  </a:cxn>
                  <a:cxn ang="0">
                    <a:pos x="51" y="28"/>
                  </a:cxn>
                  <a:cxn ang="0">
                    <a:pos x="48" y="23"/>
                  </a:cxn>
                  <a:cxn ang="0">
                    <a:pos x="42" y="25"/>
                  </a:cxn>
                  <a:cxn ang="0">
                    <a:pos x="26" y="35"/>
                  </a:cxn>
                  <a:cxn ang="0">
                    <a:pos x="9" y="17"/>
                  </a:cxn>
                  <a:cxn ang="0">
                    <a:pos x="22" y="8"/>
                  </a:cxn>
                  <a:cxn ang="0">
                    <a:pos x="25" y="4"/>
                  </a:cxn>
                  <a:cxn ang="0">
                    <a:pos x="20" y="0"/>
                  </a:cxn>
                </a:cxnLst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19" name="Freeform 42"/>
              <p:cNvSpPr/>
              <p:nvPr/>
            </p:nvSpPr>
            <p:spPr>
              <a:xfrm>
                <a:off x="4787" y="2772"/>
                <a:ext cx="91" cy="3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7"/>
                  </a:cxn>
                  <a:cxn ang="0">
                    <a:pos x="51" y="25"/>
                  </a:cxn>
                  <a:cxn ang="0">
                    <a:pos x="84" y="34"/>
                  </a:cxn>
                  <a:cxn ang="0">
                    <a:pos x="90" y="31"/>
                  </a:cxn>
                  <a:cxn ang="0">
                    <a:pos x="87" y="26"/>
                  </a:cxn>
                  <a:cxn ang="0">
                    <a:pos x="53" y="17"/>
                  </a:cxn>
                  <a:cxn ang="0">
                    <a:pos x="8" y="1"/>
                  </a:cxn>
                  <a:cxn ang="0">
                    <a:pos x="1" y="1"/>
                  </a:cxn>
                </a:cxnLst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0" name="Freeform 43"/>
              <p:cNvSpPr/>
              <p:nvPr/>
            </p:nvSpPr>
            <p:spPr>
              <a:xfrm>
                <a:off x="4943" y="2754"/>
                <a:ext cx="135" cy="54"/>
              </a:xfrm>
              <a:custGeom>
                <a:avLst/>
                <a:gdLst/>
                <a:ahLst/>
                <a:cxnLst>
                  <a:cxn ang="0">
                    <a:pos x="128" y="1"/>
                  </a:cxn>
                  <a:cxn ang="0">
                    <a:pos x="4" y="44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132" y="9"/>
                  </a:cxn>
                  <a:cxn ang="0">
                    <a:pos x="134" y="3"/>
                  </a:cxn>
                  <a:cxn ang="0">
                    <a:pos x="128" y="1"/>
                  </a:cxn>
                </a:cxnLst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1" name="Freeform 44"/>
              <p:cNvSpPr/>
              <p:nvPr/>
            </p:nvSpPr>
            <p:spPr>
              <a:xfrm>
                <a:off x="4720" y="2674"/>
                <a:ext cx="101" cy="55"/>
              </a:xfrm>
              <a:custGeom>
                <a:avLst/>
                <a:gdLst/>
                <a:ahLst/>
                <a:cxnLst>
                  <a:cxn ang="0">
                    <a:pos x="69" y="9"/>
                  </a:cxn>
                  <a:cxn ang="0">
                    <a:pos x="5" y="30"/>
                  </a:cxn>
                  <a:cxn ang="0">
                    <a:pos x="97" y="22"/>
                  </a:cxn>
                </a:cxnLst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2" name="Freeform 45"/>
              <p:cNvSpPr/>
              <p:nvPr/>
            </p:nvSpPr>
            <p:spPr>
              <a:xfrm>
                <a:off x="5027" y="2667"/>
                <a:ext cx="135" cy="47"/>
              </a:xfrm>
              <a:custGeom>
                <a:avLst/>
                <a:gdLst/>
                <a:ahLst/>
                <a:cxnLst>
                  <a:cxn ang="0">
                    <a:pos x="98" y="9"/>
                  </a:cxn>
                  <a:cxn ang="0">
                    <a:pos x="36" y="38"/>
                  </a:cxn>
                  <a:cxn ang="0">
                    <a:pos x="116" y="15"/>
                  </a:cxn>
                </a:cxnLst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3" name="Freeform 46"/>
              <p:cNvSpPr/>
              <p:nvPr/>
            </p:nvSpPr>
            <p:spPr>
              <a:xfrm>
                <a:off x="4750" y="2693"/>
                <a:ext cx="37" cy="21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" y="7"/>
                  </a:cxn>
                  <a:cxn ang="0">
                    <a:pos x="37" y="8"/>
                  </a:cxn>
                </a:cxnLst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4" name="Freeform 47"/>
              <p:cNvSpPr/>
              <p:nvPr/>
            </p:nvSpPr>
            <p:spPr>
              <a:xfrm>
                <a:off x="5081" y="2683"/>
                <a:ext cx="38" cy="21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" y="7"/>
                  </a:cxn>
                  <a:cxn ang="0">
                    <a:pos x="38" y="9"/>
                  </a:cxn>
                </a:cxnLst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5" name="Freeform 48"/>
              <p:cNvSpPr/>
              <p:nvPr/>
            </p:nvSpPr>
            <p:spPr>
              <a:xfrm>
                <a:off x="4555" y="2705"/>
                <a:ext cx="3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3" h="1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6" name="Freeform 49"/>
              <p:cNvSpPr/>
              <p:nvPr/>
            </p:nvSpPr>
            <p:spPr>
              <a:xfrm>
                <a:off x="4554" y="2702"/>
                <a:ext cx="13" cy="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2" y="0"/>
                  </a:cxn>
                  <a:cxn ang="0">
                    <a:pos x="0" y="3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13" y="0"/>
                  </a:cxn>
                </a:cxnLst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7" name="Freeform 50"/>
              <p:cNvSpPr/>
              <p:nvPr/>
            </p:nvSpPr>
            <p:spPr>
              <a:xfrm>
                <a:off x="4559" y="2703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5" h="1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8" name="Freeform 51"/>
              <p:cNvSpPr/>
              <p:nvPr/>
            </p:nvSpPr>
            <p:spPr>
              <a:xfrm>
                <a:off x="4556" y="2703"/>
                <a:ext cx="5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6" h="1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29" name="Freeform 52"/>
              <p:cNvSpPr/>
              <p:nvPr/>
            </p:nvSpPr>
            <p:spPr>
              <a:xfrm>
                <a:off x="4557" y="270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0" name="Freeform 53"/>
              <p:cNvSpPr/>
              <p:nvPr/>
            </p:nvSpPr>
            <p:spPr>
              <a:xfrm>
                <a:off x="4555" y="2701"/>
                <a:ext cx="10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2" y="1"/>
                  </a:cxn>
                </a:cxnLst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1" name="Freeform 54"/>
              <p:cNvSpPr/>
              <p:nvPr/>
            </p:nvSpPr>
            <p:spPr>
              <a:xfrm>
                <a:off x="4559" y="2702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2" name="Freeform 55"/>
              <p:cNvSpPr/>
              <p:nvPr/>
            </p:nvSpPr>
            <p:spPr>
              <a:xfrm>
                <a:off x="4558" y="270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3" name="Freeform 56"/>
              <p:cNvSpPr/>
              <p:nvPr/>
            </p:nvSpPr>
            <p:spPr>
              <a:xfrm>
                <a:off x="4557" y="270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4" name="Freeform 57"/>
              <p:cNvSpPr/>
              <p:nvPr/>
            </p:nvSpPr>
            <p:spPr>
              <a:xfrm>
                <a:off x="4569" y="270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5" name="Freeform 58"/>
              <p:cNvSpPr/>
              <p:nvPr/>
            </p:nvSpPr>
            <p:spPr>
              <a:xfrm>
                <a:off x="4560" y="2699"/>
                <a:ext cx="1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6" name="Freeform 59"/>
              <p:cNvSpPr/>
              <p:nvPr/>
            </p:nvSpPr>
            <p:spPr>
              <a:xfrm>
                <a:off x="4567" y="2699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7" name="Freeform 60"/>
              <p:cNvSpPr/>
              <p:nvPr/>
            </p:nvSpPr>
            <p:spPr>
              <a:xfrm>
                <a:off x="4559" y="2698"/>
                <a:ext cx="1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8" name="Freeform 61"/>
              <p:cNvSpPr/>
              <p:nvPr/>
            </p:nvSpPr>
            <p:spPr>
              <a:xfrm>
                <a:off x="4559" y="2699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39" name="Freeform 62"/>
              <p:cNvSpPr/>
              <p:nvPr/>
            </p:nvSpPr>
            <p:spPr>
              <a:xfrm>
                <a:off x="4567" y="269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0" name="Freeform 63"/>
              <p:cNvSpPr/>
              <p:nvPr/>
            </p:nvSpPr>
            <p:spPr>
              <a:xfrm>
                <a:off x="4559" y="2698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1" name="Freeform 64"/>
              <p:cNvSpPr/>
              <p:nvPr/>
            </p:nvSpPr>
            <p:spPr>
              <a:xfrm>
                <a:off x="4556" y="2690"/>
                <a:ext cx="16" cy="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0" y="7"/>
                  </a:cxn>
                  <a:cxn ang="0">
                    <a:pos x="3" y="7"/>
                  </a:cxn>
                  <a:cxn ang="0">
                    <a:pos x="7" y="8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6" y="5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4" y="3"/>
                  </a:cxn>
                  <a:cxn ang="0">
                    <a:pos x="13" y="3"/>
                  </a:cxn>
                  <a:cxn ang="0">
                    <a:pos x="10" y="3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9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14" y="1"/>
                  </a:cxn>
                </a:cxnLst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2" name="Freeform 65"/>
              <p:cNvSpPr/>
              <p:nvPr/>
            </p:nvSpPr>
            <p:spPr>
              <a:xfrm>
                <a:off x="4572" y="26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3" name="Freeform 66"/>
              <p:cNvSpPr/>
              <p:nvPr/>
            </p:nvSpPr>
            <p:spPr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4" name="Rectangle 67"/>
              <p:cNvSpPr/>
              <p:nvPr/>
            </p:nvSpPr>
            <p:spPr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45" name="Freeform 68"/>
              <p:cNvSpPr/>
              <p:nvPr/>
            </p:nvSpPr>
            <p:spPr>
              <a:xfrm>
                <a:off x="4569" y="2693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6" name="Freeform 69"/>
              <p:cNvSpPr/>
              <p:nvPr/>
            </p:nvSpPr>
            <p:spPr>
              <a:xfrm>
                <a:off x="4569" y="269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7" name="Freeform 70"/>
              <p:cNvSpPr/>
              <p:nvPr/>
            </p:nvSpPr>
            <p:spPr>
              <a:xfrm>
                <a:off x="4571" y="269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8" name="Freeform 71"/>
              <p:cNvSpPr/>
              <p:nvPr/>
            </p:nvSpPr>
            <p:spPr>
              <a:xfrm>
                <a:off x="4555" y="2684"/>
                <a:ext cx="18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8" y="3"/>
                  </a:cxn>
                  <a:cxn ang="0">
                    <a:pos x="2" y="1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11" y="6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9" y="7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14" y="7"/>
                  </a:cxn>
                  <a:cxn ang="0">
                    <a:pos x="11" y="6"/>
                  </a:cxn>
                  <a:cxn ang="0">
                    <a:pos x="14" y="7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9" y="5"/>
                  </a:cxn>
                  <a:cxn ang="0">
                    <a:pos x="13" y="6"/>
                  </a:cxn>
                  <a:cxn ang="0">
                    <a:pos x="10" y="5"/>
                  </a:cxn>
                  <a:cxn ang="0">
                    <a:pos x="14" y="5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7" y="3"/>
                  </a:cxn>
                  <a:cxn ang="0">
                    <a:pos x="13" y="5"/>
                  </a:cxn>
                  <a:cxn ang="0">
                    <a:pos x="11" y="3"/>
                  </a:cxn>
                  <a:cxn ang="0">
                    <a:pos x="13" y="4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3" y="0"/>
                  </a:cxn>
                </a:cxnLst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49" name="Freeform 72"/>
              <p:cNvSpPr/>
              <p:nvPr/>
            </p:nvSpPr>
            <p:spPr>
              <a:xfrm>
                <a:off x="4568" y="269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0" name="Freeform 73"/>
              <p:cNvSpPr/>
              <p:nvPr/>
            </p:nvSpPr>
            <p:spPr>
              <a:xfrm>
                <a:off x="4554" y="2679"/>
                <a:ext cx="21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4" y="6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8" y="4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12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1" y="6"/>
                  </a:cxn>
                  <a:cxn ang="0">
                    <a:pos x="9" y="5"/>
                  </a:cxn>
                  <a:cxn ang="0">
                    <a:pos x="14" y="7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0" y="5"/>
                  </a:cxn>
                </a:cxnLst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1" name="Freeform 74"/>
              <p:cNvSpPr/>
              <p:nvPr/>
            </p:nvSpPr>
            <p:spPr>
              <a:xfrm>
                <a:off x="4564" y="2686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2" name="Freeform 75"/>
              <p:cNvSpPr/>
              <p:nvPr/>
            </p:nvSpPr>
            <p:spPr>
              <a:xfrm>
                <a:off x="4555" y="2683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3" name="Freeform 76"/>
              <p:cNvSpPr/>
              <p:nvPr/>
            </p:nvSpPr>
            <p:spPr>
              <a:xfrm>
                <a:off x="4565" y="268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4" name="Freeform 77"/>
              <p:cNvSpPr/>
              <p:nvPr/>
            </p:nvSpPr>
            <p:spPr>
              <a:xfrm>
                <a:off x="4555" y="2678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8" y="5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5" name="Freeform 78"/>
              <p:cNvSpPr/>
              <p:nvPr/>
            </p:nvSpPr>
            <p:spPr>
              <a:xfrm>
                <a:off x="4557" y="2671"/>
                <a:ext cx="16" cy="13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0" y="9"/>
                  </a:cxn>
                  <a:cxn ang="0">
                    <a:pos x="9" y="8"/>
                  </a:cxn>
                  <a:cxn ang="0">
                    <a:pos x="5" y="7"/>
                  </a:cxn>
                  <a:cxn ang="0">
                    <a:pos x="12" y="9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1" y="8"/>
                  </a:cxn>
                  <a:cxn ang="0">
                    <a:pos x="11" y="7"/>
                  </a:cxn>
                  <a:cxn ang="0">
                    <a:pos x="13" y="8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11" y="5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" y="2"/>
                  </a:cxn>
                  <a:cxn ang="0">
                    <a:pos x="6" y="4"/>
                  </a:cxn>
                  <a:cxn ang="0">
                    <a:pos x="2" y="3"/>
                  </a:cxn>
                  <a:cxn ang="0">
                    <a:pos x="5" y="4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9" y="11"/>
                  </a:cxn>
                  <a:cxn ang="0">
                    <a:pos x="13" y="12"/>
                  </a:cxn>
                  <a:cxn ang="0">
                    <a:pos x="8" y="9"/>
                  </a:cxn>
                </a:cxnLst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6" name="Freeform 79"/>
              <p:cNvSpPr/>
              <p:nvPr/>
            </p:nvSpPr>
            <p:spPr>
              <a:xfrm>
                <a:off x="4556" y="267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7" name="Freeform 80"/>
              <p:cNvSpPr/>
              <p:nvPr/>
            </p:nvSpPr>
            <p:spPr>
              <a:xfrm>
                <a:off x="4565" y="267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8" name="Freeform 81"/>
              <p:cNvSpPr/>
              <p:nvPr/>
            </p:nvSpPr>
            <p:spPr>
              <a:xfrm>
                <a:off x="4558" y="267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59" name="Freeform 82"/>
              <p:cNvSpPr/>
              <p:nvPr/>
            </p:nvSpPr>
            <p:spPr>
              <a:xfrm>
                <a:off x="4565" y="268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0" name="Freeform 83"/>
              <p:cNvSpPr/>
              <p:nvPr/>
            </p:nvSpPr>
            <p:spPr>
              <a:xfrm>
                <a:off x="4569" y="267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1" name="Freeform 84"/>
              <p:cNvSpPr/>
              <p:nvPr/>
            </p:nvSpPr>
            <p:spPr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2" name="Freeform 85"/>
              <p:cNvSpPr/>
              <p:nvPr/>
            </p:nvSpPr>
            <p:spPr>
              <a:xfrm>
                <a:off x="4559" y="2652"/>
                <a:ext cx="20" cy="25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9" y="4"/>
                  </a:cxn>
                  <a:cxn ang="0">
                    <a:pos x="6" y="2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11" y="15"/>
                  </a:cxn>
                  <a:cxn ang="0">
                    <a:pos x="11" y="16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9" y="20"/>
                  </a:cxn>
                  <a:cxn ang="0">
                    <a:pos x="5" y="18"/>
                  </a:cxn>
                  <a:cxn ang="0">
                    <a:pos x="6" y="19"/>
                  </a:cxn>
                  <a:cxn ang="0">
                    <a:pos x="5" y="20"/>
                  </a:cxn>
                  <a:cxn ang="0">
                    <a:pos x="6" y="20"/>
                  </a:cxn>
                  <a:cxn ang="0">
                    <a:pos x="4" y="19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13" y="22"/>
                  </a:cxn>
                  <a:cxn ang="0">
                    <a:pos x="15" y="23"/>
                  </a:cxn>
                  <a:cxn ang="0">
                    <a:pos x="15" y="22"/>
                  </a:cxn>
                  <a:cxn ang="0">
                    <a:pos x="14" y="20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5" y="20"/>
                  </a:cxn>
                  <a:cxn ang="0">
                    <a:pos x="16" y="20"/>
                  </a:cxn>
                  <a:cxn ang="0">
                    <a:pos x="13" y="16"/>
                  </a:cxn>
                  <a:cxn ang="0">
                    <a:pos x="12" y="15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2" y="10"/>
                  </a:cxn>
                  <a:cxn ang="0">
                    <a:pos x="8" y="8"/>
                  </a:cxn>
                  <a:cxn ang="0">
                    <a:pos x="15" y="13"/>
                  </a:cxn>
                </a:cxnLst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3" name="Freeform 86"/>
              <p:cNvSpPr/>
              <p:nvPr/>
            </p:nvSpPr>
            <p:spPr>
              <a:xfrm>
                <a:off x="4572" y="2667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4" name="Freeform 87"/>
              <p:cNvSpPr/>
              <p:nvPr/>
            </p:nvSpPr>
            <p:spPr>
              <a:xfrm>
                <a:off x="4572" y="266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5" name="Freeform 88"/>
              <p:cNvSpPr/>
              <p:nvPr/>
            </p:nvSpPr>
            <p:spPr>
              <a:xfrm>
                <a:off x="4574" y="2662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6" name="Rectangle 89"/>
              <p:cNvSpPr/>
              <p:nvPr/>
            </p:nvSpPr>
            <p:spPr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67" name="Freeform 90"/>
              <p:cNvSpPr/>
              <p:nvPr/>
            </p:nvSpPr>
            <p:spPr>
              <a:xfrm>
                <a:off x="4565" y="2646"/>
                <a:ext cx="13" cy="18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9" y="4"/>
                  </a:cxn>
                  <a:cxn ang="0">
                    <a:pos x="11" y="6"/>
                  </a:cxn>
                  <a:cxn ang="0">
                    <a:pos x="8" y="0"/>
                  </a:cxn>
                  <a:cxn ang="0">
                    <a:pos x="6" y="6"/>
                  </a:cxn>
                  <a:cxn ang="0">
                    <a:pos x="5" y="4"/>
                  </a:cxn>
                  <a:cxn ang="0">
                    <a:pos x="6" y="9"/>
                  </a:cxn>
                  <a:cxn ang="0">
                    <a:pos x="3" y="4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3" y="8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8" y="13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8" y="12"/>
                  </a:cxn>
                  <a:cxn ang="0">
                    <a:pos x="7" y="10"/>
                  </a:cxn>
                  <a:cxn ang="0">
                    <a:pos x="10" y="14"/>
                  </a:cxn>
                  <a:cxn ang="0">
                    <a:pos x="8" y="10"/>
                  </a:cxn>
                  <a:cxn ang="0">
                    <a:pos x="8" y="9"/>
                  </a:cxn>
                  <a:cxn ang="0">
                    <a:pos x="10" y="11"/>
                  </a:cxn>
                  <a:cxn ang="0">
                    <a:pos x="8" y="9"/>
                  </a:cxn>
                  <a:cxn ang="0">
                    <a:pos x="10" y="9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8" y="2"/>
                  </a:cxn>
                  <a:cxn ang="0">
                    <a:pos x="10" y="7"/>
                  </a:cxn>
                </a:cxnLst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8" name="Freeform 91"/>
              <p:cNvSpPr/>
              <p:nvPr/>
            </p:nvSpPr>
            <p:spPr>
              <a:xfrm>
                <a:off x="4573" y="2645"/>
                <a:ext cx="4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</a:cxnLst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69" name="Freeform 92"/>
              <p:cNvSpPr/>
              <p:nvPr/>
            </p:nvSpPr>
            <p:spPr>
              <a:xfrm>
                <a:off x="4573" y="2637"/>
                <a:ext cx="8" cy="16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3" y="11"/>
                  </a:cxn>
                  <a:cxn ang="0">
                    <a:pos x="1" y="8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3" y="8"/>
                  </a:cxn>
                  <a:cxn ang="0">
                    <a:pos x="5" y="12"/>
                  </a:cxn>
                  <a:cxn ang="0">
                    <a:pos x="7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7" y="13"/>
                  </a:cxn>
                  <a:cxn ang="0">
                    <a:pos x="8" y="11"/>
                  </a:cxn>
                  <a:cxn ang="0">
                    <a:pos x="6" y="5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2"/>
                  </a:cxn>
                  <a:cxn ang="0">
                    <a:pos x="5" y="8"/>
                  </a:cxn>
                </a:cxnLst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0" name="Freeform 93"/>
              <p:cNvSpPr/>
              <p:nvPr/>
            </p:nvSpPr>
            <p:spPr>
              <a:xfrm>
                <a:off x="4577" y="264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1" name="Freeform 94"/>
              <p:cNvSpPr/>
              <p:nvPr/>
            </p:nvSpPr>
            <p:spPr>
              <a:xfrm>
                <a:off x="4527" y="308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2" name="Freeform 95"/>
              <p:cNvSpPr/>
              <p:nvPr/>
            </p:nvSpPr>
            <p:spPr>
              <a:xfrm>
                <a:off x="4528" y="3087"/>
                <a:ext cx="4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2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4" y="13"/>
                  </a:cxn>
                </a:cxnLst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3" name="Freeform 96"/>
              <p:cNvSpPr/>
              <p:nvPr/>
            </p:nvSpPr>
            <p:spPr>
              <a:xfrm>
                <a:off x="4531" y="309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4" name="Freeform 97"/>
              <p:cNvSpPr/>
              <p:nvPr/>
            </p:nvSpPr>
            <p:spPr>
              <a:xfrm>
                <a:off x="4530" y="3089"/>
                <a:ext cx="2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5" name="Freeform 98"/>
              <p:cNvSpPr/>
              <p:nvPr/>
            </p:nvSpPr>
            <p:spPr>
              <a:xfrm>
                <a:off x="4530" y="308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6" name="Freeform 99"/>
              <p:cNvSpPr/>
              <p:nvPr/>
            </p:nvSpPr>
            <p:spPr>
              <a:xfrm>
                <a:off x="4529" y="3084"/>
                <a:ext cx="9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0" y="4"/>
                  </a:cxn>
                </a:cxnLst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7" name="Freeform 100"/>
              <p:cNvSpPr/>
              <p:nvPr/>
            </p:nvSpPr>
            <p:spPr>
              <a:xfrm>
                <a:off x="4532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8" name="Freeform 101"/>
              <p:cNvSpPr/>
              <p:nvPr/>
            </p:nvSpPr>
            <p:spPr>
              <a:xfrm>
                <a:off x="4532" y="309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79" name="Freeform 102"/>
              <p:cNvSpPr/>
              <p:nvPr/>
            </p:nvSpPr>
            <p:spPr>
              <a:xfrm>
                <a:off x="4528" y="3079"/>
                <a:ext cx="3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6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0" name="Freeform 103"/>
              <p:cNvSpPr/>
              <p:nvPr/>
            </p:nvSpPr>
            <p:spPr>
              <a:xfrm>
                <a:off x="4531" y="307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1" name="Freeform 104"/>
              <p:cNvSpPr/>
              <p:nvPr/>
            </p:nvSpPr>
            <p:spPr>
              <a:xfrm>
                <a:off x="4525" y="3072"/>
                <a:ext cx="7" cy="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6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3" y="12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2" name="Freeform 105"/>
              <p:cNvSpPr/>
              <p:nvPr/>
            </p:nvSpPr>
            <p:spPr>
              <a:xfrm>
                <a:off x="4528" y="307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3" name="Freeform 106"/>
              <p:cNvSpPr/>
              <p:nvPr/>
            </p:nvSpPr>
            <p:spPr>
              <a:xfrm>
                <a:off x="4522" y="3072"/>
                <a:ext cx="8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11"/>
                  </a:cxn>
                </a:cxnLst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4" name="Freeform 107"/>
              <p:cNvSpPr/>
              <p:nvPr/>
            </p:nvSpPr>
            <p:spPr>
              <a:xfrm>
                <a:off x="4523" y="3083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5" name="Freeform 108"/>
              <p:cNvSpPr/>
              <p:nvPr/>
            </p:nvSpPr>
            <p:spPr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6" name="Freeform 109"/>
              <p:cNvSpPr/>
              <p:nvPr/>
            </p:nvSpPr>
            <p:spPr>
              <a:xfrm>
                <a:off x="4521" y="3081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7" name="Freeform 110"/>
              <p:cNvSpPr/>
              <p:nvPr/>
            </p:nvSpPr>
            <p:spPr>
              <a:xfrm>
                <a:off x="4512" y="3062"/>
                <a:ext cx="17" cy="22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8"/>
                  </a:cxn>
                  <a:cxn ang="0">
                    <a:pos x="4" y="17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7" y="18"/>
                  </a:cxn>
                  <a:cxn ang="0">
                    <a:pos x="12" y="14"/>
                  </a:cxn>
                  <a:cxn ang="0">
                    <a:pos x="8" y="19"/>
                  </a:cxn>
                  <a:cxn ang="0">
                    <a:pos x="11" y="17"/>
                  </a:cxn>
                  <a:cxn ang="0">
                    <a:pos x="13" y="13"/>
                  </a:cxn>
                  <a:cxn ang="0">
                    <a:pos x="15" y="12"/>
                  </a:cxn>
                  <a:cxn ang="0">
                    <a:pos x="7" y="14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7" y="10"/>
                  </a:cxn>
                  <a:cxn ang="0">
                    <a:pos x="8" y="8"/>
                  </a:cxn>
                  <a:cxn ang="0">
                    <a:pos x="6" y="9"/>
                  </a:cxn>
                  <a:cxn ang="0">
                    <a:pos x="9" y="8"/>
                  </a:cxn>
                  <a:cxn ang="0">
                    <a:pos x="3" y="8"/>
                  </a:cxn>
                  <a:cxn ang="0">
                    <a:pos x="12" y="6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11" y="5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2" y="4"/>
                  </a:cxn>
                  <a:cxn ang="0">
                    <a:pos x="14" y="3"/>
                  </a:cxn>
                  <a:cxn ang="0">
                    <a:pos x="7" y="1"/>
                  </a:cxn>
                  <a:cxn ang="0">
                    <a:pos x="12" y="1"/>
                  </a:cxn>
                </a:cxnLst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88" name="Rectangle 111"/>
              <p:cNvSpPr/>
              <p:nvPr/>
            </p:nvSpPr>
            <p:spPr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89" name="Freeform 112"/>
              <p:cNvSpPr/>
              <p:nvPr/>
            </p:nvSpPr>
            <p:spPr>
              <a:xfrm>
                <a:off x="4524" y="306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0" name="Rectangle 113"/>
              <p:cNvSpPr/>
              <p:nvPr/>
            </p:nvSpPr>
            <p:spPr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91" name="Freeform 114"/>
              <p:cNvSpPr/>
              <p:nvPr/>
            </p:nvSpPr>
            <p:spPr>
              <a:xfrm>
                <a:off x="4524" y="3068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2" name="Freeform 115"/>
              <p:cNvSpPr/>
              <p:nvPr/>
            </p:nvSpPr>
            <p:spPr>
              <a:xfrm>
                <a:off x="4524" y="3070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3" name="Freeform 116"/>
              <p:cNvSpPr/>
              <p:nvPr/>
            </p:nvSpPr>
            <p:spPr>
              <a:xfrm>
                <a:off x="4525" y="3064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4" name="Freeform 117"/>
              <p:cNvSpPr/>
              <p:nvPr/>
            </p:nvSpPr>
            <p:spPr>
              <a:xfrm>
                <a:off x="4510" y="3049"/>
                <a:ext cx="18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9" y="5"/>
                  </a:cxn>
                  <a:cxn ang="0">
                    <a:pos x="1" y="3"/>
                  </a:cxn>
                  <a:cxn ang="0">
                    <a:pos x="5" y="9"/>
                  </a:cxn>
                  <a:cxn ang="0">
                    <a:pos x="3" y="8"/>
                  </a:cxn>
                  <a:cxn ang="0">
                    <a:pos x="10" y="11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13" y="14"/>
                  </a:cxn>
                  <a:cxn ang="0">
                    <a:pos x="9" y="12"/>
                  </a:cxn>
                  <a:cxn ang="0">
                    <a:pos x="13" y="12"/>
                  </a:cxn>
                  <a:cxn ang="0">
                    <a:pos x="10" y="11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8" y="9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14" y="8"/>
                  </a:cxn>
                  <a:cxn ang="0">
                    <a:pos x="12" y="7"/>
                  </a:cxn>
                  <a:cxn ang="0">
                    <a:pos x="13" y="9"/>
                  </a:cxn>
                  <a:cxn ang="0">
                    <a:pos x="6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4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5" name="Freeform 118"/>
              <p:cNvSpPr/>
              <p:nvPr/>
            </p:nvSpPr>
            <p:spPr>
              <a:xfrm>
                <a:off x="4523" y="306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6" name="Freeform 119"/>
              <p:cNvSpPr/>
              <p:nvPr/>
            </p:nvSpPr>
            <p:spPr>
              <a:xfrm>
                <a:off x="4513" y="3037"/>
                <a:ext cx="19" cy="16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2" y="12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10" y="10"/>
                  </a:cxn>
                  <a:cxn ang="0">
                    <a:pos x="12" y="9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7" y="7"/>
                  </a:cxn>
                  <a:cxn ang="0">
                    <a:pos x="12" y="8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10"/>
                  </a:cxn>
                  <a:cxn ang="0">
                    <a:pos x="9" y="12"/>
                  </a:cxn>
                  <a:cxn ang="0">
                    <a:pos x="7" y="11"/>
                  </a:cxn>
                  <a:cxn ang="0">
                    <a:pos x="12" y="13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8" y="10"/>
                  </a:cxn>
                </a:cxnLst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7" name="Freeform 120"/>
              <p:cNvSpPr/>
              <p:nvPr/>
            </p:nvSpPr>
            <p:spPr>
              <a:xfrm>
                <a:off x="4521" y="3050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8" name="Freeform 121"/>
              <p:cNvSpPr/>
              <p:nvPr/>
            </p:nvSpPr>
            <p:spPr>
              <a:xfrm>
                <a:off x="4512" y="304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899" name="Freeform 122"/>
              <p:cNvSpPr/>
              <p:nvPr/>
            </p:nvSpPr>
            <p:spPr>
              <a:xfrm>
                <a:off x="4523" y="304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0" name="Freeform 123"/>
              <p:cNvSpPr/>
              <p:nvPr/>
            </p:nvSpPr>
            <p:spPr>
              <a:xfrm>
                <a:off x="4514" y="3034"/>
                <a:ext cx="9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8" y="7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1" y="0"/>
                  </a:cxn>
                </a:cxnLst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1" name="Freeform 124"/>
              <p:cNvSpPr/>
              <p:nvPr/>
            </p:nvSpPr>
            <p:spPr>
              <a:xfrm>
                <a:off x="4518" y="3011"/>
                <a:ext cx="17" cy="31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8" y="23"/>
                  </a:cxn>
                  <a:cxn ang="0">
                    <a:pos x="10" y="25"/>
                  </a:cxn>
                  <a:cxn ang="0">
                    <a:pos x="12" y="26"/>
                  </a:cxn>
                  <a:cxn ang="0">
                    <a:pos x="10" y="25"/>
                  </a:cxn>
                  <a:cxn ang="0">
                    <a:pos x="11" y="23"/>
                  </a:cxn>
                  <a:cxn ang="0">
                    <a:pos x="8" y="19"/>
                  </a:cxn>
                  <a:cxn ang="0">
                    <a:pos x="14" y="23"/>
                  </a:cxn>
                  <a:cxn ang="0">
                    <a:pos x="7" y="18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2" y="17"/>
                  </a:cxn>
                  <a:cxn ang="0">
                    <a:pos x="15" y="20"/>
                  </a:cxn>
                  <a:cxn ang="0">
                    <a:pos x="16" y="19"/>
                  </a:cxn>
                  <a:cxn ang="0">
                    <a:pos x="17" y="20"/>
                  </a:cxn>
                  <a:cxn ang="0">
                    <a:pos x="17" y="19"/>
                  </a:cxn>
                  <a:cxn ang="0">
                    <a:pos x="17" y="1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9" y="6"/>
                  </a:cxn>
                  <a:cxn ang="0">
                    <a:pos x="3" y="9"/>
                  </a:cxn>
                  <a:cxn ang="0">
                    <a:pos x="8" y="14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2" y="13"/>
                  </a:cxn>
                  <a:cxn ang="0">
                    <a:pos x="8" y="11"/>
                  </a:cxn>
                  <a:cxn ang="0">
                    <a:pos x="11" y="15"/>
                  </a:cxn>
                  <a:cxn ang="0">
                    <a:pos x="7" y="11"/>
                  </a:cxn>
                  <a:cxn ang="0">
                    <a:pos x="3" y="19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8" y="28"/>
                  </a:cxn>
                  <a:cxn ang="0">
                    <a:pos x="13" y="28"/>
                  </a:cxn>
                  <a:cxn ang="0">
                    <a:pos x="8" y="25"/>
                  </a:cxn>
                </a:cxnLst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2" name="Freeform 125"/>
              <p:cNvSpPr/>
              <p:nvPr/>
            </p:nvSpPr>
            <p:spPr>
              <a:xfrm>
                <a:off x="4518" y="303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3" name="Freeform 126"/>
              <p:cNvSpPr/>
              <p:nvPr/>
            </p:nvSpPr>
            <p:spPr>
              <a:xfrm>
                <a:off x="4527" y="301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4" name="Rectangle 127"/>
              <p:cNvSpPr/>
              <p:nvPr/>
            </p:nvSpPr>
            <p:spPr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05" name="Freeform 128"/>
              <p:cNvSpPr/>
              <p:nvPr/>
            </p:nvSpPr>
            <p:spPr>
              <a:xfrm>
                <a:off x="4525" y="304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6" name="Freeform 129"/>
              <p:cNvSpPr/>
              <p:nvPr/>
            </p:nvSpPr>
            <p:spPr>
              <a:xfrm>
                <a:off x="4528" y="3011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7" name="Freeform 130"/>
              <p:cNvSpPr/>
              <p:nvPr/>
            </p:nvSpPr>
            <p:spPr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8" name="Freeform 131"/>
              <p:cNvSpPr/>
              <p:nvPr/>
            </p:nvSpPr>
            <p:spPr>
              <a:xfrm>
                <a:off x="4505" y="2975"/>
                <a:ext cx="28" cy="4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8" y="4"/>
                  </a:cxn>
                  <a:cxn ang="0">
                    <a:pos x="8" y="9"/>
                  </a:cxn>
                  <a:cxn ang="0">
                    <a:pos x="7" y="12"/>
                  </a:cxn>
                  <a:cxn ang="0">
                    <a:pos x="12" y="17"/>
                  </a:cxn>
                  <a:cxn ang="0">
                    <a:pos x="10" y="18"/>
                  </a:cxn>
                  <a:cxn ang="0">
                    <a:pos x="9" y="21"/>
                  </a:cxn>
                  <a:cxn ang="0">
                    <a:pos x="17" y="21"/>
                  </a:cxn>
                  <a:cxn ang="0">
                    <a:pos x="18" y="22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4" y="30"/>
                  </a:cxn>
                  <a:cxn ang="0">
                    <a:pos x="16" y="32"/>
                  </a:cxn>
                  <a:cxn ang="0">
                    <a:pos x="20" y="33"/>
                  </a:cxn>
                  <a:cxn ang="0">
                    <a:pos x="16" y="34"/>
                  </a:cxn>
                  <a:cxn ang="0">
                    <a:pos x="18" y="36"/>
                  </a:cxn>
                  <a:cxn ang="0">
                    <a:pos x="19" y="42"/>
                  </a:cxn>
                  <a:cxn ang="0">
                    <a:pos x="20" y="38"/>
                  </a:cxn>
                  <a:cxn ang="0">
                    <a:pos x="17" y="38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4" y="33"/>
                  </a:cxn>
                  <a:cxn ang="0">
                    <a:pos x="26" y="31"/>
                  </a:cxn>
                  <a:cxn ang="0">
                    <a:pos x="25" y="29"/>
                  </a:cxn>
                  <a:cxn ang="0">
                    <a:pos x="23" y="27"/>
                  </a:cxn>
                  <a:cxn ang="0">
                    <a:pos x="24" y="27"/>
                  </a:cxn>
                  <a:cxn ang="0">
                    <a:pos x="24" y="26"/>
                  </a:cxn>
                  <a:cxn ang="0">
                    <a:pos x="22" y="25"/>
                  </a:cxn>
                  <a:cxn ang="0">
                    <a:pos x="20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19" y="20"/>
                  </a:cxn>
                  <a:cxn ang="0">
                    <a:pos x="17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5" y="8"/>
                  </a:cxn>
                  <a:cxn ang="0">
                    <a:pos x="10" y="10"/>
                  </a:cxn>
                  <a:cxn ang="0">
                    <a:pos x="17" y="8"/>
                  </a:cxn>
                </a:cxnLst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09" name="Freeform 132"/>
              <p:cNvSpPr/>
              <p:nvPr/>
            </p:nvSpPr>
            <p:spPr>
              <a:xfrm>
                <a:off x="4523" y="2989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0" name="Freeform 133"/>
              <p:cNvSpPr/>
              <p:nvPr/>
            </p:nvSpPr>
            <p:spPr>
              <a:xfrm>
                <a:off x="4523" y="298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1" name="Freeform 134"/>
              <p:cNvSpPr/>
              <p:nvPr/>
            </p:nvSpPr>
            <p:spPr>
              <a:xfrm>
                <a:off x="4522" y="297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2" name="Freeform 135"/>
              <p:cNvSpPr/>
              <p:nvPr/>
            </p:nvSpPr>
            <p:spPr>
              <a:xfrm>
                <a:off x="4520" y="297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3" name="Freeform 136"/>
              <p:cNvSpPr/>
              <p:nvPr/>
            </p:nvSpPr>
            <p:spPr>
              <a:xfrm>
                <a:off x="4507" y="2948"/>
                <a:ext cx="19" cy="28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3" y="4"/>
                  </a:cxn>
                  <a:cxn ang="0">
                    <a:pos x="15" y="5"/>
                  </a:cxn>
                  <a:cxn ang="0">
                    <a:pos x="13" y="0"/>
                  </a:cxn>
                  <a:cxn ang="0">
                    <a:pos x="8" y="14"/>
                  </a:cxn>
                  <a:cxn ang="0">
                    <a:pos x="5" y="13"/>
                  </a:cxn>
                  <a:cxn ang="0">
                    <a:pos x="9" y="18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7" y="21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8" y="24"/>
                  </a:cxn>
                  <a:cxn ang="0">
                    <a:pos x="4" y="23"/>
                  </a:cxn>
                  <a:cxn ang="0">
                    <a:pos x="9" y="28"/>
                  </a:cxn>
                  <a:cxn ang="0">
                    <a:pos x="12" y="28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7" y="20"/>
                  </a:cxn>
                  <a:cxn ang="0">
                    <a:pos x="8" y="19"/>
                  </a:cxn>
                  <a:cxn ang="0">
                    <a:pos x="12" y="21"/>
                  </a:cxn>
                  <a:cxn ang="0">
                    <a:pos x="10" y="20"/>
                  </a:cxn>
                  <a:cxn ang="0">
                    <a:pos x="15" y="20"/>
                  </a:cxn>
                  <a:cxn ang="0">
                    <a:pos x="10" y="19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1" y="14"/>
                  </a:cxn>
                  <a:cxn ang="0">
                    <a:pos x="14" y="12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14" y="8"/>
                  </a:cxn>
                </a:cxnLst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4" name="Freeform 137"/>
              <p:cNvSpPr/>
              <p:nvPr/>
            </p:nvSpPr>
            <p:spPr>
              <a:xfrm>
                <a:off x="4519" y="2946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2"/>
                  </a:cxn>
                </a:cxnLst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5" name="Freeform 138"/>
              <p:cNvSpPr/>
              <p:nvPr/>
            </p:nvSpPr>
            <p:spPr>
              <a:xfrm>
                <a:off x="4520" y="2934"/>
                <a:ext cx="21" cy="17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5"/>
                  </a:cxn>
                  <a:cxn ang="0">
                    <a:pos x="4" y="6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5" y="15"/>
                  </a:cxn>
                  <a:cxn ang="0">
                    <a:pos x="5" y="9"/>
                  </a:cxn>
                  <a:cxn ang="0">
                    <a:pos x="8" y="13"/>
                  </a:cxn>
                  <a:cxn ang="0">
                    <a:pos x="11" y="14"/>
                  </a:cxn>
                  <a:cxn ang="0">
                    <a:pos x="10" y="12"/>
                  </a:cxn>
                  <a:cxn ang="0">
                    <a:pos x="8" y="9"/>
                  </a:cxn>
                  <a:cxn ang="0">
                    <a:pos x="11" y="14"/>
                  </a:cxn>
                  <a:cxn ang="0">
                    <a:pos x="16" y="11"/>
                  </a:cxn>
                  <a:cxn ang="0">
                    <a:pos x="18" y="5"/>
                  </a:cxn>
                  <a:cxn ang="0">
                    <a:pos x="17" y="9"/>
                  </a:cxn>
                  <a:cxn ang="0">
                    <a:pos x="18" y="11"/>
                  </a:cxn>
                  <a:cxn ang="0">
                    <a:pos x="21" y="3"/>
                  </a:cxn>
                  <a:cxn ang="0">
                    <a:pos x="12" y="8"/>
                  </a:cxn>
                </a:cxnLst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6" name="Freeform 139"/>
              <p:cNvSpPr/>
              <p:nvPr/>
            </p:nvSpPr>
            <p:spPr>
              <a:xfrm>
                <a:off x="4533" y="2939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7" name="Freeform 140"/>
              <p:cNvSpPr/>
              <p:nvPr/>
            </p:nvSpPr>
            <p:spPr>
              <a:xfrm>
                <a:off x="4604" y="3201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8" name="Freeform 141"/>
              <p:cNvSpPr/>
              <p:nvPr/>
            </p:nvSpPr>
            <p:spPr>
              <a:xfrm>
                <a:off x="4603" y="3191"/>
                <a:ext cx="5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3" y="5"/>
                  </a:cxn>
                  <a:cxn ang="0">
                    <a:pos x="2" y="8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5" y="0"/>
                  </a:cxn>
                </a:cxnLst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19" name="Freeform 142"/>
              <p:cNvSpPr/>
              <p:nvPr/>
            </p:nvSpPr>
            <p:spPr>
              <a:xfrm>
                <a:off x="4604" y="3195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0" name="Freeform 143"/>
              <p:cNvSpPr/>
              <p:nvPr/>
            </p:nvSpPr>
            <p:spPr>
              <a:xfrm>
                <a:off x="4603" y="3196"/>
                <a:ext cx="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1" name="Freeform 144"/>
              <p:cNvSpPr/>
              <p:nvPr/>
            </p:nvSpPr>
            <p:spPr>
              <a:xfrm>
                <a:off x="4602" y="319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2" name="Freeform 145"/>
              <p:cNvSpPr/>
              <p:nvPr/>
            </p:nvSpPr>
            <p:spPr>
              <a:xfrm>
                <a:off x="4601" y="3192"/>
                <a:ext cx="6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3" name="Freeform 146"/>
              <p:cNvSpPr/>
              <p:nvPr/>
            </p:nvSpPr>
            <p:spPr>
              <a:xfrm>
                <a:off x="4603" y="319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4" name="Freeform 147"/>
              <p:cNvSpPr/>
              <p:nvPr/>
            </p:nvSpPr>
            <p:spPr>
              <a:xfrm>
                <a:off x="4604" y="319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5" name="Freeform 148"/>
              <p:cNvSpPr/>
              <p:nvPr/>
            </p:nvSpPr>
            <p:spPr>
              <a:xfrm>
                <a:off x="4601" y="3189"/>
                <a:ext cx="6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5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9"/>
                  </a:cxn>
                </a:cxnLst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6" name="Freeform 149"/>
              <p:cNvSpPr/>
              <p:nvPr/>
            </p:nvSpPr>
            <p:spPr>
              <a:xfrm>
                <a:off x="4608" y="318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7" name="Freeform 150"/>
              <p:cNvSpPr/>
              <p:nvPr/>
            </p:nvSpPr>
            <p:spPr>
              <a:xfrm>
                <a:off x="4601" y="3184"/>
                <a:ext cx="8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0" y="8"/>
                  </a:cxn>
                </a:cxnLst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8" name="Freeform 151"/>
              <p:cNvSpPr/>
              <p:nvPr/>
            </p:nvSpPr>
            <p:spPr>
              <a:xfrm>
                <a:off x="4604" y="3187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29" name="Freeform 152"/>
              <p:cNvSpPr/>
              <p:nvPr/>
            </p:nvSpPr>
            <p:spPr>
              <a:xfrm>
                <a:off x="4599" y="3183"/>
                <a:ext cx="9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10"/>
                  </a:cxn>
                </a:cxnLst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0" name="Freeform 153"/>
              <p:cNvSpPr/>
              <p:nvPr/>
            </p:nvSpPr>
            <p:spPr>
              <a:xfrm>
                <a:off x="4599" y="319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1" name="Freeform 154"/>
              <p:cNvSpPr/>
              <p:nvPr/>
            </p:nvSpPr>
            <p:spPr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2" name="Freeform 155"/>
              <p:cNvSpPr/>
              <p:nvPr/>
            </p:nvSpPr>
            <p:spPr>
              <a:xfrm>
                <a:off x="4599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3" name="Freeform 156"/>
              <p:cNvSpPr/>
              <p:nvPr/>
            </p:nvSpPr>
            <p:spPr>
              <a:xfrm>
                <a:off x="4587" y="3177"/>
                <a:ext cx="19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8" y="12"/>
                  </a:cxn>
                  <a:cxn ang="0">
                    <a:pos x="12" y="9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4" y="9"/>
                  </a:cxn>
                  <a:cxn ang="0">
                    <a:pos x="9" y="15"/>
                  </a:cxn>
                  <a:cxn ang="0">
                    <a:pos x="13" y="12"/>
                  </a:cxn>
                  <a:cxn ang="0">
                    <a:pos x="16" y="8"/>
                  </a:cxn>
                  <a:cxn ang="0">
                    <a:pos x="18" y="7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4" y="4"/>
                  </a:cxn>
                  <a:cxn ang="0">
                    <a:pos x="9" y="8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10" y="4"/>
                  </a:cxn>
                  <a:cxn ang="0">
                    <a:pos x="5" y="8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4" name="Freeform 157"/>
              <p:cNvSpPr/>
              <p:nvPr/>
            </p:nvSpPr>
            <p:spPr>
              <a:xfrm>
                <a:off x="4599" y="3176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5" name="Freeform 158"/>
              <p:cNvSpPr/>
              <p:nvPr/>
            </p:nvSpPr>
            <p:spPr>
              <a:xfrm>
                <a:off x="4597" y="317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6" name="Rectangle 159"/>
              <p:cNvSpPr/>
              <p:nvPr/>
            </p:nvSpPr>
            <p:spPr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37" name="Freeform 160"/>
              <p:cNvSpPr/>
              <p:nvPr/>
            </p:nvSpPr>
            <p:spPr>
              <a:xfrm>
                <a:off x="4599" y="3177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8" name="Freeform 161"/>
              <p:cNvSpPr/>
              <p:nvPr/>
            </p:nvSpPr>
            <p:spPr>
              <a:xfrm>
                <a:off x="4601" y="3180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39" name="Rectangle 162"/>
              <p:cNvSpPr/>
              <p:nvPr/>
            </p:nvSpPr>
            <p:spPr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40" name="Freeform 163"/>
              <p:cNvSpPr/>
              <p:nvPr/>
            </p:nvSpPr>
            <p:spPr>
              <a:xfrm>
                <a:off x="4580" y="3172"/>
                <a:ext cx="19" cy="11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" y="7"/>
                  </a:cxn>
                  <a:cxn ang="0">
                    <a:pos x="9" y="4"/>
                  </a:cxn>
                  <a:cxn ang="0">
                    <a:pos x="3" y="8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14" y="5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8" y="10"/>
                  </a:cxn>
                  <a:cxn ang="0">
                    <a:pos x="13" y="7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6" y="4"/>
                  </a:cxn>
                  <a:cxn ang="0">
                    <a:pos x="14" y="5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14" y="1"/>
                  </a:cxn>
                  <a:cxn ang="0">
                    <a:pos x="8" y="5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3" y="5"/>
                  </a:cxn>
                </a:cxnLst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1" name="Freeform 164"/>
              <p:cNvSpPr/>
              <p:nvPr/>
            </p:nvSpPr>
            <p:spPr>
              <a:xfrm>
                <a:off x="4595" y="317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2" name="Freeform 165"/>
              <p:cNvSpPr/>
              <p:nvPr/>
            </p:nvSpPr>
            <p:spPr>
              <a:xfrm>
                <a:off x="4574" y="3168"/>
                <a:ext cx="24" cy="9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6" y="2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14" y="3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4" y="1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19" y="1"/>
                  </a:cxn>
                  <a:cxn ang="0">
                    <a:pos x="13" y="4"/>
                  </a:cxn>
                </a:cxnLst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3" name="Freeform 166"/>
              <p:cNvSpPr/>
              <p:nvPr/>
            </p:nvSpPr>
            <p:spPr>
              <a:xfrm>
                <a:off x="4588" y="317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4" name="Freeform 167"/>
              <p:cNvSpPr/>
              <p:nvPr/>
            </p:nvSpPr>
            <p:spPr>
              <a:xfrm>
                <a:off x="4580" y="3176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5" name="Freeform 168"/>
              <p:cNvSpPr/>
              <p:nvPr/>
            </p:nvSpPr>
            <p:spPr>
              <a:xfrm>
                <a:off x="4586" y="316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6" name="Freeform 169"/>
              <p:cNvSpPr/>
              <p:nvPr/>
            </p:nvSpPr>
            <p:spPr>
              <a:xfrm>
                <a:off x="4574" y="3169"/>
                <a:ext cx="11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3"/>
                  </a:cxn>
                </a:cxnLst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7" name="Freeform 170"/>
              <p:cNvSpPr/>
              <p:nvPr/>
            </p:nvSpPr>
            <p:spPr>
              <a:xfrm>
                <a:off x="4571" y="3156"/>
                <a:ext cx="21" cy="15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14" y="6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6" y="5"/>
                  </a:cxn>
                  <a:cxn ang="0">
                    <a:pos x="2" y="7"/>
                  </a:cxn>
                  <a:cxn ang="0">
                    <a:pos x="6" y="6"/>
                  </a:cxn>
                  <a:cxn ang="0">
                    <a:pos x="1" y="7"/>
                  </a:cxn>
                  <a:cxn ang="0">
                    <a:pos x="5" y="11"/>
                  </a:cxn>
                  <a:cxn ang="0">
                    <a:pos x="8" y="10"/>
                  </a:cxn>
                  <a:cxn ang="0">
                    <a:pos x="9" y="12"/>
                  </a:cxn>
                  <a:cxn ang="0">
                    <a:pos x="12" y="11"/>
                  </a:cxn>
                  <a:cxn ang="0">
                    <a:pos x="5" y="14"/>
                  </a:cxn>
                  <a:cxn ang="0">
                    <a:pos x="6" y="14"/>
                  </a:cxn>
                  <a:cxn ang="0">
                    <a:pos x="8" y="13"/>
                  </a:cxn>
                  <a:cxn ang="0">
                    <a:pos x="7" y="15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2" y="9"/>
                  </a:cxn>
                </a:cxnLst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8" name="Freeform 171"/>
              <p:cNvSpPr/>
              <p:nvPr/>
            </p:nvSpPr>
            <p:spPr>
              <a:xfrm>
                <a:off x="4576" y="317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49" name="Freeform 172"/>
              <p:cNvSpPr/>
              <p:nvPr/>
            </p:nvSpPr>
            <p:spPr>
              <a:xfrm>
                <a:off x="4577" y="315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0" name="Rectangle 173"/>
              <p:cNvSpPr/>
              <p:nvPr/>
            </p:nvSpPr>
            <p:spPr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51" name="Freeform 174"/>
              <p:cNvSpPr/>
              <p:nvPr/>
            </p:nvSpPr>
            <p:spPr>
              <a:xfrm>
                <a:off x="4585" y="316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2" name="Freeform 175"/>
              <p:cNvSpPr/>
              <p:nvPr/>
            </p:nvSpPr>
            <p:spPr>
              <a:xfrm>
                <a:off x="4581" y="3153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3" name="Freeform 176"/>
              <p:cNvSpPr/>
              <p:nvPr/>
            </p:nvSpPr>
            <p:spPr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4" name="Freeform 177"/>
              <p:cNvSpPr/>
              <p:nvPr/>
            </p:nvSpPr>
            <p:spPr>
              <a:xfrm>
                <a:off x="4559" y="3131"/>
                <a:ext cx="27" cy="2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12" y="10"/>
                  </a:cxn>
                  <a:cxn ang="0">
                    <a:pos x="10" y="11"/>
                  </a:cxn>
                  <a:cxn ang="0">
                    <a:pos x="9" y="13"/>
                  </a:cxn>
                  <a:cxn ang="0">
                    <a:pos x="17" y="13"/>
                  </a:cxn>
                  <a:cxn ang="0">
                    <a:pos x="17" y="14"/>
                  </a:cxn>
                  <a:cxn ang="0">
                    <a:pos x="14" y="15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5" y="21"/>
                  </a:cxn>
                  <a:cxn ang="0">
                    <a:pos x="16" y="21"/>
                  </a:cxn>
                  <a:cxn ang="0">
                    <a:pos x="16" y="26"/>
                  </a:cxn>
                  <a:cxn ang="0">
                    <a:pos x="17" y="23"/>
                  </a:cxn>
                  <a:cxn ang="0">
                    <a:pos x="15" y="24"/>
                  </a:cxn>
                  <a:cxn ang="0">
                    <a:pos x="24" y="21"/>
                  </a:cxn>
                  <a:cxn ang="0">
                    <a:pos x="25" y="21"/>
                  </a:cxn>
                  <a:cxn ang="0">
                    <a:pos x="24" y="2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23" y="17"/>
                  </a:cxn>
                  <a:cxn ang="0">
                    <a:pos x="23" y="16"/>
                  </a:cxn>
                  <a:cxn ang="0">
                    <a:pos x="22" y="15"/>
                  </a:cxn>
                  <a:cxn ang="0">
                    <a:pos x="20" y="14"/>
                  </a:cxn>
                  <a:cxn ang="0">
                    <a:pos x="23" y="14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0" y="6"/>
                  </a:cxn>
                  <a:cxn ang="0">
                    <a:pos x="19" y="6"/>
                  </a:cxn>
                </a:cxnLst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5" name="Freeform 178"/>
              <p:cNvSpPr/>
              <p:nvPr/>
            </p:nvSpPr>
            <p:spPr>
              <a:xfrm>
                <a:off x="4578" y="3140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6" name="Freeform 179"/>
              <p:cNvSpPr/>
              <p:nvPr/>
            </p:nvSpPr>
            <p:spPr>
              <a:xfrm>
                <a:off x="4577" y="314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7" name="Freeform 180"/>
              <p:cNvSpPr/>
              <p:nvPr/>
            </p:nvSpPr>
            <p:spPr>
              <a:xfrm>
                <a:off x="4577" y="3133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8" name="Freeform 181"/>
              <p:cNvSpPr/>
              <p:nvPr/>
            </p:nvSpPr>
            <p:spPr>
              <a:xfrm>
                <a:off x="4575" y="313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59" name="Freeform 182"/>
              <p:cNvSpPr/>
              <p:nvPr/>
            </p:nvSpPr>
            <p:spPr>
              <a:xfrm>
                <a:off x="4564" y="3113"/>
                <a:ext cx="17" cy="20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2" y="4"/>
                  </a:cxn>
                  <a:cxn ang="0">
                    <a:pos x="14" y="5"/>
                  </a:cxn>
                  <a:cxn ang="0">
                    <a:pos x="11" y="0"/>
                  </a:cxn>
                  <a:cxn ang="0">
                    <a:pos x="8" y="9"/>
                  </a:cxn>
                  <a:cxn ang="0">
                    <a:pos x="5" y="6"/>
                  </a:cxn>
                  <a:cxn ang="0">
                    <a:pos x="8" y="12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7" y="18"/>
                  </a:cxn>
                  <a:cxn ang="0">
                    <a:pos x="9" y="1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6"/>
                  </a:cxn>
                  <a:cxn ang="0">
                    <a:pos x="11" y="15"/>
                  </a:cxn>
                  <a:cxn ang="0">
                    <a:pos x="7" y="13"/>
                  </a:cxn>
                  <a:cxn ang="0">
                    <a:pos x="7" y="12"/>
                  </a:cxn>
                  <a:cxn ang="0">
                    <a:pos x="11" y="15"/>
                  </a:cxn>
                  <a:cxn ang="0">
                    <a:pos x="9" y="14"/>
                  </a:cxn>
                  <a:cxn ang="0">
                    <a:pos x="13" y="15"/>
                  </a:cxn>
                  <a:cxn ang="0">
                    <a:pos x="9" y="13"/>
                  </a:cxn>
                  <a:cxn ang="0">
                    <a:pos x="11" y="10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1" y="8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0" y="2"/>
                  </a:cxn>
                  <a:cxn ang="0">
                    <a:pos x="13" y="7"/>
                  </a:cxn>
                </a:cxnLst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0" name="Freeform 183"/>
              <p:cNvSpPr/>
              <p:nvPr/>
            </p:nvSpPr>
            <p:spPr>
              <a:xfrm>
                <a:off x="4576" y="3112"/>
                <a:ext cx="4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1" name="Freeform 184"/>
              <p:cNvSpPr/>
              <p:nvPr/>
            </p:nvSpPr>
            <p:spPr>
              <a:xfrm>
                <a:off x="4576" y="3102"/>
                <a:ext cx="10" cy="17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6"/>
                  </a:cxn>
                  <a:cxn ang="0">
                    <a:pos x="2" y="7"/>
                  </a:cxn>
                  <a:cxn ang="0">
                    <a:pos x="3" y="12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4" y="14"/>
                  </a:cxn>
                  <a:cxn ang="0">
                    <a:pos x="3" y="9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5" y="9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8" y="5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9" y="2"/>
                  </a:cxn>
                  <a:cxn ang="0">
                    <a:pos x="6" y="8"/>
                  </a:cxn>
                </a:cxnLst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2" name="Freeform 185"/>
              <p:cNvSpPr/>
              <p:nvPr/>
            </p:nvSpPr>
            <p:spPr>
              <a:xfrm>
                <a:off x="4582" y="310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3" name="Freeform 186"/>
              <p:cNvSpPr/>
              <p:nvPr/>
            </p:nvSpPr>
            <p:spPr>
              <a:xfrm>
                <a:off x="5284" y="285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4" name="Freeform 187"/>
              <p:cNvSpPr/>
              <p:nvPr/>
            </p:nvSpPr>
            <p:spPr>
              <a:xfrm>
                <a:off x="5284" y="2856"/>
                <a:ext cx="10" cy="10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3" y="3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10" y="9"/>
                  </a:cxn>
                </a:cxnLst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5" name="Freeform 188"/>
              <p:cNvSpPr/>
              <p:nvPr/>
            </p:nvSpPr>
            <p:spPr>
              <a:xfrm>
                <a:off x="5288" y="285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6" name="Freeform 189"/>
              <p:cNvSpPr/>
              <p:nvPr/>
            </p:nvSpPr>
            <p:spPr>
              <a:xfrm>
                <a:off x="5287" y="2856"/>
                <a:ext cx="3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7" name="Freeform 190"/>
              <p:cNvSpPr/>
              <p:nvPr/>
            </p:nvSpPr>
            <p:spPr>
              <a:xfrm>
                <a:off x="5289" y="285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8" name="Freeform 191"/>
              <p:cNvSpPr/>
              <p:nvPr/>
            </p:nvSpPr>
            <p:spPr>
              <a:xfrm>
                <a:off x="5289" y="2854"/>
                <a:ext cx="6" cy="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6" y="8"/>
                  </a:cxn>
                  <a:cxn ang="0">
                    <a:pos x="1" y="1"/>
                  </a:cxn>
                </a:cxnLst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69" name="Freeform 192"/>
              <p:cNvSpPr/>
              <p:nvPr/>
            </p:nvSpPr>
            <p:spPr>
              <a:xfrm>
                <a:off x="5290" y="285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0" name="Freeform 193"/>
              <p:cNvSpPr/>
              <p:nvPr/>
            </p:nvSpPr>
            <p:spPr>
              <a:xfrm>
                <a:off x="5289" y="285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1" name="Freeform 194"/>
              <p:cNvSpPr/>
              <p:nvPr/>
            </p:nvSpPr>
            <p:spPr>
              <a:xfrm>
                <a:off x="5290" y="2854"/>
                <a:ext cx="9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9" y="7"/>
                  </a:cxn>
                  <a:cxn ang="0">
                    <a:pos x="8" y="5"/>
                  </a:cxn>
                  <a:cxn ang="0">
                    <a:pos x="1" y="0"/>
                  </a:cxn>
                </a:cxnLst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2" name="Freeform 195"/>
              <p:cNvSpPr/>
              <p:nvPr/>
            </p:nvSpPr>
            <p:spPr>
              <a:xfrm>
                <a:off x="5301" y="28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3" name="Freeform 196"/>
              <p:cNvSpPr/>
              <p:nvPr/>
            </p:nvSpPr>
            <p:spPr>
              <a:xfrm>
                <a:off x="5295" y="2853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5"/>
                  </a:cxn>
                  <a:cxn ang="0">
                    <a:pos x="3" y="1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6" y="8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4" name="Freeform 197"/>
              <p:cNvSpPr/>
              <p:nvPr/>
            </p:nvSpPr>
            <p:spPr>
              <a:xfrm>
                <a:off x="5302" y="2856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5" name="Freeform 198"/>
              <p:cNvSpPr/>
              <p:nvPr/>
            </p:nvSpPr>
            <p:spPr>
              <a:xfrm>
                <a:off x="5299" y="2849"/>
                <a:ext cx="11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6" name="Freeform 199"/>
              <p:cNvSpPr/>
              <p:nvPr/>
            </p:nvSpPr>
            <p:spPr>
              <a:xfrm>
                <a:off x="5296" y="2851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7" name="Freeform 200"/>
              <p:cNvSpPr/>
              <p:nvPr/>
            </p:nvSpPr>
            <p:spPr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8" name="Freeform 201"/>
              <p:cNvSpPr/>
              <p:nvPr/>
            </p:nvSpPr>
            <p:spPr>
              <a:xfrm>
                <a:off x="5299" y="2848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79" name="Freeform 202"/>
              <p:cNvSpPr/>
              <p:nvPr/>
            </p:nvSpPr>
            <p:spPr>
              <a:xfrm>
                <a:off x="5299" y="2825"/>
                <a:ext cx="23" cy="29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8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9" y="5"/>
                  </a:cxn>
                  <a:cxn ang="0">
                    <a:pos x="10" y="9"/>
                  </a:cxn>
                  <a:cxn ang="0">
                    <a:pos x="4" y="18"/>
                  </a:cxn>
                  <a:cxn ang="0">
                    <a:pos x="8" y="21"/>
                  </a:cxn>
                  <a:cxn ang="0">
                    <a:pos x="4" y="19"/>
                  </a:cxn>
                  <a:cxn ang="0">
                    <a:pos x="5" y="19"/>
                  </a:cxn>
                  <a:cxn ang="0">
                    <a:pos x="2" y="20"/>
                  </a:cxn>
                  <a:cxn ang="0">
                    <a:pos x="8" y="24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6"/>
                  </a:cxn>
                  <a:cxn ang="0">
                    <a:pos x="9" y="29"/>
                  </a:cxn>
                  <a:cxn ang="0">
                    <a:pos x="8" y="19"/>
                  </a:cxn>
                  <a:cxn ang="0">
                    <a:pos x="10" y="20"/>
                  </a:cxn>
                  <a:cxn ang="0">
                    <a:pos x="15" y="18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1" y="13"/>
                  </a:cxn>
                  <a:cxn ang="0">
                    <a:pos x="15" y="13"/>
                  </a:cxn>
                  <a:cxn ang="0">
                    <a:pos x="9" y="9"/>
                  </a:cxn>
                  <a:cxn ang="0">
                    <a:pos x="18" y="11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18" y="10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4" y="4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16" y="2"/>
                  </a:cxn>
                  <a:cxn ang="0">
                    <a:pos x="21" y="2"/>
                  </a:cxn>
                </a:cxnLst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0" name="Freeform 203"/>
              <p:cNvSpPr/>
              <p:nvPr/>
            </p:nvSpPr>
            <p:spPr>
              <a:xfrm>
                <a:off x="5322" y="283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1" name="Freeform 204"/>
              <p:cNvSpPr/>
              <p:nvPr/>
            </p:nvSpPr>
            <p:spPr>
              <a:xfrm>
                <a:off x="5320" y="282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3982" name="Group 406"/>
            <p:cNvGrpSpPr/>
            <p:nvPr/>
          </p:nvGrpSpPr>
          <p:grpSpPr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73983" name="Rectangle 206"/>
              <p:cNvSpPr/>
              <p:nvPr/>
            </p:nvSpPr>
            <p:spPr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84" name="Freeform 207"/>
              <p:cNvSpPr/>
              <p:nvPr/>
            </p:nvSpPr>
            <p:spPr>
              <a:xfrm>
                <a:off x="5317" y="2837"/>
                <a:ext cx="4" cy="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5" name="Freeform 208"/>
              <p:cNvSpPr/>
              <p:nvPr/>
            </p:nvSpPr>
            <p:spPr>
              <a:xfrm>
                <a:off x="5315" y="284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6" name="Freeform 209"/>
              <p:cNvSpPr/>
              <p:nvPr/>
            </p:nvSpPr>
            <p:spPr>
              <a:xfrm>
                <a:off x="5321" y="2829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7" name="Freeform 210"/>
              <p:cNvSpPr/>
              <p:nvPr/>
            </p:nvSpPr>
            <p:spPr>
              <a:xfrm>
                <a:off x="5304" y="2812"/>
                <a:ext cx="20" cy="1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3"/>
                  </a:cxn>
                  <a:cxn ang="0">
                    <a:pos x="10" y="4"/>
                  </a:cxn>
                  <a:cxn ang="0">
                    <a:pos x="2" y="4"/>
                  </a:cxn>
                  <a:cxn ang="0">
                    <a:pos x="8" y="9"/>
                  </a:cxn>
                  <a:cxn ang="0">
                    <a:pos x="4" y="9"/>
                  </a:cxn>
                  <a:cxn ang="0">
                    <a:pos x="13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11" y="14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6" y="12"/>
                  </a:cxn>
                  <a:cxn ang="0">
                    <a:pos x="13" y="11"/>
                  </a:cxn>
                  <a:cxn ang="0">
                    <a:pos x="16" y="10"/>
                  </a:cxn>
                  <a:cxn ang="0">
                    <a:pos x="13" y="9"/>
                  </a:cxn>
                  <a:cxn ang="0">
                    <a:pos x="14" y="10"/>
                  </a:cxn>
                  <a:cxn ang="0">
                    <a:pos x="10" y="8"/>
                  </a:cxn>
                  <a:cxn ang="0">
                    <a:pos x="15" y="8"/>
                  </a:cxn>
                  <a:cxn ang="0">
                    <a:pos x="12" y="8"/>
                  </a:cxn>
                  <a:cxn ang="0">
                    <a:pos x="16" y="4"/>
                  </a:cxn>
                  <a:cxn ang="0">
                    <a:pos x="13" y="4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14" y="3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3" y="1"/>
                  </a:cxn>
                </a:cxnLst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8" name="Freeform 211"/>
              <p:cNvSpPr/>
              <p:nvPr/>
            </p:nvSpPr>
            <p:spPr>
              <a:xfrm>
                <a:off x="5318" y="282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89" name="Freeform 212"/>
              <p:cNvSpPr/>
              <p:nvPr/>
            </p:nvSpPr>
            <p:spPr>
              <a:xfrm>
                <a:off x="5298" y="2802"/>
                <a:ext cx="24" cy="10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6" y="4"/>
                  </a:cxn>
                  <a:cxn ang="0">
                    <a:pos x="9" y="7"/>
                  </a:cxn>
                  <a:cxn ang="0">
                    <a:pos x="8" y="6"/>
                  </a:cxn>
                  <a:cxn ang="0">
                    <a:pos x="14" y="3"/>
                  </a:cxn>
                  <a:cxn ang="0">
                    <a:pos x="15" y="1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13" y="0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3" y="5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0" y="3"/>
                  </a:cxn>
                  <a:cxn ang="0">
                    <a:pos x="12" y="5"/>
                  </a:cxn>
                </a:cxnLst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0" name="Freeform 213"/>
              <p:cNvSpPr/>
              <p:nvPr/>
            </p:nvSpPr>
            <p:spPr>
              <a:xfrm>
                <a:off x="5313" y="281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1" name="Freeform 214"/>
              <p:cNvSpPr/>
              <p:nvPr/>
            </p:nvSpPr>
            <p:spPr>
              <a:xfrm>
                <a:off x="5304" y="2811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2" name="Freeform 215"/>
              <p:cNvSpPr/>
              <p:nvPr/>
            </p:nvSpPr>
            <p:spPr>
              <a:xfrm>
                <a:off x="5310" y="280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3" name="Freeform 216"/>
              <p:cNvSpPr/>
              <p:nvPr/>
            </p:nvSpPr>
            <p:spPr>
              <a:xfrm>
                <a:off x="5297" y="2800"/>
                <a:ext cx="10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4" name="Freeform 217"/>
              <p:cNvSpPr/>
              <p:nvPr/>
            </p:nvSpPr>
            <p:spPr>
              <a:xfrm>
                <a:off x="5287" y="2776"/>
                <a:ext cx="24" cy="28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4" y="15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8" y="18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11" y="10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6" y="17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1" y="4"/>
                  </a:cxn>
                  <a:cxn ang="0">
                    <a:pos x="0" y="15"/>
                  </a:cxn>
                  <a:cxn ang="0">
                    <a:pos x="4" y="13"/>
                  </a:cxn>
                  <a:cxn ang="0">
                    <a:pos x="1" y="17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4" y="14"/>
                  </a:cxn>
                  <a:cxn ang="0">
                    <a:pos x="1" y="18"/>
                  </a:cxn>
                  <a:cxn ang="0">
                    <a:pos x="9" y="23"/>
                  </a:cxn>
                  <a:cxn ang="0">
                    <a:pos x="12" y="19"/>
                  </a:cxn>
                  <a:cxn ang="0">
                    <a:pos x="14" y="23"/>
                  </a:cxn>
                  <a:cxn ang="0">
                    <a:pos x="17" y="21"/>
                  </a:cxn>
                  <a:cxn ang="0">
                    <a:pos x="11" y="25"/>
                  </a:cxn>
                  <a:cxn ang="0">
                    <a:pos x="12" y="26"/>
                  </a:cxn>
                  <a:cxn ang="0">
                    <a:pos x="13" y="24"/>
                  </a:cxn>
                  <a:cxn ang="0">
                    <a:pos x="13" y="26"/>
                  </a:cxn>
                  <a:cxn ang="0">
                    <a:pos x="19" y="19"/>
                  </a:cxn>
                  <a:cxn ang="0">
                    <a:pos x="20" y="14"/>
                  </a:cxn>
                  <a:cxn ang="0">
                    <a:pos x="17" y="18"/>
                  </a:cxn>
                </a:cxnLst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5" name="Freeform 218"/>
              <p:cNvSpPr/>
              <p:nvPr/>
            </p:nvSpPr>
            <p:spPr>
              <a:xfrm>
                <a:off x="5297" y="280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6" name="Freeform 219"/>
              <p:cNvSpPr/>
              <p:nvPr/>
            </p:nvSpPr>
            <p:spPr>
              <a:xfrm>
                <a:off x="5295" y="2785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7" name="Rectangle 220"/>
              <p:cNvSpPr/>
              <p:nvPr/>
            </p:nvSpPr>
            <p:spPr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98" name="Freeform 221"/>
              <p:cNvSpPr/>
              <p:nvPr/>
            </p:nvSpPr>
            <p:spPr>
              <a:xfrm>
                <a:off x="5306" y="279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3999" name="Freeform 222"/>
              <p:cNvSpPr/>
              <p:nvPr/>
            </p:nvSpPr>
            <p:spPr>
              <a:xfrm>
                <a:off x="5299" y="278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0" name="Freeform 223"/>
              <p:cNvSpPr/>
              <p:nvPr/>
            </p:nvSpPr>
            <p:spPr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1" name="Freeform 224"/>
              <p:cNvSpPr/>
              <p:nvPr/>
            </p:nvSpPr>
            <p:spPr>
              <a:xfrm>
                <a:off x="5290" y="2745"/>
                <a:ext cx="30" cy="4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0" y="10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0" y="17"/>
                  </a:cxn>
                  <a:cxn ang="0">
                    <a:pos x="18" y="21"/>
                  </a:cxn>
                  <a:cxn ang="0">
                    <a:pos x="17" y="24"/>
                  </a:cxn>
                  <a:cxn ang="0">
                    <a:pos x="13" y="24"/>
                  </a:cxn>
                  <a:cxn ang="0">
                    <a:pos x="12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11" y="34"/>
                  </a:cxn>
                  <a:cxn ang="0">
                    <a:pos x="7" y="32"/>
                  </a:cxn>
                  <a:cxn ang="0">
                    <a:pos x="7" y="34"/>
                  </a:cxn>
                  <a:cxn ang="0">
                    <a:pos x="3" y="38"/>
                  </a:cxn>
                  <a:cxn ang="0">
                    <a:pos x="5" y="37"/>
                  </a:cxn>
                  <a:cxn ang="0">
                    <a:pos x="4" y="34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4" y="38"/>
                  </a:cxn>
                  <a:cxn ang="0">
                    <a:pos x="16" y="37"/>
                  </a:cxn>
                  <a:cxn ang="0">
                    <a:pos x="18" y="34"/>
                  </a:cxn>
                  <a:cxn ang="0">
                    <a:pos x="18" y="31"/>
                  </a:cxn>
                  <a:cxn ang="0">
                    <a:pos x="19" y="31"/>
                  </a:cxn>
                  <a:cxn ang="0">
                    <a:pos x="19" y="31"/>
                  </a:cxn>
                  <a:cxn ang="0">
                    <a:pos x="19" y="29"/>
                  </a:cxn>
                  <a:cxn ang="0">
                    <a:pos x="18" y="25"/>
                  </a:cxn>
                  <a:cxn ang="0">
                    <a:pos x="22" y="27"/>
                  </a:cxn>
                  <a:cxn ang="0">
                    <a:pos x="23" y="24"/>
                  </a:cxn>
                  <a:cxn ang="0">
                    <a:pos x="20" y="21"/>
                  </a:cxn>
                  <a:cxn ang="0">
                    <a:pos x="20" y="18"/>
                  </a:cxn>
                  <a:cxn ang="0">
                    <a:pos x="19" y="14"/>
                  </a:cxn>
                  <a:cxn ang="0">
                    <a:pos x="20" y="13"/>
                  </a:cxn>
                  <a:cxn ang="0">
                    <a:pos x="20" y="8"/>
                  </a:cxn>
                  <a:cxn ang="0">
                    <a:pos x="15" y="9"/>
                  </a:cxn>
                  <a:cxn ang="0">
                    <a:pos x="23" y="8"/>
                  </a:cxn>
                </a:cxnLst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2" name="Freeform 225"/>
              <p:cNvSpPr/>
              <p:nvPr/>
            </p:nvSpPr>
            <p:spPr>
              <a:xfrm>
                <a:off x="5312" y="276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3" name="Freeform 226"/>
              <p:cNvSpPr/>
              <p:nvPr/>
            </p:nvSpPr>
            <p:spPr>
              <a:xfrm>
                <a:off x="5311" y="276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4" name="Freeform 227"/>
              <p:cNvSpPr/>
              <p:nvPr/>
            </p:nvSpPr>
            <p:spPr>
              <a:xfrm>
                <a:off x="5313" y="274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5" name="Rectangle 228"/>
              <p:cNvSpPr/>
              <p:nvPr/>
            </p:nvSpPr>
            <p:spPr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06" name="Freeform 229"/>
              <p:cNvSpPr/>
              <p:nvPr/>
            </p:nvSpPr>
            <p:spPr>
              <a:xfrm>
                <a:off x="5294" y="2729"/>
                <a:ext cx="23" cy="1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1" y="4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10" y="9"/>
                  </a:cxn>
                  <a:cxn ang="0">
                    <a:pos x="5" y="10"/>
                  </a:cxn>
                  <a:cxn ang="0">
                    <a:pos x="8" y="12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12" y="16"/>
                  </a:cxn>
                  <a:cxn ang="0">
                    <a:pos x="15" y="16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6" y="13"/>
                  </a:cxn>
                  <a:cxn ang="0">
                    <a:pos x="19" y="11"/>
                  </a:cxn>
                  <a:cxn ang="0">
                    <a:pos x="19" y="11"/>
                  </a:cxn>
                  <a:cxn ang="0">
                    <a:pos x="18" y="10"/>
                  </a:cxn>
                  <a:cxn ang="0">
                    <a:pos x="15" y="11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7" y="8"/>
                  </a:cxn>
                  <a:cxn ang="0">
                    <a:pos x="12" y="9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8" y="1"/>
                  </a:cxn>
                </a:cxnLst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7" name="Freeform 230"/>
              <p:cNvSpPr/>
              <p:nvPr/>
            </p:nvSpPr>
            <p:spPr>
              <a:xfrm>
                <a:off x="5295" y="2729"/>
                <a:ext cx="4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8" name="Freeform 231"/>
              <p:cNvSpPr/>
              <p:nvPr/>
            </p:nvSpPr>
            <p:spPr>
              <a:xfrm>
                <a:off x="5287" y="2725"/>
                <a:ext cx="12" cy="1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3" y="6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10" y="3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6" y="5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1" y="5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4" y="4"/>
                  </a:cxn>
                </a:cxnLst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09" name="Rectangle 232"/>
              <p:cNvSpPr/>
              <p:nvPr/>
            </p:nvSpPr>
            <p:spPr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10" name="Freeform 233"/>
              <p:cNvSpPr/>
              <p:nvPr/>
            </p:nvSpPr>
            <p:spPr>
              <a:xfrm>
                <a:off x="5261" y="2655"/>
                <a:ext cx="3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1" name="Freeform 234"/>
              <p:cNvSpPr/>
              <p:nvPr/>
            </p:nvSpPr>
            <p:spPr>
              <a:xfrm>
                <a:off x="5261" y="2654"/>
                <a:ext cx="9" cy="9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9" y="9"/>
                  </a:cxn>
                </a:cxnLst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2" name="Freeform 235"/>
              <p:cNvSpPr/>
              <p:nvPr/>
            </p:nvSpPr>
            <p:spPr>
              <a:xfrm>
                <a:off x="5264" y="2656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3" name="Freeform 236"/>
              <p:cNvSpPr/>
              <p:nvPr/>
            </p:nvSpPr>
            <p:spPr>
              <a:xfrm>
                <a:off x="5263" y="2655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4" name="Freeform 237"/>
              <p:cNvSpPr/>
              <p:nvPr/>
            </p:nvSpPr>
            <p:spPr>
              <a:xfrm>
                <a:off x="5264" y="265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5" name="Freeform 238"/>
              <p:cNvSpPr/>
              <p:nvPr/>
            </p:nvSpPr>
            <p:spPr>
              <a:xfrm>
                <a:off x="5264" y="2654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6" y="7"/>
                  </a:cxn>
                  <a:cxn ang="0">
                    <a:pos x="1" y="0"/>
                  </a:cxn>
                </a:cxnLst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6" name="Freeform 239"/>
              <p:cNvSpPr/>
              <p:nvPr/>
            </p:nvSpPr>
            <p:spPr>
              <a:xfrm>
                <a:off x="5265" y="265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7" name="Freeform 240"/>
              <p:cNvSpPr/>
              <p:nvPr/>
            </p:nvSpPr>
            <p:spPr>
              <a:xfrm>
                <a:off x="5264" y="265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8" name="Freeform 241"/>
              <p:cNvSpPr/>
              <p:nvPr/>
            </p:nvSpPr>
            <p:spPr>
              <a:xfrm>
                <a:off x="5264" y="2654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8" y="7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19" name="Freeform 242"/>
              <p:cNvSpPr/>
              <p:nvPr/>
            </p:nvSpPr>
            <p:spPr>
              <a:xfrm>
                <a:off x="5275" y="266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0" name="Freeform 243"/>
              <p:cNvSpPr/>
              <p:nvPr/>
            </p:nvSpPr>
            <p:spPr>
              <a:xfrm>
                <a:off x="5268" y="2656"/>
                <a:ext cx="10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4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2" y="0"/>
                  </a:cxn>
                </a:cxnLst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1" name="Freeform 244"/>
              <p:cNvSpPr/>
              <p:nvPr/>
            </p:nvSpPr>
            <p:spPr>
              <a:xfrm>
                <a:off x="5273" y="2659"/>
                <a:ext cx="3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2" name="Freeform 245"/>
              <p:cNvSpPr/>
              <p:nvPr/>
            </p:nvSpPr>
            <p:spPr>
              <a:xfrm>
                <a:off x="5269" y="2653"/>
                <a:ext cx="1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3" name="Freeform 246"/>
              <p:cNvSpPr/>
              <p:nvPr/>
            </p:nvSpPr>
            <p:spPr>
              <a:xfrm>
                <a:off x="5268" y="2653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1" y="2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4" name="Freeform 247"/>
              <p:cNvSpPr/>
              <p:nvPr/>
            </p:nvSpPr>
            <p:spPr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5" name="Freeform 248"/>
              <p:cNvSpPr/>
              <p:nvPr/>
            </p:nvSpPr>
            <p:spPr>
              <a:xfrm>
                <a:off x="5270" y="2653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6" name="Freeform 249"/>
              <p:cNvSpPr/>
              <p:nvPr/>
            </p:nvSpPr>
            <p:spPr>
              <a:xfrm>
                <a:off x="5268" y="2643"/>
                <a:ext cx="17" cy="1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3" y="6"/>
                  </a:cxn>
                  <a:cxn ang="0">
                    <a:pos x="10" y="3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7" y="13"/>
                  </a:cxn>
                  <a:cxn ang="0">
                    <a:pos x="1" y="9"/>
                  </a:cxn>
                  <a:cxn ang="0">
                    <a:pos x="4" y="12"/>
                  </a:cxn>
                  <a:cxn ang="0">
                    <a:pos x="8" y="15"/>
                  </a:cxn>
                  <a:cxn ang="0">
                    <a:pos x="10" y="17"/>
                  </a:cxn>
                  <a:cxn ang="0">
                    <a:pos x="5" y="10"/>
                  </a:cxn>
                  <a:cxn ang="0">
                    <a:pos x="8" y="12"/>
                  </a:cxn>
                  <a:cxn ang="0">
                    <a:pos x="11" y="12"/>
                  </a:cxn>
                  <a:cxn ang="0">
                    <a:pos x="7" y="8"/>
                  </a:cxn>
                  <a:cxn ang="0">
                    <a:pos x="10" y="9"/>
                  </a:cxn>
                  <a:cxn ang="0">
                    <a:pos x="7" y="7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14" y="9"/>
                  </a:cxn>
                  <a:cxn ang="0">
                    <a:pos x="11" y="7"/>
                  </a:cxn>
                  <a:cxn ang="0">
                    <a:pos x="8" y="6"/>
                  </a:cxn>
                  <a:cxn ang="0">
                    <a:pos x="13" y="9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4" y="7"/>
                  </a:cxn>
                  <a:cxn ang="0">
                    <a:pos x="17" y="9"/>
                  </a:cxn>
                  <a:cxn ang="0">
                    <a:pos x="11" y="4"/>
                  </a:cxn>
                  <a:cxn ang="0">
                    <a:pos x="16" y="6"/>
                  </a:cxn>
                </a:cxnLst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7" name="Freeform 250"/>
              <p:cNvSpPr/>
              <p:nvPr/>
            </p:nvSpPr>
            <p:spPr>
              <a:xfrm>
                <a:off x="5285" y="265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8" name="Freeform 251"/>
              <p:cNvSpPr/>
              <p:nvPr/>
            </p:nvSpPr>
            <p:spPr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29" name="Freeform 252"/>
              <p:cNvSpPr/>
              <p:nvPr/>
            </p:nvSpPr>
            <p:spPr>
              <a:xfrm>
                <a:off x="5273" y="2647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0" name="Freeform 253"/>
              <p:cNvSpPr/>
              <p:nvPr/>
            </p:nvSpPr>
            <p:spPr>
              <a:xfrm>
                <a:off x="5282" y="2652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1" name="Freeform 254"/>
              <p:cNvSpPr/>
              <p:nvPr/>
            </p:nvSpPr>
            <p:spPr>
              <a:xfrm>
                <a:off x="5281" y="26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2" name="Freeform 255"/>
              <p:cNvSpPr/>
              <p:nvPr/>
            </p:nvSpPr>
            <p:spPr>
              <a:xfrm>
                <a:off x="5285" y="265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3" name="Freeform 256"/>
              <p:cNvSpPr/>
              <p:nvPr/>
            </p:nvSpPr>
            <p:spPr>
              <a:xfrm>
                <a:off x="5272" y="2638"/>
                <a:ext cx="1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" y="1"/>
                  </a:cxn>
                  <a:cxn ang="0">
                    <a:pos x="5" y="5"/>
                  </a:cxn>
                  <a:cxn ang="0">
                    <a:pos x="3" y="4"/>
                  </a:cxn>
                  <a:cxn ang="0">
                    <a:pos x="9" y="8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3" y="6"/>
                  </a:cxn>
                  <a:cxn ang="0">
                    <a:pos x="7" y="8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12" y="10"/>
                  </a:cxn>
                  <a:cxn ang="0">
                    <a:pos x="9" y="8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1" y="8"/>
                  </a:cxn>
                  <a:cxn ang="0">
                    <a:pos x="8" y="7"/>
                  </a:cxn>
                  <a:cxn ang="0">
                    <a:pos x="12" y="8"/>
                  </a:cxn>
                  <a:cxn ang="0">
                    <a:pos x="8" y="7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5" y="4"/>
                  </a:cxn>
                  <a:cxn ang="0">
                    <a:pos x="12" y="7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4" y="1"/>
                  </a:cxn>
                  <a:cxn ang="0">
                    <a:pos x="7" y="3"/>
                  </a:cxn>
                  <a:cxn ang="0">
                    <a:pos x="3" y="0"/>
                  </a:cxn>
                </a:cxnLst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4" name="Freeform 257"/>
              <p:cNvSpPr/>
              <p:nvPr/>
            </p:nvSpPr>
            <p:spPr>
              <a:xfrm>
                <a:off x="5283" y="264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5" name="Freeform 258"/>
              <p:cNvSpPr/>
              <p:nvPr/>
            </p:nvSpPr>
            <p:spPr>
              <a:xfrm>
                <a:off x="5271" y="2634"/>
                <a:ext cx="20" cy="10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4" y="6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12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8" y="5"/>
                  </a:cxn>
                  <a:cxn ang="0">
                    <a:pos x="14" y="7"/>
                  </a:cxn>
                  <a:cxn ang="0">
                    <a:pos x="16" y="9"/>
                  </a:cxn>
                  <a:cxn ang="0">
                    <a:pos x="16" y="7"/>
                  </a:cxn>
                  <a:cxn ang="0">
                    <a:pos x="9" y="5"/>
                  </a:cxn>
                </a:cxnLst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6" name="Freeform 259"/>
              <p:cNvSpPr/>
              <p:nvPr/>
            </p:nvSpPr>
            <p:spPr>
              <a:xfrm>
                <a:off x="5281" y="264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7" name="Freeform 260"/>
              <p:cNvSpPr/>
              <p:nvPr/>
            </p:nvSpPr>
            <p:spPr>
              <a:xfrm>
                <a:off x="5272" y="2637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8" name="Freeform 261"/>
              <p:cNvSpPr/>
              <p:nvPr/>
            </p:nvSpPr>
            <p:spPr>
              <a:xfrm>
                <a:off x="5282" y="2638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39" name="Freeform 262"/>
              <p:cNvSpPr/>
              <p:nvPr/>
            </p:nvSpPr>
            <p:spPr>
              <a:xfrm>
                <a:off x="5272" y="2633"/>
                <a:ext cx="1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0" name="Freeform 263"/>
              <p:cNvSpPr/>
              <p:nvPr/>
            </p:nvSpPr>
            <p:spPr>
              <a:xfrm>
                <a:off x="5273" y="2625"/>
                <a:ext cx="17" cy="11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8" y="7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8" y="9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10" y="10"/>
                  </a:cxn>
                  <a:cxn ang="0">
                    <a:pos x="14" y="9"/>
                  </a:cxn>
                  <a:cxn ang="0">
                    <a:pos x="9" y="8"/>
                  </a:cxn>
                </a:cxnLst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1" name="Freeform 264"/>
              <p:cNvSpPr/>
              <p:nvPr/>
            </p:nvSpPr>
            <p:spPr>
              <a:xfrm>
                <a:off x="5273" y="263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2" name="Freeform 265"/>
              <p:cNvSpPr/>
              <p:nvPr/>
            </p:nvSpPr>
            <p:spPr>
              <a:xfrm>
                <a:off x="5280" y="2625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3" name="Rectangle 266"/>
              <p:cNvSpPr/>
              <p:nvPr/>
            </p:nvSpPr>
            <p:spPr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44" name="Freeform 267"/>
              <p:cNvSpPr/>
              <p:nvPr/>
            </p:nvSpPr>
            <p:spPr>
              <a:xfrm>
                <a:off x="5282" y="263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5" name="Freeform 268"/>
              <p:cNvSpPr/>
              <p:nvPr/>
            </p:nvSpPr>
            <p:spPr>
              <a:xfrm>
                <a:off x="5283" y="262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6" name="Freeform 269"/>
              <p:cNvSpPr/>
              <p:nvPr/>
            </p:nvSpPr>
            <p:spPr>
              <a:xfrm>
                <a:off x="5285" y="261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7" name="Freeform 270"/>
              <p:cNvSpPr/>
              <p:nvPr/>
            </p:nvSpPr>
            <p:spPr>
              <a:xfrm>
                <a:off x="5261" y="2606"/>
                <a:ext cx="28" cy="1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7" y="10"/>
                  </a:cxn>
                  <a:cxn ang="0">
                    <a:pos x="12" y="9"/>
                  </a:cxn>
                  <a:cxn ang="0">
                    <a:pos x="10" y="10"/>
                  </a:cxn>
                  <a:cxn ang="0">
                    <a:pos x="9" y="12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4" y="14"/>
                  </a:cxn>
                  <a:cxn ang="0">
                    <a:pos x="17" y="14"/>
                  </a:cxn>
                  <a:cxn ang="0">
                    <a:pos x="20" y="14"/>
                  </a:cxn>
                  <a:cxn ang="0">
                    <a:pos x="16" y="15"/>
                  </a:cxn>
                  <a:cxn ang="0">
                    <a:pos x="18" y="16"/>
                  </a:cxn>
                  <a:cxn ang="0">
                    <a:pos x="17" y="19"/>
                  </a:cxn>
                  <a:cxn ang="0">
                    <a:pos x="18" y="17"/>
                  </a:cxn>
                  <a:cxn ang="0">
                    <a:pos x="15" y="17"/>
                  </a:cxn>
                  <a:cxn ang="0">
                    <a:pos x="25" y="15"/>
                  </a:cxn>
                  <a:cxn ang="0">
                    <a:pos x="26" y="14"/>
                  </a:cxn>
                  <a:cxn ang="0">
                    <a:pos x="24" y="14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3" y="11"/>
                  </a:cxn>
                  <a:cxn ang="0">
                    <a:pos x="24" y="10"/>
                  </a:cxn>
                  <a:cxn ang="0">
                    <a:pos x="23" y="10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23" y="8"/>
                  </a:cxn>
                  <a:cxn ang="0">
                    <a:pos x="23" y="7"/>
                  </a:cxn>
                  <a:cxn ang="0">
                    <a:pos x="19" y="8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9" y="8"/>
                  </a:cxn>
                  <a:cxn ang="0">
                    <a:pos x="16" y="4"/>
                  </a:cxn>
                </a:cxnLst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8" name="Freeform 271"/>
              <p:cNvSpPr/>
              <p:nvPr/>
            </p:nvSpPr>
            <p:spPr>
              <a:xfrm>
                <a:off x="5279" y="2611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49" name="Rectangle 272"/>
              <p:cNvSpPr/>
              <p:nvPr/>
            </p:nvSpPr>
            <p:spPr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50" name="Freeform 273"/>
              <p:cNvSpPr/>
              <p:nvPr/>
            </p:nvSpPr>
            <p:spPr>
              <a:xfrm>
                <a:off x="5274" y="2607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1" name="Freeform 274"/>
              <p:cNvSpPr/>
              <p:nvPr/>
            </p:nvSpPr>
            <p:spPr>
              <a:xfrm>
                <a:off x="5272" y="260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2" name="Freeform 275"/>
              <p:cNvSpPr/>
              <p:nvPr/>
            </p:nvSpPr>
            <p:spPr>
              <a:xfrm>
                <a:off x="5258" y="2604"/>
                <a:ext cx="18" cy="1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4" y="4"/>
                  </a:cxn>
                  <a:cxn ang="0">
                    <a:pos x="5" y="1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8" y="6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11" y="7"/>
                  </a:cxn>
                  <a:cxn ang="0">
                    <a:pos x="13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13" y="1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6" y="1"/>
                  </a:cxn>
                </a:cxnLst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3" name="Freeform 276"/>
              <p:cNvSpPr/>
              <p:nvPr/>
            </p:nvSpPr>
            <p:spPr>
              <a:xfrm>
                <a:off x="5257" y="2606"/>
                <a:ext cx="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2"/>
                  </a:cxn>
                </a:cxnLst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4" name="Freeform 277"/>
              <p:cNvSpPr/>
              <p:nvPr/>
            </p:nvSpPr>
            <p:spPr>
              <a:xfrm>
                <a:off x="5251" y="2603"/>
                <a:ext cx="13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6"/>
                  </a:cxn>
                  <a:cxn ang="0">
                    <a:pos x="6" y="4"/>
                  </a:cxn>
                </a:cxnLst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5" name="Rectangle 278"/>
              <p:cNvSpPr/>
              <p:nvPr/>
            </p:nvSpPr>
            <p:spPr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56" name="Freeform 279"/>
              <p:cNvSpPr/>
              <p:nvPr/>
            </p:nvSpPr>
            <p:spPr>
              <a:xfrm>
                <a:off x="5294" y="311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7" name="Freeform 280"/>
              <p:cNvSpPr/>
              <p:nvPr/>
            </p:nvSpPr>
            <p:spPr>
              <a:xfrm>
                <a:off x="5294" y="3109"/>
                <a:ext cx="6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5" y="13"/>
                  </a:cxn>
                </a:cxnLst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8" name="Freeform 281"/>
              <p:cNvSpPr/>
              <p:nvPr/>
            </p:nvSpPr>
            <p:spPr>
              <a:xfrm>
                <a:off x="5297" y="3113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59" name="Freeform 282"/>
              <p:cNvSpPr/>
              <p:nvPr/>
            </p:nvSpPr>
            <p:spPr>
              <a:xfrm>
                <a:off x="5297" y="3110"/>
                <a:ext cx="2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0" name="Freeform 283"/>
              <p:cNvSpPr/>
              <p:nvPr/>
            </p:nvSpPr>
            <p:spPr>
              <a:xfrm>
                <a:off x="5299" y="311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1" name="Freeform 284"/>
              <p:cNvSpPr/>
              <p:nvPr/>
            </p:nvSpPr>
            <p:spPr>
              <a:xfrm>
                <a:off x="5299" y="3109"/>
                <a:ext cx="4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3" y="9"/>
                  </a:cxn>
                  <a:cxn ang="0">
                    <a:pos x="0" y="1"/>
                  </a:cxn>
                </a:cxnLst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2" name="Freeform 285"/>
              <p:cNvSpPr/>
              <p:nvPr/>
            </p:nvSpPr>
            <p:spPr>
              <a:xfrm>
                <a:off x="5299" y="311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3" name="Freeform 286"/>
              <p:cNvSpPr/>
              <p:nvPr/>
            </p:nvSpPr>
            <p:spPr>
              <a:xfrm>
                <a:off x="5298" y="311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4" name="Freeform 287"/>
              <p:cNvSpPr/>
              <p:nvPr/>
            </p:nvSpPr>
            <p:spPr>
              <a:xfrm>
                <a:off x="5299" y="3109"/>
                <a:ext cx="7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1" y="0"/>
                  </a:cxn>
                </a:cxnLst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5" name="Freeform 288"/>
              <p:cNvSpPr/>
              <p:nvPr/>
            </p:nvSpPr>
            <p:spPr>
              <a:xfrm>
                <a:off x="5310" y="311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6" name="Freeform 289"/>
              <p:cNvSpPr/>
              <p:nvPr/>
            </p:nvSpPr>
            <p:spPr>
              <a:xfrm>
                <a:off x="5304" y="3109"/>
                <a:ext cx="11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6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10" y="11"/>
                  </a:cxn>
                  <a:cxn ang="0">
                    <a:pos x="4" y="0"/>
                  </a:cxn>
                </a:cxnLst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7" name="Freeform 290"/>
              <p:cNvSpPr/>
              <p:nvPr/>
            </p:nvSpPr>
            <p:spPr>
              <a:xfrm>
                <a:off x="5312" y="3113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8" name="Freeform 291"/>
              <p:cNvSpPr/>
              <p:nvPr/>
            </p:nvSpPr>
            <p:spPr>
              <a:xfrm>
                <a:off x="5308" y="3106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69" name="Freeform 292"/>
              <p:cNvSpPr/>
              <p:nvPr/>
            </p:nvSpPr>
            <p:spPr>
              <a:xfrm>
                <a:off x="5307" y="310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0" name="Freeform 293"/>
              <p:cNvSpPr/>
              <p:nvPr/>
            </p:nvSpPr>
            <p:spPr>
              <a:xfrm>
                <a:off x="5316" y="3111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1" name="Freeform 294"/>
              <p:cNvSpPr/>
              <p:nvPr/>
            </p:nvSpPr>
            <p:spPr>
              <a:xfrm>
                <a:off x="5311" y="3105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2" name="Freeform 295"/>
              <p:cNvSpPr/>
              <p:nvPr/>
            </p:nvSpPr>
            <p:spPr>
              <a:xfrm>
                <a:off x="5310" y="3082"/>
                <a:ext cx="24" cy="3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11" y="9"/>
                  </a:cxn>
                  <a:cxn ang="0">
                    <a:pos x="4" y="17"/>
                  </a:cxn>
                  <a:cxn ang="0">
                    <a:pos x="8" y="21"/>
                  </a:cxn>
                  <a:cxn ang="0">
                    <a:pos x="5" y="20"/>
                  </a:cxn>
                  <a:cxn ang="0">
                    <a:pos x="5" y="19"/>
                  </a:cxn>
                  <a:cxn ang="0">
                    <a:pos x="2" y="20"/>
                  </a:cxn>
                  <a:cxn ang="0">
                    <a:pos x="7" y="25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7" y="27"/>
                  </a:cxn>
                  <a:cxn ang="0">
                    <a:pos x="9" y="30"/>
                  </a:cxn>
                  <a:cxn ang="0">
                    <a:pos x="8" y="19"/>
                  </a:cxn>
                  <a:cxn ang="0">
                    <a:pos x="10" y="21"/>
                  </a:cxn>
                  <a:cxn ang="0">
                    <a:pos x="15" y="18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0" y="10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17" y="7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21" y="7"/>
                  </a:cxn>
                  <a:cxn ang="0">
                    <a:pos x="24" y="7"/>
                  </a:cxn>
                  <a:cxn ang="0">
                    <a:pos x="17" y="3"/>
                  </a:cxn>
                  <a:cxn ang="0">
                    <a:pos x="23" y="3"/>
                  </a:cxn>
                </a:cxnLst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3" name="Freeform 296"/>
              <p:cNvSpPr/>
              <p:nvPr/>
            </p:nvSpPr>
            <p:spPr>
              <a:xfrm>
                <a:off x="5334" y="30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4" name="Freeform 297"/>
              <p:cNvSpPr/>
              <p:nvPr/>
            </p:nvSpPr>
            <p:spPr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5" name="Rectangle 298"/>
              <p:cNvSpPr/>
              <p:nvPr/>
            </p:nvSpPr>
            <p:spPr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76" name="Freeform 299"/>
              <p:cNvSpPr/>
              <p:nvPr/>
            </p:nvSpPr>
            <p:spPr>
              <a:xfrm>
                <a:off x="5330" y="3094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7" name="Freeform 300"/>
              <p:cNvSpPr/>
              <p:nvPr/>
            </p:nvSpPr>
            <p:spPr>
              <a:xfrm>
                <a:off x="5326" y="3100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8" name="Freeform 301"/>
              <p:cNvSpPr/>
              <p:nvPr/>
            </p:nvSpPr>
            <p:spPr>
              <a:xfrm>
                <a:off x="5334" y="308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79" name="Freeform 302"/>
              <p:cNvSpPr/>
              <p:nvPr/>
            </p:nvSpPr>
            <p:spPr>
              <a:xfrm>
                <a:off x="5317" y="3069"/>
                <a:ext cx="20" cy="1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3"/>
                  </a:cxn>
                  <a:cxn ang="0">
                    <a:pos x="10" y="4"/>
                  </a:cxn>
                  <a:cxn ang="0">
                    <a:pos x="2" y="4"/>
                  </a:cxn>
                  <a:cxn ang="0">
                    <a:pos x="8" y="9"/>
                  </a:cxn>
                  <a:cxn ang="0">
                    <a:pos x="5" y="8"/>
                  </a:cxn>
                  <a:cxn ang="0">
                    <a:pos x="13" y="11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5" y="12"/>
                  </a:cxn>
                  <a:cxn ang="0">
                    <a:pos x="10" y="14"/>
                  </a:cxn>
                  <a:cxn ang="0">
                    <a:pos x="15" y="15"/>
                  </a:cxn>
                  <a:cxn ang="0">
                    <a:pos x="12" y="12"/>
                  </a:cxn>
                  <a:cxn ang="0">
                    <a:pos x="15" y="12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3" y="10"/>
                  </a:cxn>
                  <a:cxn ang="0">
                    <a:pos x="15" y="10"/>
                  </a:cxn>
                  <a:cxn ang="0">
                    <a:pos x="10" y="9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6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7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3" y="1"/>
                  </a:cxn>
                </a:cxnLst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0" name="Freeform 303"/>
              <p:cNvSpPr/>
              <p:nvPr/>
            </p:nvSpPr>
            <p:spPr>
              <a:xfrm>
                <a:off x="5332" y="307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1" name="Freeform 304"/>
              <p:cNvSpPr/>
              <p:nvPr/>
            </p:nvSpPr>
            <p:spPr>
              <a:xfrm>
                <a:off x="5312" y="3058"/>
                <a:ext cx="23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5" y="3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7" y="4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8" y="9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17" y="5"/>
                  </a:cxn>
                  <a:cxn ang="0">
                    <a:pos x="19" y="6"/>
                  </a:cxn>
                  <a:cxn ang="0">
                    <a:pos x="18" y="3"/>
                  </a:cxn>
                  <a:cxn ang="0">
                    <a:pos x="11" y="5"/>
                  </a:cxn>
                </a:cxnLst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2" name="Freeform 305"/>
              <p:cNvSpPr/>
              <p:nvPr/>
            </p:nvSpPr>
            <p:spPr>
              <a:xfrm>
                <a:off x="5326" y="3066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3" name="Freeform 306"/>
              <p:cNvSpPr/>
              <p:nvPr/>
            </p:nvSpPr>
            <p:spPr>
              <a:xfrm>
                <a:off x="5317" y="3068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4" name="Freeform 307"/>
              <p:cNvSpPr/>
              <p:nvPr/>
            </p:nvSpPr>
            <p:spPr>
              <a:xfrm>
                <a:off x="5322" y="305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5" name="Freeform 308"/>
              <p:cNvSpPr/>
              <p:nvPr/>
            </p:nvSpPr>
            <p:spPr>
              <a:xfrm>
                <a:off x="5310" y="3057"/>
                <a:ext cx="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8" y="0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8"/>
                  </a:cxn>
                </a:cxnLst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6" name="Freeform 309"/>
              <p:cNvSpPr/>
              <p:nvPr/>
            </p:nvSpPr>
            <p:spPr>
              <a:xfrm>
                <a:off x="5290" y="3047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0" y="6"/>
                  </a:cxn>
                  <a:cxn ang="0">
                    <a:pos x="21" y="4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17" y="4"/>
                  </a:cxn>
                  <a:cxn ang="0">
                    <a:pos x="16" y="8"/>
                  </a:cxn>
                  <a:cxn ang="0">
                    <a:pos x="15" y="1"/>
                  </a:cxn>
                  <a:cxn ang="0">
                    <a:pos x="14" y="10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9" y="12"/>
                  </a:cxn>
                  <a:cxn ang="0">
                    <a:pos x="8" y="10"/>
                  </a:cxn>
                  <a:cxn ang="0">
                    <a:pos x="11" y="13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8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12"/>
                  </a:cxn>
                  <a:cxn ang="0">
                    <a:pos x="9" y="8"/>
                  </a:cxn>
                  <a:cxn ang="0">
                    <a:pos x="9" y="14"/>
                  </a:cxn>
                  <a:cxn ang="0">
                    <a:pos x="18" y="12"/>
                  </a:cxn>
                  <a:cxn ang="0">
                    <a:pos x="18" y="9"/>
                  </a:cxn>
                  <a:cxn ang="0">
                    <a:pos x="22" y="11"/>
                  </a:cxn>
                  <a:cxn ang="0">
                    <a:pos x="23" y="8"/>
                  </a:cxn>
                  <a:cxn ang="0">
                    <a:pos x="19" y="15"/>
                  </a:cxn>
                  <a:cxn ang="0">
                    <a:pos x="21" y="15"/>
                  </a:cxn>
                  <a:cxn ang="0">
                    <a:pos x="21" y="12"/>
                  </a:cxn>
                  <a:cxn ang="0">
                    <a:pos x="22" y="15"/>
                  </a:cxn>
                  <a:cxn ang="0">
                    <a:pos x="25" y="6"/>
                  </a:cxn>
                  <a:cxn ang="0">
                    <a:pos x="23" y="1"/>
                  </a:cxn>
                  <a:cxn ang="0">
                    <a:pos x="22" y="6"/>
                  </a:cxn>
                </a:cxnLst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7" name="Freeform 310"/>
              <p:cNvSpPr/>
              <p:nvPr/>
            </p:nvSpPr>
            <p:spPr>
              <a:xfrm>
                <a:off x="5310" y="306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8" name="Freeform 311"/>
              <p:cNvSpPr/>
              <p:nvPr/>
            </p:nvSpPr>
            <p:spPr>
              <a:xfrm>
                <a:off x="5299" y="305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89" name="Freeform 312"/>
              <p:cNvSpPr/>
              <p:nvPr/>
            </p:nvSpPr>
            <p:spPr>
              <a:xfrm>
                <a:off x="5312" y="3062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0" name="Freeform 313"/>
              <p:cNvSpPr/>
              <p:nvPr/>
            </p:nvSpPr>
            <p:spPr>
              <a:xfrm>
                <a:off x="5317" y="305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1" name="Freeform 314"/>
              <p:cNvSpPr/>
              <p:nvPr/>
            </p:nvSpPr>
            <p:spPr>
              <a:xfrm>
                <a:off x="5305" y="305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2" name="Freeform 315"/>
              <p:cNvSpPr/>
              <p:nvPr/>
            </p:nvSpPr>
            <p:spPr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3" name="Freeform 316"/>
              <p:cNvSpPr/>
              <p:nvPr/>
            </p:nvSpPr>
            <p:spPr>
              <a:xfrm>
                <a:off x="5295" y="3015"/>
                <a:ext cx="35" cy="4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19" y="7"/>
                  </a:cxn>
                  <a:cxn ang="0">
                    <a:pos x="15" y="8"/>
                  </a:cxn>
                  <a:cxn ang="0">
                    <a:pos x="18" y="14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20" y="21"/>
                  </a:cxn>
                  <a:cxn ang="0">
                    <a:pos x="19" y="23"/>
                  </a:cxn>
                  <a:cxn ang="0">
                    <a:pos x="15" y="22"/>
                  </a:cxn>
                  <a:cxn ang="0">
                    <a:pos x="13" y="25"/>
                  </a:cxn>
                  <a:cxn ang="0">
                    <a:pos x="10" y="25"/>
                  </a:cxn>
                  <a:cxn ang="0">
                    <a:pos x="10" y="29"/>
                  </a:cxn>
                  <a:cxn ang="0">
                    <a:pos x="11" y="32"/>
                  </a:cxn>
                  <a:cxn ang="0">
                    <a:pos x="8" y="30"/>
                  </a:cxn>
                  <a:cxn ang="0">
                    <a:pos x="8" y="32"/>
                  </a:cxn>
                  <a:cxn ang="0">
                    <a:pos x="3" y="36"/>
                  </a:cxn>
                  <a:cxn ang="0">
                    <a:pos x="6" y="34"/>
                  </a:cxn>
                  <a:cxn ang="0">
                    <a:pos x="5" y="33"/>
                  </a:cxn>
                  <a:cxn ang="0">
                    <a:pos x="12" y="38"/>
                  </a:cxn>
                  <a:cxn ang="0">
                    <a:pos x="14" y="38"/>
                  </a:cxn>
                  <a:cxn ang="0">
                    <a:pos x="15" y="36"/>
                  </a:cxn>
                  <a:cxn ang="0">
                    <a:pos x="17" y="35"/>
                  </a:cxn>
                  <a:cxn ang="0">
                    <a:pos x="19" y="33"/>
                  </a:cxn>
                  <a:cxn ang="0">
                    <a:pos x="19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0" y="28"/>
                  </a:cxn>
                  <a:cxn ang="0">
                    <a:pos x="20" y="25"/>
                  </a:cxn>
                  <a:cxn ang="0">
                    <a:pos x="24" y="27"/>
                  </a:cxn>
                  <a:cxn ang="0">
                    <a:pos x="25" y="25"/>
                  </a:cxn>
                  <a:cxn ang="0">
                    <a:pos x="22" y="21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4" y="13"/>
                  </a:cxn>
                  <a:cxn ang="0">
                    <a:pos x="25" y="8"/>
                  </a:cxn>
                  <a:cxn ang="0">
                    <a:pos x="20" y="8"/>
                  </a:cxn>
                  <a:cxn ang="0">
                    <a:pos x="28" y="9"/>
                  </a:cxn>
                </a:cxnLst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4" name="Freeform 317"/>
              <p:cNvSpPr/>
              <p:nvPr/>
            </p:nvSpPr>
            <p:spPr>
              <a:xfrm>
                <a:off x="5320" y="303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5" name="Freeform 318"/>
              <p:cNvSpPr/>
              <p:nvPr/>
            </p:nvSpPr>
            <p:spPr>
              <a:xfrm>
                <a:off x="5320" y="303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6" name="Freeform 319"/>
              <p:cNvSpPr/>
              <p:nvPr/>
            </p:nvSpPr>
            <p:spPr>
              <a:xfrm>
                <a:off x="5324" y="3017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7" name="Freeform 320"/>
              <p:cNvSpPr/>
              <p:nvPr/>
            </p:nvSpPr>
            <p:spPr>
              <a:xfrm>
                <a:off x="5322" y="3016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8" name="Freeform 321"/>
              <p:cNvSpPr/>
              <p:nvPr/>
            </p:nvSpPr>
            <p:spPr>
              <a:xfrm>
                <a:off x="5308" y="3002"/>
                <a:ext cx="21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2" y="7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9"/>
                  </a:cxn>
                  <a:cxn ang="0">
                    <a:pos x="7" y="8"/>
                  </a:cxn>
                  <a:cxn ang="0">
                    <a:pos x="9" y="10"/>
                  </a:cxn>
                  <a:cxn ang="0">
                    <a:pos x="6" y="9"/>
                  </a:cxn>
                  <a:cxn ang="0">
                    <a:pos x="10" y="13"/>
                  </a:cxn>
                  <a:cxn ang="0">
                    <a:pos x="13" y="14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0" y="9"/>
                  </a:cxn>
                  <a:cxn ang="0">
                    <a:pos x="15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6" y="6"/>
                  </a:cxn>
                  <a:cxn ang="0">
                    <a:pos x="11" y="6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6"/>
                  </a:cxn>
                  <a:cxn ang="0">
                    <a:pos x="7" y="0"/>
                  </a:cxn>
                </a:cxnLst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099" name="Freeform 322"/>
              <p:cNvSpPr/>
              <p:nvPr/>
            </p:nvSpPr>
            <p:spPr>
              <a:xfrm>
                <a:off x="5310" y="3003"/>
                <a:ext cx="3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</a:cxnLst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0" name="Freeform 323"/>
              <p:cNvSpPr/>
              <p:nvPr/>
            </p:nvSpPr>
            <p:spPr>
              <a:xfrm>
                <a:off x="5303" y="3000"/>
                <a:ext cx="8" cy="16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6"/>
                  </a:cxn>
                  <a:cxn ang="0">
                    <a:pos x="6" y="10"/>
                  </a:cxn>
                  <a:cxn ang="0">
                    <a:pos x="8" y="5"/>
                  </a:cxn>
                  <a:cxn ang="0">
                    <a:pos x="7" y="7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8" y="3"/>
                  </a:cxn>
                  <a:cxn ang="0">
                    <a:pos x="5" y="8"/>
                  </a:cxn>
                  <a:cxn ang="0">
                    <a:pos x="6" y="3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3" y="7"/>
                  </a:cxn>
                </a:cxnLst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1" name="Freeform 324"/>
              <p:cNvSpPr/>
              <p:nvPr/>
            </p:nvSpPr>
            <p:spPr>
              <a:xfrm>
                <a:off x="5305" y="301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2" name="Freeform 325"/>
              <p:cNvSpPr/>
              <p:nvPr/>
            </p:nvSpPr>
            <p:spPr>
              <a:xfrm>
                <a:off x="5228" y="317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3" name="Freeform 326"/>
              <p:cNvSpPr/>
              <p:nvPr/>
            </p:nvSpPr>
            <p:spPr>
              <a:xfrm>
                <a:off x="5229" y="3176"/>
                <a:ext cx="6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6" y="13"/>
                  </a:cxn>
                </a:cxnLst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4" name="Freeform 327"/>
              <p:cNvSpPr/>
              <p:nvPr/>
            </p:nvSpPr>
            <p:spPr>
              <a:xfrm>
                <a:off x="5232" y="3180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5" name="Freeform 328"/>
              <p:cNvSpPr/>
              <p:nvPr/>
            </p:nvSpPr>
            <p:spPr>
              <a:xfrm>
                <a:off x="5231" y="3178"/>
                <a:ext cx="2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6" name="Freeform 329"/>
              <p:cNvSpPr/>
              <p:nvPr/>
            </p:nvSpPr>
            <p:spPr>
              <a:xfrm>
                <a:off x="5232" y="317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7" name="Freeform 330"/>
              <p:cNvSpPr/>
              <p:nvPr/>
            </p:nvSpPr>
            <p:spPr>
              <a:xfrm>
                <a:off x="5232" y="3177"/>
                <a:ext cx="4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4" y="9"/>
                  </a:cxn>
                  <a:cxn ang="0">
                    <a:pos x="0" y="1"/>
                  </a:cxn>
                </a:cxnLst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8" name="Freeform 331"/>
              <p:cNvSpPr/>
              <p:nvPr/>
            </p:nvSpPr>
            <p:spPr>
              <a:xfrm>
                <a:off x="5232" y="3180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09" name="Freeform 332"/>
              <p:cNvSpPr/>
              <p:nvPr/>
            </p:nvSpPr>
            <p:spPr>
              <a:xfrm>
                <a:off x="5232" y="318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0" name="Freeform 333"/>
              <p:cNvSpPr/>
              <p:nvPr/>
            </p:nvSpPr>
            <p:spPr>
              <a:xfrm>
                <a:off x="5232" y="3178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0" y="0"/>
                  </a:cxn>
                </a:cxnLst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1" name="Freeform 334"/>
              <p:cNvSpPr/>
              <p:nvPr/>
            </p:nvSpPr>
            <p:spPr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2" name="Freeform 335"/>
              <p:cNvSpPr/>
              <p:nvPr/>
            </p:nvSpPr>
            <p:spPr>
              <a:xfrm>
                <a:off x="5236" y="3180"/>
                <a:ext cx="7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7" y="11"/>
                  </a:cxn>
                  <a:cxn ang="0">
                    <a:pos x="2" y="0"/>
                  </a:cxn>
                </a:cxnLst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3" name="Freeform 336"/>
              <p:cNvSpPr/>
              <p:nvPr/>
            </p:nvSpPr>
            <p:spPr>
              <a:xfrm>
                <a:off x="5241" y="3184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4" name="Freeform 337"/>
              <p:cNvSpPr/>
              <p:nvPr/>
            </p:nvSpPr>
            <p:spPr>
              <a:xfrm>
                <a:off x="5238" y="3178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5" name="Freeform 338"/>
              <p:cNvSpPr/>
              <p:nvPr/>
            </p:nvSpPr>
            <p:spPr>
              <a:xfrm>
                <a:off x="5237" y="317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6" name="Freeform 339"/>
              <p:cNvSpPr/>
              <p:nvPr/>
            </p:nvSpPr>
            <p:spPr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7" name="Freeform 340"/>
              <p:cNvSpPr/>
              <p:nvPr/>
            </p:nvSpPr>
            <p:spPr>
              <a:xfrm>
                <a:off x="5239" y="317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8" name="Freeform 341"/>
              <p:cNvSpPr/>
              <p:nvPr/>
            </p:nvSpPr>
            <p:spPr>
              <a:xfrm>
                <a:off x="5238" y="3168"/>
                <a:ext cx="18" cy="19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15" y="7"/>
                  </a:cxn>
                  <a:cxn ang="0">
                    <a:pos x="13" y="4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3" y="7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5" y="14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5" y="9"/>
                  </a:cxn>
                  <a:cxn ang="0">
                    <a:pos x="8" y="13"/>
                  </a:cxn>
                  <a:cxn ang="0">
                    <a:pos x="11" y="14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9" y="8"/>
                  </a:cxn>
                  <a:cxn ang="0">
                    <a:pos x="11" y="10"/>
                  </a:cxn>
                  <a:cxn ang="0">
                    <a:pos x="7" y="5"/>
                  </a:cxn>
                  <a:cxn ang="0">
                    <a:pos x="14" y="11"/>
                  </a:cxn>
                  <a:cxn ang="0">
                    <a:pos x="12" y="9"/>
                  </a:cxn>
                  <a:cxn ang="0">
                    <a:pos x="10" y="6"/>
                  </a:cxn>
                  <a:cxn ang="0">
                    <a:pos x="14" y="10"/>
                  </a:cxn>
                  <a:cxn ang="0">
                    <a:pos x="13" y="7"/>
                  </a:cxn>
                  <a:cxn ang="0">
                    <a:pos x="10" y="4"/>
                  </a:cxn>
                  <a:cxn ang="0">
                    <a:pos x="13" y="5"/>
                  </a:cxn>
                  <a:cxn ang="0">
                    <a:pos x="15" y="9"/>
                  </a:cxn>
                  <a:cxn ang="0">
                    <a:pos x="18" y="11"/>
                  </a:cxn>
                  <a:cxn ang="0">
                    <a:pos x="13" y="5"/>
                  </a:cxn>
                  <a:cxn ang="0">
                    <a:pos x="18" y="9"/>
                  </a:cxn>
                </a:cxnLst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19" name="Freeform 342"/>
              <p:cNvSpPr/>
              <p:nvPr/>
            </p:nvSpPr>
            <p:spPr>
              <a:xfrm>
                <a:off x="5256" y="318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0" name="Freeform 343"/>
              <p:cNvSpPr/>
              <p:nvPr/>
            </p:nvSpPr>
            <p:spPr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1" name="Rectangle 344"/>
              <p:cNvSpPr/>
              <p:nvPr/>
            </p:nvSpPr>
            <p:spPr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22" name="Freeform 345"/>
              <p:cNvSpPr/>
              <p:nvPr/>
            </p:nvSpPr>
            <p:spPr>
              <a:xfrm>
                <a:off x="5253" y="318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3" name="Freeform 346"/>
              <p:cNvSpPr/>
              <p:nvPr/>
            </p:nvSpPr>
            <p:spPr>
              <a:xfrm>
                <a:off x="5250" y="318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4" name="Freeform 347"/>
              <p:cNvSpPr/>
              <p:nvPr/>
            </p:nvSpPr>
            <p:spPr>
              <a:xfrm>
                <a:off x="5256" y="3178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5" name="Freeform 348"/>
              <p:cNvSpPr/>
              <p:nvPr/>
            </p:nvSpPr>
            <p:spPr>
              <a:xfrm>
                <a:off x="5247" y="3161"/>
                <a:ext cx="14" cy="1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1"/>
                  </a:cxn>
                  <a:cxn ang="0">
                    <a:pos x="7" y="7"/>
                  </a:cxn>
                  <a:cxn ang="0">
                    <a:pos x="2" y="2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7" y="11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9" y="12"/>
                  </a:cxn>
                  <a:cxn ang="0">
                    <a:pos x="6" y="9"/>
                  </a:cxn>
                  <a:cxn ang="0">
                    <a:pos x="9" y="11"/>
                  </a:cxn>
                  <a:cxn ang="0">
                    <a:pos x="7" y="10"/>
                  </a:cxn>
                  <a:cxn ang="0">
                    <a:pos x="12" y="11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5" y="6"/>
                  </a:cxn>
                  <a:cxn ang="0">
                    <a:pos x="11" y="10"/>
                  </a:cxn>
                  <a:cxn ang="0">
                    <a:pos x="10" y="8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5" y="2"/>
                  </a:cxn>
                  <a:cxn ang="0">
                    <a:pos x="7" y="4"/>
                  </a:cxn>
                  <a:cxn ang="0">
                    <a:pos x="4" y="1"/>
                  </a:cxn>
                </a:cxnLst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6" name="Freeform 349"/>
              <p:cNvSpPr/>
              <p:nvPr/>
            </p:nvSpPr>
            <p:spPr>
              <a:xfrm>
                <a:off x="5256" y="317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7" name="Freeform 350"/>
              <p:cNvSpPr/>
              <p:nvPr/>
            </p:nvSpPr>
            <p:spPr>
              <a:xfrm>
                <a:off x="5250" y="3155"/>
                <a:ext cx="16" cy="1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0" y="12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9" y="10"/>
                  </a:cxn>
                  <a:cxn ang="0">
                    <a:pos x="10" y="10"/>
                  </a:cxn>
                  <a:cxn ang="0">
                    <a:pos x="6" y="7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0" y="9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10" y="13"/>
                  </a:cxn>
                  <a:cxn ang="0">
                    <a:pos x="11" y="15"/>
                  </a:cxn>
                  <a:cxn ang="0">
                    <a:pos x="12" y="14"/>
                  </a:cxn>
                  <a:cxn ang="0">
                    <a:pos x="7" y="9"/>
                  </a:cxn>
                </a:cxnLst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8" name="Freeform 351"/>
              <p:cNvSpPr/>
              <p:nvPr/>
            </p:nvSpPr>
            <p:spPr>
              <a:xfrm>
                <a:off x="5257" y="316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29" name="Freeform 352"/>
              <p:cNvSpPr/>
              <p:nvPr/>
            </p:nvSpPr>
            <p:spPr>
              <a:xfrm>
                <a:off x="5250" y="3160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0" name="Freeform 353"/>
              <p:cNvSpPr/>
              <p:nvPr/>
            </p:nvSpPr>
            <p:spPr>
              <a:xfrm>
                <a:off x="5260" y="3163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1" name="Freeform 354"/>
              <p:cNvSpPr/>
              <p:nvPr/>
            </p:nvSpPr>
            <p:spPr>
              <a:xfrm>
                <a:off x="5251" y="3154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8" y="7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2" name="Freeform 355"/>
              <p:cNvSpPr/>
              <p:nvPr/>
            </p:nvSpPr>
            <p:spPr>
              <a:xfrm>
                <a:off x="5254" y="3146"/>
                <a:ext cx="15" cy="18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6" y="9"/>
                  </a:cxn>
                  <a:cxn ang="0">
                    <a:pos x="11" y="11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8"/>
                  </a:cxn>
                  <a:cxn ang="0">
                    <a:pos x="8" y="7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4" y="9"/>
                  </a:cxn>
                  <a:cxn ang="0">
                    <a:pos x="11" y="5"/>
                  </a:cxn>
                  <a:cxn ang="0">
                    <a:pos x="14" y="6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7" y="5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6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8" y="14"/>
                  </a:cxn>
                  <a:cxn ang="0">
                    <a:pos x="12" y="15"/>
                  </a:cxn>
                  <a:cxn ang="0">
                    <a:pos x="7" y="13"/>
                  </a:cxn>
                </a:cxnLst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3" name="Freeform 356"/>
              <p:cNvSpPr/>
              <p:nvPr/>
            </p:nvSpPr>
            <p:spPr>
              <a:xfrm>
                <a:off x="5253" y="315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4" name="Freeform 357"/>
              <p:cNvSpPr/>
              <p:nvPr/>
            </p:nvSpPr>
            <p:spPr>
              <a:xfrm>
                <a:off x="5264" y="314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5" name="Rectangle 358"/>
              <p:cNvSpPr/>
              <p:nvPr/>
            </p:nvSpPr>
            <p:spPr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36" name="Freeform 359"/>
              <p:cNvSpPr/>
              <p:nvPr/>
            </p:nvSpPr>
            <p:spPr>
              <a:xfrm>
                <a:off x="5260" y="316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7" name="Freeform 360"/>
              <p:cNvSpPr/>
              <p:nvPr/>
            </p:nvSpPr>
            <p:spPr>
              <a:xfrm>
                <a:off x="5268" y="314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8" name="Freeform 361"/>
              <p:cNvSpPr/>
              <p:nvPr/>
            </p:nvSpPr>
            <p:spPr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39" name="Freeform 362"/>
              <p:cNvSpPr/>
              <p:nvPr/>
            </p:nvSpPr>
            <p:spPr>
              <a:xfrm>
                <a:off x="5250" y="3126"/>
                <a:ext cx="25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12" y="7"/>
                  </a:cxn>
                  <a:cxn ang="0">
                    <a:pos x="10" y="8"/>
                  </a:cxn>
                  <a:cxn ang="0">
                    <a:pos x="8" y="9"/>
                  </a:cxn>
                  <a:cxn ang="0">
                    <a:pos x="17" y="9"/>
                  </a:cxn>
                  <a:cxn ang="0">
                    <a:pos x="17" y="11"/>
                  </a:cxn>
                  <a:cxn ang="0">
                    <a:pos x="13" y="11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3" y="15"/>
                  </a:cxn>
                  <a:cxn ang="0">
                    <a:pos x="16" y="17"/>
                  </a:cxn>
                  <a:cxn ang="0">
                    <a:pos x="12" y="17"/>
                  </a:cxn>
                  <a:cxn ang="0">
                    <a:pos x="13" y="18"/>
                  </a:cxn>
                  <a:cxn ang="0">
                    <a:pos x="12" y="20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20" y="20"/>
                  </a:cxn>
                  <a:cxn ang="0">
                    <a:pos x="21" y="20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3" y="16"/>
                  </a:cxn>
                  <a:cxn ang="0">
                    <a:pos x="21" y="14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1" y="13"/>
                  </a:cxn>
                  <a:cxn ang="0">
                    <a:pos x="19" y="12"/>
                  </a:cxn>
                  <a:cxn ang="0">
                    <a:pos x="23" y="12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17" y="8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0" y="4"/>
                  </a:cxn>
                  <a:cxn ang="0">
                    <a:pos x="17" y="2"/>
                  </a:cxn>
                </a:cxnLst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0" name="Freeform 363"/>
              <p:cNvSpPr/>
              <p:nvPr/>
            </p:nvSpPr>
            <p:spPr>
              <a:xfrm>
                <a:off x="5268" y="3132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1" name="Freeform 364"/>
              <p:cNvSpPr/>
              <p:nvPr/>
            </p:nvSpPr>
            <p:spPr>
              <a:xfrm>
                <a:off x="5268" y="313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2" name="Freeform 365"/>
              <p:cNvSpPr/>
              <p:nvPr/>
            </p:nvSpPr>
            <p:spPr>
              <a:xfrm>
                <a:off x="5266" y="3124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3" name="Rectangle 366"/>
              <p:cNvSpPr/>
              <p:nvPr/>
            </p:nvSpPr>
            <p:spPr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44" name="Freeform 367"/>
              <p:cNvSpPr/>
              <p:nvPr/>
            </p:nvSpPr>
            <p:spPr>
              <a:xfrm>
                <a:off x="5247" y="3116"/>
                <a:ext cx="21" cy="1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10" y="6"/>
                  </a:cxn>
                  <a:cxn ang="0">
                    <a:pos x="4" y="7"/>
                  </a:cxn>
                  <a:cxn ang="0">
                    <a:pos x="7" y="8"/>
                  </a:cxn>
                  <a:cxn ang="0">
                    <a:pos x="9" y="7"/>
                  </a:cxn>
                  <a:cxn ang="0">
                    <a:pos x="8" y="8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8" y="8"/>
                  </a:cxn>
                  <a:cxn ang="0">
                    <a:pos x="10" y="9"/>
                  </a:cxn>
                  <a:cxn ang="0">
                    <a:pos x="7" y="9"/>
                  </a:cxn>
                  <a:cxn ang="0">
                    <a:pos x="12" y="10"/>
                  </a:cxn>
                  <a:cxn ang="0">
                    <a:pos x="15" y="9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1" y="8"/>
                  </a:cxn>
                  <a:cxn ang="0">
                    <a:pos x="15" y="7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2" y="6"/>
                  </a:cxn>
                  <a:cxn ang="0">
                    <a:pos x="16" y="5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4" y="3"/>
                  </a:cxn>
                  <a:cxn ang="0">
                    <a:pos x="9" y="1"/>
                  </a:cxn>
                </a:cxnLst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5" name="Freeform 368"/>
              <p:cNvSpPr/>
              <p:nvPr/>
            </p:nvSpPr>
            <p:spPr>
              <a:xfrm>
                <a:off x="5248" y="3116"/>
                <a:ext cx="7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1"/>
                  </a:cxn>
                </a:cxnLst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6" name="Freeform 369"/>
              <p:cNvSpPr/>
              <p:nvPr/>
            </p:nvSpPr>
            <p:spPr>
              <a:xfrm>
                <a:off x="5241" y="3112"/>
                <a:ext cx="16" cy="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10" y="4"/>
                  </a:cxn>
                  <a:cxn ang="0">
                    <a:pos x="7" y="5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7" y="4"/>
                  </a:cxn>
                  <a:cxn ang="0">
                    <a:pos x="12" y="2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2" y="3"/>
                  </a:cxn>
                  <a:cxn ang="0">
                    <a:pos x="8" y="3"/>
                  </a:cxn>
                </a:cxnLst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7" name="Rectangle 370"/>
              <p:cNvSpPr/>
              <p:nvPr/>
            </p:nvSpPr>
            <p:spPr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48" name="Freeform 371"/>
              <p:cNvSpPr/>
              <p:nvPr/>
            </p:nvSpPr>
            <p:spPr>
              <a:xfrm>
                <a:off x="4616" y="2821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1"/>
                  </a:cxn>
                </a:cxnLst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49" name="Freeform 372"/>
              <p:cNvSpPr/>
              <p:nvPr/>
            </p:nvSpPr>
            <p:spPr>
              <a:xfrm>
                <a:off x="4615" y="2816"/>
                <a:ext cx="11" cy="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0" name="Freeform 373"/>
              <p:cNvSpPr/>
              <p:nvPr/>
            </p:nvSpPr>
            <p:spPr>
              <a:xfrm>
                <a:off x="4618" y="281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1" name="Freeform 374"/>
              <p:cNvSpPr/>
              <p:nvPr/>
            </p:nvSpPr>
            <p:spPr>
              <a:xfrm>
                <a:off x="4616" y="2818"/>
                <a:ext cx="5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2" name="Freeform 375"/>
              <p:cNvSpPr/>
              <p:nvPr/>
            </p:nvSpPr>
            <p:spPr>
              <a:xfrm>
                <a:off x="4617" y="282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3" name="Freeform 376"/>
              <p:cNvSpPr/>
              <p:nvPr/>
            </p:nvSpPr>
            <p:spPr>
              <a:xfrm>
                <a:off x="4615" y="2816"/>
                <a:ext cx="8" cy="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" y="4"/>
                  </a:cxn>
                </a:cxnLst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4" name="Freeform 377"/>
              <p:cNvSpPr/>
              <p:nvPr/>
            </p:nvSpPr>
            <p:spPr>
              <a:xfrm>
                <a:off x="4617" y="281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5" name="Freeform 378"/>
              <p:cNvSpPr/>
              <p:nvPr/>
            </p:nvSpPr>
            <p:spPr>
              <a:xfrm>
                <a:off x="4617" y="2819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6" name="Freeform 379"/>
              <p:cNvSpPr/>
              <p:nvPr/>
            </p:nvSpPr>
            <p:spPr>
              <a:xfrm>
                <a:off x="4616" y="2814"/>
                <a:ext cx="9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3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7" name="Freeform 380"/>
              <p:cNvSpPr/>
              <p:nvPr/>
            </p:nvSpPr>
            <p:spPr>
              <a:xfrm>
                <a:off x="4626" y="281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8" name="Freeform 381"/>
              <p:cNvSpPr/>
              <p:nvPr/>
            </p:nvSpPr>
            <p:spPr>
              <a:xfrm>
                <a:off x="4618" y="2809"/>
                <a:ext cx="12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0" y="5"/>
                  </a:cxn>
                </a:cxnLst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59" name="Freeform 382"/>
              <p:cNvSpPr/>
              <p:nvPr/>
            </p:nvSpPr>
            <p:spPr>
              <a:xfrm>
                <a:off x="4623" y="2812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0" name="Freeform 383"/>
              <p:cNvSpPr/>
              <p:nvPr/>
            </p:nvSpPr>
            <p:spPr>
              <a:xfrm>
                <a:off x="4617" y="2808"/>
                <a:ext cx="1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9" y="1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1" name="Freeform 384"/>
              <p:cNvSpPr/>
              <p:nvPr/>
            </p:nvSpPr>
            <p:spPr>
              <a:xfrm>
                <a:off x="4617" y="281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2" name="Freeform 385"/>
              <p:cNvSpPr/>
              <p:nvPr/>
            </p:nvSpPr>
            <p:spPr>
              <a:xfrm>
                <a:off x="4623" y="281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3" name="Freeform 386"/>
              <p:cNvSpPr/>
              <p:nvPr/>
            </p:nvSpPr>
            <p:spPr>
              <a:xfrm>
                <a:off x="4617" y="2813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1"/>
                  </a:cxn>
                </a:cxnLst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4" name="Freeform 387"/>
              <p:cNvSpPr/>
              <p:nvPr/>
            </p:nvSpPr>
            <p:spPr>
              <a:xfrm>
                <a:off x="4611" y="2804"/>
                <a:ext cx="16" cy="1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10" y="6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4" y="5"/>
                  </a:cxn>
                  <a:cxn ang="0">
                    <a:pos x="7" y="6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10" y="3"/>
                  </a:cxn>
                  <a:cxn ang="0">
                    <a:pos x="4" y="5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12" y="0"/>
                  </a:cxn>
                </a:cxnLst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5" name="Freeform 388"/>
              <p:cNvSpPr/>
              <p:nvPr/>
            </p:nvSpPr>
            <p:spPr>
              <a:xfrm>
                <a:off x="4626" y="280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6" name="Freeform 389"/>
              <p:cNvSpPr/>
              <p:nvPr/>
            </p:nvSpPr>
            <p:spPr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7" name="Rectangle 390"/>
              <p:cNvSpPr/>
              <p:nvPr/>
            </p:nvSpPr>
            <p:spPr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68" name="Freeform 391"/>
              <p:cNvSpPr/>
              <p:nvPr/>
            </p:nvSpPr>
            <p:spPr>
              <a:xfrm>
                <a:off x="4624" y="2805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69" name="Freeform 392"/>
              <p:cNvSpPr/>
              <p:nvPr/>
            </p:nvSpPr>
            <p:spPr>
              <a:xfrm>
                <a:off x="4624" y="2807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0" name="Freeform 393"/>
              <p:cNvSpPr/>
              <p:nvPr/>
            </p:nvSpPr>
            <p:spPr>
              <a:xfrm>
                <a:off x="4624" y="280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1" name="Freeform 394"/>
              <p:cNvSpPr/>
              <p:nvPr/>
            </p:nvSpPr>
            <p:spPr>
              <a:xfrm>
                <a:off x="4606" y="2801"/>
                <a:ext cx="20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10" y="1"/>
                  </a:cxn>
                  <a:cxn ang="0">
                    <a:pos x="2" y="2"/>
                  </a:cxn>
                  <a:cxn ang="0">
                    <a:pos x="8" y="3"/>
                  </a:cxn>
                  <a:cxn ang="0">
                    <a:pos x="4" y="3"/>
                  </a:cxn>
                  <a:cxn ang="0">
                    <a:pos x="12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5"/>
                  </a:cxn>
                  <a:cxn ang="0">
                    <a:pos x="11" y="4"/>
                  </a:cxn>
                  <a:cxn ang="0">
                    <a:pos x="16" y="3"/>
                  </a:cxn>
                  <a:cxn ang="0">
                    <a:pos x="12" y="3"/>
                  </a:cxn>
                  <a:cxn ang="0">
                    <a:pos x="16" y="3"/>
                  </a:cxn>
                  <a:cxn ang="0">
                    <a:pos x="13" y="3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4" y="0"/>
                  </a:cxn>
                </a:cxnLst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2" name="Freeform 395"/>
              <p:cNvSpPr/>
              <p:nvPr/>
            </p:nvSpPr>
            <p:spPr>
              <a:xfrm>
                <a:off x="4621" y="2803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3" name="Freeform 396"/>
              <p:cNvSpPr/>
              <p:nvPr/>
            </p:nvSpPr>
            <p:spPr>
              <a:xfrm>
                <a:off x="4604" y="2797"/>
                <a:ext cx="23" cy="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1" y="3"/>
                  </a:cxn>
                </a:cxnLst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4" name="Freeform 397"/>
              <p:cNvSpPr/>
              <p:nvPr/>
            </p:nvSpPr>
            <p:spPr>
              <a:xfrm>
                <a:off x="4616" y="280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5" name="Freeform 398"/>
              <p:cNvSpPr/>
              <p:nvPr/>
            </p:nvSpPr>
            <p:spPr>
              <a:xfrm>
                <a:off x="4607" y="2800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6" name="Freeform 399"/>
              <p:cNvSpPr/>
              <p:nvPr/>
            </p:nvSpPr>
            <p:spPr>
              <a:xfrm>
                <a:off x="4617" y="279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7" name="Freeform 400"/>
              <p:cNvSpPr/>
              <p:nvPr/>
            </p:nvSpPr>
            <p:spPr>
              <a:xfrm>
                <a:off x="4604" y="2795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1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8" name="Freeform 401"/>
              <p:cNvSpPr/>
              <p:nvPr/>
            </p:nvSpPr>
            <p:spPr>
              <a:xfrm>
                <a:off x="4607" y="2785"/>
                <a:ext cx="18" cy="12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9" y="9"/>
                  </a:cxn>
                  <a:cxn ang="0">
                    <a:pos x="6" y="8"/>
                  </a:cxn>
                  <a:cxn ang="0">
                    <a:pos x="13" y="8"/>
                  </a:cxn>
                  <a:cxn ang="0">
                    <a:pos x="4" y="7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3" y="7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11" y="5"/>
                  </a:cxn>
                  <a:cxn ang="0">
                    <a:pos x="9" y="4"/>
                  </a:cxn>
                  <a:cxn ang="0">
                    <a:pos x="13" y="5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" y="4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8" y="11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1" y="11"/>
                  </a:cxn>
                  <a:cxn ang="0">
                    <a:pos x="14" y="11"/>
                  </a:cxn>
                  <a:cxn ang="0">
                    <a:pos x="9" y="10"/>
                  </a:cxn>
                </a:cxnLst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79" name="Freeform 402"/>
              <p:cNvSpPr/>
              <p:nvPr/>
            </p:nvSpPr>
            <p:spPr>
              <a:xfrm>
                <a:off x="4607" y="279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80" name="Freeform 403"/>
              <p:cNvSpPr/>
              <p:nvPr/>
            </p:nvSpPr>
            <p:spPr>
              <a:xfrm>
                <a:off x="4615" y="278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181" name="Rectangle 404"/>
              <p:cNvSpPr/>
              <p:nvPr/>
            </p:nvSpPr>
            <p:spPr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82" name="Freeform 405"/>
              <p:cNvSpPr/>
              <p:nvPr/>
            </p:nvSpPr>
            <p:spPr>
              <a:xfrm>
                <a:off x="4616" y="279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sp>
          <p:nvSpPr>
            <p:cNvPr id="74183" name="Freeform 407"/>
            <p:cNvSpPr/>
            <p:nvPr/>
          </p:nvSpPr>
          <p:spPr>
            <a:xfrm>
              <a:off x="4618" y="2787"/>
              <a:ext cx="3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3" y="1"/>
                </a:cxn>
              </a:cxnLst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84" name="Freeform 408"/>
            <p:cNvSpPr/>
            <p:nvPr/>
          </p:nvSpPr>
          <p:spPr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85" name="Freeform 409"/>
            <p:cNvSpPr/>
            <p:nvPr/>
          </p:nvSpPr>
          <p:spPr>
            <a:xfrm>
              <a:off x="4608" y="2764"/>
              <a:ext cx="20" cy="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8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8" y="12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12" y="16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7" y="18"/>
                </a:cxn>
                <a:cxn ang="0">
                  <a:pos x="9" y="20"/>
                </a:cxn>
                <a:cxn ang="0">
                  <a:pos x="6" y="19"/>
                </a:cxn>
                <a:cxn ang="0">
                  <a:pos x="7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4" y="20"/>
                </a:cxn>
                <a:cxn ang="0">
                  <a:pos x="13" y="23"/>
                </a:cxn>
                <a:cxn ang="0">
                  <a:pos x="14" y="23"/>
                </a:cxn>
                <a:cxn ang="0">
                  <a:pos x="13" y="22"/>
                </a:cxn>
                <a:cxn ang="0">
                  <a:pos x="15" y="22"/>
                </a:cxn>
                <a:cxn ang="0">
                  <a:pos x="16" y="21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4" y="20"/>
                </a:cxn>
                <a:cxn ang="0">
                  <a:pos x="12" y="18"/>
                </a:cxn>
                <a:cxn ang="0">
                  <a:pos x="16" y="20"/>
                </a:cxn>
                <a:cxn ang="0">
                  <a:pos x="16" y="19"/>
                </a:cxn>
                <a:cxn ang="0">
                  <a:pos x="13" y="16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8" y="8"/>
                </a:cxn>
                <a:cxn ang="0">
                  <a:pos x="15" y="12"/>
                </a:cxn>
              </a:cxnLst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86" name="Freeform 410"/>
            <p:cNvSpPr/>
            <p:nvPr/>
          </p:nvSpPr>
          <p:spPr>
            <a:xfrm>
              <a:off x="4622" y="2780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87" name="Rectangle 411"/>
            <p:cNvSpPr/>
            <p:nvPr/>
          </p:nvSpPr>
          <p:spPr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188" name="Freeform 412"/>
            <p:cNvSpPr/>
            <p:nvPr/>
          </p:nvSpPr>
          <p:spPr>
            <a:xfrm>
              <a:off x="4623" y="2775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89" name="Freeform 413"/>
            <p:cNvSpPr/>
            <p:nvPr/>
          </p:nvSpPr>
          <p:spPr>
            <a:xfrm>
              <a:off x="4622" y="2773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0" name="Freeform 414"/>
            <p:cNvSpPr/>
            <p:nvPr/>
          </p:nvSpPr>
          <p:spPr>
            <a:xfrm>
              <a:off x="4614" y="2758"/>
              <a:ext cx="13" cy="18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0" y="3"/>
                </a:cxn>
                <a:cxn ang="0">
                  <a:pos x="12" y="6"/>
                </a:cxn>
                <a:cxn ang="0">
                  <a:pos x="9" y="0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8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5" y="11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8" y="14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11" y="14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0" y="10"/>
                </a:cxn>
                <a:cxn ang="0">
                  <a:pos x="8" y="7"/>
                </a:cxn>
                <a:cxn ang="0">
                  <a:pos x="11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8" y="2"/>
                </a:cxn>
                <a:cxn ang="0">
                  <a:pos x="11" y="7"/>
                </a:cxn>
              </a:cxnLst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1" name="Freeform 415"/>
            <p:cNvSpPr/>
            <p:nvPr/>
          </p:nvSpPr>
          <p:spPr>
            <a:xfrm>
              <a:off x="4623" y="2757"/>
              <a:ext cx="3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</a:cxnLst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2" name="Freeform 416"/>
            <p:cNvSpPr/>
            <p:nvPr/>
          </p:nvSpPr>
          <p:spPr>
            <a:xfrm>
              <a:off x="4623" y="2749"/>
              <a:ext cx="8" cy="16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5"/>
                </a:cxn>
                <a:cxn ang="0">
                  <a:pos x="1" y="5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2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4" y="8"/>
                </a:cxn>
                <a:cxn ang="0">
                  <a:pos x="6" y="13"/>
                </a:cxn>
                <a:cxn ang="0">
                  <a:pos x="7" y="10"/>
                </a:cxn>
                <a:cxn ang="0">
                  <a:pos x="5" y="4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5" y="2"/>
                </a:cxn>
                <a:cxn ang="0">
                  <a:pos x="4" y="8"/>
                </a:cxn>
              </a:cxnLst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3" name="Freeform 417"/>
            <p:cNvSpPr/>
            <p:nvPr/>
          </p:nvSpPr>
          <p:spPr>
            <a:xfrm>
              <a:off x="4627" y="275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4" name="Freeform 418"/>
            <p:cNvSpPr/>
            <p:nvPr/>
          </p:nvSpPr>
          <p:spPr>
            <a:xfrm>
              <a:off x="5094" y="3131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5" name="Freeform 419"/>
            <p:cNvSpPr/>
            <p:nvPr/>
          </p:nvSpPr>
          <p:spPr>
            <a:xfrm>
              <a:off x="5094" y="3130"/>
              <a:ext cx="8" cy="11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9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8" y="11"/>
                </a:cxn>
              </a:cxnLst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6" name="Freeform 420"/>
            <p:cNvSpPr/>
            <p:nvPr/>
          </p:nvSpPr>
          <p:spPr>
            <a:xfrm>
              <a:off x="5098" y="3134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7" name="Freeform 421"/>
            <p:cNvSpPr/>
            <p:nvPr/>
          </p:nvSpPr>
          <p:spPr>
            <a:xfrm>
              <a:off x="5096" y="3131"/>
              <a:ext cx="3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2"/>
                </a:cxn>
              </a:cxnLst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8" name="Freeform 422"/>
            <p:cNvSpPr/>
            <p:nvPr/>
          </p:nvSpPr>
          <p:spPr>
            <a:xfrm>
              <a:off x="5097" y="3131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199" name="Freeform 423"/>
            <p:cNvSpPr/>
            <p:nvPr/>
          </p:nvSpPr>
          <p:spPr>
            <a:xfrm>
              <a:off x="5097" y="3131"/>
              <a:ext cx="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5" y="8"/>
                </a:cxn>
                <a:cxn ang="0">
                  <a:pos x="0" y="0"/>
                </a:cxn>
              </a:cxnLst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0" name="Freeform 424"/>
            <p:cNvSpPr/>
            <p:nvPr/>
          </p:nvSpPr>
          <p:spPr>
            <a:xfrm>
              <a:off x="5098" y="313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1" name="Freeform 425"/>
            <p:cNvSpPr/>
            <p:nvPr/>
          </p:nvSpPr>
          <p:spPr>
            <a:xfrm>
              <a:off x="5098" y="3132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0" y="0"/>
                </a:cxn>
              </a:cxnLst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2" name="Freeform 426"/>
            <p:cNvSpPr/>
            <p:nvPr/>
          </p:nvSpPr>
          <p:spPr>
            <a:xfrm>
              <a:off x="5098" y="3131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4" y="7"/>
                </a:cxn>
                <a:cxn ang="0">
                  <a:pos x="0" y="0"/>
                </a:cxn>
              </a:cxnLst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3" name="Freeform 427"/>
            <p:cNvSpPr/>
            <p:nvPr/>
          </p:nvSpPr>
          <p:spPr>
            <a:xfrm>
              <a:off x="5105" y="3141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4" name="Freeform 428"/>
            <p:cNvSpPr/>
            <p:nvPr/>
          </p:nvSpPr>
          <p:spPr>
            <a:xfrm>
              <a:off x="5100" y="3133"/>
              <a:ext cx="8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8" y="11"/>
                </a:cxn>
                <a:cxn ang="0">
                  <a:pos x="1" y="0"/>
                </a:cxn>
              </a:cxnLst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5" name="Freeform 429"/>
            <p:cNvSpPr/>
            <p:nvPr/>
          </p:nvSpPr>
          <p:spPr>
            <a:xfrm>
              <a:off x="5105" y="313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6" name="Freeform 430"/>
            <p:cNvSpPr/>
            <p:nvPr/>
          </p:nvSpPr>
          <p:spPr>
            <a:xfrm>
              <a:off x="5102" y="3131"/>
              <a:ext cx="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2" y="6"/>
                </a:cxn>
                <a:cxn ang="0">
                  <a:pos x="1" y="3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0" y="0"/>
                </a:cxn>
              </a:cxnLst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7" name="Freeform 431"/>
            <p:cNvSpPr/>
            <p:nvPr/>
          </p:nvSpPr>
          <p:spPr>
            <a:xfrm>
              <a:off x="5101" y="3131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8" name="Freeform 432"/>
            <p:cNvSpPr/>
            <p:nvPr/>
          </p:nvSpPr>
          <p:spPr>
            <a:xfrm>
              <a:off x="5107" y="313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09" name="Freeform 433"/>
            <p:cNvSpPr/>
            <p:nvPr/>
          </p:nvSpPr>
          <p:spPr>
            <a:xfrm>
              <a:off x="5103" y="313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</a:cxnLst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0" name="Freeform 434"/>
            <p:cNvSpPr/>
            <p:nvPr/>
          </p:nvSpPr>
          <p:spPr>
            <a:xfrm>
              <a:off x="5102" y="3125"/>
              <a:ext cx="14" cy="1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4" y="11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5" y="12"/>
                </a:cxn>
                <a:cxn ang="0">
                  <a:pos x="6" y="15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2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6" y="7"/>
                </a:cxn>
                <a:cxn ang="0">
                  <a:pos x="8" y="8"/>
                </a:cxn>
                <a:cxn ang="0">
                  <a:pos x="5" y="4"/>
                </a:cxn>
                <a:cxn ang="0">
                  <a:pos x="10" y="10"/>
                </a:cxn>
                <a:cxn ang="0">
                  <a:pos x="9" y="8"/>
                </a:cxn>
                <a:cxn ang="0">
                  <a:pos x="7" y="5"/>
                </a:cxn>
                <a:cxn ang="0">
                  <a:pos x="10" y="10"/>
                </a:cxn>
                <a:cxn ang="0">
                  <a:pos x="9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0" y="5"/>
                </a:cxn>
                <a:cxn ang="0">
                  <a:pos x="13" y="8"/>
                </a:cxn>
              </a:cxnLst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1" name="Freeform 435"/>
            <p:cNvSpPr/>
            <p:nvPr/>
          </p:nvSpPr>
          <p:spPr>
            <a:xfrm>
              <a:off x="5116" y="3136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2" name="Freeform 436"/>
            <p:cNvSpPr/>
            <p:nvPr/>
          </p:nvSpPr>
          <p:spPr>
            <a:xfrm>
              <a:off x="5116" y="3134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3" name="Rectangle 437"/>
            <p:cNvSpPr/>
            <p:nvPr/>
          </p:nvSpPr>
          <p:spPr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14" name="Freeform 438"/>
            <p:cNvSpPr/>
            <p:nvPr/>
          </p:nvSpPr>
          <p:spPr>
            <a:xfrm>
              <a:off x="5113" y="3136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</a:cxnLst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5" name="Freeform 439"/>
            <p:cNvSpPr/>
            <p:nvPr/>
          </p:nvSpPr>
          <p:spPr>
            <a:xfrm>
              <a:off x="5112" y="3136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6" name="Freeform 440"/>
            <p:cNvSpPr/>
            <p:nvPr/>
          </p:nvSpPr>
          <p:spPr>
            <a:xfrm>
              <a:off x="5116" y="3136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7" name="Freeform 441"/>
            <p:cNvSpPr/>
            <p:nvPr/>
          </p:nvSpPr>
          <p:spPr>
            <a:xfrm>
              <a:off x="5108" y="3118"/>
              <a:ext cx="12" cy="1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1"/>
                </a:cxn>
                <a:cxn ang="0">
                  <a:pos x="6" y="8"/>
                </a:cxn>
                <a:cxn ang="0">
                  <a:pos x="1" y="2"/>
                </a:cxn>
                <a:cxn ang="0">
                  <a:pos x="4" y="8"/>
                </a:cxn>
                <a:cxn ang="0">
                  <a:pos x="2" y="5"/>
                </a:cxn>
                <a:cxn ang="0">
                  <a:pos x="6" y="1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4" y="11"/>
                </a:cxn>
                <a:cxn ang="0">
                  <a:pos x="8" y="15"/>
                </a:cxn>
                <a:cxn ang="0">
                  <a:pos x="6" y="11"/>
                </a:cxn>
                <a:cxn ang="0">
                  <a:pos x="8" y="15"/>
                </a:cxn>
                <a:cxn ang="0">
                  <a:pos x="7" y="12"/>
                </a:cxn>
                <a:cxn ang="0">
                  <a:pos x="8" y="15"/>
                </a:cxn>
                <a:cxn ang="0">
                  <a:pos x="7" y="12"/>
                </a:cxn>
                <a:cxn ang="0">
                  <a:pos x="8" y="13"/>
                </a:cxn>
                <a:cxn ang="0">
                  <a:pos x="5" y="10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10" y="13"/>
                </a:cxn>
                <a:cxn ang="0">
                  <a:pos x="8" y="11"/>
                </a:cxn>
                <a:cxn ang="0">
                  <a:pos x="9" y="13"/>
                </a:cxn>
                <a:cxn ang="0">
                  <a:pos x="4" y="7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4" y="3"/>
                </a:cxn>
                <a:cxn ang="0">
                  <a:pos x="6" y="5"/>
                </a:cxn>
                <a:cxn ang="0">
                  <a:pos x="3" y="2"/>
                </a:cxn>
              </a:cxnLst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8" name="Freeform 442"/>
            <p:cNvSpPr/>
            <p:nvPr/>
          </p:nvSpPr>
          <p:spPr>
            <a:xfrm>
              <a:off x="5116" y="3131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19" name="Freeform 443"/>
            <p:cNvSpPr/>
            <p:nvPr/>
          </p:nvSpPr>
          <p:spPr>
            <a:xfrm>
              <a:off x="5109" y="3114"/>
              <a:ext cx="15" cy="19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10" y="13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9" y="10"/>
                </a:cxn>
                <a:cxn ang="0">
                  <a:pos x="10" y="11"/>
                </a:cxn>
                <a:cxn ang="0">
                  <a:pos x="6" y="8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10" y="1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5" y="9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7" y="9"/>
                </a:cxn>
              </a:cxnLst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0" name="Freeform 444"/>
            <p:cNvSpPr/>
            <p:nvPr/>
          </p:nvSpPr>
          <p:spPr>
            <a:xfrm>
              <a:off x="5116" y="3125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</a:cxnLst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1" name="Freeform 445"/>
            <p:cNvSpPr/>
            <p:nvPr/>
          </p:nvSpPr>
          <p:spPr>
            <a:xfrm>
              <a:off x="5109" y="3118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0" y="0"/>
                </a:cxn>
              </a:cxnLst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2" name="Freeform 446"/>
            <p:cNvSpPr/>
            <p:nvPr/>
          </p:nvSpPr>
          <p:spPr>
            <a:xfrm>
              <a:off x="5118" y="3123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2" y="2"/>
                </a:cxn>
              </a:cxnLst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3" name="Freeform 447"/>
            <p:cNvSpPr/>
            <p:nvPr/>
          </p:nvSpPr>
          <p:spPr>
            <a:xfrm>
              <a:off x="5110" y="3114"/>
              <a:ext cx="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0" y="0"/>
                </a:cxn>
              </a:cxnLst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4" name="Freeform 448"/>
            <p:cNvSpPr/>
            <p:nvPr/>
          </p:nvSpPr>
          <p:spPr>
            <a:xfrm>
              <a:off x="5112" y="3110"/>
              <a:ext cx="15" cy="17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10" y="12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5" y="7"/>
                </a:cxn>
                <a:cxn ang="0">
                  <a:pos x="11" y="11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0" y="4"/>
                </a:cxn>
                <a:cxn ang="0">
                  <a:pos x="15" y="5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2" y="1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6" y="5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8" y="12"/>
                </a:cxn>
                <a:cxn ang="0">
                  <a:pos x="11" y="14"/>
                </a:cxn>
                <a:cxn ang="0">
                  <a:pos x="7" y="11"/>
                </a:cxn>
              </a:cxnLst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5" name="Freeform 449"/>
            <p:cNvSpPr/>
            <p:nvPr/>
          </p:nvSpPr>
          <p:spPr>
            <a:xfrm>
              <a:off x="5112" y="3115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6" name="Freeform 450"/>
            <p:cNvSpPr/>
            <p:nvPr/>
          </p:nvSpPr>
          <p:spPr>
            <a:xfrm>
              <a:off x="5121" y="3112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7" name="Rectangle 451"/>
            <p:cNvSpPr/>
            <p:nvPr/>
          </p:nvSpPr>
          <p:spPr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28" name="Freeform 452"/>
            <p:cNvSpPr/>
            <p:nvPr/>
          </p:nvSpPr>
          <p:spPr>
            <a:xfrm>
              <a:off x="5119" y="3122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29" name="Freeform 453"/>
            <p:cNvSpPr/>
            <p:nvPr/>
          </p:nvSpPr>
          <p:spPr>
            <a:xfrm>
              <a:off x="5125" y="3112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0" name="Freeform 454"/>
            <p:cNvSpPr/>
            <p:nvPr/>
          </p:nvSpPr>
          <p:spPr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1" name="Freeform 455"/>
            <p:cNvSpPr/>
            <p:nvPr/>
          </p:nvSpPr>
          <p:spPr>
            <a:xfrm>
              <a:off x="5107" y="3097"/>
              <a:ext cx="25" cy="1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9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2" y="13"/>
                </a:cxn>
                <a:cxn ang="0">
                  <a:pos x="14" y="13"/>
                </a:cxn>
                <a:cxn ang="0">
                  <a:pos x="12" y="12"/>
                </a:cxn>
                <a:cxn ang="0">
                  <a:pos x="20" y="15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23" y="13"/>
                </a:cxn>
                <a:cxn ang="0">
                  <a:pos x="24" y="12"/>
                </a:cxn>
                <a:cxn ang="0">
                  <a:pos x="21" y="10"/>
                </a:cxn>
                <a:cxn ang="0">
                  <a:pos x="22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4" y="7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6" y="3"/>
                </a:cxn>
                <a:cxn ang="0">
                  <a:pos x="15" y="2"/>
                </a:cxn>
                <a:cxn ang="0">
                  <a:pos x="10" y="3"/>
                </a:cxn>
                <a:cxn ang="0">
                  <a:pos x="18" y="1"/>
                </a:cxn>
              </a:cxnLst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2" name="Freeform 456"/>
            <p:cNvSpPr/>
            <p:nvPr/>
          </p:nvSpPr>
          <p:spPr>
            <a:xfrm>
              <a:off x="5125" y="3101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</a:cxnLst>
              <a:pathLst>
                <a:path w="4" h="1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3" name="Freeform 457"/>
            <p:cNvSpPr/>
            <p:nvPr/>
          </p:nvSpPr>
          <p:spPr>
            <a:xfrm>
              <a:off x="5125" y="3101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4" name="Freeform 458"/>
            <p:cNvSpPr/>
            <p:nvPr/>
          </p:nvSpPr>
          <p:spPr>
            <a:xfrm>
              <a:off x="5123" y="3096"/>
              <a:ext cx="2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5" name="Freeform 459"/>
            <p:cNvSpPr/>
            <p:nvPr/>
          </p:nvSpPr>
          <p:spPr>
            <a:xfrm>
              <a:off x="5121" y="309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6" name="Freeform 460"/>
            <p:cNvSpPr/>
            <p:nvPr/>
          </p:nvSpPr>
          <p:spPr>
            <a:xfrm>
              <a:off x="5105" y="3092"/>
              <a:ext cx="2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9" y="4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12" y="6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5" y="4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6" y="1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9" y="0"/>
                </a:cxn>
              </a:cxnLst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7" name="Freeform 461"/>
            <p:cNvSpPr/>
            <p:nvPr/>
          </p:nvSpPr>
          <p:spPr>
            <a:xfrm>
              <a:off x="5107" y="3092"/>
              <a:ext cx="5" cy="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1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3"/>
                </a:cxn>
              </a:cxnLst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8" name="Freeform 462"/>
            <p:cNvSpPr/>
            <p:nvPr/>
          </p:nvSpPr>
          <p:spPr>
            <a:xfrm>
              <a:off x="5100" y="3090"/>
              <a:ext cx="15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2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2" y="4"/>
                </a:cxn>
                <a:cxn ang="0">
                  <a:pos x="7" y="3"/>
                </a:cxn>
              </a:cxnLst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39" name="Freeform 463"/>
            <p:cNvSpPr/>
            <p:nvPr/>
          </p:nvSpPr>
          <p:spPr>
            <a:xfrm>
              <a:off x="5104" y="309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0" name="Freeform 464"/>
            <p:cNvSpPr/>
            <p:nvPr/>
          </p:nvSpPr>
          <p:spPr>
            <a:xfrm>
              <a:off x="4743" y="320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" y="1"/>
                </a:cxn>
              </a:cxnLst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1" name="Freeform 465"/>
            <p:cNvSpPr/>
            <p:nvPr/>
          </p:nvSpPr>
          <p:spPr>
            <a:xfrm>
              <a:off x="4738" y="3201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0"/>
                </a:cxn>
              </a:cxnLst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2" name="Freeform 466"/>
            <p:cNvSpPr/>
            <p:nvPr/>
          </p:nvSpPr>
          <p:spPr>
            <a:xfrm>
              <a:off x="4740" y="3205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3" name="Freeform 467"/>
            <p:cNvSpPr/>
            <p:nvPr/>
          </p:nvSpPr>
          <p:spPr>
            <a:xfrm>
              <a:off x="4740" y="3206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" y="2"/>
                </a:cxn>
              </a:cxnLst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4" name="Freeform 468"/>
            <p:cNvSpPr/>
            <p:nvPr/>
          </p:nvSpPr>
          <p:spPr>
            <a:xfrm>
              <a:off x="4740" y="3210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5" name="Freeform 469"/>
            <p:cNvSpPr/>
            <p:nvPr/>
          </p:nvSpPr>
          <p:spPr>
            <a:xfrm>
              <a:off x="4737" y="3202"/>
              <a:ext cx="3" cy="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8"/>
                </a:cxn>
              </a:cxnLst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6" name="Freeform 470"/>
            <p:cNvSpPr/>
            <p:nvPr/>
          </p:nvSpPr>
          <p:spPr>
            <a:xfrm>
              <a:off x="4740" y="3209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7" name="Freeform 471"/>
            <p:cNvSpPr/>
            <p:nvPr/>
          </p:nvSpPr>
          <p:spPr>
            <a:xfrm>
              <a:off x="4740" y="3207"/>
              <a:ext cx="1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3"/>
                </a:cxn>
              </a:cxnLst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8" name="Freeform 472"/>
            <p:cNvSpPr/>
            <p:nvPr/>
          </p:nvSpPr>
          <p:spPr>
            <a:xfrm>
              <a:off x="4736" y="3201"/>
              <a:ext cx="3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9"/>
                </a:cxn>
              </a:cxnLst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49" name="Freeform 473"/>
            <p:cNvSpPr/>
            <p:nvPr/>
          </p:nvSpPr>
          <p:spPr>
            <a:xfrm>
              <a:off x="4735" y="319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0" name="Freeform 474"/>
            <p:cNvSpPr/>
            <p:nvPr/>
          </p:nvSpPr>
          <p:spPr>
            <a:xfrm>
              <a:off x="4734" y="3195"/>
              <a:ext cx="3" cy="14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6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2" y="9"/>
                </a:cxn>
                <a:cxn ang="0">
                  <a:pos x="3" y="12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" y="12"/>
                </a:cxn>
              </a:cxnLst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1" name="Freeform 475"/>
            <p:cNvSpPr/>
            <p:nvPr/>
          </p:nvSpPr>
          <p:spPr>
            <a:xfrm>
              <a:off x="4734" y="3199"/>
              <a:ext cx="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</a:cxnLst>
              <a:pathLst>
                <a:path w="1"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2" name="Freeform 476"/>
            <p:cNvSpPr/>
            <p:nvPr/>
          </p:nvSpPr>
          <p:spPr>
            <a:xfrm>
              <a:off x="4733" y="3194"/>
              <a:ext cx="1" cy="15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1" y="14"/>
                </a:cxn>
              </a:cxnLst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3" name="Freeform 477"/>
            <p:cNvSpPr/>
            <p:nvPr/>
          </p:nvSpPr>
          <p:spPr>
            <a:xfrm>
              <a:off x="4734" y="3207"/>
              <a:ext cx="1" cy="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4" name="Freeform 478"/>
            <p:cNvSpPr/>
            <p:nvPr/>
          </p:nvSpPr>
          <p:spPr>
            <a:xfrm>
              <a:off x="4733" y="3201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5" name="Freeform 479"/>
            <p:cNvSpPr/>
            <p:nvPr/>
          </p:nvSpPr>
          <p:spPr>
            <a:xfrm>
              <a:off x="4733" y="3207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6" name="Freeform 480"/>
            <p:cNvSpPr/>
            <p:nvPr/>
          </p:nvSpPr>
          <p:spPr>
            <a:xfrm>
              <a:off x="4719" y="3195"/>
              <a:ext cx="14" cy="16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10" y="13"/>
                </a:cxn>
                <a:cxn ang="0">
                  <a:pos x="11" y="8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12" y="13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14" y="9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9" y="5"/>
                </a:cxn>
                <a:cxn ang="0">
                  <a:pos x="5" y="11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4" y="5"/>
                </a:cxn>
                <a:cxn ang="0">
                  <a:pos x="7" y="1"/>
                </a:cxn>
              </a:cxnLst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7" name="Freeform 481"/>
            <p:cNvSpPr/>
            <p:nvPr/>
          </p:nvSpPr>
          <p:spPr>
            <a:xfrm>
              <a:off x="4728" y="319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8" name="Freeform 482"/>
            <p:cNvSpPr/>
            <p:nvPr/>
          </p:nvSpPr>
          <p:spPr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59" name="Rectangle 483"/>
            <p:cNvSpPr/>
            <p:nvPr/>
          </p:nvSpPr>
          <p:spPr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60" name="Freeform 484"/>
            <p:cNvSpPr/>
            <p:nvPr/>
          </p:nvSpPr>
          <p:spPr>
            <a:xfrm>
              <a:off x="4728" y="3195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0"/>
                </a:cxn>
              </a:cxnLst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1" name="Freeform 485"/>
            <p:cNvSpPr/>
            <p:nvPr/>
          </p:nvSpPr>
          <p:spPr>
            <a:xfrm>
              <a:off x="4729" y="319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2" name="Freeform 486"/>
            <p:cNvSpPr/>
            <p:nvPr/>
          </p:nvSpPr>
          <p:spPr>
            <a:xfrm>
              <a:off x="4727" y="3194"/>
              <a:ext cx="1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0"/>
                </a:cxn>
              </a:cxnLst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3" name="Freeform 487"/>
            <p:cNvSpPr/>
            <p:nvPr/>
          </p:nvSpPr>
          <p:spPr>
            <a:xfrm>
              <a:off x="4710" y="3193"/>
              <a:ext cx="17" cy="1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10"/>
                </a:cxn>
                <a:cxn ang="0">
                  <a:pos x="8" y="6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12" y="7"/>
                </a:cxn>
                <a:cxn ang="0">
                  <a:pos x="15" y="4"/>
                </a:cxn>
                <a:cxn ang="0">
                  <a:pos x="12" y="6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13" y="3"/>
                </a:cxn>
                <a:cxn ang="0">
                  <a:pos x="11" y="6"/>
                </a:cxn>
                <a:cxn ang="0">
                  <a:pos x="14" y="1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8" y="7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2" y="7"/>
                </a:cxn>
              </a:cxnLst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4" name="Freeform 488"/>
            <p:cNvSpPr/>
            <p:nvPr/>
          </p:nvSpPr>
          <p:spPr>
            <a:xfrm>
              <a:off x="4724" y="3197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5" name="Freeform 489"/>
            <p:cNvSpPr/>
            <p:nvPr/>
          </p:nvSpPr>
          <p:spPr>
            <a:xfrm>
              <a:off x="4705" y="3193"/>
              <a:ext cx="23" cy="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6" y="1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8" y="5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9" y="0"/>
                </a:cxn>
                <a:cxn ang="0">
                  <a:pos x="12" y="3"/>
                </a:cxn>
              </a:cxnLst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6" name="Freeform 490"/>
            <p:cNvSpPr/>
            <p:nvPr/>
          </p:nvSpPr>
          <p:spPr>
            <a:xfrm>
              <a:off x="4718" y="3196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7" name="Freeform 491"/>
            <p:cNvSpPr/>
            <p:nvPr/>
          </p:nvSpPr>
          <p:spPr>
            <a:xfrm>
              <a:off x="4710" y="3199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8" name="Freeform 492"/>
            <p:cNvSpPr/>
            <p:nvPr/>
          </p:nvSpPr>
          <p:spPr>
            <a:xfrm>
              <a:off x="4717" y="3193"/>
              <a:ext cx="3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</a:cxnLst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69" name="Freeform 493"/>
            <p:cNvSpPr/>
            <p:nvPr/>
          </p:nvSpPr>
          <p:spPr>
            <a:xfrm>
              <a:off x="4706" y="3192"/>
              <a:ext cx="1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9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0" name="Freeform 494"/>
            <p:cNvSpPr/>
            <p:nvPr/>
          </p:nvSpPr>
          <p:spPr>
            <a:xfrm>
              <a:off x="4708" y="3173"/>
              <a:ext cx="17" cy="22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0" y="17"/>
                </a:cxn>
                <a:cxn ang="0">
                  <a:pos x="9" y="16"/>
                </a:cxn>
                <a:cxn ang="0">
                  <a:pos x="5" y="14"/>
                </a:cxn>
                <a:cxn ang="0">
                  <a:pos x="12" y="16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3" y="13"/>
                </a:cxn>
                <a:cxn ang="0">
                  <a:pos x="4" y="6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7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8" y="18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2" y="17"/>
                </a:cxn>
                <a:cxn ang="0">
                  <a:pos x="0" y="18"/>
                </a:cxn>
                <a:cxn ang="0">
                  <a:pos x="10" y="18"/>
                </a:cxn>
                <a:cxn ang="0">
                  <a:pos x="13" y="18"/>
                </a:cxn>
                <a:cxn ang="0">
                  <a:pos x="8" y="17"/>
                </a:cxn>
              </a:cxnLst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1" name="Freeform 495"/>
            <p:cNvSpPr/>
            <p:nvPr/>
          </p:nvSpPr>
          <p:spPr>
            <a:xfrm>
              <a:off x="4707" y="3190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2" name="Freeform 496"/>
            <p:cNvSpPr/>
            <p:nvPr/>
          </p:nvSpPr>
          <p:spPr>
            <a:xfrm>
              <a:off x="4712" y="3179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3" name="Rectangle 497"/>
            <p:cNvSpPr/>
            <p:nvPr/>
          </p:nvSpPr>
          <p:spPr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74" name="Freeform 498"/>
            <p:cNvSpPr/>
            <p:nvPr/>
          </p:nvSpPr>
          <p:spPr>
            <a:xfrm>
              <a:off x="4716" y="3193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5" name="Freeform 499"/>
            <p:cNvSpPr/>
            <p:nvPr/>
          </p:nvSpPr>
          <p:spPr>
            <a:xfrm>
              <a:off x="4711" y="3174"/>
              <a:ext cx="1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</a:cxnLst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6" name="Freeform 500"/>
            <p:cNvSpPr/>
            <p:nvPr/>
          </p:nvSpPr>
          <p:spPr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7" name="Freeform 501"/>
            <p:cNvSpPr/>
            <p:nvPr/>
          </p:nvSpPr>
          <p:spPr>
            <a:xfrm>
              <a:off x="4681" y="3163"/>
              <a:ext cx="32" cy="2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7" y="6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15" y="11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20" y="9"/>
                </a:cxn>
                <a:cxn ang="0">
                  <a:pos x="22" y="9"/>
                </a:cxn>
                <a:cxn ang="0">
                  <a:pos x="20" y="13"/>
                </a:cxn>
                <a:cxn ang="0">
                  <a:pos x="22" y="14"/>
                </a:cxn>
                <a:cxn ang="0">
                  <a:pos x="22" y="16"/>
                </a:cxn>
                <a:cxn ang="0">
                  <a:pos x="24" y="15"/>
                </a:cxn>
                <a:cxn ang="0">
                  <a:pos x="27" y="13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27" y="19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9" y="9"/>
                </a:cxn>
                <a:cxn ang="0">
                  <a:pos x="29" y="7"/>
                </a:cxn>
                <a:cxn ang="0">
                  <a:pos x="28" y="6"/>
                </a:cxn>
                <a:cxn ang="0">
                  <a:pos x="26" y="8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5" y="5"/>
                </a:cxn>
                <a:cxn ang="0">
                  <a:pos x="25" y="4"/>
                </a:cxn>
                <a:cxn ang="0">
                  <a:pos x="22" y="7"/>
                </a:cxn>
                <a:cxn ang="0">
                  <a:pos x="19" y="8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4" y="4"/>
                </a:cxn>
                <a:cxn ang="0">
                  <a:pos x="10" y="9"/>
                </a:cxn>
                <a:cxn ang="0">
                  <a:pos x="16" y="3"/>
                </a:cxn>
              </a:cxnLst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8" name="Freeform 502"/>
            <p:cNvSpPr/>
            <p:nvPr/>
          </p:nvSpPr>
          <p:spPr>
            <a:xfrm>
              <a:off x="4700" y="3167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</a:cxnLst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79" name="Freeform 503"/>
            <p:cNvSpPr/>
            <p:nvPr/>
          </p:nvSpPr>
          <p:spPr>
            <a:xfrm>
              <a:off x="4699" y="3169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0" name="Freeform 504"/>
            <p:cNvSpPr/>
            <p:nvPr/>
          </p:nvSpPr>
          <p:spPr>
            <a:xfrm>
              <a:off x="4695" y="3163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1" name="Freeform 505"/>
            <p:cNvSpPr/>
            <p:nvPr/>
          </p:nvSpPr>
          <p:spPr>
            <a:xfrm>
              <a:off x="4693" y="3164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2" name="Freeform 506"/>
            <p:cNvSpPr/>
            <p:nvPr/>
          </p:nvSpPr>
          <p:spPr>
            <a:xfrm>
              <a:off x="4676" y="3145"/>
              <a:ext cx="21" cy="2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12"/>
                </a:cxn>
                <a:cxn ang="0">
                  <a:pos x="5" y="11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6" y="18"/>
                </a:cxn>
                <a:cxn ang="0">
                  <a:pos x="8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8" y="18"/>
                </a:cxn>
                <a:cxn ang="0">
                  <a:pos x="10" y="19"/>
                </a:cxn>
                <a:cxn ang="0">
                  <a:pos x="7" y="19"/>
                </a:cxn>
                <a:cxn ang="0">
                  <a:pos x="12" y="21"/>
                </a:cxn>
                <a:cxn ang="0">
                  <a:pos x="15" y="19"/>
                </a:cxn>
                <a:cxn ang="0">
                  <a:pos x="12" y="18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15" y="18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16" y="15"/>
                </a:cxn>
                <a:cxn ang="0">
                  <a:pos x="14" y="16"/>
                </a:cxn>
                <a:cxn ang="0">
                  <a:pos x="9" y="17"/>
                </a:cxn>
                <a:cxn ang="0">
                  <a:pos x="9" y="16"/>
                </a:cxn>
                <a:cxn ang="0">
                  <a:pos x="13" y="16"/>
                </a:cxn>
                <a:cxn ang="0">
                  <a:pos x="12" y="15"/>
                </a:cxn>
                <a:cxn ang="0">
                  <a:pos x="16" y="14"/>
                </a:cxn>
                <a:cxn ang="0">
                  <a:pos x="12" y="15"/>
                </a:cxn>
                <a:cxn ang="0">
                  <a:pos x="11" y="11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8" y="4"/>
                </a:cxn>
                <a:cxn ang="0">
                  <a:pos x="12" y="7"/>
                </a:cxn>
              </a:cxnLst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3" name="Freeform 507"/>
            <p:cNvSpPr/>
            <p:nvPr/>
          </p:nvSpPr>
          <p:spPr>
            <a:xfrm>
              <a:off x="4684" y="3144"/>
              <a:ext cx="5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</a:cxnLst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4" name="Freeform 508"/>
            <p:cNvSpPr/>
            <p:nvPr/>
          </p:nvSpPr>
          <p:spPr>
            <a:xfrm>
              <a:off x="4684" y="3132"/>
              <a:ext cx="12" cy="17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5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2" y="11"/>
                </a:cxn>
                <a:cxn ang="0">
                  <a:pos x="4" y="14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6" y="15"/>
                </a:cxn>
                <a:cxn ang="0">
                  <a:pos x="4" y="10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8" y="13"/>
                </a:cxn>
                <a:cxn ang="0">
                  <a:pos x="6" y="10"/>
                </a:cxn>
                <a:cxn ang="0">
                  <a:pos x="9" y="13"/>
                </a:cxn>
                <a:cxn ang="0">
                  <a:pos x="11" y="1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8" y="1"/>
                </a:cxn>
                <a:cxn ang="0">
                  <a:pos x="8" y="8"/>
                </a:cxn>
              </a:cxnLst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5" name="Freeform 509"/>
            <p:cNvSpPr/>
            <p:nvPr/>
          </p:nvSpPr>
          <p:spPr>
            <a:xfrm>
              <a:off x="4689" y="31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6" name="Freeform 510"/>
            <p:cNvSpPr/>
            <p:nvPr/>
          </p:nvSpPr>
          <p:spPr>
            <a:xfrm>
              <a:off x="4914" y="3091"/>
              <a:ext cx="2" cy="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1"/>
                </a:cxn>
              </a:cxnLst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7" name="Freeform 511"/>
            <p:cNvSpPr/>
            <p:nvPr/>
          </p:nvSpPr>
          <p:spPr>
            <a:xfrm>
              <a:off x="4908" y="3084"/>
              <a:ext cx="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1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0"/>
                </a:cxn>
              </a:cxnLst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8" name="Freeform 512"/>
            <p:cNvSpPr/>
            <p:nvPr/>
          </p:nvSpPr>
          <p:spPr>
            <a:xfrm>
              <a:off x="4910" y="3088"/>
              <a:ext cx="1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1" y="3"/>
                </a:cxn>
              </a:cxnLst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89" name="Freeform 513"/>
            <p:cNvSpPr/>
            <p:nvPr/>
          </p:nvSpPr>
          <p:spPr>
            <a:xfrm>
              <a:off x="4910" y="3090"/>
              <a:ext cx="2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1" y="2"/>
                </a:cxn>
              </a:cxnLst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0" name="Freeform 514"/>
            <p:cNvSpPr/>
            <p:nvPr/>
          </p:nvSpPr>
          <p:spPr>
            <a:xfrm>
              <a:off x="4910" y="309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1" name="Freeform 515"/>
            <p:cNvSpPr/>
            <p:nvPr/>
          </p:nvSpPr>
          <p:spPr>
            <a:xfrm>
              <a:off x="4907" y="3087"/>
              <a:ext cx="3" cy="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7"/>
                </a:cxn>
              </a:cxnLst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2" name="Freeform 516"/>
            <p:cNvSpPr/>
            <p:nvPr/>
          </p:nvSpPr>
          <p:spPr>
            <a:xfrm>
              <a:off x="4910" y="3092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3" name="Freeform 517"/>
            <p:cNvSpPr/>
            <p:nvPr/>
          </p:nvSpPr>
          <p:spPr>
            <a:xfrm>
              <a:off x="4910" y="3091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</a:cxnLst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4" name="Freeform 518"/>
            <p:cNvSpPr/>
            <p:nvPr/>
          </p:nvSpPr>
          <p:spPr>
            <a:xfrm>
              <a:off x="4905" y="3085"/>
              <a:ext cx="4" cy="10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0"/>
                </a:cxn>
              </a:cxnLst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5" name="Freeform 519"/>
            <p:cNvSpPr/>
            <p:nvPr/>
          </p:nvSpPr>
          <p:spPr>
            <a:xfrm>
              <a:off x="4902" y="3082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6" name="Freeform 520"/>
            <p:cNvSpPr/>
            <p:nvPr/>
          </p:nvSpPr>
          <p:spPr>
            <a:xfrm>
              <a:off x="4901" y="3080"/>
              <a:ext cx="5" cy="13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6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13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" y="12"/>
                </a:cxn>
              </a:cxnLst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7" name="Freeform 521"/>
            <p:cNvSpPr/>
            <p:nvPr/>
          </p:nvSpPr>
          <p:spPr>
            <a:xfrm>
              <a:off x="4901" y="3085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8" name="Freeform 522"/>
            <p:cNvSpPr/>
            <p:nvPr/>
          </p:nvSpPr>
          <p:spPr>
            <a:xfrm>
              <a:off x="4899" y="3080"/>
              <a:ext cx="3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0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14"/>
                </a:cxn>
              </a:cxnLst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299" name="Freeform 523"/>
            <p:cNvSpPr/>
            <p:nvPr/>
          </p:nvSpPr>
          <p:spPr>
            <a:xfrm>
              <a:off x="4902" y="3093"/>
              <a:ext cx="1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0" name="Freeform 524"/>
            <p:cNvSpPr/>
            <p:nvPr/>
          </p:nvSpPr>
          <p:spPr>
            <a:xfrm>
              <a:off x="4899" y="308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1" name="Freeform 525"/>
            <p:cNvSpPr/>
            <p:nvPr/>
          </p:nvSpPr>
          <p:spPr>
            <a:xfrm>
              <a:off x="4899" y="3091"/>
              <a:ext cx="1" cy="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1"/>
                </a:cxn>
              </a:cxnLst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2" name="Freeform 526"/>
            <p:cNvSpPr/>
            <p:nvPr/>
          </p:nvSpPr>
          <p:spPr>
            <a:xfrm>
              <a:off x="4882" y="3080"/>
              <a:ext cx="17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12" y="14"/>
                </a:cxn>
                <a:cxn ang="0">
                  <a:pos x="14" y="8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5" y="13"/>
                </a:cxn>
                <a:cxn ang="0">
                  <a:pos x="16" y="7"/>
                </a:cxn>
                <a:cxn ang="0">
                  <a:pos x="16" y="13"/>
                </a:cxn>
                <a:cxn ang="0">
                  <a:pos x="17" y="9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3" y="4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11" y="5"/>
                </a:cxn>
                <a:cxn ang="0">
                  <a:pos x="7" y="10"/>
                </a:cxn>
                <a:cxn ang="0">
                  <a:pos x="12" y="3"/>
                </a:cxn>
                <a:cxn ang="0">
                  <a:pos x="9" y="5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6" y="4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10" y="0"/>
                </a:cxn>
              </a:cxnLst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3" name="Freeform 527"/>
            <p:cNvSpPr/>
            <p:nvPr/>
          </p:nvSpPr>
          <p:spPr>
            <a:xfrm>
              <a:off x="4895" y="3079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4" name="Freeform 528"/>
            <p:cNvSpPr/>
            <p:nvPr/>
          </p:nvSpPr>
          <p:spPr>
            <a:xfrm>
              <a:off x="4893" y="3080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5" name="Rectangle 529"/>
            <p:cNvSpPr/>
            <p:nvPr/>
          </p:nvSpPr>
          <p:spPr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06" name="Freeform 530"/>
            <p:cNvSpPr/>
            <p:nvPr/>
          </p:nvSpPr>
          <p:spPr>
            <a:xfrm>
              <a:off x="4894" y="308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7" name="Freeform 531"/>
            <p:cNvSpPr/>
            <p:nvPr/>
          </p:nvSpPr>
          <p:spPr>
            <a:xfrm>
              <a:off x="4895" y="3082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8" name="Freeform 532"/>
            <p:cNvSpPr/>
            <p:nvPr/>
          </p:nvSpPr>
          <p:spPr>
            <a:xfrm>
              <a:off x="4893" y="3079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09" name="Freeform 533"/>
            <p:cNvSpPr/>
            <p:nvPr/>
          </p:nvSpPr>
          <p:spPr>
            <a:xfrm>
              <a:off x="4874" y="3075"/>
              <a:ext cx="19" cy="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4"/>
                </a:cxn>
                <a:cxn ang="0">
                  <a:pos x="10" y="3"/>
                </a:cxn>
                <a:cxn ang="0">
                  <a:pos x="3" y="5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14" y="5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16" y="5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6" y="4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15" y="4"/>
                </a:cxn>
                <a:cxn ang="0">
                  <a:pos x="11" y="5"/>
                </a:cxn>
                <a:cxn ang="0">
                  <a:pos x="15" y="1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8" y="5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3" y="1"/>
                </a:cxn>
              </a:cxnLst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0" name="Freeform 534"/>
            <p:cNvSpPr/>
            <p:nvPr/>
          </p:nvSpPr>
          <p:spPr>
            <a:xfrm>
              <a:off x="4889" y="3079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1" name="Freeform 535"/>
            <p:cNvSpPr/>
            <p:nvPr/>
          </p:nvSpPr>
          <p:spPr>
            <a:xfrm>
              <a:off x="4871" y="3067"/>
              <a:ext cx="23" cy="8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5" y="4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13" y="4"/>
                </a:cxn>
                <a:cxn ang="0">
                  <a:pos x="14" y="4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14" y="3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3" y="1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5" y="6"/>
                </a:cxn>
                <a:cxn ang="0">
                  <a:pos x="19" y="6"/>
                </a:cxn>
                <a:cxn ang="0">
                  <a:pos x="18" y="5"/>
                </a:cxn>
                <a:cxn ang="0">
                  <a:pos x="11" y="5"/>
                </a:cxn>
              </a:cxnLst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2" name="Freeform 536"/>
            <p:cNvSpPr/>
            <p:nvPr/>
          </p:nvSpPr>
          <p:spPr>
            <a:xfrm>
              <a:off x="4883" y="3074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</a:cxnLst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3" name="Freeform 537"/>
            <p:cNvSpPr/>
            <p:nvPr/>
          </p:nvSpPr>
          <p:spPr>
            <a:xfrm>
              <a:off x="4874" y="3075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0" y="1"/>
                </a:cxn>
              </a:cxnLst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4" name="Freeform 538"/>
            <p:cNvSpPr/>
            <p:nvPr/>
          </p:nvSpPr>
          <p:spPr>
            <a:xfrm>
              <a:off x="4884" y="3069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5" name="Freeform 539"/>
            <p:cNvSpPr/>
            <p:nvPr/>
          </p:nvSpPr>
          <p:spPr>
            <a:xfrm>
              <a:off x="4871" y="3065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0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6" name="Freeform 540"/>
            <p:cNvSpPr/>
            <p:nvPr/>
          </p:nvSpPr>
          <p:spPr>
            <a:xfrm>
              <a:off x="4874" y="3044"/>
              <a:ext cx="17" cy="22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7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0" y="17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4" y="13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3" y="9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7" y="9"/>
                </a:cxn>
                <a:cxn ang="0">
                  <a:pos x="12" y="4"/>
                </a:cxn>
                <a:cxn ang="0">
                  <a:pos x="13" y="4"/>
                </a:cxn>
                <a:cxn ang="0">
                  <a:pos x="8" y="0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4" y="7"/>
                </a:cxn>
                <a:cxn ang="0">
                  <a:pos x="8" y="9"/>
                </a:cxn>
                <a:cxn ang="0">
                  <a:pos x="2" y="7"/>
                </a:cxn>
                <a:cxn ang="0">
                  <a:pos x="1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8" y="20"/>
                </a:cxn>
                <a:cxn ang="0">
                  <a:pos x="0" y="19"/>
                </a:cxn>
                <a:cxn ang="0">
                  <a:pos x="1" y="20"/>
                </a:cxn>
                <a:cxn ang="0">
                  <a:pos x="3" y="20"/>
                </a:cxn>
                <a:cxn ang="0">
                  <a:pos x="1" y="21"/>
                </a:cxn>
                <a:cxn ang="0">
                  <a:pos x="10" y="21"/>
                </a:cxn>
                <a:cxn ang="0">
                  <a:pos x="14" y="20"/>
                </a:cxn>
                <a:cxn ang="0">
                  <a:pos x="8" y="18"/>
                </a:cxn>
              </a:cxnLst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7" name="Freeform 541"/>
            <p:cNvSpPr/>
            <p:nvPr/>
          </p:nvSpPr>
          <p:spPr>
            <a:xfrm>
              <a:off x="4873" y="306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8" name="Freeform 542"/>
            <p:cNvSpPr/>
            <p:nvPr/>
          </p:nvSpPr>
          <p:spPr>
            <a:xfrm>
              <a:off x="4887" y="3047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</a:cxnLst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19" name="Rectangle 543"/>
            <p:cNvSpPr/>
            <p:nvPr/>
          </p:nvSpPr>
          <p:spPr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20" name="Freeform 544"/>
            <p:cNvSpPr/>
            <p:nvPr/>
          </p:nvSpPr>
          <p:spPr>
            <a:xfrm>
              <a:off x="4883" y="3066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1" name="Freeform 545"/>
            <p:cNvSpPr/>
            <p:nvPr/>
          </p:nvSpPr>
          <p:spPr>
            <a:xfrm>
              <a:off x="4892" y="3048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</a:cxnLst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2" name="Freeform 546"/>
            <p:cNvSpPr/>
            <p:nvPr/>
          </p:nvSpPr>
          <p:spPr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3" name="Freeform 547"/>
            <p:cNvSpPr/>
            <p:nvPr/>
          </p:nvSpPr>
          <p:spPr>
            <a:xfrm>
              <a:off x="4853" y="3023"/>
              <a:ext cx="42" cy="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4" y="9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1" y="20"/>
                </a:cxn>
                <a:cxn ang="0">
                  <a:pos x="18" y="19"/>
                </a:cxn>
                <a:cxn ang="0">
                  <a:pos x="18" y="20"/>
                </a:cxn>
                <a:cxn ang="0">
                  <a:pos x="19" y="23"/>
                </a:cxn>
                <a:cxn ang="0">
                  <a:pos x="23" y="16"/>
                </a:cxn>
                <a:cxn ang="0">
                  <a:pos x="24" y="16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0" y="21"/>
                </a:cxn>
                <a:cxn ang="0">
                  <a:pos x="32" y="19"/>
                </a:cxn>
                <a:cxn ang="0">
                  <a:pos x="33" y="16"/>
                </a:cxn>
                <a:cxn ang="0">
                  <a:pos x="34" y="20"/>
                </a:cxn>
                <a:cxn ang="0">
                  <a:pos x="35" y="18"/>
                </a:cxn>
                <a:cxn ang="0">
                  <a:pos x="32" y="23"/>
                </a:cxn>
                <a:cxn ang="0">
                  <a:pos x="35" y="21"/>
                </a:cxn>
                <a:cxn ang="0">
                  <a:pos x="33" y="20"/>
                </a:cxn>
                <a:cxn ang="0">
                  <a:pos x="41" y="26"/>
                </a:cxn>
                <a:cxn ang="0">
                  <a:pos x="42" y="26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12"/>
                </a:cxn>
                <a:cxn ang="0">
                  <a:pos x="28" y="12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5" y="10"/>
                </a:cxn>
                <a:cxn ang="0">
                  <a:pos x="23" y="14"/>
                </a:cxn>
                <a:cxn ang="0">
                  <a:pos x="21" y="14"/>
                </a:cxn>
                <a:cxn ang="0">
                  <a:pos x="17" y="15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6"/>
                </a:cxn>
                <a:cxn ang="0">
                  <a:pos x="16" y="10"/>
                </a:cxn>
              </a:cxnLst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4" name="Freeform 548"/>
            <p:cNvSpPr/>
            <p:nvPr/>
          </p:nvSpPr>
          <p:spPr>
            <a:xfrm>
              <a:off x="4873" y="303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5" name="Freeform 549"/>
            <p:cNvSpPr/>
            <p:nvPr/>
          </p:nvSpPr>
          <p:spPr>
            <a:xfrm>
              <a:off x="4872" y="303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6" name="Freeform 550"/>
            <p:cNvSpPr/>
            <p:nvPr/>
          </p:nvSpPr>
          <p:spPr>
            <a:xfrm>
              <a:off x="4866" y="3029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7" name="Freeform 551"/>
            <p:cNvSpPr/>
            <p:nvPr/>
          </p:nvSpPr>
          <p:spPr>
            <a:xfrm>
              <a:off x="4864" y="3029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8" name="Freeform 552"/>
            <p:cNvSpPr/>
            <p:nvPr/>
          </p:nvSpPr>
          <p:spPr>
            <a:xfrm>
              <a:off x="4847" y="3008"/>
              <a:ext cx="21" cy="2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4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8" y="12"/>
                </a:cxn>
                <a:cxn ang="0">
                  <a:pos x="5" y="11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7" y="19"/>
                </a:cxn>
                <a:cxn ang="0">
                  <a:pos x="8" y="18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1"/>
                </a:cxn>
                <a:cxn ang="0">
                  <a:pos x="12" y="23"/>
                </a:cxn>
                <a:cxn ang="0">
                  <a:pos x="16" y="22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1" y="20"/>
                </a:cxn>
                <a:cxn ang="0">
                  <a:pos x="16" y="20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9" y="18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6" y="15"/>
                </a:cxn>
                <a:cxn ang="0">
                  <a:pos x="12" y="15"/>
                </a:cxn>
                <a:cxn ang="0">
                  <a:pos x="12" y="11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7" y="4"/>
                </a:cxn>
                <a:cxn ang="0">
                  <a:pos x="12" y="5"/>
                </a:cxn>
              </a:cxnLst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29" name="Freeform 553"/>
            <p:cNvSpPr/>
            <p:nvPr/>
          </p:nvSpPr>
          <p:spPr>
            <a:xfrm>
              <a:off x="4853" y="3007"/>
              <a:ext cx="6" cy="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</a:cxnLst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0" name="Freeform 554"/>
            <p:cNvSpPr/>
            <p:nvPr/>
          </p:nvSpPr>
          <p:spPr>
            <a:xfrm>
              <a:off x="4852" y="2992"/>
              <a:ext cx="37" cy="18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5" y="6"/>
                </a:cxn>
                <a:cxn ang="0">
                  <a:pos x="0" y="11"/>
                </a:cxn>
                <a:cxn ang="0">
                  <a:pos x="4" y="14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4" y="14"/>
                </a:cxn>
                <a:cxn ang="0">
                  <a:pos x="7" y="15"/>
                </a:cxn>
                <a:cxn ang="0">
                  <a:pos x="3" y="12"/>
                </a:cxn>
                <a:cxn ang="0">
                  <a:pos x="8" y="13"/>
                </a:cxn>
                <a:cxn ang="0">
                  <a:pos x="14" y="11"/>
                </a:cxn>
                <a:cxn ang="0">
                  <a:pos x="14" y="9"/>
                </a:cxn>
                <a:cxn ang="0">
                  <a:pos x="13" y="6"/>
                </a:cxn>
                <a:cxn ang="0">
                  <a:pos x="15" y="11"/>
                </a:cxn>
                <a:cxn ang="0">
                  <a:pos x="23" y="11"/>
                </a:cxn>
                <a:cxn ang="0">
                  <a:pos x="23" y="14"/>
                </a:cxn>
                <a:cxn ang="0">
                  <a:pos x="27" y="9"/>
                </a:cxn>
                <a:cxn ang="0">
                  <a:pos x="25" y="13"/>
                </a:cxn>
                <a:cxn ang="0">
                  <a:pos x="22" y="12"/>
                </a:cxn>
                <a:cxn ang="0">
                  <a:pos x="23" y="4"/>
                </a:cxn>
                <a:cxn ang="0">
                  <a:pos x="22" y="7"/>
                </a:cxn>
              </a:cxnLst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1" name="Freeform 555"/>
            <p:cNvSpPr/>
            <p:nvPr/>
          </p:nvSpPr>
          <p:spPr>
            <a:xfrm>
              <a:off x="4877" y="2998"/>
              <a:ext cx="3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2" y="0"/>
                </a:cxn>
              </a:cxnLst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2" name="Freeform 556"/>
            <p:cNvSpPr/>
            <p:nvPr/>
          </p:nvSpPr>
          <p:spPr>
            <a:xfrm>
              <a:off x="4644" y="2953"/>
              <a:ext cx="0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</a:cxnLst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3" name="Freeform 557"/>
            <p:cNvSpPr/>
            <p:nvPr/>
          </p:nvSpPr>
          <p:spPr>
            <a:xfrm>
              <a:off x="4642" y="2943"/>
              <a:ext cx="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4" y="0"/>
                </a:cxn>
              </a:cxnLst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4" name="Freeform 558"/>
            <p:cNvSpPr/>
            <p:nvPr/>
          </p:nvSpPr>
          <p:spPr>
            <a:xfrm>
              <a:off x="4643" y="2947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0"/>
                </a:cxn>
                <a:cxn ang="0">
                  <a:pos x="0" y="4"/>
                </a:cxn>
              </a:cxnLst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5" name="Freeform 559"/>
            <p:cNvSpPr/>
            <p:nvPr/>
          </p:nvSpPr>
          <p:spPr>
            <a:xfrm>
              <a:off x="4641" y="2949"/>
              <a:ext cx="3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2" y="3"/>
                </a:cxn>
              </a:cxnLst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6" name="Freeform 560"/>
            <p:cNvSpPr/>
            <p:nvPr/>
          </p:nvSpPr>
          <p:spPr>
            <a:xfrm>
              <a:off x="4641" y="2951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7" name="Freeform 561"/>
            <p:cNvSpPr/>
            <p:nvPr/>
          </p:nvSpPr>
          <p:spPr>
            <a:xfrm>
              <a:off x="4640" y="2945"/>
              <a:ext cx="4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0" y="6"/>
                </a:cxn>
              </a:cxnLst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8" name="Freeform 562"/>
            <p:cNvSpPr/>
            <p:nvPr/>
          </p:nvSpPr>
          <p:spPr>
            <a:xfrm>
              <a:off x="4641" y="295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39" name="Freeform 563"/>
            <p:cNvSpPr/>
            <p:nvPr/>
          </p:nvSpPr>
          <p:spPr>
            <a:xfrm>
              <a:off x="4642" y="2949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0" y="3"/>
                </a:cxn>
              </a:cxnLst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0" name="Freeform 564"/>
            <p:cNvSpPr/>
            <p:nvPr/>
          </p:nvSpPr>
          <p:spPr>
            <a:xfrm>
              <a:off x="4639" y="2942"/>
              <a:ext cx="5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5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9"/>
                </a:cxn>
              </a:cxnLst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1" name="Freeform 565"/>
            <p:cNvSpPr/>
            <p:nvPr/>
          </p:nvSpPr>
          <p:spPr>
            <a:xfrm>
              <a:off x="4644" y="293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2" name="Freeform 566"/>
            <p:cNvSpPr/>
            <p:nvPr/>
          </p:nvSpPr>
          <p:spPr>
            <a:xfrm>
              <a:off x="4639" y="2935"/>
              <a:ext cx="5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1" y="12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11"/>
                </a:cxn>
              </a:cxnLst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3" name="Freeform 567"/>
            <p:cNvSpPr/>
            <p:nvPr/>
          </p:nvSpPr>
          <p:spPr>
            <a:xfrm>
              <a:off x="4640" y="29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1"/>
                </a:cxn>
              </a:cxnLst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4" name="Freeform 568"/>
            <p:cNvSpPr/>
            <p:nvPr/>
          </p:nvSpPr>
          <p:spPr>
            <a:xfrm>
              <a:off x="4636" y="2934"/>
              <a:ext cx="7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9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2"/>
                </a:cxn>
              </a:cxnLst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5" name="Freeform 569"/>
            <p:cNvSpPr/>
            <p:nvPr/>
          </p:nvSpPr>
          <p:spPr>
            <a:xfrm>
              <a:off x="4637" y="2946"/>
              <a:ext cx="1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6" name="Freeform 570"/>
            <p:cNvSpPr/>
            <p:nvPr/>
          </p:nvSpPr>
          <p:spPr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7" name="Freeform 571"/>
            <p:cNvSpPr/>
            <p:nvPr/>
          </p:nvSpPr>
          <p:spPr>
            <a:xfrm>
              <a:off x="4635" y="2944"/>
              <a:ext cx="1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</a:cxnLst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8" name="Freeform 572"/>
            <p:cNvSpPr/>
            <p:nvPr/>
          </p:nvSpPr>
          <p:spPr>
            <a:xfrm>
              <a:off x="4622" y="2931"/>
              <a:ext cx="18" cy="1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9" y="14"/>
                </a:cxn>
                <a:cxn ang="0">
                  <a:pos x="12" y="10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14" y="9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2" y="4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9" y="5"/>
                </a:cxn>
                <a:cxn ang="0">
                  <a:pos x="6" y="10"/>
                </a:cxn>
                <a:cxn ang="0">
                  <a:pos x="10" y="3"/>
                </a:cxn>
                <a:cxn ang="0">
                  <a:pos x="9" y="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8" y="0"/>
                </a:cxn>
              </a:cxnLst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49" name="Freeform 573"/>
            <p:cNvSpPr/>
            <p:nvPr/>
          </p:nvSpPr>
          <p:spPr>
            <a:xfrm>
              <a:off x="4633" y="293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0" name="Freeform 574"/>
            <p:cNvSpPr/>
            <p:nvPr/>
          </p:nvSpPr>
          <p:spPr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1" name="Rectangle 575"/>
            <p:cNvSpPr/>
            <p:nvPr/>
          </p:nvSpPr>
          <p:spPr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52" name="Freeform 576"/>
            <p:cNvSpPr/>
            <p:nvPr/>
          </p:nvSpPr>
          <p:spPr>
            <a:xfrm>
              <a:off x="4633" y="2931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0"/>
                </a:cxn>
              </a:cxnLst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3" name="Freeform 577"/>
            <p:cNvSpPr/>
            <p:nvPr/>
          </p:nvSpPr>
          <p:spPr>
            <a:xfrm>
              <a:off x="4635" y="2933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0" y="3"/>
                </a:cxn>
              </a:cxnLst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4" name="Freeform 578"/>
            <p:cNvSpPr/>
            <p:nvPr/>
          </p:nvSpPr>
          <p:spPr>
            <a:xfrm>
              <a:off x="4631" y="2930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5" name="Freeform 579"/>
            <p:cNvSpPr/>
            <p:nvPr/>
          </p:nvSpPr>
          <p:spPr>
            <a:xfrm>
              <a:off x="4614" y="2928"/>
              <a:ext cx="16" cy="12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9"/>
                </a:cxn>
                <a:cxn ang="0">
                  <a:pos x="8" y="4"/>
                </a:cxn>
                <a:cxn ang="0">
                  <a:pos x="2" y="9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12" y="5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8" y="11"/>
                </a:cxn>
                <a:cxn ang="0">
                  <a:pos x="12" y="7"/>
                </a:cxn>
                <a:cxn ang="0">
                  <a:pos x="15" y="4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2" y="7"/>
                </a:cxn>
              </a:cxnLst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6" name="Freeform 580"/>
            <p:cNvSpPr/>
            <p:nvPr/>
          </p:nvSpPr>
          <p:spPr>
            <a:xfrm>
              <a:off x="4627" y="2931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7" name="Freeform 581"/>
            <p:cNvSpPr/>
            <p:nvPr/>
          </p:nvSpPr>
          <p:spPr>
            <a:xfrm>
              <a:off x="4608" y="2925"/>
              <a:ext cx="22" cy="11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5" y="2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13" y="4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3" y="2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8" y="8"/>
                </a:cxn>
                <a:cxn ang="0">
                  <a:pos x="12" y="5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1" y="5"/>
                </a:cxn>
              </a:cxnLst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8" name="Freeform 582"/>
            <p:cNvSpPr/>
            <p:nvPr/>
          </p:nvSpPr>
          <p:spPr>
            <a:xfrm>
              <a:off x="4621" y="2930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59" name="Freeform 583"/>
            <p:cNvSpPr/>
            <p:nvPr/>
          </p:nvSpPr>
          <p:spPr>
            <a:xfrm>
              <a:off x="4613" y="2934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0" name="Freeform 584"/>
            <p:cNvSpPr/>
            <p:nvPr/>
          </p:nvSpPr>
          <p:spPr>
            <a:xfrm>
              <a:off x="4620" y="292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1" name="Freeform 585"/>
            <p:cNvSpPr/>
            <p:nvPr/>
          </p:nvSpPr>
          <p:spPr>
            <a:xfrm>
              <a:off x="4608" y="2927"/>
              <a:ext cx="9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0" y="2"/>
                </a:cxn>
              </a:cxnLst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2" name="Freeform 586"/>
            <p:cNvSpPr/>
            <p:nvPr/>
          </p:nvSpPr>
          <p:spPr>
            <a:xfrm>
              <a:off x="4606" y="2914"/>
              <a:ext cx="20" cy="1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0" y="10"/>
                </a:cxn>
                <a:cxn ang="0">
                  <a:pos x="13" y="9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11" y="8"/>
                </a:cxn>
                <a:cxn ang="0">
                  <a:pos x="7" y="9"/>
                </a:cxn>
                <a:cxn ang="0">
                  <a:pos x="14" y="7"/>
                </a:cxn>
                <a:cxn ang="0">
                  <a:pos x="5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0" y="3"/>
                </a:cxn>
                <a:cxn ang="0">
                  <a:pos x="14" y="3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14" y="2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4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1" y="5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6" y="13"/>
                </a:cxn>
                <a:cxn ang="0">
                  <a:pos x="5" y="15"/>
                </a:cxn>
                <a:cxn ang="0">
                  <a:pos x="14" y="11"/>
                </a:cxn>
                <a:cxn ang="0">
                  <a:pos x="17" y="8"/>
                </a:cxn>
                <a:cxn ang="0">
                  <a:pos x="12" y="10"/>
                </a:cxn>
              </a:cxnLst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3" name="Freeform 587"/>
            <p:cNvSpPr/>
            <p:nvPr/>
          </p:nvSpPr>
          <p:spPr>
            <a:xfrm>
              <a:off x="4608" y="2928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4" name="Freeform 588"/>
            <p:cNvSpPr/>
            <p:nvPr/>
          </p:nvSpPr>
          <p:spPr>
            <a:xfrm>
              <a:off x="4613" y="2914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5" name="Rectangle 589"/>
            <p:cNvSpPr/>
            <p:nvPr/>
          </p:nvSpPr>
          <p:spPr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66" name="Freeform 590"/>
            <p:cNvSpPr/>
            <p:nvPr/>
          </p:nvSpPr>
          <p:spPr>
            <a:xfrm>
              <a:off x="4618" y="292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7" name="Freeform 591"/>
            <p:cNvSpPr/>
            <p:nvPr/>
          </p:nvSpPr>
          <p:spPr>
            <a:xfrm>
              <a:off x="4617" y="2913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8" name="Freeform 592"/>
            <p:cNvSpPr/>
            <p:nvPr/>
          </p:nvSpPr>
          <p:spPr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69" name="Freeform 593"/>
            <p:cNvSpPr/>
            <p:nvPr/>
          </p:nvSpPr>
          <p:spPr>
            <a:xfrm>
              <a:off x="4606" y="2885"/>
              <a:ext cx="22" cy="2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2" y="17"/>
                </a:cxn>
                <a:cxn ang="0">
                  <a:pos x="11" y="19"/>
                </a:cxn>
                <a:cxn ang="0">
                  <a:pos x="8" y="18"/>
                </a:cxn>
                <a:cxn ang="0">
                  <a:pos x="7" y="19"/>
                </a:cxn>
                <a:cxn ang="0">
                  <a:pos x="5" y="21"/>
                </a:cxn>
                <a:cxn ang="0">
                  <a:pos x="6" y="23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6" y="25"/>
                </a:cxn>
                <a:cxn ang="0">
                  <a:pos x="5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3" y="27"/>
                </a:cxn>
                <a:cxn ang="0">
                  <a:pos x="14" y="27"/>
                </a:cxn>
                <a:cxn ang="0">
                  <a:pos x="13" y="26"/>
                </a:cxn>
                <a:cxn ang="0">
                  <a:pos x="15" y="25"/>
                </a:cxn>
                <a:cxn ang="0">
                  <a:pos x="16" y="24"/>
                </a:cxn>
                <a:cxn ang="0">
                  <a:pos x="14" y="23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14" y="21"/>
                </a:cxn>
                <a:cxn ang="0">
                  <a:pos x="13" y="19"/>
                </a:cxn>
                <a:cxn ang="0">
                  <a:pos x="17" y="21"/>
                </a:cxn>
                <a:cxn ang="0">
                  <a:pos x="17" y="20"/>
                </a:cxn>
                <a:cxn ang="0">
                  <a:pos x="13" y="18"/>
                </a:cxn>
                <a:cxn ang="0">
                  <a:pos x="13" y="15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3" y="9"/>
                </a:cxn>
                <a:cxn ang="0">
                  <a:pos x="8" y="8"/>
                </a:cxn>
                <a:cxn ang="0">
                  <a:pos x="16" y="11"/>
                </a:cxn>
              </a:cxnLst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0" name="Freeform 594"/>
            <p:cNvSpPr/>
            <p:nvPr/>
          </p:nvSpPr>
          <p:spPr>
            <a:xfrm>
              <a:off x="4620" y="2900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1" name="Freeform 595"/>
            <p:cNvSpPr/>
            <p:nvPr/>
          </p:nvSpPr>
          <p:spPr>
            <a:xfrm>
              <a:off x="4620" y="2899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2" name="Freeform 596"/>
            <p:cNvSpPr/>
            <p:nvPr/>
          </p:nvSpPr>
          <p:spPr>
            <a:xfrm>
              <a:off x="4623" y="2892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3" name="Rectangle 597"/>
            <p:cNvSpPr/>
            <p:nvPr/>
          </p:nvSpPr>
          <p:spPr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74" name="Freeform 598"/>
            <p:cNvSpPr/>
            <p:nvPr/>
          </p:nvSpPr>
          <p:spPr>
            <a:xfrm>
              <a:off x="4613" y="2873"/>
              <a:ext cx="14" cy="20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7" y="8"/>
                </a:cxn>
                <a:cxn ang="0">
                  <a:pos x="6" y="5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5" y="15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9" y="16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12" y="15"/>
                </a:cxn>
                <a:cxn ang="0">
                  <a:pos x="8" y="12"/>
                </a:cxn>
                <a:cxn ang="0">
                  <a:pos x="10" y="9"/>
                </a:cxn>
                <a:cxn ang="0">
                  <a:pos x="12" y="12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0" y="3"/>
                </a:cxn>
                <a:cxn ang="0">
                  <a:pos x="13" y="7"/>
                </a:cxn>
              </a:cxnLst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5" name="Freeform 599"/>
            <p:cNvSpPr/>
            <p:nvPr/>
          </p:nvSpPr>
          <p:spPr>
            <a:xfrm>
              <a:off x="4622" y="2872"/>
              <a:ext cx="5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</a:cxnLst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6" name="Freeform 600"/>
            <p:cNvSpPr/>
            <p:nvPr/>
          </p:nvSpPr>
          <p:spPr>
            <a:xfrm>
              <a:off x="4622" y="2863"/>
              <a:ext cx="10" cy="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3" y="7"/>
                </a:cxn>
                <a:cxn ang="0">
                  <a:pos x="6" y="11"/>
                </a:cxn>
                <a:cxn ang="0">
                  <a:pos x="8" y="12"/>
                </a:cxn>
                <a:cxn ang="0">
                  <a:pos x="7" y="11"/>
                </a:cxn>
                <a:cxn ang="0">
                  <a:pos x="5" y="8"/>
                </a:cxn>
                <a:cxn ang="0">
                  <a:pos x="8" y="11"/>
                </a:cxn>
                <a:cxn ang="0">
                  <a:pos x="9" y="8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5" y="1"/>
                </a:cxn>
                <a:cxn ang="0">
                  <a:pos x="5" y="7"/>
                </a:cxn>
              </a:cxnLst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4377" name="Freeform 601"/>
            <p:cNvSpPr/>
            <p:nvPr/>
          </p:nvSpPr>
          <p:spPr>
            <a:xfrm>
              <a:off x="4626" y="286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</p:grpSp>
      <p:grpSp>
        <p:nvGrpSpPr>
          <p:cNvPr id="74378" name="Group 604"/>
          <p:cNvGrpSpPr>
            <a:grpSpLocks noChangeAspect="1"/>
          </p:cNvGrpSpPr>
          <p:nvPr/>
        </p:nvGrpSpPr>
        <p:grpSpPr>
          <a:xfrm>
            <a:off x="4692254" y="3910013"/>
            <a:ext cx="1477565" cy="2118122"/>
            <a:chOff x="3323" y="1923"/>
            <a:chExt cx="931" cy="1334"/>
          </a:xfrm>
        </p:grpSpPr>
        <p:grpSp>
          <p:nvGrpSpPr>
            <p:cNvPr id="74379" name="Group 805"/>
            <p:cNvGrpSpPr/>
            <p:nvPr/>
          </p:nvGrpSpPr>
          <p:grpSpPr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74380" name="Freeform 605"/>
              <p:cNvSpPr/>
              <p:nvPr/>
            </p:nvSpPr>
            <p:spPr>
              <a:xfrm>
                <a:off x="3327" y="2519"/>
                <a:ext cx="888" cy="733"/>
              </a:xfrm>
              <a:custGeom>
                <a:avLst/>
                <a:gdLst/>
                <a:ahLst/>
                <a:cxnLst>
                  <a:cxn ang="0">
                    <a:pos x="56" y="155"/>
                  </a:cxn>
                  <a:cxn ang="0">
                    <a:pos x="27" y="272"/>
                  </a:cxn>
                  <a:cxn ang="0">
                    <a:pos x="23" y="484"/>
                  </a:cxn>
                  <a:cxn ang="0">
                    <a:pos x="75" y="525"/>
                  </a:cxn>
                  <a:cxn ang="0">
                    <a:pos x="63" y="731"/>
                  </a:cxn>
                  <a:cxn ang="0">
                    <a:pos x="185" y="732"/>
                  </a:cxn>
                  <a:cxn ang="0">
                    <a:pos x="366" y="726"/>
                  </a:cxn>
                  <a:cxn ang="0">
                    <a:pos x="714" y="729"/>
                  </a:cxn>
                  <a:cxn ang="0">
                    <a:pos x="785" y="732"/>
                  </a:cxn>
                  <a:cxn ang="0">
                    <a:pos x="855" y="729"/>
                  </a:cxn>
                  <a:cxn ang="0">
                    <a:pos x="848" y="625"/>
                  </a:cxn>
                  <a:cxn ang="0">
                    <a:pos x="844" y="514"/>
                  </a:cxn>
                  <a:cxn ang="0">
                    <a:pos x="873" y="473"/>
                  </a:cxn>
                  <a:cxn ang="0">
                    <a:pos x="883" y="367"/>
                  </a:cxn>
                  <a:cxn ang="0">
                    <a:pos x="881" y="256"/>
                  </a:cxn>
                  <a:cxn ang="0">
                    <a:pos x="867" y="155"/>
                  </a:cxn>
                  <a:cxn ang="0">
                    <a:pos x="864" y="110"/>
                  </a:cxn>
                  <a:cxn ang="0">
                    <a:pos x="877" y="190"/>
                  </a:cxn>
                  <a:cxn ang="0">
                    <a:pos x="869" y="81"/>
                  </a:cxn>
                  <a:cxn ang="0">
                    <a:pos x="856" y="27"/>
                  </a:cxn>
                  <a:cxn ang="0">
                    <a:pos x="802" y="12"/>
                  </a:cxn>
                  <a:cxn ang="0">
                    <a:pos x="461" y="27"/>
                  </a:cxn>
                  <a:cxn ang="0">
                    <a:pos x="257" y="23"/>
                  </a:cxn>
                  <a:cxn ang="0">
                    <a:pos x="166" y="17"/>
                  </a:cxn>
                  <a:cxn ang="0">
                    <a:pos x="105" y="14"/>
                  </a:cxn>
                  <a:cxn ang="0">
                    <a:pos x="80" y="69"/>
                  </a:cxn>
                  <a:cxn ang="0">
                    <a:pos x="56" y="155"/>
                  </a:cxn>
                </a:cxnLst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1" name="Freeform 606"/>
              <p:cNvSpPr/>
              <p:nvPr/>
            </p:nvSpPr>
            <p:spPr>
              <a:xfrm>
                <a:off x="3507" y="2672"/>
                <a:ext cx="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23"/>
                  </a:cxn>
                </a:cxnLst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2" name="Freeform 607"/>
              <p:cNvSpPr/>
              <p:nvPr/>
            </p:nvSpPr>
            <p:spPr>
              <a:xfrm>
                <a:off x="3503" y="2668"/>
                <a:ext cx="11" cy="1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1" y="126"/>
                  </a:cxn>
                  <a:cxn ang="0">
                    <a:pos x="6" y="131"/>
                  </a:cxn>
                  <a:cxn ang="0">
                    <a:pos x="11" y="126"/>
                  </a:cxn>
                  <a:cxn ang="0">
                    <a:pos x="9" y="4"/>
                  </a:cxn>
                  <a:cxn ang="0">
                    <a:pos x="4" y="0"/>
                  </a:cxn>
                </a:cxnLst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3" name="Freeform 608"/>
              <p:cNvSpPr/>
              <p:nvPr/>
            </p:nvSpPr>
            <p:spPr>
              <a:xfrm>
                <a:off x="3450" y="286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4" name="Freeform 609"/>
              <p:cNvSpPr/>
              <p:nvPr/>
            </p:nvSpPr>
            <p:spPr>
              <a:xfrm>
                <a:off x="3439" y="2866"/>
                <a:ext cx="15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15" y="4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3" y="1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5" name="Freeform 610"/>
              <p:cNvSpPr/>
              <p:nvPr/>
            </p:nvSpPr>
            <p:spPr>
              <a:xfrm>
                <a:off x="3444" y="2872"/>
                <a:ext cx="5" cy="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6" name="Freeform 611"/>
              <p:cNvSpPr/>
              <p:nvPr/>
            </p:nvSpPr>
            <p:spPr>
              <a:xfrm>
                <a:off x="3447" y="2870"/>
                <a:ext cx="6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7" name="Freeform 612"/>
              <p:cNvSpPr/>
              <p:nvPr/>
            </p:nvSpPr>
            <p:spPr>
              <a:xfrm>
                <a:off x="3449" y="286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8" name="Freeform 613"/>
              <p:cNvSpPr/>
              <p:nvPr/>
            </p:nvSpPr>
            <p:spPr>
              <a:xfrm>
                <a:off x="3448" y="2866"/>
                <a:ext cx="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9" y="4"/>
                  </a:cxn>
                  <a:cxn ang="0">
                    <a:pos x="1" y="0"/>
                  </a:cxn>
                </a:cxnLst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89" name="Freeform 614"/>
              <p:cNvSpPr/>
              <p:nvPr/>
            </p:nvSpPr>
            <p:spPr>
              <a:xfrm>
                <a:off x="3450" y="286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0" name="Freeform 615"/>
              <p:cNvSpPr/>
              <p:nvPr/>
            </p:nvSpPr>
            <p:spPr>
              <a:xfrm>
                <a:off x="3450" y="287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1" name="Freeform 616"/>
              <p:cNvSpPr/>
              <p:nvPr/>
            </p:nvSpPr>
            <p:spPr>
              <a:xfrm>
                <a:off x="3449" y="2862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2" name="Freeform 617"/>
              <p:cNvSpPr/>
              <p:nvPr/>
            </p:nvSpPr>
            <p:spPr>
              <a:xfrm>
                <a:off x="3463" y="28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3" name="Freeform 618"/>
              <p:cNvSpPr/>
              <p:nvPr/>
            </p:nvSpPr>
            <p:spPr>
              <a:xfrm>
                <a:off x="3454" y="2853"/>
                <a:ext cx="15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0" y="8"/>
                  </a:cxn>
                  <a:cxn ang="0">
                    <a:pos x="7" y="8"/>
                  </a:cxn>
                  <a:cxn ang="0">
                    <a:pos x="6" y="6"/>
                  </a:cxn>
                  <a:cxn ang="0">
                    <a:pos x="9" y="8"/>
                  </a:cxn>
                  <a:cxn ang="0">
                    <a:pos x="14" y="4"/>
                  </a:cxn>
                  <a:cxn ang="0">
                    <a:pos x="1" y="0"/>
                  </a:cxn>
                </a:cxnLst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4" name="Freeform 619"/>
              <p:cNvSpPr/>
              <p:nvPr/>
            </p:nvSpPr>
            <p:spPr>
              <a:xfrm>
                <a:off x="3462" y="285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5" name="Freeform 620"/>
              <p:cNvSpPr/>
              <p:nvPr/>
            </p:nvSpPr>
            <p:spPr>
              <a:xfrm>
                <a:off x="3455" y="2845"/>
                <a:ext cx="1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6" name="Freeform 621"/>
              <p:cNvSpPr/>
              <p:nvPr/>
            </p:nvSpPr>
            <p:spPr>
              <a:xfrm>
                <a:off x="3453" y="2851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7" name="Freeform 622"/>
              <p:cNvSpPr/>
              <p:nvPr/>
            </p:nvSpPr>
            <p:spPr>
              <a:xfrm>
                <a:off x="3463" y="284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8" name="Freeform 623"/>
              <p:cNvSpPr/>
              <p:nvPr/>
            </p:nvSpPr>
            <p:spPr>
              <a:xfrm>
                <a:off x="3456" y="2844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399" name="Freeform 624"/>
              <p:cNvSpPr/>
              <p:nvPr/>
            </p:nvSpPr>
            <p:spPr>
              <a:xfrm>
                <a:off x="3454" y="2797"/>
                <a:ext cx="18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4" y="10"/>
                  </a:cxn>
                  <a:cxn ang="0">
                    <a:pos x="6" y="15"/>
                  </a:cxn>
                  <a:cxn ang="0">
                    <a:pos x="2" y="34"/>
                  </a:cxn>
                  <a:cxn ang="0">
                    <a:pos x="8" y="36"/>
                  </a:cxn>
                  <a:cxn ang="0">
                    <a:pos x="4" y="37"/>
                  </a:cxn>
                  <a:cxn ang="0">
                    <a:pos x="5" y="36"/>
                  </a:cxn>
                  <a:cxn ang="0">
                    <a:pos x="2" y="41"/>
                  </a:cxn>
                  <a:cxn ang="0">
                    <a:pos x="9" y="42"/>
                  </a:cxn>
                  <a:cxn ang="0">
                    <a:pos x="1" y="44"/>
                  </a:cxn>
                  <a:cxn ang="0">
                    <a:pos x="6" y="47"/>
                  </a:cxn>
                  <a:cxn ang="0">
                    <a:pos x="10" y="45"/>
                  </a:cxn>
                  <a:cxn ang="0">
                    <a:pos x="12" y="47"/>
                  </a:cxn>
                  <a:cxn ang="0">
                    <a:pos x="6" y="34"/>
                  </a:cxn>
                  <a:cxn ang="0">
                    <a:pos x="10" y="34"/>
                  </a:cxn>
                  <a:cxn ang="0">
                    <a:pos x="13" y="27"/>
                  </a:cxn>
                  <a:cxn ang="0">
                    <a:pos x="8" y="23"/>
                  </a:cxn>
                  <a:cxn ang="0">
                    <a:pos x="10" y="21"/>
                  </a:cxn>
                  <a:cxn ang="0">
                    <a:pos x="8" y="21"/>
                  </a:cxn>
                  <a:cxn ang="0">
                    <a:pos x="12" y="20"/>
                  </a:cxn>
                  <a:cxn ang="0">
                    <a:pos x="5" y="18"/>
                  </a:cxn>
                  <a:cxn ang="0">
                    <a:pos x="15" y="14"/>
                  </a:cxn>
                  <a:cxn ang="0">
                    <a:pos x="12" y="14"/>
                  </a:cxn>
                  <a:cxn ang="0">
                    <a:pos x="8" y="13"/>
                  </a:cxn>
                  <a:cxn ang="0">
                    <a:pos x="14" y="13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10" y="5"/>
                  </a:cxn>
                  <a:cxn ang="0">
                    <a:pos x="15" y="7"/>
                  </a:cxn>
                  <a:cxn ang="0">
                    <a:pos x="18" y="6"/>
                  </a:cxn>
                  <a:cxn ang="0">
                    <a:pos x="11" y="2"/>
                  </a:cxn>
                  <a:cxn ang="0">
                    <a:pos x="16" y="0"/>
                  </a:cxn>
                </a:cxnLst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0" name="Freeform 625"/>
              <p:cNvSpPr/>
              <p:nvPr/>
            </p:nvSpPr>
            <p:spPr>
              <a:xfrm>
                <a:off x="3472" y="280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1" name="Freeform 626"/>
              <p:cNvSpPr/>
              <p:nvPr/>
            </p:nvSpPr>
            <p:spPr>
              <a:xfrm>
                <a:off x="3470" y="279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2" name="Rectangle 627"/>
              <p:cNvSpPr/>
              <p:nvPr/>
            </p:nvSpPr>
            <p:spPr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03" name="Freeform 628"/>
              <p:cNvSpPr/>
              <p:nvPr/>
            </p:nvSpPr>
            <p:spPr>
              <a:xfrm>
                <a:off x="3469" y="281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4" name="Freeform 629"/>
              <p:cNvSpPr/>
              <p:nvPr/>
            </p:nvSpPr>
            <p:spPr>
              <a:xfrm>
                <a:off x="3468" y="282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5" name="Freeform 630"/>
              <p:cNvSpPr/>
              <p:nvPr/>
            </p:nvSpPr>
            <p:spPr>
              <a:xfrm>
                <a:off x="3471" y="280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6" name="Freeform 631"/>
              <p:cNvSpPr/>
              <p:nvPr/>
            </p:nvSpPr>
            <p:spPr>
              <a:xfrm>
                <a:off x="3454" y="2772"/>
                <a:ext cx="21" cy="2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6"/>
                  </a:cxn>
                  <a:cxn ang="0">
                    <a:pos x="10" y="9"/>
                  </a:cxn>
                  <a:cxn ang="0">
                    <a:pos x="2" y="8"/>
                  </a:cxn>
                  <a:cxn ang="0">
                    <a:pos x="7" y="17"/>
                  </a:cxn>
                  <a:cxn ang="0">
                    <a:pos x="4" y="17"/>
                  </a:cxn>
                  <a:cxn ang="0">
                    <a:pos x="13" y="20"/>
                  </a:cxn>
                  <a:cxn ang="0">
                    <a:pos x="3" y="19"/>
                  </a:cxn>
                  <a:cxn ang="0">
                    <a:pos x="2" y="19"/>
                  </a:cxn>
                  <a:cxn ang="0">
                    <a:pos x="5" y="24"/>
                  </a:cxn>
                  <a:cxn ang="0">
                    <a:pos x="11" y="25"/>
                  </a:cxn>
                  <a:cxn ang="0">
                    <a:pos x="15" y="25"/>
                  </a:cxn>
                  <a:cxn ang="0">
                    <a:pos x="12" y="22"/>
                  </a:cxn>
                  <a:cxn ang="0">
                    <a:pos x="15" y="22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0" y="17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6" y="11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7" y="12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4" y="1"/>
                  </a:cxn>
                </a:cxnLst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7" name="Freeform 632"/>
              <p:cNvSpPr/>
              <p:nvPr/>
            </p:nvSpPr>
            <p:spPr>
              <a:xfrm>
                <a:off x="3469" y="2791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8" name="Freeform 633"/>
              <p:cNvSpPr/>
              <p:nvPr/>
            </p:nvSpPr>
            <p:spPr>
              <a:xfrm>
                <a:off x="3452" y="2751"/>
                <a:ext cx="24" cy="21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17" y="14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14" y="12"/>
                  </a:cxn>
                  <a:cxn ang="0">
                    <a:pos x="15" y="10"/>
                  </a:cxn>
                  <a:cxn ang="0">
                    <a:pos x="10" y="10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5" y="7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3" y="4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2" y="16"/>
                  </a:cxn>
                  <a:cxn ang="0">
                    <a:pos x="11" y="17"/>
                  </a:cxn>
                  <a:cxn ang="0">
                    <a:pos x="17" y="17"/>
                  </a:cxn>
                  <a:cxn ang="0">
                    <a:pos x="19" y="21"/>
                  </a:cxn>
                  <a:cxn ang="0">
                    <a:pos x="19" y="15"/>
                  </a:cxn>
                  <a:cxn ang="0">
                    <a:pos x="12" y="14"/>
                  </a:cxn>
                </a:cxnLst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09" name="Freeform 634"/>
              <p:cNvSpPr/>
              <p:nvPr/>
            </p:nvSpPr>
            <p:spPr>
              <a:xfrm>
                <a:off x="3464" y="2770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</a:cxnLst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0" name="Freeform 635"/>
              <p:cNvSpPr/>
              <p:nvPr/>
            </p:nvSpPr>
            <p:spPr>
              <a:xfrm>
                <a:off x="3455" y="2769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1" name="Freeform 636"/>
              <p:cNvSpPr/>
              <p:nvPr/>
            </p:nvSpPr>
            <p:spPr>
              <a:xfrm>
                <a:off x="3466" y="275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2" name="Freeform 637"/>
              <p:cNvSpPr/>
              <p:nvPr/>
            </p:nvSpPr>
            <p:spPr>
              <a:xfrm>
                <a:off x="3453" y="2747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3" name="Freeform 638"/>
              <p:cNvSpPr/>
              <p:nvPr/>
            </p:nvSpPr>
            <p:spPr>
              <a:xfrm>
                <a:off x="3455" y="2701"/>
                <a:ext cx="19" cy="48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0" y="36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2" y="36"/>
                  </a:cxn>
                  <a:cxn ang="0">
                    <a:pos x="11" y="31"/>
                  </a:cxn>
                  <a:cxn ang="0">
                    <a:pos x="6" y="30"/>
                  </a:cxn>
                  <a:cxn ang="0">
                    <a:pos x="14" y="28"/>
                  </a:cxn>
                  <a:cxn ang="0">
                    <a:pos x="4" y="29"/>
                  </a:cxn>
                  <a:cxn ang="0">
                    <a:pos x="7" y="24"/>
                  </a:cxn>
                  <a:cxn ang="0">
                    <a:pos x="8" y="24"/>
                  </a:cxn>
                  <a:cxn ang="0">
                    <a:pos x="8" y="22"/>
                  </a:cxn>
                  <a:cxn ang="0">
                    <a:pos x="12" y="23"/>
                  </a:cxn>
                  <a:cxn ang="0">
                    <a:pos x="12" y="18"/>
                  </a:cxn>
                  <a:cxn ang="0">
                    <a:pos x="15" y="18"/>
                  </a:cxn>
                  <a:cxn ang="0">
                    <a:pos x="12" y="12"/>
                  </a:cxn>
                  <a:cxn ang="0">
                    <a:pos x="14" y="11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15" y="6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2" y="12"/>
                  </a:cxn>
                  <a:cxn ang="0">
                    <a:pos x="6" y="15"/>
                  </a:cxn>
                  <a:cxn ang="0">
                    <a:pos x="1" y="16"/>
                  </a:cxn>
                  <a:cxn ang="0">
                    <a:pos x="6" y="16"/>
                  </a:cxn>
                  <a:cxn ang="0">
                    <a:pos x="1" y="17"/>
                  </a:cxn>
                  <a:cxn ang="0">
                    <a:pos x="6" y="18"/>
                  </a:cxn>
                  <a:cxn ang="0">
                    <a:pos x="0" y="19"/>
                  </a:cxn>
                  <a:cxn ang="0">
                    <a:pos x="2" y="36"/>
                  </a:cxn>
                  <a:cxn ang="0">
                    <a:pos x="6" y="36"/>
                  </a:cxn>
                  <a:cxn ang="0">
                    <a:pos x="6" y="42"/>
                  </a:cxn>
                  <a:cxn ang="0">
                    <a:pos x="9" y="43"/>
                  </a:cxn>
                  <a:cxn ang="0">
                    <a:pos x="1" y="42"/>
                  </a:cxn>
                  <a:cxn ang="0">
                    <a:pos x="2" y="45"/>
                  </a:cxn>
                  <a:cxn ang="0">
                    <a:pos x="4" y="43"/>
                  </a:cxn>
                  <a:cxn ang="0">
                    <a:pos x="2" y="46"/>
                  </a:cxn>
                  <a:cxn ang="0">
                    <a:pos x="12" y="44"/>
                  </a:cxn>
                  <a:cxn ang="0">
                    <a:pos x="16" y="39"/>
                  </a:cxn>
                  <a:cxn ang="0">
                    <a:pos x="11" y="39"/>
                  </a:cxn>
                </a:cxnLst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4" name="Freeform 639"/>
              <p:cNvSpPr/>
              <p:nvPr/>
            </p:nvSpPr>
            <p:spPr>
              <a:xfrm>
                <a:off x="3455" y="274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5" name="Freeform 640"/>
              <p:cNvSpPr/>
              <p:nvPr/>
            </p:nvSpPr>
            <p:spPr>
              <a:xfrm>
                <a:off x="3462" y="270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6" name="Rectangle 641"/>
              <p:cNvSpPr/>
              <p:nvPr/>
            </p:nvSpPr>
            <p:spPr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17" name="Freeform 642"/>
              <p:cNvSpPr/>
              <p:nvPr/>
            </p:nvSpPr>
            <p:spPr>
              <a:xfrm>
                <a:off x="3465" y="274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8" name="Freeform 643"/>
              <p:cNvSpPr/>
              <p:nvPr/>
            </p:nvSpPr>
            <p:spPr>
              <a:xfrm>
                <a:off x="3467" y="269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19" name="Freeform 644"/>
              <p:cNvSpPr/>
              <p:nvPr/>
            </p:nvSpPr>
            <p:spPr>
              <a:xfrm>
                <a:off x="3470" y="26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0" name="Freeform 645"/>
              <p:cNvSpPr/>
              <p:nvPr/>
            </p:nvSpPr>
            <p:spPr>
              <a:xfrm>
                <a:off x="3449" y="2619"/>
                <a:ext cx="26" cy="8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17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0" y="32"/>
                  </a:cxn>
                  <a:cxn ang="0">
                    <a:pos x="8" y="37"/>
                  </a:cxn>
                  <a:cxn ang="0">
                    <a:pos x="16" y="39"/>
                  </a:cxn>
                  <a:cxn ang="0">
                    <a:pos x="16" y="43"/>
                  </a:cxn>
                  <a:cxn ang="0">
                    <a:pos x="13" y="46"/>
                  </a:cxn>
                  <a:cxn ang="0">
                    <a:pos x="12" y="51"/>
                  </a:cxn>
                  <a:cxn ang="0">
                    <a:pos x="10" y="57"/>
                  </a:cxn>
                  <a:cxn ang="0">
                    <a:pos x="12" y="62"/>
                  </a:cxn>
                  <a:cxn ang="0">
                    <a:pos x="15" y="65"/>
                  </a:cxn>
                  <a:cxn ang="0">
                    <a:pos x="12" y="66"/>
                  </a:cxn>
                  <a:cxn ang="0">
                    <a:pos x="13" y="69"/>
                  </a:cxn>
                  <a:cxn ang="0">
                    <a:pos x="11" y="81"/>
                  </a:cxn>
                  <a:cxn ang="0">
                    <a:pos x="13" y="74"/>
                  </a:cxn>
                  <a:cxn ang="0">
                    <a:pos x="10" y="74"/>
                  </a:cxn>
                  <a:cxn ang="0">
                    <a:pos x="20" y="73"/>
                  </a:cxn>
                  <a:cxn ang="0">
                    <a:pos x="21" y="71"/>
                  </a:cxn>
                  <a:cxn ang="0">
                    <a:pos x="20" y="68"/>
                  </a:cxn>
                  <a:cxn ang="0">
                    <a:pos x="22" y="64"/>
                  </a:cxn>
                  <a:cxn ang="0">
                    <a:pos x="22" y="59"/>
                  </a:cxn>
                  <a:cxn ang="0">
                    <a:pos x="20" y="55"/>
                  </a:cxn>
                  <a:cxn ang="0">
                    <a:pos x="21" y="55"/>
                  </a:cxn>
                  <a:cxn ang="0">
                    <a:pos x="21" y="53"/>
                  </a:cxn>
                  <a:cxn ang="0">
                    <a:pos x="20" y="49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19" y="38"/>
                  </a:cxn>
                  <a:cxn ang="0">
                    <a:pos x="17" y="33"/>
                  </a:cxn>
                  <a:cxn ang="0">
                    <a:pos x="15" y="25"/>
                  </a:cxn>
                  <a:cxn ang="0">
                    <a:pos x="16" y="23"/>
                  </a:cxn>
                  <a:cxn ang="0">
                    <a:pos x="15" y="14"/>
                  </a:cxn>
                  <a:cxn ang="0">
                    <a:pos x="10" y="18"/>
                  </a:cxn>
                  <a:cxn ang="0">
                    <a:pos x="19" y="14"/>
                  </a:cxn>
                </a:cxnLst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1" name="Freeform 646"/>
              <p:cNvSpPr/>
              <p:nvPr/>
            </p:nvSpPr>
            <p:spPr>
              <a:xfrm>
                <a:off x="3468" y="264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2" name="Freeform 647"/>
              <p:cNvSpPr/>
              <p:nvPr/>
            </p:nvSpPr>
            <p:spPr>
              <a:xfrm>
                <a:off x="3467" y="264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3" name="Freeform 648"/>
              <p:cNvSpPr/>
              <p:nvPr/>
            </p:nvSpPr>
            <p:spPr>
              <a:xfrm>
                <a:off x="3468" y="262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4" name="Freeform 649"/>
              <p:cNvSpPr/>
              <p:nvPr/>
            </p:nvSpPr>
            <p:spPr>
              <a:xfrm>
                <a:off x="3466" y="262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5" name="Freeform 650"/>
              <p:cNvSpPr/>
              <p:nvPr/>
            </p:nvSpPr>
            <p:spPr>
              <a:xfrm>
                <a:off x="3451" y="2576"/>
                <a:ext cx="21" cy="4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1" y="5"/>
                  </a:cxn>
                  <a:cxn ang="0">
                    <a:pos x="14" y="4"/>
                  </a:cxn>
                  <a:cxn ang="0">
                    <a:pos x="7" y="0"/>
                  </a:cxn>
                  <a:cxn ang="0">
                    <a:pos x="8" y="21"/>
                  </a:cxn>
                  <a:cxn ang="0">
                    <a:pos x="6" y="19"/>
                  </a:cxn>
                  <a:cxn ang="0">
                    <a:pos x="10" y="27"/>
                  </a:cxn>
                  <a:cxn ang="0">
                    <a:pos x="5" y="26"/>
                  </a:cxn>
                  <a:cxn ang="0">
                    <a:pos x="6" y="31"/>
                  </a:cxn>
                  <a:cxn ang="0">
                    <a:pos x="8" y="31"/>
                  </a:cxn>
                  <a:cxn ang="0">
                    <a:pos x="7" y="32"/>
                  </a:cxn>
                  <a:cxn ang="0">
                    <a:pos x="8" y="32"/>
                  </a:cxn>
                  <a:cxn ang="0">
                    <a:pos x="8" y="35"/>
                  </a:cxn>
                  <a:cxn ang="0">
                    <a:pos x="7" y="34"/>
                  </a:cxn>
                  <a:cxn ang="0">
                    <a:pos x="9" y="37"/>
                  </a:cxn>
                  <a:cxn ang="0">
                    <a:pos x="6" y="37"/>
                  </a:cxn>
                  <a:cxn ang="0">
                    <a:pos x="10" y="43"/>
                  </a:cxn>
                  <a:cxn ang="0">
                    <a:pos x="14" y="44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0" y="36"/>
                  </a:cxn>
                  <a:cxn ang="0">
                    <a:pos x="14" y="37"/>
                  </a:cxn>
                  <a:cxn ang="0">
                    <a:pos x="18" y="33"/>
                  </a:cxn>
                  <a:cxn ang="0">
                    <a:pos x="19" y="33"/>
                  </a:cxn>
                  <a:cxn ang="0">
                    <a:pos x="17" y="31"/>
                  </a:cxn>
                  <a:cxn ang="0">
                    <a:pos x="14" y="32"/>
                  </a:cxn>
                  <a:cxn ang="0">
                    <a:pos x="9" y="31"/>
                  </a:cxn>
                  <a:cxn ang="0">
                    <a:pos x="9" y="29"/>
                  </a:cxn>
                  <a:cxn ang="0">
                    <a:pos x="14" y="31"/>
                  </a:cxn>
                  <a:cxn ang="0">
                    <a:pos x="12" y="30"/>
                  </a:cxn>
                  <a:cxn ang="0">
                    <a:pos x="17" y="29"/>
                  </a:cxn>
                  <a:cxn ang="0">
                    <a:pos x="12" y="28"/>
                  </a:cxn>
                  <a:cxn ang="0">
                    <a:pos x="13" y="19"/>
                  </a:cxn>
                  <a:cxn ang="0">
                    <a:pos x="15" y="21"/>
                  </a:cxn>
                  <a:cxn ang="0">
                    <a:pos x="12" y="19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8" y="6"/>
                  </a:cxn>
                  <a:cxn ang="0">
                    <a:pos x="14" y="7"/>
                  </a:cxn>
                </a:cxnLst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6" name="Freeform 651"/>
              <p:cNvSpPr/>
              <p:nvPr/>
            </p:nvSpPr>
            <p:spPr>
              <a:xfrm>
                <a:off x="3458" y="2574"/>
                <a:ext cx="8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7" name="Freeform 652"/>
              <p:cNvSpPr/>
              <p:nvPr/>
            </p:nvSpPr>
            <p:spPr>
              <a:xfrm>
                <a:off x="3456" y="2552"/>
                <a:ext cx="13" cy="22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7"/>
                  </a:cxn>
                  <a:cxn ang="0">
                    <a:pos x="1" y="15"/>
                  </a:cxn>
                  <a:cxn ang="0">
                    <a:pos x="6" y="18"/>
                  </a:cxn>
                  <a:cxn ang="0">
                    <a:pos x="3" y="18"/>
                  </a:cxn>
                  <a:cxn ang="0">
                    <a:pos x="6" y="22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6" y="19"/>
                  </a:cxn>
                  <a:cxn ang="0">
                    <a:pos x="9" y="20"/>
                  </a:cxn>
                  <a:cxn ang="0">
                    <a:pos x="5" y="15"/>
                  </a:cxn>
                  <a:cxn ang="0">
                    <a:pos x="9" y="16"/>
                  </a:cxn>
                  <a:cxn ang="0">
                    <a:pos x="12" y="13"/>
                  </a:cxn>
                  <a:cxn ang="0">
                    <a:pos x="10" y="13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1" y="5"/>
                  </a:cxn>
                  <a:cxn ang="0">
                    <a:pos x="5" y="2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3" y="0"/>
                  </a:cxn>
                  <a:cxn ang="0">
                    <a:pos x="6" y="8"/>
                  </a:cxn>
                </a:cxnLst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8" name="Freeform 653"/>
              <p:cNvSpPr/>
              <p:nvPr/>
            </p:nvSpPr>
            <p:spPr>
              <a:xfrm>
                <a:off x="3460" y="255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29" name="Freeform 654"/>
              <p:cNvSpPr/>
              <p:nvPr/>
            </p:nvSpPr>
            <p:spPr>
              <a:xfrm>
                <a:off x="3484" y="3247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0" name="Freeform 655"/>
              <p:cNvSpPr/>
              <p:nvPr/>
            </p:nvSpPr>
            <p:spPr>
              <a:xfrm>
                <a:off x="3482" y="3240"/>
                <a:ext cx="14" cy="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5" y="4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14" y="1"/>
                  </a:cxn>
                </a:cxnLst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1" name="Freeform 656"/>
              <p:cNvSpPr/>
              <p:nvPr/>
            </p:nvSpPr>
            <p:spPr>
              <a:xfrm>
                <a:off x="3487" y="324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2" name="Freeform 657"/>
              <p:cNvSpPr/>
              <p:nvPr/>
            </p:nvSpPr>
            <p:spPr>
              <a:xfrm>
                <a:off x="3484" y="3240"/>
                <a:ext cx="5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3" name="Freeform 658"/>
              <p:cNvSpPr/>
              <p:nvPr/>
            </p:nvSpPr>
            <p:spPr>
              <a:xfrm>
                <a:off x="3484" y="3237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4" name="Freeform 659"/>
              <p:cNvSpPr/>
              <p:nvPr/>
            </p:nvSpPr>
            <p:spPr>
              <a:xfrm>
                <a:off x="3482" y="3235"/>
                <a:ext cx="11" cy="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2" y="1"/>
                  </a:cxn>
                </a:cxnLst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5" name="Freeform 660"/>
              <p:cNvSpPr/>
              <p:nvPr/>
            </p:nvSpPr>
            <p:spPr>
              <a:xfrm>
                <a:off x="3486" y="323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6" name="Freeform 661"/>
              <p:cNvSpPr/>
              <p:nvPr/>
            </p:nvSpPr>
            <p:spPr>
              <a:xfrm>
                <a:off x="3486" y="324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7" name="Freeform 662"/>
              <p:cNvSpPr/>
              <p:nvPr/>
            </p:nvSpPr>
            <p:spPr>
              <a:xfrm>
                <a:off x="3483" y="3230"/>
                <a:ext cx="11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8" name="Freeform 663"/>
              <p:cNvSpPr/>
              <p:nvPr/>
            </p:nvSpPr>
            <p:spPr>
              <a:xfrm>
                <a:off x="3496" y="322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39" name="Freeform 664"/>
              <p:cNvSpPr/>
              <p:nvPr/>
            </p:nvSpPr>
            <p:spPr>
              <a:xfrm>
                <a:off x="3486" y="3222"/>
                <a:ext cx="1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1" y="8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4" y="1"/>
                  </a:cxn>
                  <a:cxn ang="0">
                    <a:pos x="0" y="0"/>
                  </a:cxn>
                </a:cxnLst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0" name="Freeform 665"/>
              <p:cNvSpPr/>
              <p:nvPr/>
            </p:nvSpPr>
            <p:spPr>
              <a:xfrm>
                <a:off x="3492" y="3222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1" name="Freeform 666"/>
              <p:cNvSpPr/>
              <p:nvPr/>
            </p:nvSpPr>
            <p:spPr>
              <a:xfrm>
                <a:off x="3485" y="3215"/>
                <a:ext cx="15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6" y="7"/>
                  </a:cxn>
                  <a:cxn ang="0">
                    <a:pos x="3" y="4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2" name="Freeform 667"/>
              <p:cNvSpPr/>
              <p:nvPr/>
            </p:nvSpPr>
            <p:spPr>
              <a:xfrm>
                <a:off x="3484" y="3222"/>
                <a:ext cx="3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3" name="Freeform 668"/>
              <p:cNvSpPr/>
              <p:nvPr/>
            </p:nvSpPr>
            <p:spPr>
              <a:xfrm>
                <a:off x="3493" y="321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4" name="Freeform 669"/>
              <p:cNvSpPr/>
              <p:nvPr/>
            </p:nvSpPr>
            <p:spPr>
              <a:xfrm>
                <a:off x="3485" y="3215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5" name="Freeform 670"/>
              <p:cNvSpPr/>
              <p:nvPr/>
            </p:nvSpPr>
            <p:spPr>
              <a:xfrm>
                <a:off x="3481" y="3172"/>
                <a:ext cx="16" cy="4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4" y="3"/>
                  </a:cxn>
                  <a:cxn ang="0">
                    <a:pos x="1" y="3"/>
                  </a:cxn>
                  <a:cxn ang="0">
                    <a:pos x="2" y="10"/>
                  </a:cxn>
                  <a:cxn ang="0">
                    <a:pos x="4" y="14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4" y="34"/>
                  </a:cxn>
                  <a:cxn ang="0">
                    <a:pos x="4" y="33"/>
                  </a:cxn>
                  <a:cxn ang="0">
                    <a:pos x="3" y="38"/>
                  </a:cxn>
                  <a:cxn ang="0">
                    <a:pos x="10" y="38"/>
                  </a:cxn>
                  <a:cxn ang="0">
                    <a:pos x="3" y="41"/>
                  </a:cxn>
                  <a:cxn ang="0">
                    <a:pos x="7" y="42"/>
                  </a:cxn>
                  <a:cxn ang="0">
                    <a:pos x="11" y="40"/>
                  </a:cxn>
                  <a:cxn ang="0">
                    <a:pos x="14" y="41"/>
                  </a:cxn>
                  <a:cxn ang="0">
                    <a:pos x="6" y="30"/>
                  </a:cxn>
                  <a:cxn ang="0">
                    <a:pos x="10" y="30"/>
                  </a:cxn>
                  <a:cxn ang="0">
                    <a:pos x="12" y="24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10" y="18"/>
                  </a:cxn>
                  <a:cxn ang="0">
                    <a:pos x="4" y="17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8" y="5"/>
                  </a:cxn>
                  <a:cxn ang="0">
                    <a:pos x="13" y="6"/>
                  </a:cxn>
                  <a:cxn ang="0">
                    <a:pos x="16" y="6"/>
                  </a:cxn>
                  <a:cxn ang="0">
                    <a:pos x="9" y="2"/>
                  </a:cxn>
                  <a:cxn ang="0">
                    <a:pos x="14" y="1"/>
                  </a:cxn>
                </a:cxnLst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6" name="Freeform 671"/>
              <p:cNvSpPr/>
              <p:nvPr/>
            </p:nvSpPr>
            <p:spPr>
              <a:xfrm>
                <a:off x="3497" y="3178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7" name="Freeform 672"/>
              <p:cNvSpPr/>
              <p:nvPr/>
            </p:nvSpPr>
            <p:spPr>
              <a:xfrm>
                <a:off x="3495" y="317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8" name="Freeform 673"/>
              <p:cNvSpPr/>
              <p:nvPr/>
            </p:nvSpPr>
            <p:spPr>
              <a:xfrm>
                <a:off x="3483" y="318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49" name="Freeform 674"/>
              <p:cNvSpPr/>
              <p:nvPr/>
            </p:nvSpPr>
            <p:spPr>
              <a:xfrm>
                <a:off x="3494" y="3184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0" name="Freeform 675"/>
              <p:cNvSpPr/>
              <p:nvPr/>
            </p:nvSpPr>
            <p:spPr>
              <a:xfrm>
                <a:off x="3494" y="3193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1" name="Freeform 676"/>
              <p:cNvSpPr/>
              <p:nvPr/>
            </p:nvSpPr>
            <p:spPr>
              <a:xfrm>
                <a:off x="3496" y="31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2" name="Freeform 677"/>
              <p:cNvSpPr/>
              <p:nvPr/>
            </p:nvSpPr>
            <p:spPr>
              <a:xfrm>
                <a:off x="3480" y="3147"/>
                <a:ext cx="20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5"/>
                  </a:cxn>
                  <a:cxn ang="0">
                    <a:pos x="10" y="8"/>
                  </a:cxn>
                  <a:cxn ang="0">
                    <a:pos x="2" y="8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12" y="20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4" y="23"/>
                  </a:cxn>
                  <a:cxn ang="0">
                    <a:pos x="10" y="24"/>
                  </a:cxn>
                  <a:cxn ang="0">
                    <a:pos x="14" y="25"/>
                  </a:cxn>
                  <a:cxn ang="0">
                    <a:pos x="11" y="21"/>
                  </a:cxn>
                  <a:cxn ang="0">
                    <a:pos x="14" y="21"/>
                  </a:cxn>
                  <a:cxn ang="0">
                    <a:pos x="13" y="20"/>
                  </a:cxn>
                  <a:cxn ang="0">
                    <a:pos x="15" y="20"/>
                  </a:cxn>
                  <a:cxn ang="0">
                    <a:pos x="13" y="17"/>
                  </a:cxn>
                  <a:cxn ang="0">
                    <a:pos x="13" y="18"/>
                  </a:cxn>
                  <a:cxn ang="0">
                    <a:pos x="10" y="16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6" y="11"/>
                  </a:cxn>
                  <a:cxn ang="0">
                    <a:pos x="13" y="10"/>
                  </a:cxn>
                  <a:cxn ang="0">
                    <a:pos x="15" y="13"/>
                  </a:cxn>
                  <a:cxn ang="0">
                    <a:pos x="7" y="12"/>
                  </a:cxn>
                  <a:cxn ang="0">
                    <a:pos x="14" y="9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4" y="0"/>
                  </a:cxn>
                </a:cxnLst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3" name="Freeform 678"/>
              <p:cNvSpPr/>
              <p:nvPr/>
            </p:nvSpPr>
            <p:spPr>
              <a:xfrm>
                <a:off x="3494" y="3165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4" name="Freeform 679"/>
              <p:cNvSpPr/>
              <p:nvPr/>
            </p:nvSpPr>
            <p:spPr>
              <a:xfrm>
                <a:off x="3481" y="3128"/>
                <a:ext cx="22" cy="20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5" y="13"/>
                  </a:cxn>
                  <a:cxn ang="0">
                    <a:pos x="6" y="13"/>
                  </a:cxn>
                  <a:cxn ang="0">
                    <a:pos x="5" y="10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8" y="7"/>
                  </a:cxn>
                  <a:cxn ang="0">
                    <a:pos x="14" y="6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7" y="2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11" y="15"/>
                  </a:cxn>
                  <a:cxn ang="0">
                    <a:pos x="9" y="16"/>
                  </a:cxn>
                  <a:cxn ang="0">
                    <a:pos x="15" y="16"/>
                  </a:cxn>
                  <a:cxn ang="0">
                    <a:pos x="16" y="20"/>
                  </a:cxn>
                  <a:cxn ang="0">
                    <a:pos x="17" y="15"/>
                  </a:cxn>
                  <a:cxn ang="0">
                    <a:pos x="10" y="13"/>
                  </a:cxn>
                </a:cxnLst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5" name="Freeform 680"/>
              <p:cNvSpPr/>
              <p:nvPr/>
            </p:nvSpPr>
            <p:spPr>
              <a:xfrm>
                <a:off x="3491" y="314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6" name="Freeform 681"/>
              <p:cNvSpPr/>
              <p:nvPr/>
            </p:nvSpPr>
            <p:spPr>
              <a:xfrm>
                <a:off x="3481" y="3145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7" name="Freeform 682"/>
              <p:cNvSpPr/>
              <p:nvPr/>
            </p:nvSpPr>
            <p:spPr>
              <a:xfrm>
                <a:off x="3494" y="313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8" name="Freeform 683"/>
              <p:cNvSpPr/>
              <p:nvPr/>
            </p:nvSpPr>
            <p:spPr>
              <a:xfrm>
                <a:off x="3481" y="3123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6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59" name="Freeform 684"/>
              <p:cNvSpPr/>
              <p:nvPr/>
            </p:nvSpPr>
            <p:spPr>
              <a:xfrm>
                <a:off x="3485" y="3081"/>
                <a:ext cx="18" cy="46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9" y="35"/>
                  </a:cxn>
                  <a:cxn ang="0">
                    <a:pos x="11" y="37"/>
                  </a:cxn>
                  <a:cxn ang="0">
                    <a:pos x="13" y="35"/>
                  </a:cxn>
                  <a:cxn ang="0">
                    <a:pos x="12" y="35"/>
                  </a:cxn>
                  <a:cxn ang="0">
                    <a:pos x="11" y="31"/>
                  </a:cxn>
                  <a:cxn ang="0">
                    <a:pos x="6" y="29"/>
                  </a:cxn>
                  <a:cxn ang="0">
                    <a:pos x="14" y="27"/>
                  </a:cxn>
                  <a:cxn ang="0">
                    <a:pos x="5" y="27"/>
                  </a:cxn>
                  <a:cxn ang="0">
                    <a:pos x="8" y="23"/>
                  </a:cxn>
                  <a:cxn ang="0">
                    <a:pos x="9" y="24"/>
                  </a:cxn>
                  <a:cxn ang="0">
                    <a:pos x="9" y="21"/>
                  </a:cxn>
                  <a:cxn ang="0">
                    <a:pos x="13" y="22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13" y="12"/>
                  </a:cxn>
                  <a:cxn ang="0">
                    <a:pos x="16" y="11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4" y="9"/>
                  </a:cxn>
                  <a:cxn ang="0">
                    <a:pos x="12" y="7"/>
                  </a:cxn>
                  <a:cxn ang="0">
                    <a:pos x="17" y="6"/>
                  </a:cxn>
                  <a:cxn ang="0">
                    <a:pos x="10" y="3"/>
                  </a:cxn>
                  <a:cxn ang="0">
                    <a:pos x="11" y="0"/>
                  </a:cxn>
                  <a:cxn ang="0">
                    <a:pos x="3" y="1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2" y="14"/>
                  </a:cxn>
                  <a:cxn ang="0">
                    <a:pos x="7" y="15"/>
                  </a:cxn>
                  <a:cxn ang="0">
                    <a:pos x="3" y="16"/>
                  </a:cxn>
                  <a:cxn ang="0">
                    <a:pos x="7" y="18"/>
                  </a:cxn>
                  <a:cxn ang="0">
                    <a:pos x="1" y="18"/>
                  </a:cxn>
                  <a:cxn ang="0">
                    <a:pos x="1" y="34"/>
                  </a:cxn>
                  <a:cxn ang="0">
                    <a:pos x="6" y="34"/>
                  </a:cxn>
                  <a:cxn ang="0">
                    <a:pos x="5" y="40"/>
                  </a:cxn>
                  <a:cxn ang="0">
                    <a:pos x="8" y="41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1"/>
                  </a:cxn>
                  <a:cxn ang="0">
                    <a:pos x="0" y="43"/>
                  </a:cxn>
                  <a:cxn ang="0">
                    <a:pos x="11" y="43"/>
                  </a:cxn>
                  <a:cxn ang="0">
                    <a:pos x="15" y="39"/>
                  </a:cxn>
                  <a:cxn ang="0">
                    <a:pos x="10" y="38"/>
                  </a:cxn>
                </a:cxnLst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0" name="Freeform 685"/>
              <p:cNvSpPr/>
              <p:nvPr/>
            </p:nvSpPr>
            <p:spPr>
              <a:xfrm>
                <a:off x="3484" y="312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1" name="Freeform 686"/>
              <p:cNvSpPr/>
              <p:nvPr/>
            </p:nvSpPr>
            <p:spPr>
              <a:xfrm>
                <a:off x="3495" y="308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2" name="Rectangle 687"/>
              <p:cNvSpPr/>
              <p:nvPr/>
            </p:nvSpPr>
            <p:spPr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63" name="Freeform 688"/>
              <p:cNvSpPr/>
              <p:nvPr/>
            </p:nvSpPr>
            <p:spPr>
              <a:xfrm>
                <a:off x="3494" y="312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4" name="Freeform 689"/>
              <p:cNvSpPr/>
              <p:nvPr/>
            </p:nvSpPr>
            <p:spPr>
              <a:xfrm>
                <a:off x="3500" y="307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5" name="Freeform 690"/>
              <p:cNvSpPr/>
              <p:nvPr/>
            </p:nvSpPr>
            <p:spPr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6" name="Freeform 691"/>
              <p:cNvSpPr/>
              <p:nvPr/>
            </p:nvSpPr>
            <p:spPr>
              <a:xfrm>
                <a:off x="3482" y="3004"/>
                <a:ext cx="27" cy="7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12" y="29"/>
                  </a:cxn>
                  <a:cxn ang="0">
                    <a:pos x="10" y="31"/>
                  </a:cxn>
                  <a:cxn ang="0">
                    <a:pos x="8" y="35"/>
                  </a:cxn>
                  <a:cxn ang="0">
                    <a:pos x="17" y="37"/>
                  </a:cxn>
                  <a:cxn ang="0">
                    <a:pos x="17" y="41"/>
                  </a:cxn>
                  <a:cxn ang="0">
                    <a:pos x="13" y="44"/>
                  </a:cxn>
                  <a:cxn ang="0">
                    <a:pos x="13" y="49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6" y="62"/>
                  </a:cxn>
                  <a:cxn ang="0">
                    <a:pos x="12" y="63"/>
                  </a:cxn>
                  <a:cxn ang="0">
                    <a:pos x="13" y="65"/>
                  </a:cxn>
                  <a:cxn ang="0">
                    <a:pos x="11" y="76"/>
                  </a:cxn>
                  <a:cxn ang="0">
                    <a:pos x="13" y="70"/>
                  </a:cxn>
                  <a:cxn ang="0">
                    <a:pos x="10" y="70"/>
                  </a:cxn>
                  <a:cxn ang="0">
                    <a:pos x="20" y="69"/>
                  </a:cxn>
                  <a:cxn ang="0">
                    <a:pos x="21" y="68"/>
                  </a:cxn>
                  <a:cxn ang="0">
                    <a:pos x="20" y="64"/>
                  </a:cxn>
                  <a:cxn ang="0">
                    <a:pos x="22" y="61"/>
                  </a:cxn>
                  <a:cxn ang="0">
                    <a:pos x="23" y="56"/>
                  </a:cxn>
                  <a:cxn ang="0">
                    <a:pos x="21" y="51"/>
                  </a:cxn>
                  <a:cxn ang="0">
                    <a:pos x="22" y="51"/>
                  </a:cxn>
                  <a:cxn ang="0">
                    <a:pos x="22" y="51"/>
                  </a:cxn>
                  <a:cxn ang="0">
                    <a:pos x="21" y="47"/>
                  </a:cxn>
                  <a:cxn ang="0">
                    <a:pos x="19" y="44"/>
                  </a:cxn>
                  <a:cxn ang="0">
                    <a:pos x="23" y="42"/>
                  </a:cxn>
                  <a:cxn ang="0">
                    <a:pos x="24" y="3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6" y="24"/>
                  </a:cxn>
                  <a:cxn ang="0">
                    <a:pos x="17" y="22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20" y="13"/>
                  </a:cxn>
                </a:cxnLst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7" name="Freeform 692"/>
              <p:cNvSpPr/>
              <p:nvPr/>
            </p:nvSpPr>
            <p:spPr>
              <a:xfrm>
                <a:off x="3501" y="3030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8" name="Freeform 693"/>
              <p:cNvSpPr/>
              <p:nvPr/>
            </p:nvSpPr>
            <p:spPr>
              <a:xfrm>
                <a:off x="3500" y="302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69" name="Freeform 694"/>
              <p:cNvSpPr/>
              <p:nvPr/>
            </p:nvSpPr>
            <p:spPr>
              <a:xfrm>
                <a:off x="3501" y="3005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0" name="Freeform 695"/>
              <p:cNvSpPr/>
              <p:nvPr/>
            </p:nvSpPr>
            <p:spPr>
              <a:xfrm>
                <a:off x="3500" y="300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1" name="Freeform 696"/>
              <p:cNvSpPr/>
              <p:nvPr/>
            </p:nvSpPr>
            <p:spPr>
              <a:xfrm>
                <a:off x="3484" y="2965"/>
                <a:ext cx="22" cy="4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5" y="0"/>
                  </a:cxn>
                  <a:cxn ang="0">
                    <a:pos x="8" y="18"/>
                  </a:cxn>
                  <a:cxn ang="0">
                    <a:pos x="6" y="17"/>
                  </a:cxn>
                  <a:cxn ang="0">
                    <a:pos x="10" y="25"/>
                  </a:cxn>
                  <a:cxn ang="0">
                    <a:pos x="5" y="24"/>
                  </a:cxn>
                  <a:cxn ang="0">
                    <a:pos x="7" y="28"/>
                  </a:cxn>
                  <a:cxn ang="0">
                    <a:pos x="8" y="28"/>
                  </a:cxn>
                  <a:cxn ang="0">
                    <a:pos x="7" y="29"/>
                  </a:cxn>
                  <a:cxn ang="0">
                    <a:pos x="8" y="29"/>
                  </a:cxn>
                  <a:cxn ang="0">
                    <a:pos x="8" y="32"/>
                  </a:cxn>
                  <a:cxn ang="0">
                    <a:pos x="7" y="31"/>
                  </a:cxn>
                  <a:cxn ang="0">
                    <a:pos x="9" y="34"/>
                  </a:cxn>
                  <a:cxn ang="0">
                    <a:pos x="6" y="33"/>
                  </a:cxn>
                  <a:cxn ang="0">
                    <a:pos x="11" y="39"/>
                  </a:cxn>
                  <a:cxn ang="0">
                    <a:pos x="14" y="40"/>
                  </a:cxn>
                  <a:cxn ang="0">
                    <a:pos x="12" y="34"/>
                  </a:cxn>
                  <a:cxn ang="0">
                    <a:pos x="12" y="35"/>
                  </a:cxn>
                  <a:cxn ang="0">
                    <a:pos x="10" y="32"/>
                  </a:cxn>
                  <a:cxn ang="0">
                    <a:pos x="15" y="34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28"/>
                  </a:cxn>
                  <a:cxn ang="0">
                    <a:pos x="15" y="29"/>
                  </a:cxn>
                  <a:cxn ang="0">
                    <a:pos x="9" y="28"/>
                  </a:cxn>
                  <a:cxn ang="0">
                    <a:pos x="9" y="27"/>
                  </a:cxn>
                  <a:cxn ang="0">
                    <a:pos x="14" y="28"/>
                  </a:cxn>
                  <a:cxn ang="0">
                    <a:pos x="12" y="27"/>
                  </a:cxn>
                  <a:cxn ang="0">
                    <a:pos x="17" y="25"/>
                  </a:cxn>
                  <a:cxn ang="0">
                    <a:pos x="12" y="25"/>
                  </a:cxn>
                  <a:cxn ang="0">
                    <a:pos x="13" y="17"/>
                  </a:cxn>
                  <a:cxn ang="0">
                    <a:pos x="15" y="18"/>
                  </a:cxn>
                  <a:cxn ang="0">
                    <a:pos x="12" y="17"/>
                  </a:cxn>
                  <a:cxn ang="0">
                    <a:pos x="14" y="12"/>
                  </a:cxn>
                  <a:cxn ang="0">
                    <a:pos x="11" y="12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7" y="5"/>
                  </a:cxn>
                  <a:cxn ang="0">
                    <a:pos x="13" y="6"/>
                  </a:cxn>
                </a:cxnLst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2" name="Freeform 697"/>
              <p:cNvSpPr/>
              <p:nvPr/>
            </p:nvSpPr>
            <p:spPr>
              <a:xfrm>
                <a:off x="3488" y="2963"/>
                <a:ext cx="8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3" name="Freeform 698"/>
              <p:cNvSpPr/>
              <p:nvPr/>
            </p:nvSpPr>
            <p:spPr>
              <a:xfrm>
                <a:off x="3484" y="2942"/>
                <a:ext cx="16" cy="2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5" y="7"/>
                  </a:cxn>
                  <a:cxn ang="0">
                    <a:pos x="3" y="14"/>
                  </a:cxn>
                  <a:cxn ang="0">
                    <a:pos x="8" y="18"/>
                  </a:cxn>
                  <a:cxn ang="0">
                    <a:pos x="5" y="18"/>
                  </a:cxn>
                  <a:cxn ang="0">
                    <a:pos x="9" y="21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8" y="12"/>
                  </a:cxn>
                  <a:cxn ang="0">
                    <a:pos x="13" y="11"/>
                  </a:cxn>
                  <a:cxn ang="0">
                    <a:pos x="11" y="4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1" y="1"/>
                  </a:cxn>
                  <a:cxn ang="0">
                    <a:pos x="2" y="0"/>
                  </a:cxn>
                  <a:cxn ang="0">
                    <a:pos x="8" y="7"/>
                  </a:cxn>
                </a:cxnLst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4" name="Freeform 699"/>
              <p:cNvSpPr/>
              <p:nvPr/>
            </p:nvSpPr>
            <p:spPr>
              <a:xfrm>
                <a:off x="3487" y="2948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5" name="Freeform 700"/>
              <p:cNvSpPr/>
              <p:nvPr/>
            </p:nvSpPr>
            <p:spPr>
              <a:xfrm>
                <a:off x="3503" y="2841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6" name="Freeform 701"/>
              <p:cNvSpPr/>
              <p:nvPr/>
            </p:nvSpPr>
            <p:spPr>
              <a:xfrm>
                <a:off x="3502" y="2837"/>
                <a:ext cx="15" cy="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3" y="0"/>
                  </a:cxn>
                  <a:cxn ang="0">
                    <a:pos x="0" y="1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15" y="1"/>
                  </a:cxn>
                </a:cxnLst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7" name="Freeform 702"/>
              <p:cNvSpPr/>
              <p:nvPr/>
            </p:nvSpPr>
            <p:spPr>
              <a:xfrm>
                <a:off x="3507" y="2836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8" name="Freeform 703"/>
              <p:cNvSpPr/>
              <p:nvPr/>
            </p:nvSpPr>
            <p:spPr>
              <a:xfrm>
                <a:off x="3505" y="2835"/>
                <a:ext cx="5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79" name="Freeform 704"/>
              <p:cNvSpPr/>
              <p:nvPr/>
            </p:nvSpPr>
            <p:spPr>
              <a:xfrm>
                <a:off x="3506" y="2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0" name="Freeform 705"/>
              <p:cNvSpPr/>
              <p:nvPr/>
            </p:nvSpPr>
            <p:spPr>
              <a:xfrm>
                <a:off x="3504" y="2831"/>
                <a:ext cx="10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1" name="Freeform 706"/>
              <p:cNvSpPr/>
              <p:nvPr/>
            </p:nvSpPr>
            <p:spPr>
              <a:xfrm>
                <a:off x="3506" y="28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2" name="Freeform 707"/>
              <p:cNvSpPr/>
              <p:nvPr/>
            </p:nvSpPr>
            <p:spPr>
              <a:xfrm>
                <a:off x="3506" y="2834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3" name="Freeform 708"/>
              <p:cNvSpPr/>
              <p:nvPr/>
            </p:nvSpPr>
            <p:spPr>
              <a:xfrm>
                <a:off x="3506" y="2827"/>
                <a:ext cx="1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0" y="1"/>
                  </a:cxn>
                </a:cxnLst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4" name="Freeform 709"/>
              <p:cNvSpPr/>
              <p:nvPr/>
            </p:nvSpPr>
            <p:spPr>
              <a:xfrm>
                <a:off x="3519" y="282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5" name="Freeform 710"/>
              <p:cNvSpPr/>
              <p:nvPr/>
            </p:nvSpPr>
            <p:spPr>
              <a:xfrm>
                <a:off x="3509" y="2819"/>
                <a:ext cx="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6" name="Freeform 711"/>
              <p:cNvSpPr/>
              <p:nvPr/>
            </p:nvSpPr>
            <p:spPr>
              <a:xfrm>
                <a:off x="3516" y="281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7" name="Freeform 712"/>
              <p:cNvSpPr/>
              <p:nvPr/>
            </p:nvSpPr>
            <p:spPr>
              <a:xfrm>
                <a:off x="3508" y="2812"/>
                <a:ext cx="1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8" name="Freeform 713"/>
              <p:cNvSpPr/>
              <p:nvPr/>
            </p:nvSpPr>
            <p:spPr>
              <a:xfrm>
                <a:off x="3507" y="2818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89" name="Freeform 714"/>
              <p:cNvSpPr/>
              <p:nvPr/>
            </p:nvSpPr>
            <p:spPr>
              <a:xfrm>
                <a:off x="3516" y="281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0" name="Freeform 715"/>
              <p:cNvSpPr/>
              <p:nvPr/>
            </p:nvSpPr>
            <p:spPr>
              <a:xfrm>
                <a:off x="3508" y="2812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1" name="Freeform 716"/>
              <p:cNvSpPr/>
              <p:nvPr/>
            </p:nvSpPr>
            <p:spPr>
              <a:xfrm>
                <a:off x="3505" y="2772"/>
                <a:ext cx="16" cy="3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2" y="29"/>
                  </a:cxn>
                  <a:cxn ang="0">
                    <a:pos x="7" y="30"/>
                  </a:cxn>
                  <a:cxn ang="0">
                    <a:pos x="4" y="31"/>
                  </a:cxn>
                  <a:cxn ang="0">
                    <a:pos x="4" y="30"/>
                  </a:cxn>
                  <a:cxn ang="0">
                    <a:pos x="3" y="35"/>
                  </a:cxn>
                  <a:cxn ang="0">
                    <a:pos x="10" y="34"/>
                  </a:cxn>
                  <a:cxn ang="0">
                    <a:pos x="3" y="37"/>
                  </a:cxn>
                  <a:cxn ang="0">
                    <a:pos x="7" y="39"/>
                  </a:cxn>
                  <a:cxn ang="0">
                    <a:pos x="11" y="36"/>
                  </a:cxn>
                  <a:cxn ang="0">
                    <a:pos x="14" y="38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2" y="21"/>
                  </a:cxn>
                  <a:cxn ang="0">
                    <a:pos x="6" y="19"/>
                  </a:cxn>
                  <a:cxn ang="0">
                    <a:pos x="9" y="17"/>
                  </a:cxn>
                  <a:cxn ang="0">
                    <a:pos x="6" y="17"/>
                  </a:cxn>
                  <a:cxn ang="0">
                    <a:pos x="10" y="16"/>
                  </a:cxn>
                  <a:cxn ang="0">
                    <a:pos x="3" y="15"/>
                  </a:cxn>
                  <a:cxn ang="0">
                    <a:pos x="12" y="11"/>
                  </a:cxn>
                  <a:cxn ang="0">
                    <a:pos x="9" y="11"/>
                  </a:cxn>
                  <a:cxn ang="0">
                    <a:pos x="5" y="11"/>
                  </a:cxn>
                  <a:cxn ang="0">
                    <a:pos x="11" y="10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6" y="4"/>
                  </a:cxn>
                  <a:cxn ang="0">
                    <a:pos x="12" y="5"/>
                  </a:cxn>
                  <a:cxn ang="0">
                    <a:pos x="15" y="4"/>
                  </a:cxn>
                  <a:cxn ang="0">
                    <a:pos x="7" y="1"/>
                  </a:cxn>
                  <a:cxn ang="0">
                    <a:pos x="12" y="0"/>
                  </a:cxn>
                </a:cxnLst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2" name="Freeform 717"/>
              <p:cNvSpPr/>
              <p:nvPr/>
            </p:nvSpPr>
            <p:spPr>
              <a:xfrm>
                <a:off x="3520" y="277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3" name="Freeform 718"/>
              <p:cNvSpPr/>
              <p:nvPr/>
            </p:nvSpPr>
            <p:spPr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4" name="Rectangle 719"/>
              <p:cNvSpPr/>
              <p:nvPr/>
            </p:nvSpPr>
            <p:spPr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95" name="Freeform 720"/>
              <p:cNvSpPr/>
              <p:nvPr/>
            </p:nvSpPr>
            <p:spPr>
              <a:xfrm>
                <a:off x="3518" y="2782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6" name="Freeform 721"/>
              <p:cNvSpPr/>
              <p:nvPr/>
            </p:nvSpPr>
            <p:spPr>
              <a:xfrm>
                <a:off x="3518" y="279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7" name="Freeform 722"/>
              <p:cNvSpPr/>
              <p:nvPr/>
            </p:nvSpPr>
            <p:spPr>
              <a:xfrm>
                <a:off x="3519" y="2772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8" name="Freeform 723"/>
              <p:cNvSpPr/>
              <p:nvPr/>
            </p:nvSpPr>
            <p:spPr>
              <a:xfrm>
                <a:off x="3500" y="2749"/>
                <a:ext cx="20" cy="2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5"/>
                  </a:cxn>
                  <a:cxn ang="0">
                    <a:pos x="10" y="7"/>
                  </a:cxn>
                  <a:cxn ang="0">
                    <a:pos x="2" y="7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13" y="17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6" y="22"/>
                  </a:cxn>
                  <a:cxn ang="0">
                    <a:pos x="11" y="22"/>
                  </a:cxn>
                  <a:cxn ang="0">
                    <a:pos x="16" y="21"/>
                  </a:cxn>
                  <a:cxn ang="0">
                    <a:pos x="12" y="19"/>
                  </a:cxn>
                  <a:cxn ang="0">
                    <a:pos x="15" y="18"/>
                  </a:cxn>
                  <a:cxn ang="0">
                    <a:pos x="14" y="17"/>
                  </a:cxn>
                  <a:cxn ang="0">
                    <a:pos x="16" y="17"/>
                  </a:cxn>
                  <a:cxn ang="0">
                    <a:pos x="14" y="15"/>
                  </a:cxn>
                  <a:cxn ang="0">
                    <a:pos x="15" y="15"/>
                  </a:cxn>
                  <a:cxn ang="0">
                    <a:pos x="10" y="14"/>
                  </a:cxn>
                  <a:cxn ang="0">
                    <a:pos x="15" y="14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8" y="10"/>
                  </a:cxn>
                  <a:cxn ang="0">
                    <a:pos x="15" y="7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3" y="1"/>
                  </a:cxn>
                </a:cxnLst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499" name="Freeform 724"/>
              <p:cNvSpPr/>
              <p:nvPr/>
            </p:nvSpPr>
            <p:spPr>
              <a:xfrm>
                <a:off x="3515" y="276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0" name="Freeform 725"/>
              <p:cNvSpPr/>
              <p:nvPr/>
            </p:nvSpPr>
            <p:spPr>
              <a:xfrm>
                <a:off x="3497" y="2732"/>
                <a:ext cx="25" cy="16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7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14" y="9"/>
                  </a:cxn>
                  <a:cxn ang="0">
                    <a:pos x="15" y="7"/>
                  </a:cxn>
                  <a:cxn ang="0">
                    <a:pos x="10" y="7"/>
                  </a:cxn>
                  <a:cxn ang="0">
                    <a:pos x="7" y="5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3" y="3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7" y="13"/>
                  </a:cxn>
                  <a:cxn ang="0">
                    <a:pos x="19" y="16"/>
                  </a:cxn>
                  <a:cxn ang="0">
                    <a:pos x="20" y="12"/>
                  </a:cxn>
                  <a:cxn ang="0">
                    <a:pos x="12" y="11"/>
                  </a:cxn>
                </a:cxnLst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1" name="Freeform 726"/>
              <p:cNvSpPr/>
              <p:nvPr/>
            </p:nvSpPr>
            <p:spPr>
              <a:xfrm>
                <a:off x="3510" y="2747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2" name="Freeform 727"/>
              <p:cNvSpPr/>
              <p:nvPr/>
            </p:nvSpPr>
            <p:spPr>
              <a:xfrm>
                <a:off x="3500" y="2747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3" name="Freeform 728"/>
              <p:cNvSpPr/>
              <p:nvPr/>
            </p:nvSpPr>
            <p:spPr>
              <a:xfrm>
                <a:off x="3511" y="273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4" name="Freeform 729"/>
              <p:cNvSpPr/>
              <p:nvPr/>
            </p:nvSpPr>
            <p:spPr>
              <a:xfrm>
                <a:off x="3498" y="2728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0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5" name="Freeform 730"/>
              <p:cNvSpPr/>
              <p:nvPr/>
            </p:nvSpPr>
            <p:spPr>
              <a:xfrm>
                <a:off x="3499" y="2689"/>
                <a:ext cx="20" cy="41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0" y="30"/>
                  </a:cxn>
                  <a:cxn ang="0">
                    <a:pos x="12" y="32"/>
                  </a:cxn>
                  <a:cxn ang="0">
                    <a:pos x="14" y="30"/>
                  </a:cxn>
                  <a:cxn ang="0">
                    <a:pos x="12" y="30"/>
                  </a:cxn>
                  <a:cxn ang="0">
                    <a:pos x="11" y="26"/>
                  </a:cxn>
                  <a:cxn ang="0">
                    <a:pos x="6" y="26"/>
                  </a:cxn>
                  <a:cxn ang="0">
                    <a:pos x="13" y="23"/>
                  </a:cxn>
                  <a:cxn ang="0">
                    <a:pos x="4" y="24"/>
                  </a:cxn>
                  <a:cxn ang="0">
                    <a:pos x="7" y="20"/>
                  </a:cxn>
                  <a:cxn ang="0">
                    <a:pos x="8" y="21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2" y="15"/>
                  </a:cxn>
                  <a:cxn ang="0">
                    <a:pos x="14" y="15"/>
                  </a:cxn>
                  <a:cxn ang="0">
                    <a:pos x="11" y="9"/>
                  </a:cxn>
                  <a:cxn ang="0">
                    <a:pos x="13" y="8"/>
                  </a:cxn>
                  <a:cxn ang="0">
                    <a:pos x="6" y="9"/>
                  </a:cxn>
                  <a:cxn ang="0">
                    <a:pos x="6" y="5"/>
                  </a:cxn>
                  <a:cxn ang="0">
                    <a:pos x="12" y="6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1" y="10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0" y="16"/>
                  </a:cxn>
                  <a:cxn ang="0">
                    <a:pos x="2" y="30"/>
                  </a:cxn>
                  <a:cxn ang="0">
                    <a:pos x="6" y="30"/>
                  </a:cxn>
                  <a:cxn ang="0">
                    <a:pos x="6" y="35"/>
                  </a:cxn>
                  <a:cxn ang="0">
                    <a:pos x="9" y="36"/>
                  </a:cxn>
                  <a:cxn ang="0">
                    <a:pos x="1" y="36"/>
                  </a:cxn>
                  <a:cxn ang="0">
                    <a:pos x="2" y="38"/>
                  </a:cxn>
                  <a:cxn ang="0">
                    <a:pos x="4" y="37"/>
                  </a:cxn>
                  <a:cxn ang="0">
                    <a:pos x="2" y="39"/>
                  </a:cxn>
                  <a:cxn ang="0">
                    <a:pos x="13" y="37"/>
                  </a:cxn>
                  <a:cxn ang="0">
                    <a:pos x="16" y="33"/>
                  </a:cxn>
                  <a:cxn ang="0">
                    <a:pos x="11" y="33"/>
                  </a:cxn>
                </a:cxnLst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6" name="Freeform 731"/>
              <p:cNvSpPr/>
              <p:nvPr/>
            </p:nvSpPr>
            <p:spPr>
              <a:xfrm>
                <a:off x="3500" y="272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7" name="Freeform 732"/>
              <p:cNvSpPr/>
              <p:nvPr/>
            </p:nvSpPr>
            <p:spPr>
              <a:xfrm>
                <a:off x="3506" y="268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08" name="Rectangle 733"/>
              <p:cNvSpPr/>
              <p:nvPr/>
            </p:nvSpPr>
            <p:spPr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509" name="Freeform 734"/>
              <p:cNvSpPr/>
              <p:nvPr/>
            </p:nvSpPr>
            <p:spPr>
              <a:xfrm>
                <a:off x="3509" y="2728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0" name="Freeform 735"/>
              <p:cNvSpPr/>
              <p:nvPr/>
            </p:nvSpPr>
            <p:spPr>
              <a:xfrm>
                <a:off x="3510" y="268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1" name="Freeform 736"/>
              <p:cNvSpPr/>
              <p:nvPr/>
            </p:nvSpPr>
            <p:spPr>
              <a:xfrm>
                <a:off x="3512" y="26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2" name="Freeform 737"/>
              <p:cNvSpPr/>
              <p:nvPr/>
            </p:nvSpPr>
            <p:spPr>
              <a:xfrm>
                <a:off x="3488" y="2617"/>
                <a:ext cx="28" cy="7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1"/>
                  </a:cxn>
                  <a:cxn ang="0">
                    <a:pos x="6" y="4"/>
                  </a:cxn>
                  <a:cxn ang="0">
                    <a:pos x="9" y="6"/>
                  </a:cxn>
                  <a:cxn ang="0">
                    <a:pos x="9" y="15"/>
                  </a:cxn>
                  <a:cxn ang="0">
                    <a:pos x="7" y="20"/>
                  </a:cxn>
                  <a:cxn ang="0">
                    <a:pos x="14" y="27"/>
                  </a:cxn>
                  <a:cxn ang="0">
                    <a:pos x="12" y="28"/>
                  </a:cxn>
                  <a:cxn ang="0">
                    <a:pos x="10" y="32"/>
                  </a:cxn>
                  <a:cxn ang="0">
                    <a:pos x="19" y="33"/>
                  </a:cxn>
                  <a:cxn ang="0">
                    <a:pos x="19" y="38"/>
                  </a:cxn>
                  <a:cxn ang="0">
                    <a:pos x="15" y="40"/>
                  </a:cxn>
                  <a:cxn ang="0">
                    <a:pos x="15" y="45"/>
                  </a:cxn>
                  <a:cxn ang="0">
                    <a:pos x="14" y="50"/>
                  </a:cxn>
                  <a:cxn ang="0">
                    <a:pos x="16" y="53"/>
                  </a:cxn>
                  <a:cxn ang="0">
                    <a:pos x="20" y="57"/>
                  </a:cxn>
                  <a:cxn ang="0">
                    <a:pos x="15" y="58"/>
                  </a:cxn>
                  <a:cxn ang="0">
                    <a:pos x="16" y="60"/>
                  </a:cxn>
                  <a:cxn ang="0">
                    <a:pos x="15" y="70"/>
                  </a:cxn>
                  <a:cxn ang="0">
                    <a:pos x="17" y="65"/>
                  </a:cxn>
                  <a:cxn ang="0">
                    <a:pos x="14" y="64"/>
                  </a:cxn>
                  <a:cxn ang="0">
                    <a:pos x="24" y="63"/>
                  </a:cxn>
                  <a:cxn ang="0">
                    <a:pos x="26" y="62"/>
                  </a:cxn>
                  <a:cxn ang="0">
                    <a:pos x="24" y="58"/>
                  </a:cxn>
                  <a:cxn ang="0">
                    <a:pos x="26" y="55"/>
                  </a:cxn>
                  <a:cxn ang="0">
                    <a:pos x="26" y="51"/>
                  </a:cxn>
                  <a:cxn ang="0">
                    <a:pos x="23" y="47"/>
                  </a:cxn>
                  <a:cxn ang="0">
                    <a:pos x="25" y="47"/>
                  </a:cxn>
                  <a:cxn ang="0">
                    <a:pos x="25" y="45"/>
                  </a:cxn>
                  <a:cxn ang="0">
                    <a:pos x="23" y="43"/>
                  </a:cxn>
                  <a:cxn ang="0">
                    <a:pos x="21" y="39"/>
                  </a:cxn>
                  <a:cxn ang="0">
                    <a:pos x="26" y="38"/>
                  </a:cxn>
                  <a:cxn ang="0">
                    <a:pos x="26" y="34"/>
                  </a:cxn>
                  <a:cxn ang="0">
                    <a:pos x="21" y="33"/>
                  </a:cxn>
                  <a:cxn ang="0">
                    <a:pos x="19" y="28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6" y="12"/>
                  </a:cxn>
                  <a:cxn ang="0">
                    <a:pos x="11" y="16"/>
                  </a:cxn>
                  <a:cxn ang="0">
                    <a:pos x="20" y="12"/>
                  </a:cxn>
                </a:cxnLst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3" name="Freeform 738"/>
              <p:cNvSpPr/>
              <p:nvPr/>
            </p:nvSpPr>
            <p:spPr>
              <a:xfrm>
                <a:off x="3508" y="2641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4" name="Freeform 739"/>
              <p:cNvSpPr/>
              <p:nvPr/>
            </p:nvSpPr>
            <p:spPr>
              <a:xfrm>
                <a:off x="3507" y="2640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5" name="Freeform 740"/>
              <p:cNvSpPr/>
              <p:nvPr/>
            </p:nvSpPr>
            <p:spPr>
              <a:xfrm>
                <a:off x="3506" y="2617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6" name="Freeform 741"/>
              <p:cNvSpPr/>
              <p:nvPr/>
            </p:nvSpPr>
            <p:spPr>
              <a:xfrm>
                <a:off x="3504" y="261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7" name="Freeform 742"/>
              <p:cNvSpPr/>
              <p:nvPr/>
            </p:nvSpPr>
            <p:spPr>
              <a:xfrm>
                <a:off x="3486" y="2580"/>
                <a:ext cx="23" cy="38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11" y="25"/>
                  </a:cxn>
                  <a:cxn ang="0">
                    <a:pos x="5" y="25"/>
                  </a:cxn>
                  <a:cxn ang="0">
                    <a:pos x="7" y="29"/>
                  </a:cxn>
                  <a:cxn ang="0">
                    <a:pos x="10" y="28"/>
                  </a:cxn>
                  <a:cxn ang="0">
                    <a:pos x="9" y="30"/>
                  </a:cxn>
                  <a:cxn ang="0">
                    <a:pos x="10" y="29"/>
                  </a:cxn>
                  <a:cxn ang="0">
                    <a:pos x="11" y="31"/>
                  </a:cxn>
                  <a:cxn ang="0">
                    <a:pos x="9" y="31"/>
                  </a:cxn>
                  <a:cxn ang="0">
                    <a:pos x="11" y="32"/>
                  </a:cxn>
                  <a:cxn ang="0">
                    <a:pos x="8" y="33"/>
                  </a:cxn>
                  <a:cxn ang="0">
                    <a:pos x="13" y="37"/>
                  </a:cxn>
                  <a:cxn ang="0">
                    <a:pos x="17" y="38"/>
                  </a:cxn>
                  <a:cxn ang="0">
                    <a:pos x="13" y="33"/>
                  </a:cxn>
                  <a:cxn ang="0">
                    <a:pos x="13" y="34"/>
                  </a:cxn>
                  <a:cxn ang="0">
                    <a:pos x="11" y="31"/>
                  </a:cxn>
                  <a:cxn ang="0">
                    <a:pos x="17" y="32"/>
                  </a:cxn>
                  <a:cxn ang="0">
                    <a:pos x="19" y="28"/>
                  </a:cxn>
                  <a:cxn ang="0">
                    <a:pos x="19" y="28"/>
                  </a:cxn>
                  <a:cxn ang="0">
                    <a:pos x="18" y="27"/>
                  </a:cxn>
                  <a:cxn ang="0">
                    <a:pos x="16" y="28"/>
                  </a:cxn>
                  <a:cxn ang="0">
                    <a:pos x="10" y="28"/>
                  </a:cxn>
                  <a:cxn ang="0">
                    <a:pos x="10" y="26"/>
                  </a:cxn>
                  <a:cxn ang="0">
                    <a:pos x="15" y="26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12" y="2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0" y="13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5" y="6"/>
                  </a:cxn>
                  <a:cxn ang="0">
                    <a:pos x="11" y="6"/>
                  </a:cxn>
                </a:cxnLst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8" name="Freeform 743"/>
              <p:cNvSpPr/>
              <p:nvPr/>
            </p:nvSpPr>
            <p:spPr>
              <a:xfrm>
                <a:off x="3487" y="2578"/>
                <a:ext cx="8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</a:cxnLst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19" name="Freeform 744"/>
              <p:cNvSpPr/>
              <p:nvPr/>
            </p:nvSpPr>
            <p:spPr>
              <a:xfrm>
                <a:off x="3486" y="2553"/>
                <a:ext cx="14" cy="25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5" y="10"/>
                  </a:cxn>
                  <a:cxn ang="0">
                    <a:pos x="1" y="19"/>
                  </a:cxn>
                  <a:cxn ang="0">
                    <a:pos x="5" y="22"/>
                  </a:cxn>
                  <a:cxn ang="0">
                    <a:pos x="2" y="22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7" y="24"/>
                  </a:cxn>
                  <a:cxn ang="0">
                    <a:pos x="6" y="22"/>
                  </a:cxn>
                  <a:cxn ang="0">
                    <a:pos x="9" y="23"/>
                  </a:cxn>
                  <a:cxn ang="0">
                    <a:pos x="4" y="19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0" y="16"/>
                  </a:cxn>
                  <a:cxn ang="0">
                    <a:pos x="6" y="15"/>
                  </a:cxn>
                  <a:cxn ang="0">
                    <a:pos x="12" y="15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3" y="5"/>
                  </a:cxn>
                  <a:cxn ang="0">
                    <a:pos x="7" y="0"/>
                  </a:cxn>
                  <a:cxn ang="0">
                    <a:pos x="8" y="10"/>
                  </a:cxn>
                </a:cxnLst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0" name="Freeform 745"/>
              <p:cNvSpPr/>
              <p:nvPr/>
            </p:nvSpPr>
            <p:spPr>
              <a:xfrm>
                <a:off x="3491" y="2561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1" name="Freeform 746"/>
              <p:cNvSpPr/>
              <p:nvPr/>
            </p:nvSpPr>
            <p:spPr>
              <a:xfrm>
                <a:off x="3550" y="3251"/>
                <a:ext cx="4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2" name="Freeform 747"/>
              <p:cNvSpPr/>
              <p:nvPr/>
            </p:nvSpPr>
            <p:spPr>
              <a:xfrm>
                <a:off x="3549" y="3240"/>
                <a:ext cx="13" cy="1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8" y="9"/>
                  </a:cxn>
                  <a:cxn ang="0">
                    <a:pos x="5" y="5"/>
                  </a:cxn>
                  <a:cxn ang="0">
                    <a:pos x="11" y="6"/>
                  </a:cxn>
                  <a:cxn ang="0">
                    <a:pos x="9" y="3"/>
                  </a:cxn>
                  <a:cxn ang="0">
                    <a:pos x="13" y="3"/>
                  </a:cxn>
                </a:cxnLst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3" name="Freeform 748"/>
              <p:cNvSpPr/>
              <p:nvPr/>
            </p:nvSpPr>
            <p:spPr>
              <a:xfrm>
                <a:off x="3553" y="3239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4" name="Freeform 749"/>
              <p:cNvSpPr/>
              <p:nvPr/>
            </p:nvSpPr>
            <p:spPr>
              <a:xfrm>
                <a:off x="3550" y="323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5" name="Freeform 750"/>
              <p:cNvSpPr/>
              <p:nvPr/>
            </p:nvSpPr>
            <p:spPr>
              <a:xfrm>
                <a:off x="3552" y="322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6" name="Freeform 751"/>
              <p:cNvSpPr/>
              <p:nvPr/>
            </p:nvSpPr>
            <p:spPr>
              <a:xfrm>
                <a:off x="3551" y="3225"/>
                <a:ext cx="9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" y="0"/>
                  </a:cxn>
                </a:cxnLst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7" name="Freeform 752"/>
              <p:cNvSpPr/>
              <p:nvPr/>
            </p:nvSpPr>
            <p:spPr>
              <a:xfrm>
                <a:off x="3553" y="322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8" name="Freeform 753"/>
              <p:cNvSpPr/>
              <p:nvPr/>
            </p:nvSpPr>
            <p:spPr>
              <a:xfrm>
                <a:off x="3552" y="323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29" name="Freeform 754"/>
              <p:cNvSpPr/>
              <p:nvPr/>
            </p:nvSpPr>
            <p:spPr>
              <a:xfrm>
                <a:off x="3553" y="3216"/>
                <a:ext cx="11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8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0" y="1"/>
                  </a:cxn>
                </a:cxnLst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0" name="Freeform 755"/>
              <p:cNvSpPr/>
              <p:nvPr/>
            </p:nvSpPr>
            <p:spPr>
              <a:xfrm>
                <a:off x="3569" y="3213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1" name="Freeform 756"/>
              <p:cNvSpPr/>
              <p:nvPr/>
            </p:nvSpPr>
            <p:spPr>
              <a:xfrm>
                <a:off x="3559" y="3197"/>
                <a:ext cx="15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5" y="12"/>
                  </a:cxn>
                  <a:cxn ang="0">
                    <a:pos x="0" y="8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6" y="17"/>
                  </a:cxn>
                  <a:cxn ang="0">
                    <a:pos x="6" y="13"/>
                  </a:cxn>
                  <a:cxn ang="0">
                    <a:pos x="9" y="16"/>
                  </a:cxn>
                  <a:cxn ang="0">
                    <a:pos x="14" y="6"/>
                  </a:cxn>
                  <a:cxn ang="0">
                    <a:pos x="2" y="0"/>
                  </a:cxn>
                </a:cxnLst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2" name="Freeform 757"/>
              <p:cNvSpPr/>
              <p:nvPr/>
            </p:nvSpPr>
            <p:spPr>
              <a:xfrm>
                <a:off x="3567" y="3197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3" name="Freeform 758"/>
              <p:cNvSpPr/>
              <p:nvPr/>
            </p:nvSpPr>
            <p:spPr>
              <a:xfrm>
                <a:off x="3561" y="3179"/>
                <a:ext cx="14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13"/>
                  </a:cxn>
                  <a:cxn ang="0">
                    <a:pos x="0" y="14"/>
                  </a:cxn>
                  <a:cxn ang="0">
                    <a:pos x="4" y="15"/>
                  </a:cxn>
                  <a:cxn ang="0">
                    <a:pos x="3" y="7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4" name="Freeform 759"/>
              <p:cNvSpPr/>
              <p:nvPr/>
            </p:nvSpPr>
            <p:spPr>
              <a:xfrm>
                <a:off x="3559" y="3193"/>
                <a:ext cx="3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5" name="Freeform 760"/>
              <p:cNvSpPr/>
              <p:nvPr/>
            </p:nvSpPr>
            <p:spPr>
              <a:xfrm>
                <a:off x="3569" y="317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6" name="Freeform 761"/>
              <p:cNvSpPr/>
              <p:nvPr/>
            </p:nvSpPr>
            <p:spPr>
              <a:xfrm>
                <a:off x="3562" y="3178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7" name="Freeform 762"/>
              <p:cNvSpPr/>
              <p:nvPr/>
            </p:nvSpPr>
            <p:spPr>
              <a:xfrm>
                <a:off x="3559" y="3078"/>
                <a:ext cx="22" cy="10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7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23"/>
                  </a:cxn>
                  <a:cxn ang="0">
                    <a:pos x="7" y="33"/>
                  </a:cxn>
                  <a:cxn ang="0">
                    <a:pos x="3" y="74"/>
                  </a:cxn>
                  <a:cxn ang="0">
                    <a:pos x="8" y="77"/>
                  </a:cxn>
                  <a:cxn ang="0">
                    <a:pos x="5" y="80"/>
                  </a:cxn>
                  <a:cxn ang="0">
                    <a:pos x="5" y="77"/>
                  </a:cxn>
                  <a:cxn ang="0">
                    <a:pos x="2" y="89"/>
                  </a:cxn>
                  <a:cxn ang="0">
                    <a:pos x="9" y="89"/>
                  </a:cxn>
                  <a:cxn ang="0">
                    <a:pos x="2" y="94"/>
                  </a:cxn>
                  <a:cxn ang="0">
                    <a:pos x="6" y="99"/>
                  </a:cxn>
                  <a:cxn ang="0">
                    <a:pos x="11" y="94"/>
                  </a:cxn>
                  <a:cxn ang="0">
                    <a:pos x="13" y="98"/>
                  </a:cxn>
                  <a:cxn ang="0">
                    <a:pos x="7" y="71"/>
                  </a:cxn>
                  <a:cxn ang="0">
                    <a:pos x="11" y="72"/>
                  </a:cxn>
                  <a:cxn ang="0">
                    <a:pos x="15" y="56"/>
                  </a:cxn>
                  <a:cxn ang="0">
                    <a:pos x="10" y="49"/>
                  </a:cxn>
                  <a:cxn ang="0">
                    <a:pos x="13" y="46"/>
                  </a:cxn>
                  <a:cxn ang="0">
                    <a:pos x="10" y="46"/>
                  </a:cxn>
                  <a:cxn ang="0">
                    <a:pos x="14" y="40"/>
                  </a:cxn>
                  <a:cxn ang="0">
                    <a:pos x="7" y="39"/>
                  </a:cxn>
                  <a:cxn ang="0">
                    <a:pos x="18" y="30"/>
                  </a:cxn>
                  <a:cxn ang="0">
                    <a:pos x="14" y="31"/>
                  </a:cxn>
                  <a:cxn ang="0">
                    <a:pos x="11" y="29"/>
                  </a:cxn>
                  <a:cxn ang="0">
                    <a:pos x="17" y="28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14" y="10"/>
                  </a:cxn>
                  <a:cxn ang="0">
                    <a:pos x="19" y="16"/>
                  </a:cxn>
                  <a:cxn ang="0">
                    <a:pos x="22" y="13"/>
                  </a:cxn>
                  <a:cxn ang="0">
                    <a:pos x="14" y="6"/>
                  </a:cxn>
                  <a:cxn ang="0">
                    <a:pos x="20" y="2"/>
                  </a:cxn>
                </a:cxnLst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8" name="Freeform 763"/>
              <p:cNvSpPr/>
              <p:nvPr/>
            </p:nvSpPr>
            <p:spPr>
              <a:xfrm>
                <a:off x="3581" y="3091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39" name="Freeform 764"/>
              <p:cNvSpPr/>
              <p:nvPr/>
            </p:nvSpPr>
            <p:spPr>
              <a:xfrm>
                <a:off x="3579" y="308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0" name="Freeform 765"/>
              <p:cNvSpPr/>
              <p:nvPr/>
            </p:nvSpPr>
            <p:spPr>
              <a:xfrm>
                <a:off x="3566" y="310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1" name="Freeform 766"/>
              <p:cNvSpPr/>
              <p:nvPr/>
            </p:nvSpPr>
            <p:spPr>
              <a:xfrm>
                <a:off x="3577" y="3106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2" name="Freeform 767"/>
              <p:cNvSpPr/>
              <p:nvPr/>
            </p:nvSpPr>
            <p:spPr>
              <a:xfrm>
                <a:off x="3575" y="3128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3" name="Rectangle 768"/>
              <p:cNvSpPr/>
              <p:nvPr/>
            </p:nvSpPr>
            <p:spPr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544" name="Freeform 769"/>
              <p:cNvSpPr/>
              <p:nvPr/>
            </p:nvSpPr>
            <p:spPr>
              <a:xfrm>
                <a:off x="3565" y="3022"/>
                <a:ext cx="20" cy="5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" y="13"/>
                  </a:cxn>
                  <a:cxn ang="0">
                    <a:pos x="10" y="20"/>
                  </a:cxn>
                  <a:cxn ang="0">
                    <a:pos x="2" y="19"/>
                  </a:cxn>
                  <a:cxn ang="0">
                    <a:pos x="6" y="37"/>
                  </a:cxn>
                  <a:cxn ang="0">
                    <a:pos x="3" y="37"/>
                  </a:cxn>
                  <a:cxn ang="0">
                    <a:pos x="11" y="45"/>
                  </a:cxn>
                  <a:cxn ang="0">
                    <a:pos x="1" y="44"/>
                  </a:cxn>
                  <a:cxn ang="0">
                    <a:pos x="1" y="43"/>
                  </a:cxn>
                  <a:cxn ang="0">
                    <a:pos x="3" y="53"/>
                  </a:cxn>
                  <a:cxn ang="0">
                    <a:pos x="8" y="55"/>
                  </a:cxn>
                  <a:cxn ang="0">
                    <a:pos x="13" y="55"/>
                  </a:cxn>
                  <a:cxn ang="0">
                    <a:pos x="10" y="48"/>
                  </a:cxn>
                  <a:cxn ang="0">
                    <a:pos x="13" y="48"/>
                  </a:cxn>
                  <a:cxn ang="0">
                    <a:pos x="12" y="45"/>
                  </a:cxn>
                  <a:cxn ang="0">
                    <a:pos x="14" y="45"/>
                  </a:cxn>
                  <a:cxn ang="0">
                    <a:pos x="12" y="40"/>
                  </a:cxn>
                  <a:cxn ang="0">
                    <a:pos x="13" y="41"/>
                  </a:cxn>
                  <a:cxn ang="0">
                    <a:pos x="9" y="37"/>
                  </a:cxn>
                  <a:cxn ang="0">
                    <a:pos x="13" y="35"/>
                  </a:cxn>
                  <a:cxn ang="0">
                    <a:pos x="11" y="35"/>
                  </a:cxn>
                  <a:cxn ang="0">
                    <a:pos x="16" y="24"/>
                  </a:cxn>
                  <a:cxn ang="0">
                    <a:pos x="13" y="23"/>
                  </a:cxn>
                  <a:cxn ang="0">
                    <a:pos x="15" y="28"/>
                  </a:cxn>
                  <a:cxn ang="0">
                    <a:pos x="7" y="27"/>
                  </a:cxn>
                  <a:cxn ang="0">
                    <a:pos x="14" y="20"/>
                  </a:cxn>
                  <a:cxn ang="0">
                    <a:pos x="13" y="12"/>
                  </a:cxn>
                  <a:cxn ang="0">
                    <a:pos x="15" y="12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6" y="0"/>
                  </a:cxn>
                  <a:cxn ang="0">
                    <a:pos x="9" y="6"/>
                  </a:cxn>
                  <a:cxn ang="0">
                    <a:pos x="5" y="3"/>
                  </a:cxn>
                </a:cxnLst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5" name="Freeform 770"/>
              <p:cNvSpPr/>
              <p:nvPr/>
            </p:nvSpPr>
            <p:spPr>
              <a:xfrm>
                <a:off x="3578" y="306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6" name="Freeform 771"/>
              <p:cNvSpPr/>
              <p:nvPr/>
            </p:nvSpPr>
            <p:spPr>
              <a:xfrm>
                <a:off x="3566" y="2979"/>
                <a:ext cx="23" cy="43"/>
              </a:xfrm>
              <a:custGeom>
                <a:avLst/>
                <a:gdLst/>
                <a:ahLst/>
                <a:cxnLst>
                  <a:cxn ang="0">
                    <a:pos x="11" y="30"/>
                  </a:cxn>
                  <a:cxn ang="0">
                    <a:pos x="15" y="29"/>
                  </a:cxn>
                  <a:cxn ang="0">
                    <a:pos x="6" y="29"/>
                  </a:cxn>
                  <a:cxn ang="0">
                    <a:pos x="5" y="24"/>
                  </a:cxn>
                  <a:cxn ang="0">
                    <a:pos x="13" y="24"/>
                  </a:cxn>
                  <a:cxn ang="0">
                    <a:pos x="14" y="20"/>
                  </a:cxn>
                  <a:cxn ang="0">
                    <a:pos x="9" y="20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15"/>
                  </a:cxn>
                  <a:cxn ang="0">
                    <a:pos x="1" y="3"/>
                  </a:cxn>
                  <a:cxn ang="0">
                    <a:pos x="1" y="6"/>
                  </a:cxn>
                  <a:cxn ang="0">
                    <a:pos x="7" y="7"/>
                  </a:cxn>
                  <a:cxn ang="0">
                    <a:pos x="5" y="11"/>
                  </a:cxn>
                  <a:cxn ang="0">
                    <a:pos x="3" y="8"/>
                  </a:cxn>
                  <a:cxn ang="0">
                    <a:pos x="2" y="36"/>
                  </a:cxn>
                  <a:cxn ang="0">
                    <a:pos x="2" y="31"/>
                  </a:cxn>
                  <a:cxn ang="0">
                    <a:pos x="5" y="36"/>
                  </a:cxn>
                  <a:cxn ang="0">
                    <a:pos x="11" y="34"/>
                  </a:cxn>
                  <a:cxn ang="0">
                    <a:pos x="10" y="36"/>
                  </a:cxn>
                  <a:cxn ang="0">
                    <a:pos x="15" y="36"/>
                  </a:cxn>
                  <a:cxn ang="0">
                    <a:pos x="17" y="43"/>
                  </a:cxn>
                  <a:cxn ang="0">
                    <a:pos x="18" y="32"/>
                  </a:cxn>
                  <a:cxn ang="0">
                    <a:pos x="11" y="30"/>
                  </a:cxn>
                </a:cxnLst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7" name="Freeform 772"/>
              <p:cNvSpPr/>
              <p:nvPr/>
            </p:nvSpPr>
            <p:spPr>
              <a:xfrm>
                <a:off x="3577" y="3020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8" name="Freeform 773"/>
              <p:cNvSpPr/>
              <p:nvPr/>
            </p:nvSpPr>
            <p:spPr>
              <a:xfrm>
                <a:off x="3568" y="3017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49" name="Freeform 774"/>
              <p:cNvSpPr/>
              <p:nvPr/>
            </p:nvSpPr>
            <p:spPr>
              <a:xfrm>
                <a:off x="3579" y="2989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0" name="Freeform 775"/>
              <p:cNvSpPr/>
              <p:nvPr/>
            </p:nvSpPr>
            <p:spPr>
              <a:xfrm>
                <a:off x="3567" y="2971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1" name="Freeform 776"/>
              <p:cNvSpPr/>
              <p:nvPr/>
            </p:nvSpPr>
            <p:spPr>
              <a:xfrm>
                <a:off x="3569" y="2872"/>
                <a:ext cx="19" cy="103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9" y="79"/>
                  </a:cxn>
                  <a:cxn ang="0">
                    <a:pos x="12" y="82"/>
                  </a:cxn>
                  <a:cxn ang="0">
                    <a:pos x="13" y="77"/>
                  </a:cxn>
                  <a:cxn ang="0">
                    <a:pos x="12" y="77"/>
                  </a:cxn>
                  <a:cxn ang="0">
                    <a:pos x="11" y="68"/>
                  </a:cxn>
                  <a:cxn ang="0">
                    <a:pos x="6" y="66"/>
                  </a:cxn>
                  <a:cxn ang="0">
                    <a:pos x="13" y="60"/>
                  </a:cxn>
                  <a:cxn ang="0">
                    <a:pos x="4" y="62"/>
                  </a:cxn>
                  <a:cxn ang="0">
                    <a:pos x="7" y="51"/>
                  </a:cxn>
                  <a:cxn ang="0">
                    <a:pos x="8" y="53"/>
                  </a:cxn>
                  <a:cxn ang="0">
                    <a:pos x="8" y="48"/>
                  </a:cxn>
                  <a:cxn ang="0">
                    <a:pos x="12" y="48"/>
                  </a:cxn>
                  <a:cxn ang="0">
                    <a:pos x="12" y="39"/>
                  </a:cxn>
                  <a:cxn ang="0">
                    <a:pos x="14" y="40"/>
                  </a:cxn>
                  <a:cxn ang="0">
                    <a:pos x="11" y="24"/>
                  </a:cxn>
                  <a:cxn ang="0">
                    <a:pos x="14" y="22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2" y="19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5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1" y="26"/>
                  </a:cxn>
                  <a:cxn ang="0">
                    <a:pos x="6" y="32"/>
                  </a:cxn>
                  <a:cxn ang="0">
                    <a:pos x="0" y="33"/>
                  </a:cxn>
                  <a:cxn ang="0">
                    <a:pos x="6" y="33"/>
                  </a:cxn>
                  <a:cxn ang="0">
                    <a:pos x="1" y="37"/>
                  </a:cxn>
                  <a:cxn ang="0">
                    <a:pos x="6" y="39"/>
                  </a:cxn>
                  <a:cxn ang="0">
                    <a:pos x="0" y="41"/>
                  </a:cxn>
                  <a:cxn ang="0">
                    <a:pos x="1" y="77"/>
                  </a:cxn>
                  <a:cxn ang="0">
                    <a:pos x="6" y="77"/>
                  </a:cxn>
                  <a:cxn ang="0">
                    <a:pos x="6" y="90"/>
                  </a:cxn>
                  <a:cxn ang="0">
                    <a:pos x="8" y="92"/>
                  </a:cxn>
                  <a:cxn ang="0">
                    <a:pos x="0" y="92"/>
                  </a:cxn>
                  <a:cxn ang="0">
                    <a:pos x="1" y="96"/>
                  </a:cxn>
                  <a:cxn ang="0">
                    <a:pos x="3" y="94"/>
                  </a:cxn>
                  <a:cxn ang="0">
                    <a:pos x="1" y="98"/>
                  </a:cxn>
                  <a:cxn ang="0">
                    <a:pos x="11" y="96"/>
                  </a:cxn>
                  <a:cxn ang="0">
                    <a:pos x="15" y="84"/>
                  </a:cxn>
                  <a:cxn ang="0">
                    <a:pos x="10" y="84"/>
                  </a:cxn>
                </a:cxnLst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2" name="Freeform 777"/>
              <p:cNvSpPr/>
              <p:nvPr/>
            </p:nvSpPr>
            <p:spPr>
              <a:xfrm>
                <a:off x="3569" y="29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3" name="Freeform 778"/>
              <p:cNvSpPr/>
              <p:nvPr/>
            </p:nvSpPr>
            <p:spPr>
              <a:xfrm>
                <a:off x="3577" y="287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4" name="Rectangle 779"/>
              <p:cNvSpPr/>
              <p:nvPr/>
            </p:nvSpPr>
            <p:spPr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555" name="Freeform 780"/>
              <p:cNvSpPr/>
              <p:nvPr/>
            </p:nvSpPr>
            <p:spPr>
              <a:xfrm>
                <a:off x="3579" y="29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6" name="Freeform 781"/>
              <p:cNvSpPr/>
              <p:nvPr/>
            </p:nvSpPr>
            <p:spPr>
              <a:xfrm>
                <a:off x="3581" y="285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7" name="Freeform 782"/>
              <p:cNvSpPr/>
              <p:nvPr/>
            </p:nvSpPr>
            <p:spPr>
              <a:xfrm>
                <a:off x="3583" y="281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8" name="Freeform 783"/>
              <p:cNvSpPr/>
              <p:nvPr/>
            </p:nvSpPr>
            <p:spPr>
              <a:xfrm>
                <a:off x="3557" y="2696"/>
                <a:ext cx="30" cy="17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8" y="3"/>
                  </a:cxn>
                  <a:cxn ang="0">
                    <a:pos x="6" y="9"/>
                  </a:cxn>
                  <a:cxn ang="0">
                    <a:pos x="9" y="18"/>
                  </a:cxn>
                  <a:cxn ang="0">
                    <a:pos x="10" y="38"/>
                  </a:cxn>
                  <a:cxn ang="0">
                    <a:pos x="8" y="50"/>
                  </a:cxn>
                  <a:cxn ang="0">
                    <a:pos x="15" y="68"/>
                  </a:cxn>
                  <a:cxn ang="0">
                    <a:pos x="13" y="71"/>
                  </a:cxn>
                  <a:cxn ang="0">
                    <a:pos x="11" y="81"/>
                  </a:cxn>
                  <a:cxn ang="0">
                    <a:pos x="20" y="84"/>
                  </a:cxn>
                  <a:cxn ang="0">
                    <a:pos x="21" y="93"/>
                  </a:cxn>
                  <a:cxn ang="0">
                    <a:pos x="17" y="100"/>
                  </a:cxn>
                  <a:cxn ang="0">
                    <a:pos x="17" y="112"/>
                  </a:cxn>
                  <a:cxn ang="0">
                    <a:pos x="15" y="124"/>
                  </a:cxn>
                  <a:cxn ang="0">
                    <a:pos x="18" y="133"/>
                  </a:cxn>
                  <a:cxn ang="0">
                    <a:pos x="22" y="140"/>
                  </a:cxn>
                  <a:cxn ang="0">
                    <a:pos x="17" y="143"/>
                  </a:cxn>
                  <a:cxn ang="0">
                    <a:pos x="19" y="150"/>
                  </a:cxn>
                  <a:cxn ang="0">
                    <a:pos x="17" y="174"/>
                  </a:cxn>
                  <a:cxn ang="0">
                    <a:pos x="19" y="162"/>
                  </a:cxn>
                  <a:cxn ang="0">
                    <a:pos x="16" y="159"/>
                  </a:cxn>
                  <a:cxn ang="0">
                    <a:pos x="27" y="156"/>
                  </a:cxn>
                  <a:cxn ang="0">
                    <a:pos x="28" y="153"/>
                  </a:cxn>
                  <a:cxn ang="0">
                    <a:pos x="26" y="144"/>
                  </a:cxn>
                  <a:cxn ang="0">
                    <a:pos x="28" y="137"/>
                  </a:cxn>
                  <a:cxn ang="0">
                    <a:pos x="28" y="126"/>
                  </a:cxn>
                  <a:cxn ang="0">
                    <a:pos x="25" y="117"/>
                  </a:cxn>
                  <a:cxn ang="0">
                    <a:pos x="27" y="117"/>
                  </a:cxn>
                  <a:cxn ang="0">
                    <a:pos x="27" y="114"/>
                  </a:cxn>
                  <a:cxn ang="0">
                    <a:pos x="25" y="106"/>
                  </a:cxn>
                  <a:cxn ang="0">
                    <a:pos x="22" y="99"/>
                  </a:cxn>
                  <a:cxn ang="0">
                    <a:pos x="27" y="96"/>
                  </a:cxn>
                  <a:cxn ang="0">
                    <a:pos x="27" y="87"/>
                  </a:cxn>
                  <a:cxn ang="0">
                    <a:pos x="22" y="82"/>
                  </a:cxn>
                  <a:cxn ang="0">
                    <a:pos x="20" y="71"/>
                  </a:cxn>
                  <a:cxn ang="0">
                    <a:pos x="18" y="55"/>
                  </a:cxn>
                  <a:cxn ang="0">
                    <a:pos x="19" y="50"/>
                  </a:cxn>
                  <a:cxn ang="0">
                    <a:pos x="17" y="32"/>
                  </a:cxn>
                  <a:cxn ang="0">
                    <a:pos x="12" y="39"/>
                  </a:cxn>
                  <a:cxn ang="0">
                    <a:pos x="20" y="31"/>
                  </a:cxn>
                </a:cxnLst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59" name="Freeform 784"/>
              <p:cNvSpPr/>
              <p:nvPr/>
            </p:nvSpPr>
            <p:spPr>
              <a:xfrm>
                <a:off x="3578" y="275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0" name="Freeform 785"/>
              <p:cNvSpPr/>
              <p:nvPr/>
            </p:nvSpPr>
            <p:spPr>
              <a:xfrm>
                <a:off x="3577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1" name="Freeform 786"/>
              <p:cNvSpPr/>
              <p:nvPr/>
            </p:nvSpPr>
            <p:spPr>
              <a:xfrm>
                <a:off x="3575" y="2697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2" name="Freeform 787"/>
              <p:cNvSpPr/>
              <p:nvPr/>
            </p:nvSpPr>
            <p:spPr>
              <a:xfrm>
                <a:off x="3574" y="269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3" name="Freeform 788"/>
              <p:cNvSpPr/>
              <p:nvPr/>
            </p:nvSpPr>
            <p:spPr>
              <a:xfrm>
                <a:off x="3556" y="2606"/>
                <a:ext cx="23" cy="91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7" y="11"/>
                  </a:cxn>
                  <a:cxn ang="0">
                    <a:pos x="11" y="7"/>
                  </a:cxn>
                  <a:cxn ang="0">
                    <a:pos x="4" y="1"/>
                  </a:cxn>
                  <a:cxn ang="0">
                    <a:pos x="8" y="44"/>
                  </a:cxn>
                  <a:cxn ang="0">
                    <a:pos x="5" y="42"/>
                  </a:cxn>
                  <a:cxn ang="0">
                    <a:pos x="10" y="58"/>
                  </a:cxn>
                  <a:cxn ang="0">
                    <a:pos x="5" y="57"/>
                  </a:cxn>
                  <a:cxn ang="0">
                    <a:pos x="7" y="67"/>
                  </a:cxn>
                  <a:cxn ang="0">
                    <a:pos x="9" y="66"/>
                  </a:cxn>
                  <a:cxn ang="0">
                    <a:pos x="8" y="69"/>
                  </a:cxn>
                  <a:cxn ang="0">
                    <a:pos x="9" y="68"/>
                  </a:cxn>
                  <a:cxn ang="0">
                    <a:pos x="9" y="75"/>
                  </a:cxn>
                  <a:cxn ang="0">
                    <a:pos x="8" y="73"/>
                  </a:cxn>
                  <a:cxn ang="0">
                    <a:pos x="10" y="78"/>
                  </a:cxn>
                  <a:cxn ang="0">
                    <a:pos x="7" y="78"/>
                  </a:cxn>
                  <a:cxn ang="0">
                    <a:pos x="12" y="90"/>
                  </a:cxn>
                  <a:cxn ang="0">
                    <a:pos x="15" y="91"/>
                  </a:cxn>
                  <a:cxn ang="0">
                    <a:pos x="13" y="80"/>
                  </a:cxn>
                  <a:cxn ang="0">
                    <a:pos x="13" y="81"/>
                  </a:cxn>
                  <a:cxn ang="0">
                    <a:pos x="11" y="75"/>
                  </a:cxn>
                  <a:cxn ang="0">
                    <a:pos x="16" y="78"/>
                  </a:cxn>
                  <a:cxn ang="0">
                    <a:pos x="19" y="68"/>
                  </a:cxn>
                  <a:cxn ang="0">
                    <a:pos x="20" y="68"/>
                  </a:cxn>
                  <a:cxn ang="0">
                    <a:pos x="18" y="66"/>
                  </a:cxn>
                  <a:cxn ang="0">
                    <a:pos x="15" y="67"/>
                  </a:cxn>
                  <a:cxn ang="0">
                    <a:pos x="9" y="66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12" y="61"/>
                  </a:cxn>
                  <a:cxn ang="0">
                    <a:pos x="18" y="59"/>
                  </a:cxn>
                  <a:cxn ang="0">
                    <a:pos x="13" y="58"/>
                  </a:cxn>
                  <a:cxn ang="0">
                    <a:pos x="12" y="41"/>
                  </a:cxn>
                  <a:cxn ang="0">
                    <a:pos x="15" y="43"/>
                  </a:cxn>
                  <a:cxn ang="0">
                    <a:pos x="12" y="40"/>
                  </a:cxn>
                  <a:cxn ang="0">
                    <a:pos x="13" y="29"/>
                  </a:cxn>
                  <a:cxn ang="0">
                    <a:pos x="10" y="30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6" y="13"/>
                  </a:cxn>
                  <a:cxn ang="0">
                    <a:pos x="12" y="15"/>
                  </a:cxn>
                </a:cxnLst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4" name="Freeform 789"/>
              <p:cNvSpPr/>
              <p:nvPr/>
            </p:nvSpPr>
            <p:spPr>
              <a:xfrm>
                <a:off x="3559" y="2603"/>
                <a:ext cx="8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2"/>
                  </a:cxn>
                </a:cxnLst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5" name="Freeform 790"/>
              <p:cNvSpPr/>
              <p:nvPr/>
            </p:nvSpPr>
            <p:spPr>
              <a:xfrm>
                <a:off x="3554" y="2557"/>
                <a:ext cx="16" cy="4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5" y="15"/>
                  </a:cxn>
                  <a:cxn ang="0">
                    <a:pos x="4" y="33"/>
                  </a:cxn>
                  <a:cxn ang="0">
                    <a:pos x="9" y="38"/>
                  </a:cxn>
                  <a:cxn ang="0">
                    <a:pos x="5" y="40"/>
                  </a:cxn>
                  <a:cxn ang="0">
                    <a:pos x="10" y="44"/>
                  </a:cxn>
                  <a:cxn ang="0">
                    <a:pos x="8" y="41"/>
                  </a:cxn>
                  <a:cxn ang="0">
                    <a:pos x="10" y="41"/>
                  </a:cxn>
                  <a:cxn ang="0">
                    <a:pos x="10" y="39"/>
                  </a:cxn>
                  <a:cxn ang="0">
                    <a:pos x="11" y="40"/>
                  </a:cxn>
                  <a:cxn ang="0">
                    <a:pos x="7" y="32"/>
                  </a:cxn>
                  <a:cxn ang="0">
                    <a:pos x="11" y="32"/>
                  </a:cxn>
                  <a:cxn ang="0">
                    <a:pos x="13" y="23"/>
                  </a:cxn>
                  <a:cxn ang="0">
                    <a:pos x="12" y="24"/>
                  </a:cxn>
                  <a:cxn ang="0">
                    <a:pos x="8" y="25"/>
                  </a:cxn>
                  <a:cxn ang="0">
                    <a:pos x="13" y="23"/>
                  </a:cxn>
                  <a:cxn ang="0">
                    <a:pos x="11" y="7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8" y="16"/>
                  </a:cxn>
                </a:cxnLst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6" name="Freeform 791"/>
              <p:cNvSpPr/>
              <p:nvPr/>
            </p:nvSpPr>
            <p:spPr>
              <a:xfrm>
                <a:off x="3558" y="257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7" name="Freeform 792"/>
              <p:cNvSpPr/>
              <p:nvPr/>
            </p:nvSpPr>
            <p:spPr>
              <a:xfrm>
                <a:off x="3634" y="324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8" name="Freeform 793"/>
              <p:cNvSpPr/>
              <p:nvPr/>
            </p:nvSpPr>
            <p:spPr>
              <a:xfrm>
                <a:off x="3632" y="3232"/>
                <a:ext cx="13" cy="1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11" y="8"/>
                  </a:cxn>
                  <a:cxn ang="0">
                    <a:pos x="9" y="3"/>
                  </a:cxn>
                  <a:cxn ang="0">
                    <a:pos x="13" y="2"/>
                  </a:cxn>
                </a:cxnLst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69" name="Freeform 794"/>
              <p:cNvSpPr/>
              <p:nvPr/>
            </p:nvSpPr>
            <p:spPr>
              <a:xfrm>
                <a:off x="3636" y="3231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0" name="Freeform 795"/>
              <p:cNvSpPr/>
              <p:nvPr/>
            </p:nvSpPr>
            <p:spPr>
              <a:xfrm>
                <a:off x="3632" y="3229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1" name="Freeform 796"/>
              <p:cNvSpPr/>
              <p:nvPr/>
            </p:nvSpPr>
            <p:spPr>
              <a:xfrm>
                <a:off x="3632" y="322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2" name="Freeform 797"/>
              <p:cNvSpPr/>
              <p:nvPr/>
            </p:nvSpPr>
            <p:spPr>
              <a:xfrm>
                <a:off x="3631" y="3219"/>
                <a:ext cx="1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7" y="3"/>
                  </a:cxn>
                  <a:cxn ang="0">
                    <a:pos x="7" y="7"/>
                  </a:cxn>
                  <a:cxn ang="0">
                    <a:pos x="10" y="4"/>
                  </a:cxn>
                  <a:cxn ang="0">
                    <a:pos x="1" y="0"/>
                  </a:cxn>
                </a:cxnLst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3" name="Freeform 798"/>
              <p:cNvSpPr/>
              <p:nvPr/>
            </p:nvSpPr>
            <p:spPr>
              <a:xfrm>
                <a:off x="3633" y="322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4" name="Freeform 799"/>
              <p:cNvSpPr/>
              <p:nvPr/>
            </p:nvSpPr>
            <p:spPr>
              <a:xfrm>
                <a:off x="3634" y="322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5" name="Freeform 800"/>
              <p:cNvSpPr/>
              <p:nvPr/>
            </p:nvSpPr>
            <p:spPr>
              <a:xfrm>
                <a:off x="3631" y="3209"/>
                <a:ext cx="11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3"/>
                  </a:cxn>
                </a:cxnLst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6" name="Freeform 801"/>
              <p:cNvSpPr/>
              <p:nvPr/>
            </p:nvSpPr>
            <p:spPr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7" name="Freeform 802"/>
              <p:cNvSpPr/>
              <p:nvPr/>
            </p:nvSpPr>
            <p:spPr>
              <a:xfrm>
                <a:off x="3633" y="3190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2" y="4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7" y="16"/>
                  </a:cxn>
                  <a:cxn ang="0">
                    <a:pos x="7" y="12"/>
                  </a:cxn>
                  <a:cxn ang="0">
                    <a:pos x="10" y="14"/>
                  </a:cxn>
                  <a:cxn ang="0">
                    <a:pos x="14" y="4"/>
                  </a:cxn>
                  <a:cxn ang="0">
                    <a:pos x="0" y="0"/>
                  </a:cxn>
                </a:cxnLst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8" name="Freeform 803"/>
              <p:cNvSpPr/>
              <p:nvPr/>
            </p:nvSpPr>
            <p:spPr>
              <a:xfrm>
                <a:off x="3640" y="3189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79" name="Freeform 804"/>
              <p:cNvSpPr/>
              <p:nvPr/>
            </p:nvSpPr>
            <p:spPr>
              <a:xfrm>
                <a:off x="3631" y="3173"/>
                <a:ext cx="16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13"/>
                  </a:cxn>
                  <a:cxn ang="0">
                    <a:pos x="2" y="14"/>
                  </a:cxn>
                  <a:cxn ang="0">
                    <a:pos x="7" y="14"/>
                  </a:cxn>
                  <a:cxn ang="0">
                    <a:pos x="4" y="7"/>
                  </a:cxn>
                  <a:cxn ang="0">
                    <a:pos x="12" y="6"/>
                  </a:cxn>
                  <a:cxn ang="0">
                    <a:pos x="10" y="9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0" y="9"/>
                  </a:cxn>
                </a:cxnLst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4580" name="Group 1006"/>
            <p:cNvGrpSpPr/>
            <p:nvPr/>
          </p:nvGrpSpPr>
          <p:grpSpPr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74581" name="Freeform 806"/>
              <p:cNvSpPr/>
              <p:nvPr/>
            </p:nvSpPr>
            <p:spPr>
              <a:xfrm>
                <a:off x="3631" y="3187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2" name="Freeform 807"/>
              <p:cNvSpPr/>
              <p:nvPr/>
            </p:nvSpPr>
            <p:spPr>
              <a:xfrm>
                <a:off x="3640" y="317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3" name="Freeform 808"/>
              <p:cNvSpPr/>
              <p:nvPr/>
            </p:nvSpPr>
            <p:spPr>
              <a:xfrm>
                <a:off x="3632" y="3172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4" name="Freeform 809"/>
              <p:cNvSpPr/>
              <p:nvPr/>
            </p:nvSpPr>
            <p:spPr>
              <a:xfrm>
                <a:off x="3629" y="3075"/>
                <a:ext cx="18" cy="9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4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4" y="22"/>
                  </a:cxn>
                  <a:cxn ang="0">
                    <a:pos x="6" y="32"/>
                  </a:cxn>
                  <a:cxn ang="0">
                    <a:pos x="2" y="72"/>
                  </a:cxn>
                  <a:cxn ang="0">
                    <a:pos x="8" y="74"/>
                  </a:cxn>
                  <a:cxn ang="0">
                    <a:pos x="4" y="77"/>
                  </a:cxn>
                  <a:cxn ang="0">
                    <a:pos x="5" y="75"/>
                  </a:cxn>
                  <a:cxn ang="0">
                    <a:pos x="3" y="86"/>
                  </a:cxn>
                  <a:cxn ang="0">
                    <a:pos x="9" y="86"/>
                  </a:cxn>
                  <a:cxn ang="0">
                    <a:pos x="2" y="91"/>
                  </a:cxn>
                  <a:cxn ang="0">
                    <a:pos x="6" y="96"/>
                  </a:cxn>
                  <a:cxn ang="0">
                    <a:pos x="12" y="91"/>
                  </a:cxn>
                  <a:cxn ang="0">
                    <a:pos x="14" y="95"/>
                  </a:cxn>
                  <a:cxn ang="0">
                    <a:pos x="6" y="69"/>
                  </a:cxn>
                  <a:cxn ang="0">
                    <a:pos x="10" y="70"/>
                  </a:cxn>
                  <a:cxn ang="0">
                    <a:pos x="13" y="54"/>
                  </a:cxn>
                  <a:cxn ang="0">
                    <a:pos x="8" y="47"/>
                  </a:cxn>
                  <a:cxn ang="0">
                    <a:pos x="11" y="44"/>
                  </a:cxn>
                  <a:cxn ang="0">
                    <a:pos x="8" y="44"/>
                  </a:cxn>
                  <a:cxn ang="0">
                    <a:pos x="12" y="39"/>
                  </a:cxn>
                  <a:cxn ang="0">
                    <a:pos x="5" y="38"/>
                  </a:cxn>
                  <a:cxn ang="0">
                    <a:pos x="15" y="28"/>
                  </a:cxn>
                  <a:cxn ang="0">
                    <a:pos x="12" y="30"/>
                  </a:cxn>
                  <a:cxn ang="0">
                    <a:pos x="8" y="27"/>
                  </a:cxn>
                  <a:cxn ang="0">
                    <a:pos x="14" y="26"/>
                  </a:cxn>
                  <a:cxn ang="0">
                    <a:pos x="11" y="19"/>
                  </a:cxn>
                  <a:cxn ang="0">
                    <a:pos x="7" y="19"/>
                  </a:cxn>
                  <a:cxn ang="0">
                    <a:pos x="10" y="9"/>
                  </a:cxn>
                  <a:cxn ang="0">
                    <a:pos x="15" y="14"/>
                  </a:cxn>
                  <a:cxn ang="0">
                    <a:pos x="18" y="11"/>
                  </a:cxn>
                  <a:cxn ang="0">
                    <a:pos x="11" y="5"/>
                  </a:cxn>
                  <a:cxn ang="0">
                    <a:pos x="16" y="0"/>
                  </a:cxn>
                </a:cxnLst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5" name="Freeform 810"/>
              <p:cNvSpPr/>
              <p:nvPr/>
            </p:nvSpPr>
            <p:spPr>
              <a:xfrm>
                <a:off x="3647" y="308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6" name="Freeform 811"/>
              <p:cNvSpPr/>
              <p:nvPr/>
            </p:nvSpPr>
            <p:spPr>
              <a:xfrm>
                <a:off x="3645" y="3075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7" name="Freeform 812"/>
              <p:cNvSpPr/>
              <p:nvPr/>
            </p:nvSpPr>
            <p:spPr>
              <a:xfrm>
                <a:off x="3633" y="3097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8" name="Freeform 813"/>
              <p:cNvSpPr/>
              <p:nvPr/>
            </p:nvSpPr>
            <p:spPr>
              <a:xfrm>
                <a:off x="3644" y="3101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89" name="Freeform 814"/>
              <p:cNvSpPr/>
              <p:nvPr/>
            </p:nvSpPr>
            <p:spPr>
              <a:xfrm>
                <a:off x="3644" y="3123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0" name="Freeform 815"/>
              <p:cNvSpPr/>
              <p:nvPr/>
            </p:nvSpPr>
            <p:spPr>
              <a:xfrm>
                <a:off x="3646" y="3078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1" name="Freeform 816"/>
              <p:cNvSpPr/>
              <p:nvPr/>
            </p:nvSpPr>
            <p:spPr>
              <a:xfrm>
                <a:off x="3628" y="3020"/>
                <a:ext cx="21" cy="52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12"/>
                  </a:cxn>
                  <a:cxn ang="0">
                    <a:pos x="10" y="18"/>
                  </a:cxn>
                  <a:cxn ang="0">
                    <a:pos x="1" y="17"/>
                  </a:cxn>
                  <a:cxn ang="0">
                    <a:pos x="7" y="35"/>
                  </a:cxn>
                  <a:cxn ang="0">
                    <a:pos x="4" y="35"/>
                  </a:cxn>
                  <a:cxn ang="0">
                    <a:pos x="14" y="42"/>
                  </a:cxn>
                  <a:cxn ang="0">
                    <a:pos x="3" y="42"/>
                  </a:cxn>
                  <a:cxn ang="0">
                    <a:pos x="3" y="41"/>
                  </a:cxn>
                  <a:cxn ang="0">
                    <a:pos x="6" y="51"/>
                  </a:cxn>
                  <a:cxn ang="0">
                    <a:pos x="11" y="52"/>
                  </a:cxn>
                  <a:cxn ang="0">
                    <a:pos x="16" y="52"/>
                  </a:cxn>
                  <a:cxn ang="0">
                    <a:pos x="13" y="45"/>
                  </a:cxn>
                  <a:cxn ang="0">
                    <a:pos x="16" y="45"/>
                  </a:cxn>
                  <a:cxn ang="0">
                    <a:pos x="14" y="42"/>
                  </a:cxn>
                  <a:cxn ang="0">
                    <a:pos x="17" y="41"/>
                  </a:cxn>
                  <a:cxn ang="0">
                    <a:pos x="14" y="37"/>
                  </a:cxn>
                  <a:cxn ang="0">
                    <a:pos x="14" y="38"/>
                  </a:cxn>
                  <a:cxn ang="0">
                    <a:pos x="10" y="34"/>
                  </a:cxn>
                  <a:cxn ang="0">
                    <a:pos x="15" y="33"/>
                  </a:cxn>
                  <a:cxn ang="0">
                    <a:pos x="12" y="33"/>
                  </a:cxn>
                  <a:cxn ang="0">
                    <a:pos x="16" y="22"/>
                  </a:cxn>
                  <a:cxn ang="0">
                    <a:pos x="14" y="21"/>
                  </a:cxn>
                  <a:cxn ang="0">
                    <a:pos x="16" y="26"/>
                  </a:cxn>
                  <a:cxn ang="0">
                    <a:pos x="7" y="25"/>
                  </a:cxn>
                  <a:cxn ang="0">
                    <a:pos x="14" y="19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4" y="0"/>
                  </a:cxn>
                  <a:cxn ang="0">
                    <a:pos x="7" y="5"/>
                  </a:cxn>
                  <a:cxn ang="0">
                    <a:pos x="3" y="3"/>
                  </a:cxn>
                </a:cxnLst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2" name="Freeform 817"/>
              <p:cNvSpPr/>
              <p:nvPr/>
            </p:nvSpPr>
            <p:spPr>
              <a:xfrm>
                <a:off x="3643" y="305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3" name="Freeform 818"/>
              <p:cNvSpPr/>
              <p:nvPr/>
            </p:nvSpPr>
            <p:spPr>
              <a:xfrm>
                <a:off x="3625" y="2978"/>
                <a:ext cx="25" cy="4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7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15" y="23"/>
                  </a:cxn>
                  <a:cxn ang="0">
                    <a:pos x="16" y="19"/>
                  </a:cxn>
                  <a:cxn ang="0">
                    <a:pos x="10" y="19"/>
                  </a:cxn>
                  <a:cxn ang="0">
                    <a:pos x="8" y="15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8" y="34"/>
                  </a:cxn>
                  <a:cxn ang="0">
                    <a:pos x="13" y="33"/>
                  </a:cxn>
                  <a:cxn ang="0">
                    <a:pos x="11" y="34"/>
                  </a:cxn>
                  <a:cxn ang="0">
                    <a:pos x="17" y="34"/>
                  </a:cxn>
                  <a:cxn ang="0">
                    <a:pos x="20" y="40"/>
                  </a:cxn>
                  <a:cxn ang="0">
                    <a:pos x="20" y="30"/>
                  </a:cxn>
                  <a:cxn ang="0">
                    <a:pos x="12" y="29"/>
                  </a:cxn>
                </a:cxnLst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4" name="Freeform 819"/>
              <p:cNvSpPr/>
              <p:nvPr/>
            </p:nvSpPr>
            <p:spPr>
              <a:xfrm>
                <a:off x="3637" y="3016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5" name="Freeform 820"/>
              <p:cNvSpPr/>
              <p:nvPr/>
            </p:nvSpPr>
            <p:spPr>
              <a:xfrm>
                <a:off x="3628" y="3015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6" name="Freeform 821"/>
              <p:cNvSpPr/>
              <p:nvPr/>
            </p:nvSpPr>
            <p:spPr>
              <a:xfrm>
                <a:off x="3638" y="298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7" name="Freeform 822"/>
              <p:cNvSpPr/>
              <p:nvPr/>
            </p:nvSpPr>
            <p:spPr>
              <a:xfrm>
                <a:off x="3625" y="2969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8" name="Freeform 823"/>
              <p:cNvSpPr/>
              <p:nvPr/>
            </p:nvSpPr>
            <p:spPr>
              <a:xfrm>
                <a:off x="3627" y="2872"/>
                <a:ext cx="19" cy="101"/>
              </a:xfrm>
              <a:custGeom>
                <a:avLst/>
                <a:gdLst/>
                <a:ahLst/>
                <a:cxnLst>
                  <a:cxn ang="0">
                    <a:pos x="10" y="82"/>
                  </a:cxn>
                  <a:cxn ang="0">
                    <a:pos x="9" y="77"/>
                  </a:cxn>
                  <a:cxn ang="0">
                    <a:pos x="12" y="80"/>
                  </a:cxn>
                  <a:cxn ang="0">
                    <a:pos x="14" y="75"/>
                  </a:cxn>
                  <a:cxn ang="0">
                    <a:pos x="12" y="75"/>
                  </a:cxn>
                  <a:cxn ang="0">
                    <a:pos x="11" y="67"/>
                  </a:cxn>
                  <a:cxn ang="0">
                    <a:pos x="6" y="65"/>
                  </a:cxn>
                  <a:cxn ang="0">
                    <a:pos x="13" y="59"/>
                  </a:cxn>
                  <a:cxn ang="0">
                    <a:pos x="4" y="61"/>
                  </a:cxn>
                  <a:cxn ang="0">
                    <a:pos x="7" y="50"/>
                  </a:cxn>
                  <a:cxn ang="0">
                    <a:pos x="7" y="52"/>
                  </a:cxn>
                  <a:cxn ang="0">
                    <a:pos x="7" y="47"/>
                  </a:cxn>
                  <a:cxn ang="0">
                    <a:pos x="12" y="47"/>
                  </a:cxn>
                  <a:cxn ang="0">
                    <a:pos x="12" y="39"/>
                  </a:cxn>
                  <a:cxn ang="0">
                    <a:pos x="14" y="39"/>
                  </a:cxn>
                  <a:cxn ang="0">
                    <a:pos x="11" y="24"/>
                  </a:cxn>
                  <a:cxn ang="0">
                    <a:pos x="13" y="21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6"/>
                  </a:cxn>
                  <a:cxn ang="0">
                    <a:pos x="8" y="1"/>
                  </a:cxn>
                  <a:cxn ang="0">
                    <a:pos x="0" y="4"/>
                  </a:cxn>
                  <a:cxn ang="0">
                    <a:pos x="1" y="26"/>
                  </a:cxn>
                  <a:cxn ang="0">
                    <a:pos x="6" y="32"/>
                  </a:cxn>
                  <a:cxn ang="0">
                    <a:pos x="0" y="33"/>
                  </a:cxn>
                  <a:cxn ang="0">
                    <a:pos x="6" y="33"/>
                  </a:cxn>
                  <a:cxn ang="0">
                    <a:pos x="1" y="37"/>
                  </a:cxn>
                  <a:cxn ang="0">
                    <a:pos x="6" y="38"/>
                  </a:cxn>
                  <a:cxn ang="0">
                    <a:pos x="0" y="41"/>
                  </a:cxn>
                  <a:cxn ang="0">
                    <a:pos x="2" y="76"/>
                  </a:cxn>
                  <a:cxn ang="0">
                    <a:pos x="6" y="75"/>
                  </a:cxn>
                  <a:cxn ang="0">
                    <a:pos x="6" y="88"/>
                  </a:cxn>
                  <a:cxn ang="0">
                    <a:pos x="9" y="90"/>
                  </a:cxn>
                  <a:cxn ang="0">
                    <a:pos x="1" y="90"/>
                  </a:cxn>
                  <a:cxn ang="0">
                    <a:pos x="2" y="94"/>
                  </a:cxn>
                  <a:cxn ang="0">
                    <a:pos x="4" y="92"/>
                  </a:cxn>
                  <a:cxn ang="0">
                    <a:pos x="2" y="96"/>
                  </a:cxn>
                  <a:cxn ang="0">
                    <a:pos x="12" y="93"/>
                  </a:cxn>
                  <a:cxn ang="0">
                    <a:pos x="16" y="82"/>
                  </a:cxn>
                  <a:cxn ang="0">
                    <a:pos x="10" y="82"/>
                  </a:cxn>
                </a:cxnLst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599" name="Freeform 824"/>
              <p:cNvSpPr/>
              <p:nvPr/>
            </p:nvSpPr>
            <p:spPr>
              <a:xfrm>
                <a:off x="3627" y="296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0" name="Freeform 825"/>
              <p:cNvSpPr/>
              <p:nvPr/>
            </p:nvSpPr>
            <p:spPr>
              <a:xfrm>
                <a:off x="3634" y="28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1" name="Rectangle 826"/>
              <p:cNvSpPr/>
              <p:nvPr/>
            </p:nvSpPr>
            <p:spPr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602" name="Freeform 827"/>
              <p:cNvSpPr/>
              <p:nvPr/>
            </p:nvSpPr>
            <p:spPr>
              <a:xfrm>
                <a:off x="3637" y="297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3" name="Freeform 828"/>
              <p:cNvSpPr/>
              <p:nvPr/>
            </p:nvSpPr>
            <p:spPr>
              <a:xfrm>
                <a:off x="3638" y="285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4" name="Freeform 829"/>
              <p:cNvSpPr/>
              <p:nvPr/>
            </p:nvSpPr>
            <p:spPr>
              <a:xfrm>
                <a:off x="3643" y="281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5" name="Freeform 830"/>
              <p:cNvSpPr/>
              <p:nvPr/>
            </p:nvSpPr>
            <p:spPr>
              <a:xfrm>
                <a:off x="3621" y="2700"/>
                <a:ext cx="27" cy="171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9" y="2"/>
                  </a:cxn>
                  <a:cxn ang="0">
                    <a:pos x="6" y="8"/>
                  </a:cxn>
                  <a:cxn ang="0">
                    <a:pos x="9" y="17"/>
                  </a:cxn>
                  <a:cxn ang="0">
                    <a:pos x="9" y="37"/>
                  </a:cxn>
                  <a:cxn ang="0">
                    <a:pos x="7" y="49"/>
                  </a:cxn>
                  <a:cxn ang="0">
                    <a:pos x="12" y="65"/>
                  </a:cxn>
                  <a:cxn ang="0">
                    <a:pos x="10" y="69"/>
                  </a:cxn>
                  <a:cxn ang="0">
                    <a:pos x="8" y="78"/>
                  </a:cxn>
                  <a:cxn ang="0">
                    <a:pos x="17" y="82"/>
                  </a:cxn>
                  <a:cxn ang="0">
                    <a:pos x="17" y="91"/>
                  </a:cxn>
                  <a:cxn ang="0">
                    <a:pos x="13" y="98"/>
                  </a:cxn>
                  <a:cxn ang="0">
                    <a:pos x="13" y="109"/>
                  </a:cxn>
                  <a:cxn ang="0">
                    <a:pos x="11" y="120"/>
                  </a:cxn>
                  <a:cxn ang="0">
                    <a:pos x="13" y="131"/>
                  </a:cxn>
                  <a:cxn ang="0">
                    <a:pos x="16" y="138"/>
                  </a:cxn>
                  <a:cxn ang="0">
                    <a:pos x="12" y="139"/>
                  </a:cxn>
                  <a:cxn ang="0">
                    <a:pos x="13" y="146"/>
                  </a:cxn>
                  <a:cxn ang="0">
                    <a:pos x="11" y="170"/>
                  </a:cxn>
                  <a:cxn ang="0">
                    <a:pos x="13" y="158"/>
                  </a:cxn>
                  <a:cxn ang="0">
                    <a:pos x="10" y="156"/>
                  </a:cxn>
                  <a:cxn ang="0">
                    <a:pos x="20" y="153"/>
                  </a:cxn>
                  <a:cxn ang="0">
                    <a:pos x="21" y="150"/>
                  </a:cxn>
                  <a:cxn ang="0">
                    <a:pos x="20" y="142"/>
                  </a:cxn>
                  <a:cxn ang="0">
                    <a:pos x="22" y="135"/>
                  </a:cxn>
                  <a:cxn ang="0">
                    <a:pos x="23" y="124"/>
                  </a:cxn>
                  <a:cxn ang="0">
                    <a:pos x="20" y="114"/>
                  </a:cxn>
                  <a:cxn ang="0">
                    <a:pos x="21" y="114"/>
                  </a:cxn>
                  <a:cxn ang="0">
                    <a:pos x="21" y="112"/>
                  </a:cxn>
                  <a:cxn ang="0">
                    <a:pos x="20" y="104"/>
                  </a:cxn>
                  <a:cxn ang="0">
                    <a:pos x="19" y="97"/>
                  </a:cxn>
                  <a:cxn ang="0">
                    <a:pos x="23" y="95"/>
                  </a:cxn>
                  <a:cxn ang="0">
                    <a:pos x="23" y="85"/>
                  </a:cxn>
                  <a:cxn ang="0">
                    <a:pos x="19" y="81"/>
                  </a:cxn>
                  <a:cxn ang="0">
                    <a:pos x="18" y="69"/>
                  </a:cxn>
                  <a:cxn ang="0">
                    <a:pos x="16" y="53"/>
                  </a:cxn>
                  <a:cxn ang="0">
                    <a:pos x="17" y="49"/>
                  </a:cxn>
                  <a:cxn ang="0">
                    <a:pos x="16" y="31"/>
                  </a:cxn>
                  <a:cxn ang="0">
                    <a:pos x="11" y="38"/>
                  </a:cxn>
                  <a:cxn ang="0">
                    <a:pos x="20" y="30"/>
                  </a:cxn>
                </a:cxnLst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6" name="Freeform 831"/>
              <p:cNvSpPr/>
              <p:nvPr/>
            </p:nvSpPr>
            <p:spPr>
              <a:xfrm>
                <a:off x="3640" y="2757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7" name="Freeform 832"/>
              <p:cNvSpPr/>
              <p:nvPr/>
            </p:nvSpPr>
            <p:spPr>
              <a:xfrm>
                <a:off x="3639" y="275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8" name="Freeform 833"/>
              <p:cNvSpPr/>
              <p:nvPr/>
            </p:nvSpPr>
            <p:spPr>
              <a:xfrm>
                <a:off x="3640" y="2702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09" name="Freeform 834"/>
              <p:cNvSpPr/>
              <p:nvPr/>
            </p:nvSpPr>
            <p:spPr>
              <a:xfrm>
                <a:off x="3638" y="270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0" name="Freeform 835"/>
              <p:cNvSpPr/>
              <p:nvPr/>
            </p:nvSpPr>
            <p:spPr>
              <a:xfrm>
                <a:off x="3621" y="2612"/>
                <a:ext cx="23" cy="89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8" y="11"/>
                  </a:cxn>
                  <a:cxn ang="0">
                    <a:pos x="11" y="7"/>
                  </a:cxn>
                  <a:cxn ang="0">
                    <a:pos x="4" y="1"/>
                  </a:cxn>
                  <a:cxn ang="0">
                    <a:pos x="8" y="44"/>
                  </a:cxn>
                  <a:cxn ang="0">
                    <a:pos x="6" y="41"/>
                  </a:cxn>
                  <a:cxn ang="0">
                    <a:pos x="11" y="57"/>
                  </a:cxn>
                  <a:cxn ang="0">
                    <a:pos x="5" y="56"/>
                  </a:cxn>
                  <a:cxn ang="0">
                    <a:pos x="7" y="66"/>
                  </a:cxn>
                  <a:cxn ang="0">
                    <a:pos x="10" y="65"/>
                  </a:cxn>
                  <a:cxn ang="0">
                    <a:pos x="8" y="68"/>
                  </a:cxn>
                  <a:cxn ang="0">
                    <a:pos x="9" y="67"/>
                  </a:cxn>
                  <a:cxn ang="0">
                    <a:pos x="10" y="74"/>
                  </a:cxn>
                  <a:cxn ang="0">
                    <a:pos x="9" y="71"/>
                  </a:cxn>
                  <a:cxn ang="0">
                    <a:pos x="11" y="76"/>
                  </a:cxn>
                  <a:cxn ang="0">
                    <a:pos x="7" y="76"/>
                  </a:cxn>
                  <a:cxn ang="0">
                    <a:pos x="13" y="89"/>
                  </a:cxn>
                  <a:cxn ang="0">
                    <a:pos x="16" y="89"/>
                  </a:cxn>
                  <a:cxn ang="0">
                    <a:pos x="13" y="79"/>
                  </a:cxn>
                  <a:cxn ang="0">
                    <a:pos x="13" y="80"/>
                  </a:cxn>
                  <a:cxn ang="0">
                    <a:pos x="11" y="74"/>
                  </a:cxn>
                  <a:cxn ang="0">
                    <a:pos x="16" y="77"/>
                  </a:cxn>
                  <a:cxn ang="0">
                    <a:pos x="20" y="67"/>
                  </a:cxn>
                  <a:cxn ang="0">
                    <a:pos x="20" y="68"/>
                  </a:cxn>
                  <a:cxn ang="0">
                    <a:pos x="19" y="64"/>
                  </a:cxn>
                  <a:cxn ang="0">
                    <a:pos x="16" y="66"/>
                  </a:cxn>
                  <a:cxn ang="0">
                    <a:pos x="10" y="64"/>
                  </a:cxn>
                  <a:cxn ang="0">
                    <a:pos x="10" y="61"/>
                  </a:cxn>
                  <a:cxn ang="0">
                    <a:pos x="15" y="63"/>
                  </a:cxn>
                  <a:cxn ang="0">
                    <a:pos x="13" y="61"/>
                  </a:cxn>
                  <a:cxn ang="0">
                    <a:pos x="18" y="57"/>
                  </a:cxn>
                  <a:cxn ang="0">
                    <a:pos x="13" y="57"/>
                  </a:cxn>
                  <a:cxn ang="0">
                    <a:pos x="13" y="40"/>
                  </a:cxn>
                  <a:cxn ang="0">
                    <a:pos x="15" y="43"/>
                  </a:cxn>
                  <a:cxn ang="0">
                    <a:pos x="12" y="39"/>
                  </a:cxn>
                  <a:cxn ang="0">
                    <a:pos x="14" y="28"/>
                  </a:cxn>
                  <a:cxn ang="0">
                    <a:pos x="11" y="29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7" y="12"/>
                  </a:cxn>
                  <a:cxn ang="0">
                    <a:pos x="12" y="15"/>
                  </a:cxn>
                </a:cxnLst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1" name="Freeform 836"/>
              <p:cNvSpPr/>
              <p:nvPr/>
            </p:nvSpPr>
            <p:spPr>
              <a:xfrm>
                <a:off x="3625" y="2610"/>
                <a:ext cx="6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2"/>
                  </a:cxn>
                </a:cxnLst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2" name="Freeform 837"/>
              <p:cNvSpPr/>
              <p:nvPr/>
            </p:nvSpPr>
            <p:spPr>
              <a:xfrm>
                <a:off x="3618" y="2560"/>
                <a:ext cx="16" cy="50"/>
              </a:xfrm>
              <a:custGeom>
                <a:avLst/>
                <a:gdLst/>
                <a:ahLst/>
                <a:cxnLst>
                  <a:cxn ang="0">
                    <a:pos x="7" y="19"/>
                  </a:cxn>
                  <a:cxn ang="0">
                    <a:pos x="4" y="18"/>
                  </a:cxn>
                  <a:cxn ang="0">
                    <a:pos x="4" y="37"/>
                  </a:cxn>
                  <a:cxn ang="0">
                    <a:pos x="10" y="42"/>
                  </a:cxn>
                  <a:cxn ang="0">
                    <a:pos x="6" y="43"/>
                  </a:cxn>
                  <a:cxn ang="0">
                    <a:pos x="10" y="48"/>
                  </a:cxn>
                  <a:cxn ang="0">
                    <a:pos x="9" y="45"/>
                  </a:cxn>
                  <a:cxn ang="0">
                    <a:pos x="10" y="45"/>
                  </a:cxn>
                  <a:cxn ang="0">
                    <a:pos x="10" y="43"/>
                  </a:cxn>
                  <a:cxn ang="0">
                    <a:pos x="12" y="43"/>
                  </a:cxn>
                  <a:cxn ang="0">
                    <a:pos x="6" y="36"/>
                  </a:cxn>
                  <a:cxn ang="0">
                    <a:pos x="11" y="36"/>
                  </a:cxn>
                  <a:cxn ang="0">
                    <a:pos x="12" y="27"/>
                  </a:cxn>
                  <a:cxn ang="0">
                    <a:pos x="11" y="28"/>
                  </a:cxn>
                  <a:cxn ang="0">
                    <a:pos x="7" y="29"/>
                  </a:cxn>
                  <a:cxn ang="0">
                    <a:pos x="12" y="26"/>
                  </a:cxn>
                  <a:cxn ang="0">
                    <a:pos x="10" y="10"/>
                  </a:cxn>
                  <a:cxn ang="0">
                    <a:pos x="5" y="5"/>
                  </a:cxn>
                  <a:cxn ang="0">
                    <a:pos x="10" y="7"/>
                  </a:cxn>
                  <a:cxn ang="0">
                    <a:pos x="11" y="4"/>
                  </a:cxn>
                  <a:cxn ang="0">
                    <a:pos x="4" y="0"/>
                  </a:cxn>
                  <a:cxn ang="0">
                    <a:pos x="7" y="19"/>
                  </a:cxn>
                </a:cxnLst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3" name="Freeform 838"/>
              <p:cNvSpPr/>
              <p:nvPr/>
            </p:nvSpPr>
            <p:spPr>
              <a:xfrm>
                <a:off x="3621" y="2577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4" name="Freeform 839"/>
              <p:cNvSpPr/>
              <p:nvPr/>
            </p:nvSpPr>
            <p:spPr>
              <a:xfrm>
                <a:off x="3681" y="3247"/>
                <a:ext cx="4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5" name="Freeform 840"/>
              <p:cNvSpPr/>
              <p:nvPr/>
            </p:nvSpPr>
            <p:spPr>
              <a:xfrm>
                <a:off x="3679" y="3234"/>
                <a:ext cx="14" cy="1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8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13" y="2"/>
                  </a:cxn>
                </a:cxnLst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6" name="Freeform 841"/>
              <p:cNvSpPr/>
              <p:nvPr/>
            </p:nvSpPr>
            <p:spPr>
              <a:xfrm>
                <a:off x="3682" y="323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7" name="Freeform 842"/>
              <p:cNvSpPr/>
              <p:nvPr/>
            </p:nvSpPr>
            <p:spPr>
              <a:xfrm>
                <a:off x="3678" y="3232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8" name="Freeform 843"/>
              <p:cNvSpPr/>
              <p:nvPr/>
            </p:nvSpPr>
            <p:spPr>
              <a:xfrm>
                <a:off x="3678" y="322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19" name="Freeform 844"/>
              <p:cNvSpPr/>
              <p:nvPr/>
            </p:nvSpPr>
            <p:spPr>
              <a:xfrm>
                <a:off x="3676" y="3222"/>
                <a:ext cx="1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11" y="3"/>
                  </a:cxn>
                  <a:cxn ang="0">
                    <a:pos x="1" y="0"/>
                  </a:cxn>
                </a:cxnLst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0" name="Freeform 845"/>
              <p:cNvSpPr/>
              <p:nvPr/>
            </p:nvSpPr>
            <p:spPr>
              <a:xfrm>
                <a:off x="3680" y="322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1" name="Freeform 846"/>
              <p:cNvSpPr/>
              <p:nvPr/>
            </p:nvSpPr>
            <p:spPr>
              <a:xfrm>
                <a:off x="3680" y="323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2" name="Freeform 847"/>
              <p:cNvSpPr/>
              <p:nvPr/>
            </p:nvSpPr>
            <p:spPr>
              <a:xfrm>
                <a:off x="3676" y="3211"/>
                <a:ext cx="11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9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3"/>
                  </a:cxn>
                </a:cxnLst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3" name="Freeform 848"/>
              <p:cNvSpPr/>
              <p:nvPr/>
            </p:nvSpPr>
            <p:spPr>
              <a:xfrm>
                <a:off x="3689" y="320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4" name="Freeform 849"/>
              <p:cNvSpPr/>
              <p:nvPr/>
            </p:nvSpPr>
            <p:spPr>
              <a:xfrm>
                <a:off x="3679" y="3193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5" y="13"/>
                  </a:cxn>
                  <a:cxn ang="0">
                    <a:pos x="1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10" y="13"/>
                  </a:cxn>
                  <a:cxn ang="0">
                    <a:pos x="14" y="5"/>
                  </a:cxn>
                  <a:cxn ang="0">
                    <a:pos x="0" y="0"/>
                  </a:cxn>
                </a:cxnLst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5" name="Freeform 850"/>
              <p:cNvSpPr/>
              <p:nvPr/>
            </p:nvSpPr>
            <p:spPr>
              <a:xfrm>
                <a:off x="3685" y="3192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6" name="Freeform 851"/>
              <p:cNvSpPr/>
              <p:nvPr/>
            </p:nvSpPr>
            <p:spPr>
              <a:xfrm>
                <a:off x="3677" y="3177"/>
                <a:ext cx="16" cy="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1"/>
                  </a:cxn>
                  <a:cxn ang="0">
                    <a:pos x="1" y="12"/>
                  </a:cxn>
                  <a:cxn ang="0">
                    <a:pos x="7" y="13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7" name="Freeform 852"/>
              <p:cNvSpPr/>
              <p:nvPr/>
            </p:nvSpPr>
            <p:spPr>
              <a:xfrm>
                <a:off x="3676" y="3190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8" name="Freeform 853"/>
              <p:cNvSpPr/>
              <p:nvPr/>
            </p:nvSpPr>
            <p:spPr>
              <a:xfrm>
                <a:off x="3686" y="317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29" name="Freeform 854"/>
              <p:cNvSpPr/>
              <p:nvPr/>
            </p:nvSpPr>
            <p:spPr>
              <a:xfrm>
                <a:off x="3678" y="3175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0" name="Freeform 855"/>
              <p:cNvSpPr/>
              <p:nvPr/>
            </p:nvSpPr>
            <p:spPr>
              <a:xfrm>
                <a:off x="3675" y="3078"/>
                <a:ext cx="19" cy="9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5" y="22"/>
                  </a:cxn>
                  <a:cxn ang="0">
                    <a:pos x="6" y="32"/>
                  </a:cxn>
                  <a:cxn ang="0">
                    <a:pos x="2" y="72"/>
                  </a:cxn>
                  <a:cxn ang="0">
                    <a:pos x="8" y="74"/>
                  </a:cxn>
                  <a:cxn ang="0">
                    <a:pos x="4" y="76"/>
                  </a:cxn>
                  <a:cxn ang="0">
                    <a:pos x="5" y="75"/>
                  </a:cxn>
                  <a:cxn ang="0">
                    <a:pos x="3" y="86"/>
                  </a:cxn>
                  <a:cxn ang="0">
                    <a:pos x="9" y="86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11" y="91"/>
                  </a:cxn>
                  <a:cxn ang="0">
                    <a:pos x="13" y="94"/>
                  </a:cxn>
                  <a:cxn ang="0">
                    <a:pos x="6" y="68"/>
                  </a:cxn>
                  <a:cxn ang="0">
                    <a:pos x="10" y="70"/>
                  </a:cxn>
                  <a:cxn ang="0">
                    <a:pos x="14" y="54"/>
                  </a:cxn>
                  <a:cxn ang="0">
                    <a:pos x="8" y="47"/>
                  </a:cxn>
                  <a:cxn ang="0">
                    <a:pos x="11" y="44"/>
                  </a:cxn>
                  <a:cxn ang="0">
                    <a:pos x="8" y="44"/>
                  </a:cxn>
                  <a:cxn ang="0">
                    <a:pos x="12" y="39"/>
                  </a:cxn>
                  <a:cxn ang="0">
                    <a:pos x="6" y="38"/>
                  </a:cxn>
                  <a:cxn ang="0">
                    <a:pos x="16" y="28"/>
                  </a:cxn>
                  <a:cxn ang="0">
                    <a:pos x="12" y="30"/>
                  </a:cxn>
                  <a:cxn ang="0">
                    <a:pos x="9" y="27"/>
                  </a:cxn>
                  <a:cxn ang="0">
                    <a:pos x="15" y="26"/>
                  </a:cxn>
                  <a:cxn ang="0">
                    <a:pos x="12" y="19"/>
                  </a:cxn>
                  <a:cxn ang="0">
                    <a:pos x="8" y="19"/>
                  </a:cxn>
                  <a:cxn ang="0">
                    <a:pos x="11" y="9"/>
                  </a:cxn>
                  <a:cxn ang="0">
                    <a:pos x="16" y="14"/>
                  </a:cxn>
                  <a:cxn ang="0">
                    <a:pos x="19" y="12"/>
                  </a:cxn>
                  <a:cxn ang="0">
                    <a:pos x="12" y="5"/>
                  </a:cxn>
                  <a:cxn ang="0">
                    <a:pos x="17" y="0"/>
                  </a:cxn>
                </a:cxnLst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1" name="Freeform 856"/>
              <p:cNvSpPr/>
              <p:nvPr/>
            </p:nvSpPr>
            <p:spPr>
              <a:xfrm>
                <a:off x="3694" y="30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2" name="Freeform 857"/>
              <p:cNvSpPr/>
              <p:nvPr/>
            </p:nvSpPr>
            <p:spPr>
              <a:xfrm>
                <a:off x="3692" y="307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3" name="Freeform 858"/>
              <p:cNvSpPr/>
              <p:nvPr/>
            </p:nvSpPr>
            <p:spPr>
              <a:xfrm>
                <a:off x="3680" y="310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4" name="Freeform 859"/>
              <p:cNvSpPr/>
              <p:nvPr/>
            </p:nvSpPr>
            <p:spPr>
              <a:xfrm>
                <a:off x="3691" y="310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5" name="Freeform 860"/>
              <p:cNvSpPr/>
              <p:nvPr/>
            </p:nvSpPr>
            <p:spPr>
              <a:xfrm>
                <a:off x="3689" y="312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6" name="Freeform 861"/>
              <p:cNvSpPr/>
              <p:nvPr/>
            </p:nvSpPr>
            <p:spPr>
              <a:xfrm>
                <a:off x="3694" y="3082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7" name="Freeform 862"/>
              <p:cNvSpPr/>
              <p:nvPr/>
            </p:nvSpPr>
            <p:spPr>
              <a:xfrm>
                <a:off x="3677" y="3023"/>
                <a:ext cx="20" cy="5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3"/>
                  </a:cxn>
                  <a:cxn ang="0">
                    <a:pos x="10" y="19"/>
                  </a:cxn>
                  <a:cxn ang="0">
                    <a:pos x="1" y="18"/>
                  </a:cxn>
                  <a:cxn ang="0">
                    <a:pos x="6" y="36"/>
                  </a:cxn>
                  <a:cxn ang="0">
                    <a:pos x="3" y="36"/>
                  </a:cxn>
                  <a:cxn ang="0">
                    <a:pos x="12" y="43"/>
                  </a:cxn>
                  <a:cxn ang="0">
                    <a:pos x="2" y="43"/>
                  </a:cxn>
                  <a:cxn ang="0">
                    <a:pos x="1" y="42"/>
                  </a:cxn>
                  <a:cxn ang="0">
                    <a:pos x="4" y="52"/>
                  </a:cxn>
                  <a:cxn ang="0">
                    <a:pos x="9" y="53"/>
                  </a:cxn>
                  <a:cxn ang="0">
                    <a:pos x="13" y="53"/>
                  </a:cxn>
                  <a:cxn ang="0">
                    <a:pos x="11" y="46"/>
                  </a:cxn>
                  <a:cxn ang="0">
                    <a:pos x="14" y="46"/>
                  </a:cxn>
                  <a:cxn ang="0">
                    <a:pos x="12" y="44"/>
                  </a:cxn>
                  <a:cxn ang="0">
                    <a:pos x="15" y="43"/>
                  </a:cxn>
                  <a:cxn ang="0">
                    <a:pos x="13" y="39"/>
                  </a:cxn>
                  <a:cxn ang="0">
                    <a:pos x="13" y="39"/>
                  </a:cxn>
                  <a:cxn ang="0">
                    <a:pos x="9" y="36"/>
                  </a:cxn>
                  <a:cxn ang="0">
                    <a:pos x="13" y="34"/>
                  </a:cxn>
                  <a:cxn ang="0">
                    <a:pos x="11" y="34"/>
                  </a:cxn>
                  <a:cxn ang="0">
                    <a:pos x="16" y="23"/>
                  </a:cxn>
                  <a:cxn ang="0">
                    <a:pos x="13" y="22"/>
                  </a:cxn>
                  <a:cxn ang="0">
                    <a:pos x="15" y="27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13" y="12"/>
                  </a:cxn>
                  <a:cxn ang="0">
                    <a:pos x="14" y="12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8" y="6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8" y="6"/>
                  </a:cxn>
                  <a:cxn ang="0">
                    <a:pos x="4" y="3"/>
                  </a:cxn>
                </a:cxnLst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8" name="Freeform 863"/>
              <p:cNvSpPr/>
              <p:nvPr/>
            </p:nvSpPr>
            <p:spPr>
              <a:xfrm>
                <a:off x="3691" y="306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39" name="Freeform 864"/>
              <p:cNvSpPr/>
              <p:nvPr/>
            </p:nvSpPr>
            <p:spPr>
              <a:xfrm>
                <a:off x="3678" y="2982"/>
                <a:ext cx="22" cy="41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15" y="28"/>
                  </a:cxn>
                  <a:cxn ang="0">
                    <a:pos x="6" y="28"/>
                  </a:cxn>
                  <a:cxn ang="0">
                    <a:pos x="5" y="23"/>
                  </a:cxn>
                  <a:cxn ang="0">
                    <a:pos x="12" y="23"/>
                  </a:cxn>
                  <a:cxn ang="0">
                    <a:pos x="14" y="19"/>
                  </a:cxn>
                  <a:cxn ang="0">
                    <a:pos x="9" y="19"/>
                  </a:cxn>
                  <a:cxn ang="0">
                    <a:pos x="6" y="14"/>
                  </a:cxn>
                  <a:cxn ang="0">
                    <a:pos x="8" y="17"/>
                  </a:cxn>
                  <a:cxn ang="0">
                    <a:pos x="14" y="14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3" y="6"/>
                  </a:cxn>
                  <a:cxn ang="0">
                    <a:pos x="1" y="34"/>
                  </a:cxn>
                  <a:cxn ang="0">
                    <a:pos x="2" y="30"/>
                  </a:cxn>
                  <a:cxn ang="0">
                    <a:pos x="5" y="34"/>
                  </a:cxn>
                  <a:cxn ang="0">
                    <a:pos x="11" y="32"/>
                  </a:cxn>
                  <a:cxn ang="0">
                    <a:pos x="9" y="35"/>
                  </a:cxn>
                  <a:cxn ang="0">
                    <a:pos x="15" y="35"/>
                  </a:cxn>
                  <a:cxn ang="0">
                    <a:pos x="16" y="41"/>
                  </a:cxn>
                  <a:cxn ang="0">
                    <a:pos x="17" y="31"/>
                  </a:cxn>
                  <a:cxn ang="0">
                    <a:pos x="10" y="29"/>
                  </a:cxn>
                </a:cxnLst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0" name="Freeform 865"/>
              <p:cNvSpPr/>
              <p:nvPr/>
            </p:nvSpPr>
            <p:spPr>
              <a:xfrm>
                <a:off x="3688" y="3021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1" name="Freeform 866"/>
              <p:cNvSpPr/>
              <p:nvPr/>
            </p:nvSpPr>
            <p:spPr>
              <a:xfrm>
                <a:off x="3679" y="3018"/>
                <a:ext cx="4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2" name="Freeform 867"/>
              <p:cNvSpPr/>
              <p:nvPr/>
            </p:nvSpPr>
            <p:spPr>
              <a:xfrm>
                <a:off x="3691" y="2991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3" name="Freeform 868"/>
              <p:cNvSpPr/>
              <p:nvPr/>
            </p:nvSpPr>
            <p:spPr>
              <a:xfrm>
                <a:off x="3679" y="2972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4" name="Freeform 869"/>
              <p:cNvSpPr/>
              <p:nvPr/>
            </p:nvSpPr>
            <p:spPr>
              <a:xfrm>
                <a:off x="3682" y="2877"/>
                <a:ext cx="18" cy="100"/>
              </a:xfrm>
              <a:custGeom>
                <a:avLst/>
                <a:gdLst/>
                <a:ahLst/>
                <a:cxnLst>
                  <a:cxn ang="0">
                    <a:pos x="10" y="82"/>
                  </a:cxn>
                  <a:cxn ang="0">
                    <a:pos x="9" y="77"/>
                  </a:cxn>
                  <a:cxn ang="0">
                    <a:pos x="11" y="80"/>
                  </a:cxn>
                  <a:cxn ang="0">
                    <a:pos x="13" y="75"/>
                  </a:cxn>
                  <a:cxn ang="0">
                    <a:pos x="12" y="75"/>
                  </a:cxn>
                  <a:cxn ang="0">
                    <a:pos x="11" y="67"/>
                  </a:cxn>
                  <a:cxn ang="0">
                    <a:pos x="6" y="65"/>
                  </a:cxn>
                  <a:cxn ang="0">
                    <a:pos x="14" y="59"/>
                  </a:cxn>
                  <a:cxn ang="0">
                    <a:pos x="5" y="60"/>
                  </a:cxn>
                  <a:cxn ang="0">
                    <a:pos x="8" y="50"/>
                  </a:cxn>
                  <a:cxn ang="0">
                    <a:pos x="9" y="52"/>
                  </a:cxn>
                  <a:cxn ang="0">
                    <a:pos x="9" y="46"/>
                  </a:cxn>
                  <a:cxn ang="0">
                    <a:pos x="13" y="47"/>
                  </a:cxn>
                  <a:cxn ang="0">
                    <a:pos x="13" y="39"/>
                  </a:cxn>
                  <a:cxn ang="0">
                    <a:pos x="16" y="39"/>
                  </a:cxn>
                  <a:cxn ang="0">
                    <a:pos x="12" y="24"/>
                  </a:cxn>
                  <a:cxn ang="0">
                    <a:pos x="15" y="21"/>
                  </a:cxn>
                  <a:cxn ang="0">
                    <a:pos x="7" y="23"/>
                  </a:cxn>
                  <a:cxn ang="0">
                    <a:pos x="7" y="16"/>
                  </a:cxn>
                  <a:cxn ang="0">
                    <a:pos x="13" y="18"/>
                  </a:cxn>
                  <a:cxn ang="0">
                    <a:pos x="11" y="14"/>
                  </a:cxn>
                  <a:cxn ang="0">
                    <a:pos x="16" y="12"/>
                  </a:cxn>
                  <a:cxn ang="0">
                    <a:pos x="8" y="5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3" y="26"/>
                  </a:cxn>
                  <a:cxn ang="0">
                    <a:pos x="7" y="31"/>
                  </a:cxn>
                  <a:cxn ang="0">
                    <a:pos x="2" y="32"/>
                  </a:cxn>
                  <a:cxn ang="0">
                    <a:pos x="7" y="32"/>
                  </a:cxn>
                  <a:cxn ang="0">
                    <a:pos x="2" y="36"/>
                  </a:cxn>
                  <a:cxn ang="0">
                    <a:pos x="6" y="38"/>
                  </a:cxn>
                  <a:cxn ang="0">
                    <a:pos x="0" y="40"/>
                  </a:cxn>
                  <a:cxn ang="0">
                    <a:pos x="1" y="75"/>
                  </a:cxn>
                  <a:cxn ang="0">
                    <a:pos x="6" y="75"/>
                  </a:cxn>
                  <a:cxn ang="0">
                    <a:pos x="5" y="88"/>
                  </a:cxn>
                  <a:cxn ang="0">
                    <a:pos x="8" y="90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11" y="93"/>
                  </a:cxn>
                  <a:cxn ang="0">
                    <a:pos x="15" y="82"/>
                  </a:cxn>
                  <a:cxn ang="0">
                    <a:pos x="10" y="82"/>
                  </a:cxn>
                </a:cxnLst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5" name="Freeform 870"/>
              <p:cNvSpPr/>
              <p:nvPr/>
            </p:nvSpPr>
            <p:spPr>
              <a:xfrm>
                <a:off x="3681" y="296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6" name="Freeform 871"/>
              <p:cNvSpPr/>
              <p:nvPr/>
            </p:nvSpPr>
            <p:spPr>
              <a:xfrm>
                <a:off x="3692" y="287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2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7" name="Rectangle 872"/>
              <p:cNvSpPr/>
              <p:nvPr/>
            </p:nvSpPr>
            <p:spPr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648" name="Freeform 873"/>
              <p:cNvSpPr/>
              <p:nvPr/>
            </p:nvSpPr>
            <p:spPr>
              <a:xfrm>
                <a:off x="3691" y="29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49" name="Freeform 874"/>
              <p:cNvSpPr/>
              <p:nvPr/>
            </p:nvSpPr>
            <p:spPr>
              <a:xfrm>
                <a:off x="3696" y="286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0" name="Freeform 875"/>
              <p:cNvSpPr/>
              <p:nvPr/>
            </p:nvSpPr>
            <p:spPr>
              <a:xfrm>
                <a:off x="3699" y="282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1" name="Freeform 876"/>
              <p:cNvSpPr/>
              <p:nvPr/>
            </p:nvSpPr>
            <p:spPr>
              <a:xfrm>
                <a:off x="3673" y="2704"/>
                <a:ext cx="29" cy="171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8" y="3"/>
                  </a:cxn>
                  <a:cxn ang="0">
                    <a:pos x="5" y="9"/>
                  </a:cxn>
                  <a:cxn ang="0">
                    <a:pos x="9" y="18"/>
                  </a:cxn>
                  <a:cxn ang="0">
                    <a:pos x="10" y="37"/>
                  </a:cxn>
                  <a:cxn ang="0">
                    <a:pos x="8" y="50"/>
                  </a:cxn>
                  <a:cxn ang="0">
                    <a:pos x="13" y="66"/>
                  </a:cxn>
                  <a:cxn ang="0">
                    <a:pos x="11" y="69"/>
                  </a:cxn>
                  <a:cxn ang="0">
                    <a:pos x="11" y="79"/>
                  </a:cxn>
                  <a:cxn ang="0">
                    <a:pos x="19" y="82"/>
                  </a:cxn>
                  <a:cxn ang="0">
                    <a:pos x="19" y="91"/>
                  </a:cxn>
                  <a:cxn ang="0">
                    <a:pos x="16" y="98"/>
                  </a:cxn>
                  <a:cxn ang="0">
                    <a:pos x="16" y="109"/>
                  </a:cxn>
                  <a:cxn ang="0">
                    <a:pos x="15" y="120"/>
                  </a:cxn>
                  <a:cxn ang="0">
                    <a:pos x="17" y="130"/>
                  </a:cxn>
                  <a:cxn ang="0">
                    <a:pos x="20" y="138"/>
                  </a:cxn>
                  <a:cxn ang="0">
                    <a:pos x="17" y="139"/>
                  </a:cxn>
                  <a:cxn ang="0">
                    <a:pos x="17" y="146"/>
                  </a:cxn>
                  <a:cxn ang="0">
                    <a:pos x="17" y="170"/>
                  </a:cxn>
                  <a:cxn ang="0">
                    <a:pos x="18" y="158"/>
                  </a:cxn>
                  <a:cxn ang="0">
                    <a:pos x="15" y="156"/>
                  </a:cxn>
                  <a:cxn ang="0">
                    <a:pos x="25" y="153"/>
                  </a:cxn>
                  <a:cxn ang="0">
                    <a:pos x="26" y="150"/>
                  </a:cxn>
                  <a:cxn ang="0">
                    <a:pos x="25" y="141"/>
                  </a:cxn>
                  <a:cxn ang="0">
                    <a:pos x="27" y="134"/>
                  </a:cxn>
                  <a:cxn ang="0">
                    <a:pos x="27" y="124"/>
                  </a:cxn>
                  <a:cxn ang="0">
                    <a:pos x="24" y="114"/>
                  </a:cxn>
                  <a:cxn ang="0">
                    <a:pos x="25" y="114"/>
                  </a:cxn>
                  <a:cxn ang="0">
                    <a:pos x="25" y="111"/>
                  </a:cxn>
                  <a:cxn ang="0">
                    <a:pos x="24" y="104"/>
                  </a:cxn>
                  <a:cxn ang="0">
                    <a:pos x="22" y="96"/>
                  </a:cxn>
                  <a:cxn ang="0">
                    <a:pos x="26" y="94"/>
                  </a:cxn>
                  <a:cxn ang="0">
                    <a:pos x="26" y="84"/>
                  </a:cxn>
                  <a:cxn ang="0">
                    <a:pos x="21" y="81"/>
                  </a:cxn>
                  <a:cxn ang="0">
                    <a:pos x="19" y="69"/>
                  </a:cxn>
                  <a:cxn ang="0">
                    <a:pos x="17" y="53"/>
                  </a:cxn>
                  <a:cxn ang="0">
                    <a:pos x="17" y="49"/>
                  </a:cxn>
                  <a:cxn ang="0">
                    <a:pos x="17" y="31"/>
                  </a:cxn>
                  <a:cxn ang="0">
                    <a:pos x="11" y="38"/>
                  </a:cxn>
                  <a:cxn ang="0">
                    <a:pos x="19" y="30"/>
                  </a:cxn>
                </a:cxnLst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2" name="Freeform 877"/>
              <p:cNvSpPr/>
              <p:nvPr/>
            </p:nvSpPr>
            <p:spPr>
              <a:xfrm>
                <a:off x="3694" y="276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3" name="Freeform 878"/>
              <p:cNvSpPr/>
              <p:nvPr/>
            </p:nvSpPr>
            <p:spPr>
              <a:xfrm>
                <a:off x="3693" y="2759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4" name="Freeform 879"/>
              <p:cNvSpPr/>
              <p:nvPr/>
            </p:nvSpPr>
            <p:spPr>
              <a:xfrm>
                <a:off x="3691" y="2706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5" name="Freeform 880"/>
              <p:cNvSpPr/>
              <p:nvPr/>
            </p:nvSpPr>
            <p:spPr>
              <a:xfrm>
                <a:off x="3689" y="2706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6" name="Freeform 881"/>
              <p:cNvSpPr/>
              <p:nvPr/>
            </p:nvSpPr>
            <p:spPr>
              <a:xfrm>
                <a:off x="3672" y="2616"/>
                <a:ext cx="22" cy="90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9" y="11"/>
                  </a:cxn>
                  <a:cxn ang="0">
                    <a:pos x="12" y="7"/>
                  </a:cxn>
                  <a:cxn ang="0">
                    <a:pos x="6" y="0"/>
                  </a:cxn>
                  <a:cxn ang="0">
                    <a:pos x="8" y="44"/>
                  </a:cxn>
                  <a:cxn ang="0">
                    <a:pos x="5" y="41"/>
                  </a:cxn>
                  <a:cxn ang="0">
                    <a:pos x="10" y="57"/>
                  </a:cxn>
                  <a:cxn ang="0">
                    <a:pos x="5" y="57"/>
                  </a:cxn>
                  <a:cxn ang="0">
                    <a:pos x="6" y="66"/>
                  </a:cxn>
                  <a:cxn ang="0">
                    <a:pos x="9" y="66"/>
                  </a:cxn>
                  <a:cxn ang="0">
                    <a:pos x="8" y="68"/>
                  </a:cxn>
                  <a:cxn ang="0">
                    <a:pos x="9" y="68"/>
                  </a:cxn>
                  <a:cxn ang="0">
                    <a:pos x="10" y="74"/>
                  </a:cxn>
                  <a:cxn ang="0">
                    <a:pos x="8" y="72"/>
                  </a:cxn>
                  <a:cxn ang="0">
                    <a:pos x="10" y="77"/>
                  </a:cxn>
                  <a:cxn ang="0">
                    <a:pos x="7" y="77"/>
                  </a:cxn>
                  <a:cxn ang="0">
                    <a:pos x="11" y="89"/>
                  </a:cxn>
                  <a:cxn ang="0">
                    <a:pos x="16" y="90"/>
                  </a:cxn>
                  <a:cxn ang="0">
                    <a:pos x="12" y="79"/>
                  </a:cxn>
                  <a:cxn ang="0">
                    <a:pos x="12" y="80"/>
                  </a:cxn>
                  <a:cxn ang="0">
                    <a:pos x="11" y="74"/>
                  </a:cxn>
                  <a:cxn ang="0">
                    <a:pos x="16" y="77"/>
                  </a:cxn>
                  <a:cxn ang="0">
                    <a:pos x="18" y="67"/>
                  </a:cxn>
                  <a:cxn ang="0">
                    <a:pos x="19" y="68"/>
                  </a:cxn>
                  <a:cxn ang="0">
                    <a:pos x="17" y="64"/>
                  </a:cxn>
                  <a:cxn ang="0">
                    <a:pos x="15" y="67"/>
                  </a:cxn>
                  <a:cxn ang="0">
                    <a:pos x="10" y="64"/>
                  </a:cxn>
                  <a:cxn ang="0">
                    <a:pos x="10" y="61"/>
                  </a:cxn>
                  <a:cxn ang="0">
                    <a:pos x="14" y="64"/>
                  </a:cxn>
                  <a:cxn ang="0">
                    <a:pos x="12" y="61"/>
                  </a:cxn>
                  <a:cxn ang="0">
                    <a:pos x="17" y="57"/>
                  </a:cxn>
                  <a:cxn ang="0">
                    <a:pos x="12" y="57"/>
                  </a:cxn>
                  <a:cxn ang="0">
                    <a:pos x="11" y="40"/>
                  </a:cxn>
                  <a:cxn ang="0">
                    <a:pos x="15" y="43"/>
                  </a:cxn>
                  <a:cxn ang="0">
                    <a:pos x="11" y="39"/>
                  </a:cxn>
                  <a:cxn ang="0">
                    <a:pos x="13" y="29"/>
                  </a:cxn>
                  <a:cxn ang="0">
                    <a:pos x="11" y="30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7" y="12"/>
                  </a:cxn>
                  <a:cxn ang="0">
                    <a:pos x="12" y="15"/>
                  </a:cxn>
                </a:cxnLst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7" name="Freeform 882"/>
              <p:cNvSpPr/>
              <p:nvPr/>
            </p:nvSpPr>
            <p:spPr>
              <a:xfrm>
                <a:off x="3677" y="2613"/>
                <a:ext cx="8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4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3" y="1"/>
                  </a:cxn>
                </a:cxnLst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8" name="Freeform 883"/>
              <p:cNvSpPr/>
              <p:nvPr/>
            </p:nvSpPr>
            <p:spPr>
              <a:xfrm>
                <a:off x="3674" y="2571"/>
                <a:ext cx="15" cy="42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5" y="13"/>
                  </a:cxn>
                  <a:cxn ang="0">
                    <a:pos x="3" y="30"/>
                  </a:cxn>
                  <a:cxn ang="0">
                    <a:pos x="8" y="35"/>
                  </a:cxn>
                  <a:cxn ang="0">
                    <a:pos x="5" y="36"/>
                  </a:cxn>
                  <a:cxn ang="0">
                    <a:pos x="8" y="41"/>
                  </a:cxn>
                  <a:cxn ang="0">
                    <a:pos x="7" y="38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11" y="29"/>
                  </a:cxn>
                  <a:cxn ang="0">
                    <a:pos x="13" y="21"/>
                  </a:cxn>
                  <a:cxn ang="0">
                    <a:pos x="12" y="22"/>
                  </a:cxn>
                  <a:cxn ang="0">
                    <a:pos x="8" y="23"/>
                  </a:cxn>
                  <a:cxn ang="0">
                    <a:pos x="13" y="20"/>
                  </a:cxn>
                  <a:cxn ang="0">
                    <a:pos x="10" y="6"/>
                  </a:cxn>
                  <a:cxn ang="0">
                    <a:pos x="5" y="3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2" y="0"/>
                  </a:cxn>
                  <a:cxn ang="0">
                    <a:pos x="8" y="14"/>
                  </a:cxn>
                </a:cxnLst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59" name="Freeform 884"/>
              <p:cNvSpPr/>
              <p:nvPr/>
            </p:nvSpPr>
            <p:spPr>
              <a:xfrm>
                <a:off x="3678" y="2582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0" name="Freeform 885"/>
              <p:cNvSpPr/>
              <p:nvPr/>
            </p:nvSpPr>
            <p:spPr>
              <a:xfrm>
                <a:off x="3751" y="3244"/>
                <a:ext cx="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1" name="Freeform 886"/>
              <p:cNvSpPr/>
              <p:nvPr/>
            </p:nvSpPr>
            <p:spPr>
              <a:xfrm>
                <a:off x="3750" y="3234"/>
                <a:ext cx="14" cy="1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7" y="9"/>
                  </a:cxn>
                  <a:cxn ang="0">
                    <a:pos x="5" y="4"/>
                  </a:cxn>
                  <a:cxn ang="0">
                    <a:pos x="10" y="8"/>
                  </a:cxn>
                  <a:cxn ang="0">
                    <a:pos x="9" y="2"/>
                  </a:cxn>
                  <a:cxn ang="0">
                    <a:pos x="14" y="2"/>
                  </a:cxn>
                </a:cxnLst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2" name="Freeform 887"/>
              <p:cNvSpPr/>
              <p:nvPr/>
            </p:nvSpPr>
            <p:spPr>
              <a:xfrm>
                <a:off x="3755" y="3233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3" name="Freeform 888"/>
              <p:cNvSpPr/>
              <p:nvPr/>
            </p:nvSpPr>
            <p:spPr>
              <a:xfrm>
                <a:off x="3751" y="3230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4" name="Freeform 889"/>
              <p:cNvSpPr/>
              <p:nvPr/>
            </p:nvSpPr>
            <p:spPr>
              <a:xfrm>
                <a:off x="3752" y="322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5" name="Freeform 890"/>
              <p:cNvSpPr/>
              <p:nvPr/>
            </p:nvSpPr>
            <p:spPr>
              <a:xfrm>
                <a:off x="3750" y="3221"/>
                <a:ext cx="12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8" y="3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2" y="0"/>
                  </a:cxn>
                </a:cxnLst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6" name="Freeform 891"/>
              <p:cNvSpPr/>
              <p:nvPr/>
            </p:nvSpPr>
            <p:spPr>
              <a:xfrm>
                <a:off x="3754" y="322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7" name="Freeform 892"/>
              <p:cNvSpPr/>
              <p:nvPr/>
            </p:nvSpPr>
            <p:spPr>
              <a:xfrm>
                <a:off x="3754" y="322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8" name="Freeform 893"/>
              <p:cNvSpPr/>
              <p:nvPr/>
            </p:nvSpPr>
            <p:spPr>
              <a:xfrm>
                <a:off x="3752" y="3211"/>
                <a:ext cx="11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8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3"/>
                  </a:cxn>
                </a:cxnLst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69" name="Freeform 894"/>
              <p:cNvSpPr/>
              <p:nvPr/>
            </p:nvSpPr>
            <p:spPr>
              <a:xfrm>
                <a:off x="3765" y="320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0" name="Freeform 895"/>
              <p:cNvSpPr/>
              <p:nvPr/>
            </p:nvSpPr>
            <p:spPr>
              <a:xfrm>
                <a:off x="3755" y="3195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2" y="4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1" y="15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9" y="12"/>
                  </a:cxn>
                  <a:cxn ang="0">
                    <a:pos x="12" y="4"/>
                  </a:cxn>
                  <a:cxn ang="0">
                    <a:pos x="0" y="0"/>
                  </a:cxn>
                </a:cxnLst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1" name="Freeform 896"/>
              <p:cNvSpPr/>
              <p:nvPr/>
            </p:nvSpPr>
            <p:spPr>
              <a:xfrm>
                <a:off x="3761" y="3194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2" name="Freeform 897"/>
              <p:cNvSpPr/>
              <p:nvPr/>
            </p:nvSpPr>
            <p:spPr>
              <a:xfrm>
                <a:off x="3754" y="3178"/>
                <a:ext cx="15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5" y="14"/>
                  </a:cxn>
                  <a:cxn ang="0">
                    <a:pos x="3" y="7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3" name="Freeform 898"/>
              <p:cNvSpPr/>
              <p:nvPr/>
            </p:nvSpPr>
            <p:spPr>
              <a:xfrm>
                <a:off x="3753" y="3191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4" name="Freeform 899"/>
              <p:cNvSpPr/>
              <p:nvPr/>
            </p:nvSpPr>
            <p:spPr>
              <a:xfrm>
                <a:off x="3762" y="317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5" name="Freeform 900"/>
              <p:cNvSpPr/>
              <p:nvPr/>
            </p:nvSpPr>
            <p:spPr>
              <a:xfrm>
                <a:off x="3754" y="317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6" name="Freeform 901"/>
              <p:cNvSpPr/>
              <p:nvPr/>
            </p:nvSpPr>
            <p:spPr>
              <a:xfrm>
                <a:off x="3750" y="3088"/>
                <a:ext cx="18" cy="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3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3" y="19"/>
                  </a:cxn>
                  <a:cxn ang="0">
                    <a:pos x="5" y="29"/>
                  </a:cxn>
                  <a:cxn ang="0">
                    <a:pos x="2" y="67"/>
                  </a:cxn>
                  <a:cxn ang="0">
                    <a:pos x="8" y="69"/>
                  </a:cxn>
                  <a:cxn ang="0">
                    <a:pos x="4" y="71"/>
                  </a:cxn>
                  <a:cxn ang="0">
                    <a:pos x="4" y="69"/>
                  </a:cxn>
                  <a:cxn ang="0">
                    <a:pos x="3" y="80"/>
                  </a:cxn>
                  <a:cxn ang="0">
                    <a:pos x="10" y="80"/>
                  </a:cxn>
                  <a:cxn ang="0">
                    <a:pos x="3" y="84"/>
                  </a:cxn>
                  <a:cxn ang="0">
                    <a:pos x="8" y="88"/>
                  </a:cxn>
                  <a:cxn ang="0">
                    <a:pos x="12" y="84"/>
                  </a:cxn>
                  <a:cxn ang="0">
                    <a:pos x="15" y="87"/>
                  </a:cxn>
                  <a:cxn ang="0">
                    <a:pos x="7" y="63"/>
                  </a:cxn>
                  <a:cxn ang="0">
                    <a:pos x="10" y="63"/>
                  </a:cxn>
                  <a:cxn ang="0">
                    <a:pos x="14" y="50"/>
                  </a:cxn>
                  <a:cxn ang="0">
                    <a:pos x="8" y="44"/>
                  </a:cxn>
                  <a:cxn ang="0">
                    <a:pos x="10" y="40"/>
                  </a:cxn>
                  <a:cxn ang="0">
                    <a:pos x="8" y="40"/>
                  </a:cxn>
                  <a:cxn ang="0">
                    <a:pos x="11" y="36"/>
                  </a:cxn>
                  <a:cxn ang="0">
                    <a:pos x="5" y="35"/>
                  </a:cxn>
                  <a:cxn ang="0">
                    <a:pos x="15" y="26"/>
                  </a:cxn>
                  <a:cxn ang="0">
                    <a:pos x="11" y="27"/>
                  </a:cxn>
                  <a:cxn ang="0">
                    <a:pos x="8" y="25"/>
                  </a:cxn>
                  <a:cxn ang="0">
                    <a:pos x="14" y="24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9" y="8"/>
                  </a:cxn>
                  <a:cxn ang="0">
                    <a:pos x="15" y="13"/>
                  </a:cxn>
                  <a:cxn ang="0">
                    <a:pos x="18" y="10"/>
                  </a:cxn>
                  <a:cxn ang="0">
                    <a:pos x="10" y="4"/>
                  </a:cxn>
                  <a:cxn ang="0">
                    <a:pos x="16" y="0"/>
                  </a:cxn>
                </a:cxnLst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7" name="Freeform 902"/>
              <p:cNvSpPr/>
              <p:nvPr/>
            </p:nvSpPr>
            <p:spPr>
              <a:xfrm>
                <a:off x="3768" y="309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8" name="Freeform 903"/>
              <p:cNvSpPr/>
              <p:nvPr/>
            </p:nvSpPr>
            <p:spPr>
              <a:xfrm>
                <a:off x="3766" y="308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79" name="Freeform 904"/>
              <p:cNvSpPr/>
              <p:nvPr/>
            </p:nvSpPr>
            <p:spPr>
              <a:xfrm>
                <a:off x="3754" y="310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0" name="Freeform 905"/>
              <p:cNvSpPr/>
              <p:nvPr/>
            </p:nvSpPr>
            <p:spPr>
              <a:xfrm>
                <a:off x="3765" y="3112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1" name="Freeform 906"/>
              <p:cNvSpPr/>
              <p:nvPr/>
            </p:nvSpPr>
            <p:spPr>
              <a:xfrm>
                <a:off x="3764" y="3132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2"/>
                  </a:cxn>
                  <a:cxn ang="0">
                    <a:pos x="0" y="1"/>
                  </a:cxn>
                </a:cxnLst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2" name="Freeform 907"/>
              <p:cNvSpPr/>
              <p:nvPr/>
            </p:nvSpPr>
            <p:spPr>
              <a:xfrm>
                <a:off x="3767" y="3091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3" name="Freeform 908"/>
              <p:cNvSpPr/>
              <p:nvPr/>
            </p:nvSpPr>
            <p:spPr>
              <a:xfrm>
                <a:off x="3750" y="3037"/>
                <a:ext cx="20" cy="4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" y="11"/>
                  </a:cxn>
                  <a:cxn ang="0">
                    <a:pos x="10" y="17"/>
                  </a:cxn>
                  <a:cxn ang="0">
                    <a:pos x="2" y="16"/>
                  </a:cxn>
                  <a:cxn ang="0">
                    <a:pos x="7" y="32"/>
                  </a:cxn>
                  <a:cxn ang="0">
                    <a:pos x="4" y="32"/>
                  </a:cxn>
                  <a:cxn ang="0">
                    <a:pos x="12" y="39"/>
                  </a:cxn>
                  <a:cxn ang="0">
                    <a:pos x="3" y="39"/>
                  </a:cxn>
                  <a:cxn ang="0">
                    <a:pos x="2" y="38"/>
                  </a:cxn>
                  <a:cxn ang="0">
                    <a:pos x="5" y="47"/>
                  </a:cxn>
                  <a:cxn ang="0">
                    <a:pos x="10" y="48"/>
                  </a:cxn>
                  <a:cxn ang="0">
                    <a:pos x="15" y="48"/>
                  </a:cxn>
                  <a:cxn ang="0">
                    <a:pos x="11" y="42"/>
                  </a:cxn>
                  <a:cxn ang="0">
                    <a:pos x="15" y="42"/>
                  </a:cxn>
                  <a:cxn ang="0">
                    <a:pos x="13" y="39"/>
                  </a:cxn>
                  <a:cxn ang="0">
                    <a:pos x="15" y="39"/>
                  </a:cxn>
                  <a:cxn ang="0">
                    <a:pos x="13" y="35"/>
                  </a:cxn>
                  <a:cxn ang="0">
                    <a:pos x="14" y="35"/>
                  </a:cxn>
                  <a:cxn ang="0">
                    <a:pos x="10" y="32"/>
                  </a:cxn>
                  <a:cxn ang="0">
                    <a:pos x="15" y="30"/>
                  </a:cxn>
                  <a:cxn ang="0">
                    <a:pos x="11" y="30"/>
                  </a:cxn>
                  <a:cxn ang="0">
                    <a:pos x="16" y="20"/>
                  </a:cxn>
                  <a:cxn ang="0">
                    <a:pos x="13" y="19"/>
                  </a:cxn>
                  <a:cxn ang="0">
                    <a:pos x="15" y="24"/>
                  </a:cxn>
                  <a:cxn ang="0">
                    <a:pos x="8" y="24"/>
                  </a:cxn>
                  <a:cxn ang="0">
                    <a:pos x="15" y="18"/>
                  </a:cxn>
                  <a:cxn ang="0">
                    <a:pos x="13" y="10"/>
                  </a:cxn>
                  <a:cxn ang="0">
                    <a:pos x="15" y="10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5" y="0"/>
                  </a:cxn>
                  <a:cxn ang="0">
                    <a:pos x="8" y="5"/>
                  </a:cxn>
                  <a:cxn ang="0">
                    <a:pos x="4" y="2"/>
                  </a:cxn>
                </a:cxnLst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4" name="Freeform 909"/>
              <p:cNvSpPr/>
              <p:nvPr/>
            </p:nvSpPr>
            <p:spPr>
              <a:xfrm>
                <a:off x="3764" y="30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5" name="Freeform 910"/>
              <p:cNvSpPr/>
              <p:nvPr/>
            </p:nvSpPr>
            <p:spPr>
              <a:xfrm>
                <a:off x="3748" y="2997"/>
                <a:ext cx="24" cy="38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17" y="26"/>
                  </a:cxn>
                  <a:cxn ang="0">
                    <a:pos x="7" y="26"/>
                  </a:cxn>
                  <a:cxn ang="0">
                    <a:pos x="6" y="22"/>
                  </a:cxn>
                  <a:cxn ang="0">
                    <a:pos x="14" y="22"/>
                  </a:cxn>
                  <a:cxn ang="0">
                    <a:pos x="15" y="19"/>
                  </a:cxn>
                  <a:cxn ang="0">
                    <a:pos x="10" y="19"/>
                  </a:cxn>
                  <a:cxn ang="0">
                    <a:pos x="7" y="13"/>
                  </a:cxn>
                  <a:cxn ang="0">
                    <a:pos x="9" y="16"/>
                  </a:cxn>
                  <a:cxn ang="0">
                    <a:pos x="15" y="13"/>
                  </a:cxn>
                  <a:cxn ang="0">
                    <a:pos x="1" y="2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3" y="7"/>
                  </a:cxn>
                  <a:cxn ang="0">
                    <a:pos x="3" y="32"/>
                  </a:cxn>
                  <a:cxn ang="0">
                    <a:pos x="3" y="29"/>
                  </a:cxn>
                  <a:cxn ang="0">
                    <a:pos x="7" y="32"/>
                  </a:cxn>
                  <a:cxn ang="0">
                    <a:pos x="12" y="31"/>
                  </a:cxn>
                  <a:cxn ang="0">
                    <a:pos x="11" y="32"/>
                  </a:cxn>
                  <a:cxn ang="0">
                    <a:pos x="17" y="32"/>
                  </a:cxn>
                  <a:cxn ang="0">
                    <a:pos x="19" y="38"/>
                  </a:cxn>
                  <a:cxn ang="0">
                    <a:pos x="19" y="29"/>
                  </a:cxn>
                  <a:cxn ang="0">
                    <a:pos x="12" y="27"/>
                  </a:cxn>
                </a:cxnLst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6" name="Freeform 911"/>
              <p:cNvSpPr/>
              <p:nvPr/>
            </p:nvSpPr>
            <p:spPr>
              <a:xfrm>
                <a:off x="3760" y="3034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7" name="Freeform 912"/>
              <p:cNvSpPr/>
              <p:nvPr/>
            </p:nvSpPr>
            <p:spPr>
              <a:xfrm>
                <a:off x="3750" y="3032"/>
                <a:ext cx="5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8" name="Freeform 913"/>
              <p:cNvSpPr/>
              <p:nvPr/>
            </p:nvSpPr>
            <p:spPr>
              <a:xfrm>
                <a:off x="3762" y="3006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89" name="Freeform 914"/>
              <p:cNvSpPr/>
              <p:nvPr/>
            </p:nvSpPr>
            <p:spPr>
              <a:xfrm>
                <a:off x="3749" y="2990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0" name="Freeform 915"/>
              <p:cNvSpPr/>
              <p:nvPr/>
            </p:nvSpPr>
            <p:spPr>
              <a:xfrm>
                <a:off x="3750" y="2901"/>
                <a:ext cx="19" cy="92"/>
              </a:xfrm>
              <a:custGeom>
                <a:avLst/>
                <a:gdLst/>
                <a:ahLst/>
                <a:cxnLst>
                  <a:cxn ang="0">
                    <a:pos x="11" y="75"/>
                  </a:cxn>
                  <a:cxn ang="0">
                    <a:pos x="9" y="70"/>
                  </a:cxn>
                  <a:cxn ang="0">
                    <a:pos x="12" y="73"/>
                  </a:cxn>
                  <a:cxn ang="0">
                    <a:pos x="14" y="69"/>
                  </a:cxn>
                  <a:cxn ang="0">
                    <a:pos x="12" y="69"/>
                  </a:cxn>
                  <a:cxn ang="0">
                    <a:pos x="11" y="61"/>
                  </a:cxn>
                  <a:cxn ang="0">
                    <a:pos x="6" y="59"/>
                  </a:cxn>
                  <a:cxn ang="0">
                    <a:pos x="13" y="54"/>
                  </a:cxn>
                  <a:cxn ang="0">
                    <a:pos x="4" y="55"/>
                  </a:cxn>
                  <a:cxn ang="0">
                    <a:pos x="7" y="45"/>
                  </a:cxn>
                  <a:cxn ang="0">
                    <a:pos x="8" y="48"/>
                  </a:cxn>
                  <a:cxn ang="0">
                    <a:pos x="8" y="42"/>
                  </a:cxn>
                  <a:cxn ang="0">
                    <a:pos x="12" y="42"/>
                  </a:cxn>
                  <a:cxn ang="0">
                    <a:pos x="12" y="35"/>
                  </a:cxn>
                  <a:cxn ang="0">
                    <a:pos x="14" y="36"/>
                  </a:cxn>
                  <a:cxn ang="0">
                    <a:pos x="11" y="21"/>
                  </a:cxn>
                  <a:cxn ang="0">
                    <a:pos x="13" y="19"/>
                  </a:cxn>
                  <a:cxn ang="0">
                    <a:pos x="5" y="20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8" y="12"/>
                  </a:cxn>
                  <a:cxn ang="0">
                    <a:pos x="13" y="10"/>
                  </a:cxn>
                  <a:cxn ang="0">
                    <a:pos x="6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1" y="24"/>
                  </a:cxn>
                  <a:cxn ang="0">
                    <a:pos x="6" y="29"/>
                  </a:cxn>
                  <a:cxn ang="0">
                    <a:pos x="0" y="30"/>
                  </a:cxn>
                  <a:cxn ang="0">
                    <a:pos x="6" y="30"/>
                  </a:cxn>
                  <a:cxn ang="0">
                    <a:pos x="1" y="33"/>
                  </a:cxn>
                  <a:cxn ang="0">
                    <a:pos x="6" y="35"/>
                  </a:cxn>
                  <a:cxn ang="0">
                    <a:pos x="0" y="36"/>
                  </a:cxn>
                  <a:cxn ang="0">
                    <a:pos x="2" y="69"/>
                  </a:cxn>
                  <a:cxn ang="0">
                    <a:pos x="6" y="68"/>
                  </a:cxn>
                  <a:cxn ang="0">
                    <a:pos x="6" y="81"/>
                  </a:cxn>
                  <a:cxn ang="0">
                    <a:pos x="9" y="83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84"/>
                  </a:cxn>
                  <a:cxn ang="0">
                    <a:pos x="2" y="88"/>
                  </a:cxn>
                  <a:cxn ang="0">
                    <a:pos x="12" y="85"/>
                  </a:cxn>
                  <a:cxn ang="0">
                    <a:pos x="16" y="75"/>
                  </a:cxn>
                  <a:cxn ang="0">
                    <a:pos x="11" y="75"/>
                  </a:cxn>
                </a:cxnLst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1" name="Freeform 916"/>
              <p:cNvSpPr/>
              <p:nvPr/>
            </p:nvSpPr>
            <p:spPr>
              <a:xfrm>
                <a:off x="3750" y="298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2" name="Freeform 917"/>
              <p:cNvSpPr/>
              <p:nvPr/>
            </p:nvSpPr>
            <p:spPr>
              <a:xfrm>
                <a:off x="3757" y="2899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</a:cxnLst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3" name="Rectangle 918"/>
              <p:cNvSpPr/>
              <p:nvPr/>
            </p:nvSpPr>
            <p:spPr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694" name="Freeform 919"/>
              <p:cNvSpPr/>
              <p:nvPr/>
            </p:nvSpPr>
            <p:spPr>
              <a:xfrm>
                <a:off x="3761" y="299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5" name="Freeform 920"/>
              <p:cNvSpPr/>
              <p:nvPr/>
            </p:nvSpPr>
            <p:spPr>
              <a:xfrm>
                <a:off x="3761" y="288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6" name="Freeform 921"/>
              <p:cNvSpPr/>
              <p:nvPr/>
            </p:nvSpPr>
            <p:spPr>
              <a:xfrm>
                <a:off x="3763" y="284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7" name="Freeform 922"/>
              <p:cNvSpPr/>
              <p:nvPr/>
            </p:nvSpPr>
            <p:spPr>
              <a:xfrm>
                <a:off x="3737" y="2741"/>
                <a:ext cx="30" cy="157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9" y="16"/>
                  </a:cxn>
                  <a:cxn ang="0">
                    <a:pos x="10" y="34"/>
                  </a:cxn>
                  <a:cxn ang="0">
                    <a:pos x="8" y="45"/>
                  </a:cxn>
                  <a:cxn ang="0">
                    <a:pos x="14" y="60"/>
                  </a:cxn>
                  <a:cxn ang="0">
                    <a:pos x="12" y="64"/>
                  </a:cxn>
                  <a:cxn ang="0">
                    <a:pos x="11" y="72"/>
                  </a:cxn>
                  <a:cxn ang="0">
                    <a:pos x="20" y="76"/>
                  </a:cxn>
                  <a:cxn ang="0">
                    <a:pos x="20" y="84"/>
                  </a:cxn>
                  <a:cxn ang="0">
                    <a:pos x="17" y="90"/>
                  </a:cxn>
                  <a:cxn ang="0">
                    <a:pos x="17" y="100"/>
                  </a:cxn>
                  <a:cxn ang="0">
                    <a:pos x="16" y="111"/>
                  </a:cxn>
                  <a:cxn ang="0">
                    <a:pos x="18" y="120"/>
                  </a:cxn>
                  <a:cxn ang="0">
                    <a:pos x="21" y="126"/>
                  </a:cxn>
                  <a:cxn ang="0">
                    <a:pos x="18" y="128"/>
                  </a:cxn>
                  <a:cxn ang="0">
                    <a:pos x="18" y="134"/>
                  </a:cxn>
                  <a:cxn ang="0">
                    <a:pos x="18" y="157"/>
                  </a:cxn>
                  <a:cxn ang="0">
                    <a:pos x="19" y="145"/>
                  </a:cxn>
                  <a:cxn ang="0">
                    <a:pos x="17" y="143"/>
                  </a:cxn>
                  <a:cxn ang="0">
                    <a:pos x="26" y="140"/>
                  </a:cxn>
                  <a:cxn ang="0">
                    <a:pos x="28" y="138"/>
                  </a:cxn>
                  <a:cxn ang="0">
                    <a:pos x="26" y="130"/>
                  </a:cxn>
                  <a:cxn ang="0">
                    <a:pos x="28" y="124"/>
                  </a:cxn>
                  <a:cxn ang="0">
                    <a:pos x="28" y="114"/>
                  </a:cxn>
                  <a:cxn ang="0">
                    <a:pos x="25" y="105"/>
                  </a:cxn>
                  <a:cxn ang="0">
                    <a:pos x="26" y="105"/>
                  </a:cxn>
                  <a:cxn ang="0">
                    <a:pos x="26" y="102"/>
                  </a:cxn>
                  <a:cxn ang="0">
                    <a:pos x="25" y="96"/>
                  </a:cxn>
                  <a:cxn ang="0">
                    <a:pos x="23" y="89"/>
                  </a:cxn>
                  <a:cxn ang="0">
                    <a:pos x="26" y="86"/>
                  </a:cxn>
                  <a:cxn ang="0">
                    <a:pos x="26" y="78"/>
                  </a:cxn>
                  <a:cxn ang="0">
                    <a:pos x="22" y="74"/>
                  </a:cxn>
                  <a:cxn ang="0">
                    <a:pos x="20" y="64"/>
                  </a:cxn>
                  <a:cxn ang="0">
                    <a:pos x="18" y="49"/>
                  </a:cxn>
                  <a:cxn ang="0">
                    <a:pos x="18" y="45"/>
                  </a:cxn>
                  <a:cxn ang="0">
                    <a:pos x="17" y="29"/>
                  </a:cxn>
                  <a:cxn ang="0">
                    <a:pos x="12" y="36"/>
                  </a:cxn>
                  <a:cxn ang="0">
                    <a:pos x="19" y="27"/>
                  </a:cxn>
                </a:cxnLst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8" name="Freeform 923"/>
              <p:cNvSpPr/>
              <p:nvPr/>
            </p:nvSpPr>
            <p:spPr>
              <a:xfrm>
                <a:off x="3757" y="279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699" name="Freeform 924"/>
              <p:cNvSpPr/>
              <p:nvPr/>
            </p:nvSpPr>
            <p:spPr>
              <a:xfrm>
                <a:off x="3756" y="2791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0" name="Freeform 925"/>
              <p:cNvSpPr/>
              <p:nvPr/>
            </p:nvSpPr>
            <p:spPr>
              <a:xfrm>
                <a:off x="3755" y="274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1" name="Freeform 926"/>
              <p:cNvSpPr/>
              <p:nvPr/>
            </p:nvSpPr>
            <p:spPr>
              <a:xfrm>
                <a:off x="3752" y="274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2" name="Freeform 927"/>
              <p:cNvSpPr/>
              <p:nvPr/>
            </p:nvSpPr>
            <p:spPr>
              <a:xfrm>
                <a:off x="3735" y="2659"/>
                <a:ext cx="22" cy="82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7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8" y="41"/>
                  </a:cxn>
                  <a:cxn ang="0">
                    <a:pos x="5" y="38"/>
                  </a:cxn>
                  <a:cxn ang="0">
                    <a:pos x="10" y="52"/>
                  </a:cxn>
                  <a:cxn ang="0">
                    <a:pos x="5" y="52"/>
                  </a:cxn>
                  <a:cxn ang="0">
                    <a:pos x="7" y="61"/>
                  </a:cxn>
                  <a:cxn ang="0">
                    <a:pos x="9" y="60"/>
                  </a:cxn>
                  <a:cxn ang="0">
                    <a:pos x="8" y="63"/>
                  </a:cxn>
                  <a:cxn ang="0">
                    <a:pos x="9" y="62"/>
                  </a:cxn>
                  <a:cxn ang="0">
                    <a:pos x="10" y="68"/>
                  </a:cxn>
                  <a:cxn ang="0">
                    <a:pos x="8" y="66"/>
                  </a:cxn>
                  <a:cxn ang="0">
                    <a:pos x="11" y="70"/>
                  </a:cxn>
                  <a:cxn ang="0">
                    <a:pos x="7" y="70"/>
                  </a:cxn>
                  <a:cxn ang="0">
                    <a:pos x="12" y="82"/>
                  </a:cxn>
                  <a:cxn ang="0">
                    <a:pos x="16" y="82"/>
                  </a:cxn>
                  <a:cxn ang="0">
                    <a:pos x="12" y="73"/>
                  </a:cxn>
                  <a:cxn ang="0">
                    <a:pos x="12" y="73"/>
                  </a:cxn>
                  <a:cxn ang="0">
                    <a:pos x="11" y="68"/>
                  </a:cxn>
                  <a:cxn ang="0">
                    <a:pos x="16" y="71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9"/>
                  </a:cxn>
                  <a:cxn ang="0">
                    <a:pos x="16" y="61"/>
                  </a:cxn>
                  <a:cxn ang="0">
                    <a:pos x="10" y="59"/>
                  </a:cxn>
                  <a:cxn ang="0">
                    <a:pos x="10" y="56"/>
                  </a:cxn>
                  <a:cxn ang="0">
                    <a:pos x="14" y="58"/>
                  </a:cxn>
                  <a:cxn ang="0">
                    <a:pos x="12" y="56"/>
                  </a:cxn>
                  <a:cxn ang="0">
                    <a:pos x="17" y="52"/>
                  </a:cxn>
                  <a:cxn ang="0">
                    <a:pos x="12" y="52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11" y="36"/>
                  </a:cxn>
                  <a:cxn ang="0">
                    <a:pos x="13" y="26"/>
                  </a:cxn>
                  <a:cxn ang="0">
                    <a:pos x="11" y="27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5" y="12"/>
                  </a:cxn>
                  <a:cxn ang="0">
                    <a:pos x="11" y="14"/>
                  </a:cxn>
                </a:cxnLst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3" name="Freeform 928"/>
              <p:cNvSpPr/>
              <p:nvPr/>
            </p:nvSpPr>
            <p:spPr>
              <a:xfrm>
                <a:off x="3738" y="2656"/>
                <a:ext cx="7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2"/>
                  </a:cxn>
                </a:cxnLst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4" name="Freeform 929"/>
              <p:cNvSpPr/>
              <p:nvPr/>
            </p:nvSpPr>
            <p:spPr>
              <a:xfrm>
                <a:off x="3731" y="2615"/>
                <a:ext cx="17" cy="42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5" y="14"/>
                  </a:cxn>
                  <a:cxn ang="0">
                    <a:pos x="5" y="30"/>
                  </a:cxn>
                  <a:cxn ang="0">
                    <a:pos x="10" y="35"/>
                  </a:cxn>
                  <a:cxn ang="0">
                    <a:pos x="6" y="36"/>
                  </a:cxn>
                  <a:cxn ang="0">
                    <a:pos x="11" y="40"/>
                  </a:cxn>
                  <a:cxn ang="0">
                    <a:pos x="9" y="37"/>
                  </a:cxn>
                  <a:cxn ang="0">
                    <a:pos x="11" y="37"/>
                  </a:cxn>
                  <a:cxn ang="0">
                    <a:pos x="11" y="35"/>
                  </a:cxn>
                  <a:cxn ang="0">
                    <a:pos x="13" y="36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4" y="21"/>
                  </a:cxn>
                  <a:cxn ang="0">
                    <a:pos x="12" y="22"/>
                  </a:cxn>
                  <a:cxn ang="0">
                    <a:pos x="9" y="23"/>
                  </a:cxn>
                  <a:cxn ang="0">
                    <a:pos x="14" y="20"/>
                  </a:cxn>
                  <a:cxn ang="0">
                    <a:pos x="11" y="6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1" y="2"/>
                  </a:cxn>
                  <a:cxn ang="0">
                    <a:pos x="3" y="0"/>
                  </a:cxn>
                  <a:cxn ang="0">
                    <a:pos x="8" y="14"/>
                  </a:cxn>
                </a:cxnLst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5" name="Freeform 930"/>
              <p:cNvSpPr/>
              <p:nvPr/>
            </p:nvSpPr>
            <p:spPr>
              <a:xfrm>
                <a:off x="3735" y="2627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6" name="Freeform 931"/>
              <p:cNvSpPr/>
              <p:nvPr/>
            </p:nvSpPr>
            <p:spPr>
              <a:xfrm>
                <a:off x="3842" y="3244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7" name="Freeform 932"/>
              <p:cNvSpPr/>
              <p:nvPr/>
            </p:nvSpPr>
            <p:spPr>
              <a:xfrm>
                <a:off x="3840" y="3232"/>
                <a:ext cx="14" cy="1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13" y="2"/>
                  </a:cxn>
                </a:cxnLst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8" name="Freeform 933"/>
              <p:cNvSpPr/>
              <p:nvPr/>
            </p:nvSpPr>
            <p:spPr>
              <a:xfrm>
                <a:off x="3844" y="3232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09" name="Freeform 934"/>
              <p:cNvSpPr/>
              <p:nvPr/>
            </p:nvSpPr>
            <p:spPr>
              <a:xfrm>
                <a:off x="3840" y="3229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0" name="Freeform 935"/>
              <p:cNvSpPr/>
              <p:nvPr/>
            </p:nvSpPr>
            <p:spPr>
              <a:xfrm>
                <a:off x="3840" y="322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1" name="Freeform 936"/>
              <p:cNvSpPr/>
              <p:nvPr/>
            </p:nvSpPr>
            <p:spPr>
              <a:xfrm>
                <a:off x="3838" y="3220"/>
                <a:ext cx="12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3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" y="0"/>
                  </a:cxn>
                </a:cxnLst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2" name="Freeform 937"/>
              <p:cNvSpPr/>
              <p:nvPr/>
            </p:nvSpPr>
            <p:spPr>
              <a:xfrm>
                <a:off x="3842" y="322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3" name="Freeform 938"/>
              <p:cNvSpPr/>
              <p:nvPr/>
            </p:nvSpPr>
            <p:spPr>
              <a:xfrm>
                <a:off x="3842" y="3228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4" name="Freeform 939"/>
              <p:cNvSpPr/>
              <p:nvPr/>
            </p:nvSpPr>
            <p:spPr>
              <a:xfrm>
                <a:off x="3838" y="3209"/>
                <a:ext cx="12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8"/>
                  </a:cxn>
                  <a:cxn ang="0">
                    <a:pos x="12" y="3"/>
                  </a:cxn>
                  <a:cxn ang="0">
                    <a:pos x="10" y="0"/>
                  </a:cxn>
                  <a:cxn ang="0">
                    <a:pos x="0" y="3"/>
                  </a:cxn>
                </a:cxnLst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5" name="Freeform 940"/>
              <p:cNvSpPr/>
              <p:nvPr/>
            </p:nvSpPr>
            <p:spPr>
              <a:xfrm>
                <a:off x="3852" y="320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6" name="Freeform 941"/>
              <p:cNvSpPr/>
              <p:nvPr/>
            </p:nvSpPr>
            <p:spPr>
              <a:xfrm>
                <a:off x="3842" y="3192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2" y="4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5" y="13"/>
                  </a:cxn>
                  <a:cxn ang="0">
                    <a:pos x="1" y="17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10" y="13"/>
                  </a:cxn>
                  <a:cxn ang="0">
                    <a:pos x="13" y="4"/>
                  </a:cxn>
                  <a:cxn ang="0">
                    <a:pos x="0" y="0"/>
                  </a:cxn>
                </a:cxnLst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7" name="Freeform 942"/>
              <p:cNvSpPr/>
              <p:nvPr/>
            </p:nvSpPr>
            <p:spPr>
              <a:xfrm>
                <a:off x="3848" y="3190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8" name="Freeform 943"/>
              <p:cNvSpPr/>
              <p:nvPr/>
            </p:nvSpPr>
            <p:spPr>
              <a:xfrm>
                <a:off x="3840" y="3176"/>
                <a:ext cx="16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6" y="13"/>
                  </a:cxn>
                  <a:cxn ang="0">
                    <a:pos x="3" y="7"/>
                  </a:cxn>
                  <a:cxn ang="0">
                    <a:pos x="11" y="5"/>
                  </a:cxn>
                  <a:cxn ang="0">
                    <a:pos x="9" y="8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19" name="Freeform 944"/>
              <p:cNvSpPr/>
              <p:nvPr/>
            </p:nvSpPr>
            <p:spPr>
              <a:xfrm>
                <a:off x="3839" y="3189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0" name="Freeform 945"/>
              <p:cNvSpPr/>
              <p:nvPr/>
            </p:nvSpPr>
            <p:spPr>
              <a:xfrm>
                <a:off x="3848" y="317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1" name="Freeform 946"/>
              <p:cNvSpPr/>
              <p:nvPr/>
            </p:nvSpPr>
            <p:spPr>
              <a:xfrm>
                <a:off x="3840" y="3174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2" name="Freeform 947"/>
              <p:cNvSpPr/>
              <p:nvPr/>
            </p:nvSpPr>
            <p:spPr>
              <a:xfrm>
                <a:off x="3837" y="3080"/>
                <a:ext cx="17" cy="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3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1" y="7"/>
                  </a:cxn>
                  <a:cxn ang="0">
                    <a:pos x="3" y="21"/>
                  </a:cxn>
                  <a:cxn ang="0">
                    <a:pos x="5" y="31"/>
                  </a:cxn>
                  <a:cxn ang="0">
                    <a:pos x="3" y="69"/>
                  </a:cxn>
                  <a:cxn ang="0">
                    <a:pos x="8" y="72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83"/>
                  </a:cxn>
                  <a:cxn ang="0">
                    <a:pos x="10" y="83"/>
                  </a:cxn>
                  <a:cxn ang="0">
                    <a:pos x="3" y="88"/>
                  </a:cxn>
                  <a:cxn ang="0">
                    <a:pos x="7" y="92"/>
                  </a:cxn>
                  <a:cxn ang="0">
                    <a:pos x="11" y="88"/>
                  </a:cxn>
                  <a:cxn ang="0">
                    <a:pos x="14" y="91"/>
                  </a:cxn>
                  <a:cxn ang="0">
                    <a:pos x="6" y="66"/>
                  </a:cxn>
                  <a:cxn ang="0">
                    <a:pos x="10" y="67"/>
                  </a:cxn>
                  <a:cxn ang="0">
                    <a:pos x="13" y="51"/>
                  </a:cxn>
                  <a:cxn ang="0">
                    <a:pos x="7" y="45"/>
                  </a:cxn>
                  <a:cxn ang="0">
                    <a:pos x="10" y="42"/>
                  </a:cxn>
                  <a:cxn ang="0">
                    <a:pos x="7" y="42"/>
                  </a:cxn>
                  <a:cxn ang="0">
                    <a:pos x="11" y="37"/>
                  </a:cxn>
                  <a:cxn ang="0">
                    <a:pos x="4" y="37"/>
                  </a:cxn>
                  <a:cxn ang="0">
                    <a:pos x="14" y="27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13" y="24"/>
                  </a:cxn>
                  <a:cxn ang="0">
                    <a:pos x="10" y="18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14" y="13"/>
                  </a:cxn>
                  <a:cxn ang="0">
                    <a:pos x="17" y="11"/>
                  </a:cxn>
                  <a:cxn ang="0">
                    <a:pos x="9" y="4"/>
                  </a:cxn>
                  <a:cxn ang="0">
                    <a:pos x="14" y="0"/>
                  </a:cxn>
                </a:cxnLst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3" name="Freeform 948"/>
              <p:cNvSpPr/>
              <p:nvPr/>
            </p:nvSpPr>
            <p:spPr>
              <a:xfrm>
                <a:off x="3854" y="309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4" name="Freeform 949"/>
              <p:cNvSpPr/>
              <p:nvPr/>
            </p:nvSpPr>
            <p:spPr>
              <a:xfrm>
                <a:off x="3851" y="308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5" name="Freeform 950"/>
              <p:cNvSpPr/>
              <p:nvPr/>
            </p:nvSpPr>
            <p:spPr>
              <a:xfrm>
                <a:off x="3840" y="310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6" name="Freeform 951"/>
              <p:cNvSpPr/>
              <p:nvPr/>
            </p:nvSpPr>
            <p:spPr>
              <a:xfrm>
                <a:off x="3851" y="310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7" name="Freeform 952"/>
              <p:cNvSpPr/>
              <p:nvPr/>
            </p:nvSpPr>
            <p:spPr>
              <a:xfrm>
                <a:off x="3850" y="3126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2"/>
                  </a:cxn>
                  <a:cxn ang="0">
                    <a:pos x="0" y="1"/>
                  </a:cxn>
                </a:cxnLst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8" name="Freeform 953"/>
              <p:cNvSpPr/>
              <p:nvPr/>
            </p:nvSpPr>
            <p:spPr>
              <a:xfrm>
                <a:off x="3853" y="308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29" name="Freeform 954"/>
              <p:cNvSpPr/>
              <p:nvPr/>
            </p:nvSpPr>
            <p:spPr>
              <a:xfrm>
                <a:off x="3835" y="3027"/>
                <a:ext cx="21" cy="5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2"/>
                  </a:cxn>
                  <a:cxn ang="0">
                    <a:pos x="10" y="19"/>
                  </a:cxn>
                  <a:cxn ang="0">
                    <a:pos x="2" y="17"/>
                  </a:cxn>
                  <a:cxn ang="0">
                    <a:pos x="7" y="35"/>
                  </a:cxn>
                  <a:cxn ang="0">
                    <a:pos x="4" y="34"/>
                  </a:cxn>
                  <a:cxn ang="0">
                    <a:pos x="13" y="41"/>
                  </a:cxn>
                  <a:cxn ang="0">
                    <a:pos x="3" y="41"/>
                  </a:cxn>
                  <a:cxn ang="0">
                    <a:pos x="2" y="40"/>
                  </a:cxn>
                  <a:cxn ang="0">
                    <a:pos x="5" y="50"/>
                  </a:cxn>
                  <a:cxn ang="0">
                    <a:pos x="11" y="51"/>
                  </a:cxn>
                  <a:cxn ang="0">
                    <a:pos x="15" y="51"/>
                  </a:cxn>
                  <a:cxn ang="0">
                    <a:pos x="12" y="44"/>
                  </a:cxn>
                  <a:cxn ang="0">
                    <a:pos x="15" y="44"/>
                  </a:cxn>
                  <a:cxn ang="0">
                    <a:pos x="13" y="42"/>
                  </a:cxn>
                  <a:cxn ang="0">
                    <a:pos x="16" y="41"/>
                  </a:cxn>
                  <a:cxn ang="0">
                    <a:pos x="14" y="37"/>
                  </a:cxn>
                  <a:cxn ang="0">
                    <a:pos x="14" y="37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17" y="21"/>
                  </a:cxn>
                  <a:cxn ang="0">
                    <a:pos x="14" y="21"/>
                  </a:cxn>
                  <a:cxn ang="0">
                    <a:pos x="16" y="25"/>
                  </a:cxn>
                  <a:cxn ang="0">
                    <a:pos x="7" y="25"/>
                  </a:cxn>
                  <a:cxn ang="0">
                    <a:pos x="15" y="19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0"/>
                  </a:cxn>
                  <a:cxn ang="0">
                    <a:pos x="8" y="6"/>
                  </a:cxn>
                  <a:cxn ang="0">
                    <a:pos x="4" y="3"/>
                  </a:cxn>
                </a:cxnLst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0" name="Freeform 955"/>
              <p:cNvSpPr/>
              <p:nvPr/>
            </p:nvSpPr>
            <p:spPr>
              <a:xfrm>
                <a:off x="3850" y="306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1" name="Freeform 956"/>
              <p:cNvSpPr/>
              <p:nvPr/>
            </p:nvSpPr>
            <p:spPr>
              <a:xfrm>
                <a:off x="3833" y="2985"/>
                <a:ext cx="24" cy="41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7" y="28"/>
                  </a:cxn>
                  <a:cxn ang="0">
                    <a:pos x="7" y="28"/>
                  </a:cxn>
                  <a:cxn ang="0">
                    <a:pos x="6" y="24"/>
                  </a:cxn>
                  <a:cxn ang="0">
                    <a:pos x="14" y="24"/>
                  </a:cxn>
                  <a:cxn ang="0">
                    <a:pos x="15" y="20"/>
                  </a:cxn>
                  <a:cxn ang="0">
                    <a:pos x="10" y="20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6" y="34"/>
                  </a:cxn>
                  <a:cxn ang="0">
                    <a:pos x="12" y="33"/>
                  </a:cxn>
                  <a:cxn ang="0">
                    <a:pos x="11" y="34"/>
                  </a:cxn>
                  <a:cxn ang="0">
                    <a:pos x="17" y="34"/>
                  </a:cxn>
                  <a:cxn ang="0">
                    <a:pos x="19" y="41"/>
                  </a:cxn>
                  <a:cxn ang="0">
                    <a:pos x="19" y="31"/>
                  </a:cxn>
                  <a:cxn ang="0">
                    <a:pos x="12" y="29"/>
                  </a:cxn>
                </a:cxnLst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2" name="Freeform 957"/>
              <p:cNvSpPr/>
              <p:nvPr/>
            </p:nvSpPr>
            <p:spPr>
              <a:xfrm>
                <a:off x="3845" y="3024"/>
                <a:ext cx="4" cy="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1"/>
                  </a:cxn>
                </a:cxnLst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3" name="Freeform 958"/>
              <p:cNvSpPr/>
              <p:nvPr/>
            </p:nvSpPr>
            <p:spPr>
              <a:xfrm>
                <a:off x="3836" y="3022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4" name="Freeform 959"/>
              <p:cNvSpPr/>
              <p:nvPr/>
            </p:nvSpPr>
            <p:spPr>
              <a:xfrm>
                <a:off x="3847" y="299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5" name="Freeform 960"/>
              <p:cNvSpPr/>
              <p:nvPr/>
            </p:nvSpPr>
            <p:spPr>
              <a:xfrm>
                <a:off x="3835" y="2977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6" name="Freeform 961"/>
              <p:cNvSpPr/>
              <p:nvPr/>
            </p:nvSpPr>
            <p:spPr>
              <a:xfrm>
                <a:off x="3837" y="2884"/>
                <a:ext cx="19" cy="97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9" y="74"/>
                  </a:cxn>
                  <a:cxn ang="0">
                    <a:pos x="12" y="77"/>
                  </a:cxn>
                  <a:cxn ang="0">
                    <a:pos x="14" y="73"/>
                  </a:cxn>
                  <a:cxn ang="0">
                    <a:pos x="12" y="73"/>
                  </a:cxn>
                  <a:cxn ang="0">
                    <a:pos x="11" y="65"/>
                  </a:cxn>
                  <a:cxn ang="0">
                    <a:pos x="6" y="63"/>
                  </a:cxn>
                  <a:cxn ang="0">
                    <a:pos x="13" y="57"/>
                  </a:cxn>
                  <a:cxn ang="0">
                    <a:pos x="4" y="58"/>
                  </a:cxn>
                  <a:cxn ang="0">
                    <a:pos x="7" y="48"/>
                  </a:cxn>
                  <a:cxn ang="0">
                    <a:pos x="8" y="50"/>
                  </a:cxn>
                  <a:cxn ang="0">
                    <a:pos x="8" y="45"/>
                  </a:cxn>
                  <a:cxn ang="0">
                    <a:pos x="12" y="45"/>
                  </a:cxn>
                  <a:cxn ang="0">
                    <a:pos x="12" y="37"/>
                  </a:cxn>
                  <a:cxn ang="0">
                    <a:pos x="15" y="38"/>
                  </a:cxn>
                  <a:cxn ang="0">
                    <a:pos x="12" y="23"/>
                  </a:cxn>
                  <a:cxn ang="0">
                    <a:pos x="14" y="21"/>
                  </a:cxn>
                  <a:cxn ang="0">
                    <a:pos x="6" y="22"/>
                  </a:cxn>
                  <a:cxn ang="0">
                    <a:pos x="7" y="16"/>
                  </a:cxn>
                  <a:cxn ang="0">
                    <a:pos x="12" y="18"/>
                  </a:cxn>
                  <a:cxn ang="0">
                    <a:pos x="10" y="14"/>
                  </a:cxn>
                  <a:cxn ang="0">
                    <a:pos x="15" y="12"/>
                  </a:cxn>
                  <a:cxn ang="0">
                    <a:pos x="7" y="5"/>
                  </a:cxn>
                  <a:cxn ang="0">
                    <a:pos x="9" y="1"/>
                  </a:cxn>
                  <a:cxn ang="0">
                    <a:pos x="1" y="4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" y="31"/>
                  </a:cxn>
                  <a:cxn ang="0">
                    <a:pos x="6" y="31"/>
                  </a:cxn>
                  <a:cxn ang="0">
                    <a:pos x="1" y="35"/>
                  </a:cxn>
                  <a:cxn ang="0">
                    <a:pos x="6" y="37"/>
                  </a:cxn>
                  <a:cxn ang="0">
                    <a:pos x="0" y="39"/>
                  </a:cxn>
                  <a:cxn ang="0">
                    <a:pos x="1" y="73"/>
                  </a:cxn>
                  <a:cxn ang="0">
                    <a:pos x="6" y="72"/>
                  </a:cxn>
                  <a:cxn ang="0">
                    <a:pos x="6" y="85"/>
                  </a:cxn>
                  <a:cxn ang="0">
                    <a:pos x="9" y="87"/>
                  </a:cxn>
                  <a:cxn ang="0">
                    <a:pos x="0" y="87"/>
                  </a:cxn>
                  <a:cxn ang="0">
                    <a:pos x="1" y="91"/>
                  </a:cxn>
                  <a:cxn ang="0">
                    <a:pos x="3" y="89"/>
                  </a:cxn>
                  <a:cxn ang="0">
                    <a:pos x="1" y="93"/>
                  </a:cxn>
                  <a:cxn ang="0">
                    <a:pos x="12" y="90"/>
                  </a:cxn>
                  <a:cxn ang="0">
                    <a:pos x="16" y="79"/>
                  </a:cxn>
                  <a:cxn ang="0">
                    <a:pos x="10" y="79"/>
                  </a:cxn>
                </a:cxnLst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7" name="Freeform 962"/>
              <p:cNvSpPr/>
              <p:nvPr/>
            </p:nvSpPr>
            <p:spPr>
              <a:xfrm>
                <a:off x="3837" y="297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8" name="Freeform 963"/>
              <p:cNvSpPr/>
              <p:nvPr/>
            </p:nvSpPr>
            <p:spPr>
              <a:xfrm>
                <a:off x="3844" y="288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39" name="Rectangle 964"/>
              <p:cNvSpPr/>
              <p:nvPr/>
            </p:nvSpPr>
            <p:spPr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740" name="Freeform 965"/>
              <p:cNvSpPr/>
              <p:nvPr/>
            </p:nvSpPr>
            <p:spPr>
              <a:xfrm>
                <a:off x="3846" y="297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1" name="Freeform 966"/>
              <p:cNvSpPr/>
              <p:nvPr/>
            </p:nvSpPr>
            <p:spPr>
              <a:xfrm>
                <a:off x="3849" y="287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2" name="Freeform 967"/>
              <p:cNvSpPr/>
              <p:nvPr/>
            </p:nvSpPr>
            <p:spPr>
              <a:xfrm>
                <a:off x="3851" y="282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3" name="Freeform 968"/>
              <p:cNvSpPr/>
              <p:nvPr/>
            </p:nvSpPr>
            <p:spPr>
              <a:xfrm>
                <a:off x="3827" y="2716"/>
                <a:ext cx="28" cy="166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9" y="17"/>
                  </a:cxn>
                  <a:cxn ang="0">
                    <a:pos x="9" y="36"/>
                  </a:cxn>
                  <a:cxn ang="0">
                    <a:pos x="7" y="48"/>
                  </a:cxn>
                  <a:cxn ang="0">
                    <a:pos x="13" y="63"/>
                  </a:cxn>
                  <a:cxn ang="0">
                    <a:pos x="11" y="67"/>
                  </a:cxn>
                  <a:cxn ang="0">
                    <a:pos x="10" y="76"/>
                  </a:cxn>
                  <a:cxn ang="0">
                    <a:pos x="19" y="80"/>
                  </a:cxn>
                  <a:cxn ang="0">
                    <a:pos x="19" y="89"/>
                  </a:cxn>
                  <a:cxn ang="0">
                    <a:pos x="15" y="95"/>
                  </a:cxn>
                  <a:cxn ang="0">
                    <a:pos x="15" y="106"/>
                  </a:cxn>
                  <a:cxn ang="0">
                    <a:pos x="14" y="117"/>
                  </a:cxn>
                  <a:cxn ang="0">
                    <a:pos x="16" y="127"/>
                  </a:cxn>
                  <a:cxn ang="0">
                    <a:pos x="20" y="134"/>
                  </a:cxn>
                  <a:cxn ang="0">
                    <a:pos x="15" y="135"/>
                  </a:cxn>
                  <a:cxn ang="0">
                    <a:pos x="16" y="142"/>
                  </a:cxn>
                  <a:cxn ang="0">
                    <a:pos x="15" y="165"/>
                  </a:cxn>
                  <a:cxn ang="0">
                    <a:pos x="17" y="153"/>
                  </a:cxn>
                  <a:cxn ang="0">
                    <a:pos x="14" y="151"/>
                  </a:cxn>
                  <a:cxn ang="0">
                    <a:pos x="24" y="148"/>
                  </a:cxn>
                  <a:cxn ang="0">
                    <a:pos x="26" y="146"/>
                  </a:cxn>
                  <a:cxn ang="0">
                    <a:pos x="24" y="138"/>
                  </a:cxn>
                  <a:cxn ang="0">
                    <a:pos x="26" y="131"/>
                  </a:cxn>
                  <a:cxn ang="0">
                    <a:pos x="26" y="120"/>
                  </a:cxn>
                  <a:cxn ang="0">
                    <a:pos x="23" y="111"/>
                  </a:cxn>
                  <a:cxn ang="0">
                    <a:pos x="24" y="111"/>
                  </a:cxn>
                  <a:cxn ang="0">
                    <a:pos x="25" y="108"/>
                  </a:cxn>
                  <a:cxn ang="0">
                    <a:pos x="23" y="101"/>
                  </a:cxn>
                  <a:cxn ang="0">
                    <a:pos x="21" y="94"/>
                  </a:cxn>
                  <a:cxn ang="0">
                    <a:pos x="25" y="91"/>
                  </a:cxn>
                  <a:cxn ang="0">
                    <a:pos x="25" y="82"/>
                  </a:cxn>
                  <a:cxn ang="0">
                    <a:pos x="21" y="78"/>
                  </a:cxn>
                  <a:cxn ang="0">
                    <a:pos x="19" y="67"/>
                  </a:cxn>
                  <a:cxn ang="0">
                    <a:pos x="17" y="51"/>
                  </a:cxn>
                  <a:cxn ang="0">
                    <a:pos x="18" y="47"/>
                  </a:cxn>
                  <a:cxn ang="0">
                    <a:pos x="16" y="30"/>
                  </a:cxn>
                  <a:cxn ang="0">
                    <a:pos x="11" y="38"/>
                  </a:cxn>
                  <a:cxn ang="0">
                    <a:pos x="20" y="29"/>
                  </a:cxn>
                </a:cxnLst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4" name="Freeform 969"/>
              <p:cNvSpPr/>
              <p:nvPr/>
            </p:nvSpPr>
            <p:spPr>
              <a:xfrm>
                <a:off x="3847" y="2771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5" name="Freeform 970"/>
              <p:cNvSpPr/>
              <p:nvPr/>
            </p:nvSpPr>
            <p:spPr>
              <a:xfrm>
                <a:off x="3846" y="277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6" name="Freeform 971"/>
              <p:cNvSpPr/>
              <p:nvPr/>
            </p:nvSpPr>
            <p:spPr>
              <a:xfrm>
                <a:off x="3845" y="2718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7" name="Rectangle 972"/>
              <p:cNvSpPr/>
              <p:nvPr/>
            </p:nvSpPr>
            <p:spPr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748" name="Freeform 973"/>
              <p:cNvSpPr/>
              <p:nvPr/>
            </p:nvSpPr>
            <p:spPr>
              <a:xfrm>
                <a:off x="3826" y="2630"/>
                <a:ext cx="23" cy="87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7" y="12"/>
                  </a:cxn>
                  <a:cxn ang="0">
                    <a:pos x="10" y="7"/>
                  </a:cxn>
                  <a:cxn ang="0">
                    <a:pos x="3" y="2"/>
                  </a:cxn>
                  <a:cxn ang="0">
                    <a:pos x="8" y="43"/>
                  </a:cxn>
                  <a:cxn ang="0">
                    <a:pos x="6" y="41"/>
                  </a:cxn>
                  <a:cxn ang="0">
                    <a:pos x="11" y="55"/>
                  </a:cxn>
                  <a:cxn ang="0">
                    <a:pos x="5" y="55"/>
                  </a:cxn>
                  <a:cxn ang="0">
                    <a:pos x="7" y="64"/>
                  </a:cxn>
                  <a:cxn ang="0">
                    <a:pos x="10" y="64"/>
                  </a:cxn>
                  <a:cxn ang="0">
                    <a:pos x="8" y="66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9" y="70"/>
                  </a:cxn>
                  <a:cxn ang="0">
                    <a:pos x="11" y="74"/>
                  </a:cxn>
                  <a:cxn ang="0">
                    <a:pos x="7" y="74"/>
                  </a:cxn>
                  <a:cxn ang="0">
                    <a:pos x="13" y="86"/>
                  </a:cxn>
                  <a:cxn ang="0">
                    <a:pos x="16" y="87"/>
                  </a:cxn>
                  <a:cxn ang="0">
                    <a:pos x="13" y="77"/>
                  </a:cxn>
                  <a:cxn ang="0">
                    <a:pos x="13" y="78"/>
                  </a:cxn>
                  <a:cxn ang="0">
                    <a:pos x="12" y="72"/>
                  </a:cxn>
                  <a:cxn ang="0">
                    <a:pos x="16" y="75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9" y="63"/>
                  </a:cxn>
                  <a:cxn ang="0">
                    <a:pos x="16" y="65"/>
                  </a:cxn>
                  <a:cxn ang="0">
                    <a:pos x="10" y="62"/>
                  </a:cxn>
                  <a:cxn ang="0">
                    <a:pos x="10" y="59"/>
                  </a:cxn>
                  <a:cxn ang="0">
                    <a:pos x="15" y="62"/>
                  </a:cxn>
                  <a:cxn ang="0">
                    <a:pos x="13" y="60"/>
                  </a:cxn>
                  <a:cxn ang="0">
                    <a:pos x="18" y="56"/>
                  </a:cxn>
                  <a:cxn ang="0">
                    <a:pos x="13" y="55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12" y="38"/>
                  </a:cxn>
                  <a:cxn ang="0">
                    <a:pos x="13" y="28"/>
                  </a:cxn>
                  <a:cxn ang="0">
                    <a:pos x="10" y="30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5" y="13"/>
                  </a:cxn>
                  <a:cxn ang="0">
                    <a:pos x="11" y="15"/>
                  </a:cxn>
                </a:cxnLst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49" name="Freeform 974"/>
              <p:cNvSpPr/>
              <p:nvPr/>
            </p:nvSpPr>
            <p:spPr>
              <a:xfrm>
                <a:off x="3828" y="2628"/>
                <a:ext cx="8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2"/>
                  </a:cxn>
                </a:cxnLst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0" name="Freeform 975"/>
              <p:cNvSpPr/>
              <p:nvPr/>
            </p:nvSpPr>
            <p:spPr>
              <a:xfrm>
                <a:off x="3826" y="2577"/>
                <a:ext cx="17" cy="51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5" y="19"/>
                  </a:cxn>
                  <a:cxn ang="0">
                    <a:pos x="1" y="37"/>
                  </a:cxn>
                  <a:cxn ang="0">
                    <a:pos x="7" y="43"/>
                  </a:cxn>
                  <a:cxn ang="0">
                    <a:pos x="2" y="44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8" y="46"/>
                  </a:cxn>
                  <a:cxn ang="0">
                    <a:pos x="7" y="44"/>
                  </a:cxn>
                  <a:cxn ang="0">
                    <a:pos x="9" y="45"/>
                  </a:cxn>
                  <a:cxn ang="0">
                    <a:pos x="4" y="36"/>
                  </a:cxn>
                  <a:cxn ang="0">
                    <a:pos x="9" y="37"/>
                  </a:cxn>
                  <a:cxn ang="0">
                    <a:pos x="12" y="29"/>
                  </a:cxn>
                  <a:cxn ang="0">
                    <a:pos x="10" y="29"/>
                  </a:cxn>
                  <a:cxn ang="0">
                    <a:pos x="7" y="30"/>
                  </a:cxn>
                  <a:cxn ang="0">
                    <a:pos x="12" y="28"/>
                  </a:cxn>
                  <a:cxn ang="0">
                    <a:pos x="14" y="12"/>
                  </a:cxn>
                  <a:cxn ang="0">
                    <a:pos x="10" y="6"/>
                  </a:cxn>
                  <a:cxn ang="0">
                    <a:pos x="14" y="10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8" y="21"/>
                  </a:cxn>
                </a:cxnLst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1" name="Freeform 976"/>
              <p:cNvSpPr/>
              <p:nvPr/>
            </p:nvSpPr>
            <p:spPr>
              <a:xfrm>
                <a:off x="3831" y="2594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2" name="Freeform 977"/>
              <p:cNvSpPr/>
              <p:nvPr/>
            </p:nvSpPr>
            <p:spPr>
              <a:xfrm>
                <a:off x="3913" y="3244"/>
                <a:ext cx="4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3" name="Freeform 978"/>
              <p:cNvSpPr/>
              <p:nvPr/>
            </p:nvSpPr>
            <p:spPr>
              <a:xfrm>
                <a:off x="3912" y="3233"/>
                <a:ext cx="13" cy="1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11" y="6"/>
                  </a:cxn>
                  <a:cxn ang="0">
                    <a:pos x="9" y="2"/>
                  </a:cxn>
                  <a:cxn ang="0">
                    <a:pos x="13" y="2"/>
                  </a:cxn>
                </a:cxnLst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4" name="Freeform 979"/>
              <p:cNvSpPr/>
              <p:nvPr/>
            </p:nvSpPr>
            <p:spPr>
              <a:xfrm>
                <a:off x="3915" y="3232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5" name="Freeform 980"/>
              <p:cNvSpPr/>
              <p:nvPr/>
            </p:nvSpPr>
            <p:spPr>
              <a:xfrm>
                <a:off x="3913" y="3229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6" name="Freeform 981"/>
              <p:cNvSpPr/>
              <p:nvPr/>
            </p:nvSpPr>
            <p:spPr>
              <a:xfrm>
                <a:off x="3913" y="322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7" name="Freeform 982"/>
              <p:cNvSpPr/>
              <p:nvPr/>
            </p:nvSpPr>
            <p:spPr>
              <a:xfrm>
                <a:off x="3912" y="3219"/>
                <a:ext cx="10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7" y="4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2" y="0"/>
                  </a:cxn>
                </a:cxnLst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8" name="Freeform 983"/>
              <p:cNvSpPr/>
              <p:nvPr/>
            </p:nvSpPr>
            <p:spPr>
              <a:xfrm>
                <a:off x="3914" y="322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59" name="Freeform 984"/>
              <p:cNvSpPr/>
              <p:nvPr/>
            </p:nvSpPr>
            <p:spPr>
              <a:xfrm>
                <a:off x="3914" y="322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0" name="Freeform 985"/>
              <p:cNvSpPr/>
              <p:nvPr/>
            </p:nvSpPr>
            <p:spPr>
              <a:xfrm>
                <a:off x="3913" y="3209"/>
                <a:ext cx="12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8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0" y="2"/>
                  </a:cxn>
                </a:cxnLst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1" name="Freeform 986"/>
              <p:cNvSpPr/>
              <p:nvPr/>
            </p:nvSpPr>
            <p:spPr>
              <a:xfrm>
                <a:off x="3927" y="320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2" name="Freeform 987"/>
              <p:cNvSpPr/>
              <p:nvPr/>
            </p:nvSpPr>
            <p:spPr>
              <a:xfrm>
                <a:off x="3917" y="3190"/>
                <a:ext cx="15" cy="1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5" y="11"/>
                  </a:cxn>
                  <a:cxn ang="0">
                    <a:pos x="0" y="9"/>
                  </a:cxn>
                  <a:cxn ang="0">
                    <a:pos x="5" y="15"/>
                  </a:cxn>
                  <a:cxn ang="0">
                    <a:pos x="1" y="18"/>
                  </a:cxn>
                  <a:cxn ang="0">
                    <a:pos x="7" y="17"/>
                  </a:cxn>
                  <a:cxn ang="0">
                    <a:pos x="6" y="14"/>
                  </a:cxn>
                  <a:cxn ang="0">
                    <a:pos x="10" y="16"/>
                  </a:cxn>
                  <a:cxn ang="0">
                    <a:pos x="14" y="6"/>
                  </a:cxn>
                  <a:cxn ang="0">
                    <a:pos x="1" y="0"/>
                  </a:cxn>
                </a:cxnLst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3" name="Freeform 988"/>
              <p:cNvSpPr/>
              <p:nvPr/>
            </p:nvSpPr>
            <p:spPr>
              <a:xfrm>
                <a:off x="3925" y="319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4" name="Freeform 989"/>
              <p:cNvSpPr/>
              <p:nvPr/>
            </p:nvSpPr>
            <p:spPr>
              <a:xfrm>
                <a:off x="3916" y="3174"/>
                <a:ext cx="15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4" y="7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5" name="Freeform 990"/>
              <p:cNvSpPr/>
              <p:nvPr/>
            </p:nvSpPr>
            <p:spPr>
              <a:xfrm>
                <a:off x="3916" y="3187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2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6" name="Freeform 991"/>
              <p:cNvSpPr/>
              <p:nvPr/>
            </p:nvSpPr>
            <p:spPr>
              <a:xfrm>
                <a:off x="3925" y="317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7" name="Freeform 992"/>
              <p:cNvSpPr/>
              <p:nvPr/>
            </p:nvSpPr>
            <p:spPr>
              <a:xfrm>
                <a:off x="3917" y="3172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8" name="Freeform 993"/>
              <p:cNvSpPr/>
              <p:nvPr/>
            </p:nvSpPr>
            <p:spPr>
              <a:xfrm>
                <a:off x="3912" y="3077"/>
                <a:ext cx="17" cy="9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1" y="4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2" y="22"/>
                  </a:cxn>
                  <a:cxn ang="0">
                    <a:pos x="4" y="31"/>
                  </a:cxn>
                  <a:cxn ang="0">
                    <a:pos x="2" y="71"/>
                  </a:cxn>
                  <a:cxn ang="0">
                    <a:pos x="8" y="73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4" y="85"/>
                  </a:cxn>
                  <a:cxn ang="0">
                    <a:pos x="11" y="85"/>
                  </a:cxn>
                  <a:cxn ang="0">
                    <a:pos x="4" y="90"/>
                  </a:cxn>
                  <a:cxn ang="0">
                    <a:pos x="8" y="94"/>
                  </a:cxn>
                  <a:cxn ang="0">
                    <a:pos x="12" y="89"/>
                  </a:cxn>
                  <a:cxn ang="0">
                    <a:pos x="15" y="93"/>
                  </a:cxn>
                  <a:cxn ang="0">
                    <a:pos x="6" y="68"/>
                  </a:cxn>
                  <a:cxn ang="0">
                    <a:pos x="10" y="68"/>
                  </a:cxn>
                  <a:cxn ang="0">
                    <a:pos x="12" y="52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6" y="43"/>
                  </a:cxn>
                  <a:cxn ang="0">
                    <a:pos x="10" y="38"/>
                  </a:cxn>
                  <a:cxn ang="0">
                    <a:pos x="4" y="38"/>
                  </a:cxn>
                  <a:cxn ang="0">
                    <a:pos x="13" y="28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12" y="26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7" y="10"/>
                  </a:cxn>
                  <a:cxn ang="0">
                    <a:pos x="12" y="14"/>
                  </a:cxn>
                  <a:cxn ang="0">
                    <a:pos x="15" y="12"/>
                  </a:cxn>
                  <a:cxn ang="0">
                    <a:pos x="8" y="5"/>
                  </a:cxn>
                  <a:cxn ang="0">
                    <a:pos x="13" y="1"/>
                  </a:cxn>
                </a:cxnLst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69" name="Freeform 994"/>
              <p:cNvSpPr/>
              <p:nvPr/>
            </p:nvSpPr>
            <p:spPr>
              <a:xfrm>
                <a:off x="3927" y="3089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0" name="Freeform 995"/>
              <p:cNvSpPr/>
              <p:nvPr/>
            </p:nvSpPr>
            <p:spPr>
              <a:xfrm>
                <a:off x="3925" y="307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1" name="Freeform 996"/>
              <p:cNvSpPr/>
              <p:nvPr/>
            </p:nvSpPr>
            <p:spPr>
              <a:xfrm>
                <a:off x="3914" y="309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2" name="Freeform 997"/>
              <p:cNvSpPr/>
              <p:nvPr/>
            </p:nvSpPr>
            <p:spPr>
              <a:xfrm>
                <a:off x="3925" y="3103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3" name="Freeform 998"/>
              <p:cNvSpPr/>
              <p:nvPr/>
            </p:nvSpPr>
            <p:spPr>
              <a:xfrm>
                <a:off x="3925" y="3124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4" name="Freeform 999"/>
              <p:cNvSpPr/>
              <p:nvPr/>
            </p:nvSpPr>
            <p:spPr>
              <a:xfrm>
                <a:off x="3927" y="3081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5" name="Freeform 1000"/>
              <p:cNvSpPr/>
              <p:nvPr/>
            </p:nvSpPr>
            <p:spPr>
              <a:xfrm>
                <a:off x="3910" y="3023"/>
                <a:ext cx="20" cy="5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12"/>
                  </a:cxn>
                  <a:cxn ang="0">
                    <a:pos x="9" y="19"/>
                  </a:cxn>
                  <a:cxn ang="0">
                    <a:pos x="1" y="17"/>
                  </a:cxn>
                  <a:cxn ang="0">
                    <a:pos x="6" y="35"/>
                  </a:cxn>
                  <a:cxn ang="0">
                    <a:pos x="3" y="35"/>
                  </a:cxn>
                  <a:cxn ang="0">
                    <a:pos x="12" y="42"/>
                  </a:cxn>
                  <a:cxn ang="0">
                    <a:pos x="2" y="42"/>
                  </a:cxn>
                  <a:cxn ang="0">
                    <a:pos x="1" y="41"/>
                  </a:cxn>
                  <a:cxn ang="0">
                    <a:pos x="4" y="51"/>
                  </a:cxn>
                  <a:cxn ang="0">
                    <a:pos x="10" y="52"/>
                  </a:cxn>
                  <a:cxn ang="0">
                    <a:pos x="14" y="52"/>
                  </a:cxn>
                  <a:cxn ang="0">
                    <a:pos x="11" y="45"/>
                  </a:cxn>
                  <a:cxn ang="0">
                    <a:pos x="14" y="45"/>
                  </a:cxn>
                  <a:cxn ang="0">
                    <a:pos x="13" y="42"/>
                  </a:cxn>
                  <a:cxn ang="0">
                    <a:pos x="15" y="41"/>
                  </a:cxn>
                  <a:cxn ang="0">
                    <a:pos x="13" y="37"/>
                  </a:cxn>
                  <a:cxn ang="0">
                    <a:pos x="13" y="38"/>
                  </a:cxn>
                  <a:cxn ang="0">
                    <a:pos x="9" y="34"/>
                  </a:cxn>
                  <a:cxn ang="0">
                    <a:pos x="14" y="32"/>
                  </a:cxn>
                  <a:cxn ang="0">
                    <a:pos x="11" y="33"/>
                  </a:cxn>
                  <a:cxn ang="0">
                    <a:pos x="16" y="22"/>
                  </a:cxn>
                  <a:cxn ang="0">
                    <a:pos x="13" y="21"/>
                  </a:cxn>
                  <a:cxn ang="0">
                    <a:pos x="15" y="26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13" y="10"/>
                  </a:cxn>
                  <a:cxn ang="0">
                    <a:pos x="14" y="11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5" y="0"/>
                  </a:cxn>
                  <a:cxn ang="0">
                    <a:pos x="7" y="5"/>
                  </a:cxn>
                  <a:cxn ang="0">
                    <a:pos x="3" y="2"/>
                  </a:cxn>
                </a:cxnLst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6" name="Freeform 1001"/>
              <p:cNvSpPr/>
              <p:nvPr/>
            </p:nvSpPr>
            <p:spPr>
              <a:xfrm>
                <a:off x="3924" y="30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7" name="Freeform 1002"/>
              <p:cNvSpPr/>
              <p:nvPr/>
            </p:nvSpPr>
            <p:spPr>
              <a:xfrm>
                <a:off x="3908" y="2981"/>
                <a:ext cx="24" cy="41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7" y="28"/>
                  </a:cxn>
                  <a:cxn ang="0">
                    <a:pos x="7" y="28"/>
                  </a:cxn>
                  <a:cxn ang="0">
                    <a:pos x="6" y="24"/>
                  </a:cxn>
                  <a:cxn ang="0">
                    <a:pos x="14" y="24"/>
                  </a:cxn>
                  <a:cxn ang="0">
                    <a:pos x="15" y="20"/>
                  </a:cxn>
                  <a:cxn ang="0">
                    <a:pos x="10" y="20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6" y="34"/>
                  </a:cxn>
                  <a:cxn ang="0">
                    <a:pos x="12" y="33"/>
                  </a:cxn>
                  <a:cxn ang="0">
                    <a:pos x="11" y="35"/>
                  </a:cxn>
                  <a:cxn ang="0">
                    <a:pos x="17" y="35"/>
                  </a:cxn>
                  <a:cxn ang="0">
                    <a:pos x="18" y="41"/>
                  </a:cxn>
                  <a:cxn ang="0">
                    <a:pos x="19" y="31"/>
                  </a:cxn>
                  <a:cxn ang="0">
                    <a:pos x="12" y="29"/>
                  </a:cxn>
                </a:cxnLst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8" name="Freeform 1003"/>
              <p:cNvSpPr/>
              <p:nvPr/>
            </p:nvSpPr>
            <p:spPr>
              <a:xfrm>
                <a:off x="3920" y="3020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79" name="Freeform 1004"/>
              <p:cNvSpPr/>
              <p:nvPr/>
            </p:nvSpPr>
            <p:spPr>
              <a:xfrm>
                <a:off x="3911" y="3017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0" name="Freeform 1005"/>
              <p:cNvSpPr/>
              <p:nvPr/>
            </p:nvSpPr>
            <p:spPr>
              <a:xfrm>
                <a:off x="3922" y="2990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4781" name="Group 1207"/>
            <p:cNvGrpSpPr/>
            <p:nvPr/>
          </p:nvGrpSpPr>
          <p:grpSpPr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74782" name="Freeform 1007"/>
              <p:cNvSpPr/>
              <p:nvPr/>
            </p:nvSpPr>
            <p:spPr>
              <a:xfrm>
                <a:off x="3910" y="2972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3" name="Freeform 1008"/>
              <p:cNvSpPr/>
              <p:nvPr/>
            </p:nvSpPr>
            <p:spPr>
              <a:xfrm>
                <a:off x="3912" y="2878"/>
                <a:ext cx="19" cy="99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9" y="76"/>
                  </a:cxn>
                  <a:cxn ang="0">
                    <a:pos x="12" y="78"/>
                  </a:cxn>
                  <a:cxn ang="0">
                    <a:pos x="13" y="74"/>
                  </a:cxn>
                  <a:cxn ang="0">
                    <a:pos x="12" y="74"/>
                  </a:cxn>
                  <a:cxn ang="0">
                    <a:pos x="10" y="66"/>
                  </a:cxn>
                  <a:cxn ang="0">
                    <a:pos x="6" y="64"/>
                  </a:cxn>
                  <a:cxn ang="0">
                    <a:pos x="13" y="58"/>
                  </a:cxn>
                  <a:cxn ang="0">
                    <a:pos x="4" y="59"/>
                  </a:cxn>
                  <a:cxn ang="0">
                    <a:pos x="6" y="49"/>
                  </a:cxn>
                  <a:cxn ang="0">
                    <a:pos x="7" y="51"/>
                  </a:cxn>
                  <a:cxn ang="0">
                    <a:pos x="7" y="46"/>
                  </a:cxn>
                  <a:cxn ang="0">
                    <a:pos x="12" y="46"/>
                  </a:cxn>
                  <a:cxn ang="0">
                    <a:pos x="12" y="38"/>
                  </a:cxn>
                  <a:cxn ang="0">
                    <a:pos x="14" y="38"/>
                  </a:cxn>
                  <a:cxn ang="0">
                    <a:pos x="11" y="24"/>
                  </a:cxn>
                  <a:cxn ang="0">
                    <a:pos x="13" y="21"/>
                  </a:cxn>
                  <a:cxn ang="0">
                    <a:pos x="5" y="23"/>
                  </a:cxn>
                  <a:cxn ang="0">
                    <a:pos x="6" y="16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5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1" y="25"/>
                  </a:cxn>
                  <a:cxn ang="0">
                    <a:pos x="6" y="31"/>
                  </a:cxn>
                  <a:cxn ang="0">
                    <a:pos x="0" y="32"/>
                  </a:cxn>
                  <a:cxn ang="0">
                    <a:pos x="6" y="32"/>
                  </a:cxn>
                  <a:cxn ang="0">
                    <a:pos x="0" y="36"/>
                  </a:cxn>
                  <a:cxn ang="0">
                    <a:pos x="6" y="37"/>
                  </a:cxn>
                  <a:cxn ang="0">
                    <a:pos x="0" y="40"/>
                  </a:cxn>
                  <a:cxn ang="0">
                    <a:pos x="1" y="74"/>
                  </a:cxn>
                  <a:cxn ang="0">
                    <a:pos x="6" y="74"/>
                  </a:cxn>
                  <a:cxn ang="0">
                    <a:pos x="6" y="87"/>
                  </a:cxn>
                  <a:cxn ang="0">
                    <a:pos x="9" y="89"/>
                  </a:cxn>
                  <a:cxn ang="0">
                    <a:pos x="0" y="88"/>
                  </a:cxn>
                  <a:cxn ang="0">
                    <a:pos x="1" y="92"/>
                  </a:cxn>
                  <a:cxn ang="0">
                    <a:pos x="3" y="90"/>
                  </a:cxn>
                  <a:cxn ang="0">
                    <a:pos x="1" y="94"/>
                  </a:cxn>
                  <a:cxn ang="0">
                    <a:pos x="12" y="92"/>
                  </a:cxn>
                  <a:cxn ang="0">
                    <a:pos x="15" y="80"/>
                  </a:cxn>
                  <a:cxn ang="0">
                    <a:pos x="10" y="80"/>
                  </a:cxn>
                </a:cxnLst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4" name="Freeform 1009"/>
              <p:cNvSpPr/>
              <p:nvPr/>
            </p:nvSpPr>
            <p:spPr>
              <a:xfrm>
                <a:off x="3912" y="296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5" name="Freeform 1010"/>
              <p:cNvSpPr/>
              <p:nvPr/>
            </p:nvSpPr>
            <p:spPr>
              <a:xfrm>
                <a:off x="3919" y="287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6" name="Rectangle 1011"/>
              <p:cNvSpPr/>
              <p:nvPr/>
            </p:nvSpPr>
            <p:spPr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787" name="Freeform 1012"/>
              <p:cNvSpPr/>
              <p:nvPr/>
            </p:nvSpPr>
            <p:spPr>
              <a:xfrm>
                <a:off x="3921" y="29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8" name="Freeform 1013"/>
              <p:cNvSpPr/>
              <p:nvPr/>
            </p:nvSpPr>
            <p:spPr>
              <a:xfrm>
                <a:off x="3923" y="286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89" name="Freeform 1014"/>
              <p:cNvSpPr/>
              <p:nvPr/>
            </p:nvSpPr>
            <p:spPr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0" name="Freeform 1015"/>
              <p:cNvSpPr/>
              <p:nvPr/>
            </p:nvSpPr>
            <p:spPr>
              <a:xfrm>
                <a:off x="3901" y="2707"/>
                <a:ext cx="28" cy="169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9" y="3"/>
                  </a:cxn>
                  <a:cxn ang="0">
                    <a:pos x="6" y="9"/>
                  </a:cxn>
                  <a:cxn ang="0">
                    <a:pos x="9" y="18"/>
                  </a:cxn>
                  <a:cxn ang="0">
                    <a:pos x="10" y="37"/>
                  </a:cxn>
                  <a:cxn ang="0">
                    <a:pos x="8" y="49"/>
                  </a:cxn>
                  <a:cxn ang="0">
                    <a:pos x="14" y="65"/>
                  </a:cxn>
                  <a:cxn ang="0">
                    <a:pos x="12" y="68"/>
                  </a:cxn>
                  <a:cxn ang="0">
                    <a:pos x="10" y="78"/>
                  </a:cxn>
                  <a:cxn ang="0">
                    <a:pos x="19" y="81"/>
                  </a:cxn>
                  <a:cxn ang="0">
                    <a:pos x="19" y="90"/>
                  </a:cxn>
                  <a:cxn ang="0">
                    <a:pos x="15" y="97"/>
                  </a:cxn>
                  <a:cxn ang="0">
                    <a:pos x="15" y="108"/>
                  </a:cxn>
                  <a:cxn ang="0">
                    <a:pos x="14" y="119"/>
                  </a:cxn>
                  <a:cxn ang="0">
                    <a:pos x="16" y="129"/>
                  </a:cxn>
                  <a:cxn ang="0">
                    <a:pos x="20" y="136"/>
                  </a:cxn>
                  <a:cxn ang="0">
                    <a:pos x="15" y="138"/>
                  </a:cxn>
                  <a:cxn ang="0">
                    <a:pos x="16" y="144"/>
                  </a:cxn>
                  <a:cxn ang="0">
                    <a:pos x="15" y="168"/>
                  </a:cxn>
                  <a:cxn ang="0">
                    <a:pos x="17" y="156"/>
                  </a:cxn>
                  <a:cxn ang="0">
                    <a:pos x="14" y="154"/>
                  </a:cxn>
                  <a:cxn ang="0">
                    <a:pos x="24" y="151"/>
                  </a:cxn>
                  <a:cxn ang="0">
                    <a:pos x="26" y="148"/>
                  </a:cxn>
                  <a:cxn ang="0">
                    <a:pos x="24" y="140"/>
                  </a:cxn>
                  <a:cxn ang="0">
                    <a:pos x="26" y="133"/>
                  </a:cxn>
                  <a:cxn ang="0">
                    <a:pos x="26" y="122"/>
                  </a:cxn>
                  <a:cxn ang="0">
                    <a:pos x="24" y="113"/>
                  </a:cxn>
                  <a:cxn ang="0">
                    <a:pos x="25" y="112"/>
                  </a:cxn>
                  <a:cxn ang="0">
                    <a:pos x="25" y="110"/>
                  </a:cxn>
                  <a:cxn ang="0">
                    <a:pos x="24" y="103"/>
                  </a:cxn>
                  <a:cxn ang="0">
                    <a:pos x="21" y="96"/>
                  </a:cxn>
                  <a:cxn ang="0">
                    <a:pos x="26" y="93"/>
                  </a:cxn>
                  <a:cxn ang="0">
                    <a:pos x="26" y="84"/>
                  </a:cxn>
                  <a:cxn ang="0">
                    <a:pos x="21" y="80"/>
                  </a:cxn>
                  <a:cxn ang="0">
                    <a:pos x="20" y="69"/>
                  </a:cxn>
                  <a:cxn ang="0">
                    <a:pos x="17" y="53"/>
                  </a:cxn>
                  <a:cxn ang="0">
                    <a:pos x="18" y="49"/>
                  </a:cxn>
                  <a:cxn ang="0">
                    <a:pos x="17" y="31"/>
                  </a:cxn>
                  <a:cxn ang="0">
                    <a:pos x="12" y="38"/>
                  </a:cxn>
                  <a:cxn ang="0">
                    <a:pos x="20" y="30"/>
                  </a:cxn>
                </a:cxnLst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1" name="Freeform 1016"/>
              <p:cNvSpPr/>
              <p:nvPr/>
            </p:nvSpPr>
            <p:spPr>
              <a:xfrm>
                <a:off x="3922" y="276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2" name="Freeform 1017"/>
              <p:cNvSpPr/>
              <p:nvPr/>
            </p:nvSpPr>
            <p:spPr>
              <a:xfrm>
                <a:off x="3921" y="2762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3" name="Freeform 1018"/>
              <p:cNvSpPr/>
              <p:nvPr/>
            </p:nvSpPr>
            <p:spPr>
              <a:xfrm>
                <a:off x="3919" y="2709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4" name="Freeform 1019"/>
              <p:cNvSpPr/>
              <p:nvPr/>
            </p:nvSpPr>
            <p:spPr>
              <a:xfrm>
                <a:off x="3918" y="270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5" name="Freeform 1020"/>
              <p:cNvSpPr/>
              <p:nvPr/>
            </p:nvSpPr>
            <p:spPr>
              <a:xfrm>
                <a:off x="3900" y="2621"/>
                <a:ext cx="23" cy="88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4" y="1"/>
                  </a:cxn>
                  <a:cxn ang="0">
                    <a:pos x="9" y="43"/>
                  </a:cxn>
                  <a:cxn ang="0">
                    <a:pos x="6" y="41"/>
                  </a:cxn>
                  <a:cxn ang="0">
                    <a:pos x="11" y="56"/>
                  </a:cxn>
                  <a:cxn ang="0">
                    <a:pos x="6" y="56"/>
                  </a:cxn>
                  <a:cxn ang="0">
                    <a:pos x="7" y="65"/>
                  </a:cxn>
                  <a:cxn ang="0">
                    <a:pos x="10" y="64"/>
                  </a:cxn>
                  <a:cxn ang="0">
                    <a:pos x="8" y="67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9" y="70"/>
                  </a:cxn>
                  <a:cxn ang="0">
                    <a:pos x="11" y="75"/>
                  </a:cxn>
                  <a:cxn ang="0">
                    <a:pos x="7" y="75"/>
                  </a:cxn>
                  <a:cxn ang="0">
                    <a:pos x="13" y="87"/>
                  </a:cxn>
                  <a:cxn ang="0">
                    <a:pos x="16" y="88"/>
                  </a:cxn>
                  <a:cxn ang="0">
                    <a:pos x="14" y="78"/>
                  </a:cxn>
                  <a:cxn ang="0">
                    <a:pos x="14" y="79"/>
                  </a:cxn>
                  <a:cxn ang="0">
                    <a:pos x="12" y="72"/>
                  </a:cxn>
                  <a:cxn ang="0">
                    <a:pos x="16" y="7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9" y="63"/>
                  </a:cxn>
                  <a:cxn ang="0">
                    <a:pos x="16" y="65"/>
                  </a:cxn>
                  <a:cxn ang="0">
                    <a:pos x="10" y="63"/>
                  </a:cxn>
                  <a:cxn ang="0">
                    <a:pos x="10" y="60"/>
                  </a:cxn>
                  <a:cxn ang="0">
                    <a:pos x="15" y="62"/>
                  </a:cxn>
                  <a:cxn ang="0">
                    <a:pos x="13" y="60"/>
                  </a:cxn>
                  <a:cxn ang="0">
                    <a:pos x="18" y="56"/>
                  </a:cxn>
                  <a:cxn ang="0">
                    <a:pos x="13" y="56"/>
                  </a:cxn>
                  <a:cxn ang="0">
                    <a:pos x="13" y="39"/>
                  </a:cxn>
                  <a:cxn ang="0">
                    <a:pos x="16" y="42"/>
                  </a:cxn>
                  <a:cxn ang="0">
                    <a:pos x="12" y="38"/>
                  </a:cxn>
                  <a:cxn ang="0">
                    <a:pos x="14" y="28"/>
                  </a:cxn>
                  <a:cxn ang="0">
                    <a:pos x="11" y="29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7" y="12"/>
                  </a:cxn>
                  <a:cxn ang="0">
                    <a:pos x="12" y="15"/>
                  </a:cxn>
                </a:cxnLst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6" name="Freeform 1021"/>
              <p:cNvSpPr/>
              <p:nvPr/>
            </p:nvSpPr>
            <p:spPr>
              <a:xfrm>
                <a:off x="3904" y="2617"/>
                <a:ext cx="7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2" y="3"/>
                  </a:cxn>
                </a:cxnLst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7" name="Freeform 1022"/>
              <p:cNvSpPr/>
              <p:nvPr/>
            </p:nvSpPr>
            <p:spPr>
              <a:xfrm>
                <a:off x="3901" y="2569"/>
                <a:ext cx="13" cy="49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4" y="17"/>
                  </a:cxn>
                  <a:cxn ang="0">
                    <a:pos x="0" y="36"/>
                  </a:cxn>
                  <a:cxn ang="0">
                    <a:pos x="6" y="41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5" y="44"/>
                  </a:cxn>
                  <a:cxn ang="0">
                    <a:pos x="7" y="44"/>
                  </a:cxn>
                  <a:cxn ang="0">
                    <a:pos x="6" y="42"/>
                  </a:cxn>
                  <a:cxn ang="0">
                    <a:pos x="9" y="42"/>
                  </a:cxn>
                  <a:cxn ang="0">
                    <a:pos x="4" y="35"/>
                  </a:cxn>
                  <a:cxn ang="0">
                    <a:pos x="9" y="35"/>
                  </a:cxn>
                  <a:cxn ang="0">
                    <a:pos x="11" y="27"/>
                  </a:cxn>
                  <a:cxn ang="0">
                    <a:pos x="10" y="27"/>
                  </a:cxn>
                  <a:cxn ang="0">
                    <a:pos x="6" y="28"/>
                  </a:cxn>
                  <a:cxn ang="0">
                    <a:pos x="11" y="25"/>
                  </a:cxn>
                  <a:cxn ang="0">
                    <a:pos x="12" y="10"/>
                  </a:cxn>
                  <a:cxn ang="0">
                    <a:pos x="6" y="5"/>
                  </a:cxn>
                  <a:cxn ang="0">
                    <a:pos x="11" y="7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6" y="18"/>
                  </a:cxn>
                </a:cxnLst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8" name="Freeform 1023"/>
              <p:cNvSpPr/>
              <p:nvPr/>
            </p:nvSpPr>
            <p:spPr>
              <a:xfrm>
                <a:off x="3905" y="258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799" name="Freeform 1024"/>
              <p:cNvSpPr/>
              <p:nvPr/>
            </p:nvSpPr>
            <p:spPr>
              <a:xfrm>
                <a:off x="3993" y="3239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0" name="Freeform 1025"/>
              <p:cNvSpPr/>
              <p:nvPr/>
            </p:nvSpPr>
            <p:spPr>
              <a:xfrm>
                <a:off x="3992" y="3228"/>
                <a:ext cx="14" cy="1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7" y="10"/>
                  </a:cxn>
                  <a:cxn ang="0">
                    <a:pos x="5" y="5"/>
                  </a:cxn>
                  <a:cxn ang="0">
                    <a:pos x="11" y="8"/>
                  </a:cxn>
                  <a:cxn ang="0">
                    <a:pos x="9" y="3"/>
                  </a:cxn>
                  <a:cxn ang="0">
                    <a:pos x="14" y="2"/>
                  </a:cxn>
                </a:cxnLst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1" name="Freeform 1026"/>
              <p:cNvSpPr/>
              <p:nvPr/>
            </p:nvSpPr>
            <p:spPr>
              <a:xfrm>
                <a:off x="3997" y="322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2" name="Freeform 1027"/>
              <p:cNvSpPr/>
              <p:nvPr/>
            </p:nvSpPr>
            <p:spPr>
              <a:xfrm>
                <a:off x="3994" y="3224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1" y="3"/>
                  </a:cxn>
                </a:cxnLst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3" name="Freeform 1028"/>
              <p:cNvSpPr/>
              <p:nvPr/>
            </p:nvSpPr>
            <p:spPr>
              <a:xfrm>
                <a:off x="3994" y="3217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4" name="Freeform 1029"/>
              <p:cNvSpPr/>
              <p:nvPr/>
            </p:nvSpPr>
            <p:spPr>
              <a:xfrm>
                <a:off x="3993" y="3214"/>
                <a:ext cx="10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7" y="4"/>
                  </a:cxn>
                  <a:cxn ang="0">
                    <a:pos x="6" y="8"/>
                  </a:cxn>
                  <a:cxn ang="0">
                    <a:pos x="10" y="5"/>
                  </a:cxn>
                  <a:cxn ang="0">
                    <a:pos x="2" y="0"/>
                  </a:cxn>
                </a:cxnLst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5" name="Freeform 1030"/>
              <p:cNvSpPr/>
              <p:nvPr/>
            </p:nvSpPr>
            <p:spPr>
              <a:xfrm>
                <a:off x="3996" y="321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6" name="Freeform 1031"/>
              <p:cNvSpPr/>
              <p:nvPr/>
            </p:nvSpPr>
            <p:spPr>
              <a:xfrm>
                <a:off x="3995" y="322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7" name="Freeform 1032"/>
              <p:cNvSpPr/>
              <p:nvPr/>
            </p:nvSpPr>
            <p:spPr>
              <a:xfrm>
                <a:off x="3994" y="3204"/>
                <a:ext cx="11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8" name="Freeform 1033"/>
              <p:cNvSpPr/>
              <p:nvPr/>
            </p:nvSpPr>
            <p:spPr>
              <a:xfrm>
                <a:off x="4007" y="320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09" name="Freeform 1034"/>
              <p:cNvSpPr/>
              <p:nvPr/>
            </p:nvSpPr>
            <p:spPr>
              <a:xfrm>
                <a:off x="3997" y="3186"/>
                <a:ext cx="15" cy="1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7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10" y="14"/>
                  </a:cxn>
                  <a:cxn ang="0">
                    <a:pos x="14" y="5"/>
                  </a:cxn>
                  <a:cxn ang="0">
                    <a:pos x="1" y="0"/>
                  </a:cxn>
                </a:cxnLst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0" name="Freeform 1035"/>
              <p:cNvSpPr/>
              <p:nvPr/>
            </p:nvSpPr>
            <p:spPr>
              <a:xfrm>
                <a:off x="4004" y="3185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1" name="Freeform 1036"/>
              <p:cNvSpPr/>
              <p:nvPr/>
            </p:nvSpPr>
            <p:spPr>
              <a:xfrm>
                <a:off x="3996" y="3170"/>
                <a:ext cx="16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7" y="14"/>
                  </a:cxn>
                  <a:cxn ang="0">
                    <a:pos x="3" y="7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2" name="Freeform 1037"/>
              <p:cNvSpPr/>
              <p:nvPr/>
            </p:nvSpPr>
            <p:spPr>
              <a:xfrm>
                <a:off x="3995" y="3183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3" name="Freeform 1038"/>
              <p:cNvSpPr/>
              <p:nvPr/>
            </p:nvSpPr>
            <p:spPr>
              <a:xfrm>
                <a:off x="4004" y="316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4" name="Freeform 1039"/>
              <p:cNvSpPr/>
              <p:nvPr/>
            </p:nvSpPr>
            <p:spPr>
              <a:xfrm>
                <a:off x="3996" y="3169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3" y="2"/>
                  </a:cxn>
                </a:cxnLst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5" name="Freeform 1040"/>
              <p:cNvSpPr/>
              <p:nvPr/>
            </p:nvSpPr>
            <p:spPr>
              <a:xfrm>
                <a:off x="3993" y="3074"/>
                <a:ext cx="18" cy="9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4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4" y="21"/>
                  </a:cxn>
                  <a:cxn ang="0">
                    <a:pos x="6" y="31"/>
                  </a:cxn>
                  <a:cxn ang="0">
                    <a:pos x="3" y="70"/>
                  </a:cxn>
                  <a:cxn ang="0">
                    <a:pos x="8" y="72"/>
                  </a:cxn>
                  <a:cxn ang="0">
                    <a:pos x="5" y="74"/>
                  </a:cxn>
                  <a:cxn ang="0">
                    <a:pos x="5" y="73"/>
                  </a:cxn>
                  <a:cxn ang="0">
                    <a:pos x="3" y="83"/>
                  </a:cxn>
                  <a:cxn ang="0">
                    <a:pos x="10" y="84"/>
                  </a:cxn>
                  <a:cxn ang="0">
                    <a:pos x="3" y="88"/>
                  </a:cxn>
                  <a:cxn ang="0">
                    <a:pos x="7" y="93"/>
                  </a:cxn>
                  <a:cxn ang="0">
                    <a:pos x="12" y="88"/>
                  </a:cxn>
                  <a:cxn ang="0">
                    <a:pos x="14" y="92"/>
                  </a:cxn>
                  <a:cxn ang="0">
                    <a:pos x="7" y="66"/>
                  </a:cxn>
                  <a:cxn ang="0">
                    <a:pos x="10" y="67"/>
                  </a:cxn>
                  <a:cxn ang="0">
                    <a:pos x="13" y="52"/>
                  </a:cxn>
                  <a:cxn ang="0">
                    <a:pos x="8" y="46"/>
                  </a:cxn>
                  <a:cxn ang="0">
                    <a:pos x="11" y="43"/>
                  </a:cxn>
                  <a:cxn ang="0">
                    <a:pos x="8" y="42"/>
                  </a:cxn>
                  <a:cxn ang="0">
                    <a:pos x="12" y="37"/>
                  </a:cxn>
                  <a:cxn ang="0">
                    <a:pos x="5" y="37"/>
                  </a:cxn>
                  <a:cxn ang="0">
                    <a:pos x="15" y="27"/>
                  </a:cxn>
                  <a:cxn ang="0">
                    <a:pos x="11" y="29"/>
                  </a:cxn>
                  <a:cxn ang="0">
                    <a:pos x="8" y="26"/>
                  </a:cxn>
                  <a:cxn ang="0">
                    <a:pos x="14" y="25"/>
                  </a:cxn>
                  <a:cxn ang="0">
                    <a:pos x="11" y="18"/>
                  </a:cxn>
                  <a:cxn ang="0">
                    <a:pos x="7" y="18"/>
                  </a:cxn>
                  <a:cxn ang="0">
                    <a:pos x="9" y="9"/>
                  </a:cxn>
                  <a:cxn ang="0">
                    <a:pos x="15" y="14"/>
                  </a:cxn>
                  <a:cxn ang="0">
                    <a:pos x="18" y="11"/>
                  </a:cxn>
                  <a:cxn ang="0">
                    <a:pos x="10" y="5"/>
                  </a:cxn>
                  <a:cxn ang="0">
                    <a:pos x="15" y="0"/>
                  </a:cxn>
                </a:cxnLst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6" name="Freeform 1041"/>
              <p:cNvSpPr/>
              <p:nvPr/>
            </p:nvSpPr>
            <p:spPr>
              <a:xfrm>
                <a:off x="4011" y="308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7" name="Freeform 1042"/>
              <p:cNvSpPr/>
              <p:nvPr/>
            </p:nvSpPr>
            <p:spPr>
              <a:xfrm>
                <a:off x="4008" y="307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8" name="Freeform 1043"/>
              <p:cNvSpPr/>
              <p:nvPr/>
            </p:nvSpPr>
            <p:spPr>
              <a:xfrm>
                <a:off x="3997" y="3095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19" name="Freeform 1044"/>
              <p:cNvSpPr/>
              <p:nvPr/>
            </p:nvSpPr>
            <p:spPr>
              <a:xfrm>
                <a:off x="4008" y="3099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0" name="Freeform 1045"/>
              <p:cNvSpPr/>
              <p:nvPr/>
            </p:nvSpPr>
            <p:spPr>
              <a:xfrm>
                <a:off x="4007" y="312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1" name="Freeform 1046"/>
              <p:cNvSpPr/>
              <p:nvPr/>
            </p:nvSpPr>
            <p:spPr>
              <a:xfrm>
                <a:off x="4010" y="3078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2" name="Freeform 1047"/>
              <p:cNvSpPr/>
              <p:nvPr/>
            </p:nvSpPr>
            <p:spPr>
              <a:xfrm>
                <a:off x="3991" y="3021"/>
                <a:ext cx="22" cy="5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2"/>
                  </a:cxn>
                  <a:cxn ang="0">
                    <a:pos x="11" y="18"/>
                  </a:cxn>
                  <a:cxn ang="0">
                    <a:pos x="3" y="17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14" y="41"/>
                  </a:cxn>
                  <a:cxn ang="0">
                    <a:pos x="4" y="41"/>
                  </a:cxn>
                  <a:cxn ang="0">
                    <a:pos x="3" y="40"/>
                  </a:cxn>
                  <a:cxn ang="0">
                    <a:pos x="6" y="50"/>
                  </a:cxn>
                  <a:cxn ang="0">
                    <a:pos x="12" y="51"/>
                  </a:cxn>
                  <a:cxn ang="0">
                    <a:pos x="16" y="51"/>
                  </a:cxn>
                  <a:cxn ang="0">
                    <a:pos x="13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7" y="41"/>
                  </a:cxn>
                  <a:cxn ang="0">
                    <a:pos x="14" y="36"/>
                  </a:cxn>
                  <a:cxn ang="0">
                    <a:pos x="15" y="37"/>
                  </a:cxn>
                  <a:cxn ang="0">
                    <a:pos x="11" y="34"/>
                  </a:cxn>
                  <a:cxn ang="0">
                    <a:pos x="15" y="32"/>
                  </a:cxn>
                  <a:cxn ang="0">
                    <a:pos x="13" y="32"/>
                  </a:cxn>
                  <a:cxn ang="0">
                    <a:pos x="17" y="21"/>
                  </a:cxn>
                  <a:cxn ang="0">
                    <a:pos x="14" y="20"/>
                  </a:cxn>
                  <a:cxn ang="0">
                    <a:pos x="17" y="25"/>
                  </a:cxn>
                  <a:cxn ang="0">
                    <a:pos x="8" y="25"/>
                  </a:cxn>
                  <a:cxn ang="0">
                    <a:pos x="15" y="18"/>
                  </a:cxn>
                  <a:cxn ang="0">
                    <a:pos x="14" y="10"/>
                  </a:cxn>
                  <a:cxn ang="0">
                    <a:pos x="15" y="10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5" y="0"/>
                  </a:cxn>
                  <a:cxn ang="0">
                    <a:pos x="8" y="5"/>
                  </a:cxn>
                  <a:cxn ang="0">
                    <a:pos x="4" y="3"/>
                  </a:cxn>
                </a:cxnLst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3" name="Freeform 1048"/>
              <p:cNvSpPr/>
              <p:nvPr/>
            </p:nvSpPr>
            <p:spPr>
              <a:xfrm>
                <a:off x="4006" y="3058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4" name="Freeform 1049"/>
              <p:cNvSpPr/>
              <p:nvPr/>
            </p:nvSpPr>
            <p:spPr>
              <a:xfrm>
                <a:off x="3988" y="2979"/>
                <a:ext cx="25" cy="40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17" y="26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14" y="23"/>
                  </a:cxn>
                  <a:cxn ang="0">
                    <a:pos x="15" y="19"/>
                  </a:cxn>
                  <a:cxn ang="0">
                    <a:pos x="10" y="19"/>
                  </a:cxn>
                  <a:cxn ang="0">
                    <a:pos x="7" y="14"/>
                  </a:cxn>
                  <a:cxn ang="0">
                    <a:pos x="9" y="16"/>
                  </a:cxn>
                  <a:cxn ang="0">
                    <a:pos x="15" y="13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4" y="34"/>
                  </a:cxn>
                  <a:cxn ang="0">
                    <a:pos x="4" y="31"/>
                  </a:cxn>
                  <a:cxn ang="0">
                    <a:pos x="8" y="34"/>
                  </a:cxn>
                  <a:cxn ang="0">
                    <a:pos x="13" y="32"/>
                  </a:cxn>
                  <a:cxn ang="0">
                    <a:pos x="12" y="34"/>
                  </a:cxn>
                  <a:cxn ang="0">
                    <a:pos x="17" y="33"/>
                  </a:cxn>
                  <a:cxn ang="0">
                    <a:pos x="20" y="40"/>
                  </a:cxn>
                  <a:cxn ang="0">
                    <a:pos x="20" y="30"/>
                  </a:cxn>
                  <a:cxn ang="0">
                    <a:pos x="12" y="28"/>
                  </a:cxn>
                </a:cxnLst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5" name="Freeform 1050"/>
              <p:cNvSpPr/>
              <p:nvPr/>
            </p:nvSpPr>
            <p:spPr>
              <a:xfrm>
                <a:off x="4001" y="3017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1"/>
                  </a:cxn>
                </a:cxnLst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6" name="Freeform 1051"/>
              <p:cNvSpPr/>
              <p:nvPr/>
            </p:nvSpPr>
            <p:spPr>
              <a:xfrm>
                <a:off x="3992" y="3015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7" name="Freeform 1052"/>
              <p:cNvSpPr/>
              <p:nvPr/>
            </p:nvSpPr>
            <p:spPr>
              <a:xfrm>
                <a:off x="4001" y="298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8" name="Freeform 1053"/>
              <p:cNvSpPr/>
              <p:nvPr/>
            </p:nvSpPr>
            <p:spPr>
              <a:xfrm>
                <a:off x="3988" y="2971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1" y="9"/>
                  </a:cxn>
                  <a:cxn ang="0">
                    <a:pos x="4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29" name="Freeform 1054"/>
              <p:cNvSpPr/>
              <p:nvPr/>
            </p:nvSpPr>
            <p:spPr>
              <a:xfrm>
                <a:off x="3986" y="2877"/>
                <a:ext cx="21" cy="98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1" y="74"/>
                  </a:cxn>
                  <a:cxn ang="0">
                    <a:pos x="14" y="77"/>
                  </a:cxn>
                  <a:cxn ang="0">
                    <a:pos x="15" y="73"/>
                  </a:cxn>
                  <a:cxn ang="0">
                    <a:pos x="14" y="73"/>
                  </a:cxn>
                  <a:cxn ang="0">
                    <a:pos x="12" y="65"/>
                  </a:cxn>
                  <a:cxn ang="0">
                    <a:pos x="8" y="63"/>
                  </a:cxn>
                  <a:cxn ang="0">
                    <a:pos x="15" y="57"/>
                  </a:cxn>
                  <a:cxn ang="0">
                    <a:pos x="5" y="59"/>
                  </a:cxn>
                  <a:cxn ang="0">
                    <a:pos x="8" y="49"/>
                  </a:cxn>
                  <a:cxn ang="0">
                    <a:pos x="9" y="50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2" y="37"/>
                  </a:cxn>
                  <a:cxn ang="0">
                    <a:pos x="15" y="38"/>
                  </a:cxn>
                  <a:cxn ang="0">
                    <a:pos x="10" y="23"/>
                  </a:cxn>
                  <a:cxn ang="0">
                    <a:pos x="14" y="21"/>
                  </a:cxn>
                  <a:cxn ang="0">
                    <a:pos x="5" y="22"/>
                  </a:cxn>
                  <a:cxn ang="0">
                    <a:pos x="6" y="16"/>
                  </a:cxn>
                  <a:cxn ang="0">
                    <a:pos x="11" y="18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5"/>
                  </a:cxn>
                  <a:cxn ang="0">
                    <a:pos x="8" y="1"/>
                  </a:cxn>
                  <a:cxn ang="0">
                    <a:pos x="0" y="4"/>
                  </a:cxn>
                  <a:cxn ang="0">
                    <a:pos x="1" y="25"/>
                  </a:cxn>
                  <a:cxn ang="0">
                    <a:pos x="6" y="31"/>
                  </a:cxn>
                  <a:cxn ang="0">
                    <a:pos x="1" y="32"/>
                  </a:cxn>
                  <a:cxn ang="0">
                    <a:pos x="6" y="32"/>
                  </a:cxn>
                  <a:cxn ang="0">
                    <a:pos x="1" y="36"/>
                  </a:cxn>
                  <a:cxn ang="0">
                    <a:pos x="6" y="37"/>
                  </a:cxn>
                  <a:cxn ang="0">
                    <a:pos x="0" y="40"/>
                  </a:cxn>
                  <a:cxn ang="0">
                    <a:pos x="4" y="74"/>
                  </a:cxn>
                  <a:cxn ang="0">
                    <a:pos x="7" y="73"/>
                  </a:cxn>
                  <a:cxn ang="0">
                    <a:pos x="9" y="86"/>
                  </a:cxn>
                  <a:cxn ang="0">
                    <a:pos x="11" y="87"/>
                  </a:cxn>
                  <a:cxn ang="0">
                    <a:pos x="4" y="87"/>
                  </a:cxn>
                  <a:cxn ang="0">
                    <a:pos x="5" y="91"/>
                  </a:cxn>
                  <a:cxn ang="0">
                    <a:pos x="6" y="89"/>
                  </a:cxn>
                  <a:cxn ang="0">
                    <a:pos x="5" y="93"/>
                  </a:cxn>
                  <a:cxn ang="0">
                    <a:pos x="15" y="90"/>
                  </a:cxn>
                  <a:cxn ang="0">
                    <a:pos x="18" y="79"/>
                  </a:cxn>
                  <a:cxn ang="0">
                    <a:pos x="12" y="79"/>
                  </a:cxn>
                </a:cxnLst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0" name="Freeform 1055"/>
              <p:cNvSpPr/>
              <p:nvPr/>
            </p:nvSpPr>
            <p:spPr>
              <a:xfrm>
                <a:off x="3989" y="29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1" name="Freeform 1056"/>
              <p:cNvSpPr/>
              <p:nvPr/>
            </p:nvSpPr>
            <p:spPr>
              <a:xfrm>
                <a:off x="3993" y="287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2" name="Freeform 1057"/>
              <p:cNvSpPr/>
              <p:nvPr/>
            </p:nvSpPr>
            <p:spPr>
              <a:xfrm>
                <a:off x="3991" y="297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3" name="Freeform 1058"/>
              <p:cNvSpPr/>
              <p:nvPr/>
            </p:nvSpPr>
            <p:spPr>
              <a:xfrm>
                <a:off x="4000" y="297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4" name="Freeform 1059"/>
              <p:cNvSpPr/>
              <p:nvPr/>
            </p:nvSpPr>
            <p:spPr>
              <a:xfrm>
                <a:off x="3997" y="286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5" name="Freeform 1060"/>
              <p:cNvSpPr/>
              <p:nvPr/>
            </p:nvSpPr>
            <p:spPr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6" name="Freeform 1061"/>
              <p:cNvSpPr/>
              <p:nvPr/>
            </p:nvSpPr>
            <p:spPr>
              <a:xfrm>
                <a:off x="3975" y="2709"/>
                <a:ext cx="28" cy="166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8" y="2"/>
                  </a:cxn>
                  <a:cxn ang="0">
                    <a:pos x="5" y="8"/>
                  </a:cxn>
                  <a:cxn ang="0">
                    <a:pos x="9" y="17"/>
                  </a:cxn>
                  <a:cxn ang="0">
                    <a:pos x="9" y="36"/>
                  </a:cxn>
                  <a:cxn ang="0">
                    <a:pos x="7" y="48"/>
                  </a:cxn>
                  <a:cxn ang="0">
                    <a:pos x="13" y="64"/>
                  </a:cxn>
                  <a:cxn ang="0">
                    <a:pos x="11" y="67"/>
                  </a:cxn>
                  <a:cxn ang="0">
                    <a:pos x="10" y="76"/>
                  </a:cxn>
                  <a:cxn ang="0">
                    <a:pos x="18" y="80"/>
                  </a:cxn>
                  <a:cxn ang="0">
                    <a:pos x="19" y="88"/>
                  </a:cxn>
                  <a:cxn ang="0">
                    <a:pos x="15" y="95"/>
                  </a:cxn>
                  <a:cxn ang="0">
                    <a:pos x="16" y="106"/>
                  </a:cxn>
                  <a:cxn ang="0">
                    <a:pos x="14" y="117"/>
                  </a:cxn>
                  <a:cxn ang="0">
                    <a:pos x="16" y="127"/>
                  </a:cxn>
                  <a:cxn ang="0">
                    <a:pos x="19" y="134"/>
                  </a:cxn>
                  <a:cxn ang="0">
                    <a:pos x="16" y="135"/>
                  </a:cxn>
                  <a:cxn ang="0">
                    <a:pos x="16" y="142"/>
                  </a:cxn>
                  <a:cxn ang="0">
                    <a:pos x="16" y="165"/>
                  </a:cxn>
                  <a:cxn ang="0">
                    <a:pos x="17" y="153"/>
                  </a:cxn>
                  <a:cxn ang="0">
                    <a:pos x="14" y="151"/>
                  </a:cxn>
                  <a:cxn ang="0">
                    <a:pos x="24" y="148"/>
                  </a:cxn>
                  <a:cxn ang="0">
                    <a:pos x="25" y="146"/>
                  </a:cxn>
                  <a:cxn ang="0">
                    <a:pos x="24" y="137"/>
                  </a:cxn>
                  <a:cxn ang="0">
                    <a:pos x="26" y="131"/>
                  </a:cxn>
                  <a:cxn ang="0">
                    <a:pos x="26" y="120"/>
                  </a:cxn>
                  <a:cxn ang="0">
                    <a:pos x="23" y="111"/>
                  </a:cxn>
                  <a:cxn ang="0">
                    <a:pos x="24" y="110"/>
                  </a:cxn>
                  <a:cxn ang="0">
                    <a:pos x="24" y="108"/>
                  </a:cxn>
                  <a:cxn ang="0">
                    <a:pos x="23" y="101"/>
                  </a:cxn>
                  <a:cxn ang="0">
                    <a:pos x="21" y="94"/>
                  </a:cxn>
                  <a:cxn ang="0">
                    <a:pos x="25" y="91"/>
                  </a:cxn>
                  <a:cxn ang="0">
                    <a:pos x="25" y="82"/>
                  </a:cxn>
                  <a:cxn ang="0">
                    <a:pos x="21" y="79"/>
                  </a:cxn>
                  <a:cxn ang="0">
                    <a:pos x="18" y="67"/>
                  </a:cxn>
                  <a:cxn ang="0">
                    <a:pos x="16" y="52"/>
                  </a:cxn>
                  <a:cxn ang="0">
                    <a:pos x="17" y="48"/>
                  </a:cxn>
                  <a:cxn ang="0">
                    <a:pos x="16" y="30"/>
                  </a:cxn>
                  <a:cxn ang="0">
                    <a:pos x="11" y="37"/>
                  </a:cxn>
                  <a:cxn ang="0">
                    <a:pos x="19" y="30"/>
                  </a:cxn>
                </a:cxnLst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7" name="Freeform 1062"/>
              <p:cNvSpPr/>
              <p:nvPr/>
            </p:nvSpPr>
            <p:spPr>
              <a:xfrm>
                <a:off x="3994" y="2764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8" name="Freeform 1063"/>
              <p:cNvSpPr/>
              <p:nvPr/>
            </p:nvSpPr>
            <p:spPr>
              <a:xfrm>
                <a:off x="3994" y="276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39" name="Freeform 1064"/>
              <p:cNvSpPr/>
              <p:nvPr/>
            </p:nvSpPr>
            <p:spPr>
              <a:xfrm>
                <a:off x="3993" y="271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0" name="Freeform 1065"/>
              <p:cNvSpPr/>
              <p:nvPr/>
            </p:nvSpPr>
            <p:spPr>
              <a:xfrm>
                <a:off x="3990" y="2710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1" name="Freeform 1066"/>
              <p:cNvSpPr/>
              <p:nvPr/>
            </p:nvSpPr>
            <p:spPr>
              <a:xfrm>
                <a:off x="3973" y="2622"/>
                <a:ext cx="23" cy="87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8" y="11"/>
                  </a:cxn>
                  <a:cxn ang="0">
                    <a:pos x="11" y="7"/>
                  </a:cxn>
                  <a:cxn ang="0">
                    <a:pos x="4" y="2"/>
                  </a:cxn>
                  <a:cxn ang="0">
                    <a:pos x="8" y="43"/>
                  </a:cxn>
                  <a:cxn ang="0">
                    <a:pos x="5" y="41"/>
                  </a:cxn>
                  <a:cxn ang="0">
                    <a:pos x="11" y="55"/>
                  </a:cxn>
                  <a:cxn ang="0">
                    <a:pos x="5" y="55"/>
                  </a:cxn>
                  <a:cxn ang="0">
                    <a:pos x="7" y="65"/>
                  </a:cxn>
                  <a:cxn ang="0">
                    <a:pos x="10" y="64"/>
                  </a:cxn>
                  <a:cxn ang="0">
                    <a:pos x="9" y="67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9" y="70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12" y="87"/>
                  </a:cxn>
                  <a:cxn ang="0">
                    <a:pos x="16" y="87"/>
                  </a:cxn>
                  <a:cxn ang="0">
                    <a:pos x="13" y="77"/>
                  </a:cxn>
                  <a:cxn ang="0">
                    <a:pos x="13" y="78"/>
                  </a:cxn>
                  <a:cxn ang="0">
                    <a:pos x="11" y="72"/>
                  </a:cxn>
                  <a:cxn ang="0">
                    <a:pos x="17" y="75"/>
                  </a:cxn>
                  <a:cxn ang="0">
                    <a:pos x="19" y="66"/>
                  </a:cxn>
                  <a:cxn ang="0">
                    <a:pos x="19" y="66"/>
                  </a:cxn>
                  <a:cxn ang="0">
                    <a:pos x="18" y="63"/>
                  </a:cxn>
                  <a:cxn ang="0">
                    <a:pos x="16" y="65"/>
                  </a:cxn>
                  <a:cxn ang="0">
                    <a:pos x="10" y="63"/>
                  </a:cxn>
                  <a:cxn ang="0">
                    <a:pos x="10" y="60"/>
                  </a:cxn>
                  <a:cxn ang="0">
                    <a:pos x="15" y="62"/>
                  </a:cxn>
                  <a:cxn ang="0">
                    <a:pos x="12" y="60"/>
                  </a:cxn>
                  <a:cxn ang="0">
                    <a:pos x="18" y="56"/>
                  </a:cxn>
                  <a:cxn ang="0">
                    <a:pos x="12" y="56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11" y="38"/>
                  </a:cxn>
                  <a:cxn ang="0">
                    <a:pos x="13" y="28"/>
                  </a:cxn>
                  <a:cxn ang="0">
                    <a:pos x="11" y="29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6" y="13"/>
                  </a:cxn>
                  <a:cxn ang="0">
                    <a:pos x="11" y="15"/>
                  </a:cxn>
                </a:cxnLst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2" name="Freeform 1067"/>
              <p:cNvSpPr/>
              <p:nvPr/>
            </p:nvSpPr>
            <p:spPr>
              <a:xfrm>
                <a:off x="3976" y="2620"/>
                <a:ext cx="7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2"/>
                  </a:cxn>
                </a:cxnLst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3" name="Freeform 1068"/>
              <p:cNvSpPr/>
              <p:nvPr/>
            </p:nvSpPr>
            <p:spPr>
              <a:xfrm>
                <a:off x="3969" y="2577"/>
                <a:ext cx="18" cy="44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6" y="14"/>
                  </a:cxn>
                  <a:cxn ang="0">
                    <a:pos x="5" y="31"/>
                  </a:cxn>
                  <a:cxn ang="0">
                    <a:pos x="10" y="37"/>
                  </a:cxn>
                  <a:cxn ang="0">
                    <a:pos x="7" y="37"/>
                  </a:cxn>
                  <a:cxn ang="0">
                    <a:pos x="11" y="42"/>
                  </a:cxn>
                  <a:cxn ang="0">
                    <a:pos x="9" y="39"/>
                  </a:cxn>
                  <a:cxn ang="0">
                    <a:pos x="11" y="39"/>
                  </a:cxn>
                  <a:cxn ang="0">
                    <a:pos x="11" y="37"/>
                  </a:cxn>
                  <a:cxn ang="0">
                    <a:pos x="14" y="37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9" y="24"/>
                  </a:cxn>
                  <a:cxn ang="0">
                    <a:pos x="15" y="21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10" y="5"/>
                  </a:cxn>
                  <a:cxn ang="0">
                    <a:pos x="11" y="1"/>
                  </a:cxn>
                  <a:cxn ang="0">
                    <a:pos x="3" y="0"/>
                  </a:cxn>
                  <a:cxn ang="0">
                    <a:pos x="9" y="15"/>
                  </a:cxn>
                </a:cxnLst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4" name="Freeform 1069"/>
              <p:cNvSpPr/>
              <p:nvPr/>
            </p:nvSpPr>
            <p:spPr>
              <a:xfrm>
                <a:off x="3974" y="258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5" name="Freeform 1070"/>
              <p:cNvSpPr/>
              <p:nvPr/>
            </p:nvSpPr>
            <p:spPr>
              <a:xfrm>
                <a:off x="4064" y="3247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6" name="Freeform 1071"/>
              <p:cNvSpPr/>
              <p:nvPr/>
            </p:nvSpPr>
            <p:spPr>
              <a:xfrm>
                <a:off x="4061" y="3234"/>
                <a:ext cx="14" cy="1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14" y="1"/>
                  </a:cxn>
                </a:cxnLst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7" name="Freeform 1072"/>
              <p:cNvSpPr/>
              <p:nvPr/>
            </p:nvSpPr>
            <p:spPr>
              <a:xfrm>
                <a:off x="4064" y="323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8" name="Freeform 1073"/>
              <p:cNvSpPr/>
              <p:nvPr/>
            </p:nvSpPr>
            <p:spPr>
              <a:xfrm>
                <a:off x="4061" y="3231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49" name="Freeform 1074"/>
              <p:cNvSpPr/>
              <p:nvPr/>
            </p:nvSpPr>
            <p:spPr>
              <a:xfrm>
                <a:off x="4062" y="322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0" name="Freeform 1075"/>
              <p:cNvSpPr/>
              <p:nvPr/>
            </p:nvSpPr>
            <p:spPr>
              <a:xfrm>
                <a:off x="4060" y="3221"/>
                <a:ext cx="10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7" y="4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" y="0"/>
                  </a:cxn>
                </a:cxnLst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1" name="Freeform 1076"/>
              <p:cNvSpPr/>
              <p:nvPr/>
            </p:nvSpPr>
            <p:spPr>
              <a:xfrm>
                <a:off x="4063" y="322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2" name="Freeform 1077"/>
              <p:cNvSpPr/>
              <p:nvPr/>
            </p:nvSpPr>
            <p:spPr>
              <a:xfrm>
                <a:off x="4063" y="3229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3" name="Freeform 1078"/>
              <p:cNvSpPr/>
              <p:nvPr/>
            </p:nvSpPr>
            <p:spPr>
              <a:xfrm>
                <a:off x="4061" y="3211"/>
                <a:ext cx="1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9"/>
                  </a:cxn>
                  <a:cxn ang="0">
                    <a:pos x="11" y="4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4" name="Freeform 1079"/>
              <p:cNvSpPr/>
              <p:nvPr/>
            </p:nvSpPr>
            <p:spPr>
              <a:xfrm>
                <a:off x="4075" y="320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5" name="Freeform 1080"/>
              <p:cNvSpPr/>
              <p:nvPr/>
            </p:nvSpPr>
            <p:spPr>
              <a:xfrm>
                <a:off x="4065" y="3192"/>
                <a:ext cx="15" cy="1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7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4" y="14"/>
                  </a:cxn>
                  <a:cxn ang="0">
                    <a:pos x="0" y="17"/>
                  </a:cxn>
                  <a:cxn ang="0">
                    <a:pos x="7" y="16"/>
                  </a:cxn>
                  <a:cxn ang="0">
                    <a:pos x="6" y="13"/>
                  </a:cxn>
                  <a:cxn ang="0">
                    <a:pos x="9" y="15"/>
                  </a:cxn>
                  <a:cxn ang="0">
                    <a:pos x="14" y="5"/>
                  </a:cxn>
                  <a:cxn ang="0">
                    <a:pos x="1" y="0"/>
                  </a:cxn>
                </a:cxnLst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6" name="Freeform 1081"/>
              <p:cNvSpPr/>
              <p:nvPr/>
            </p:nvSpPr>
            <p:spPr>
              <a:xfrm>
                <a:off x="4072" y="3191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7" name="Freeform 1082"/>
              <p:cNvSpPr/>
              <p:nvPr/>
            </p:nvSpPr>
            <p:spPr>
              <a:xfrm>
                <a:off x="4065" y="3175"/>
                <a:ext cx="16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3" y="7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0" y="9"/>
                  </a:cxn>
                </a:cxnLst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8" name="Freeform 1083"/>
              <p:cNvSpPr/>
              <p:nvPr/>
            </p:nvSpPr>
            <p:spPr>
              <a:xfrm>
                <a:off x="4064" y="3189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59" name="Freeform 1084"/>
              <p:cNvSpPr/>
              <p:nvPr/>
            </p:nvSpPr>
            <p:spPr>
              <a:xfrm>
                <a:off x="4073" y="31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0" name="Freeform 1085"/>
              <p:cNvSpPr/>
              <p:nvPr/>
            </p:nvSpPr>
            <p:spPr>
              <a:xfrm>
                <a:off x="4065" y="3174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1" name="Freeform 1086"/>
              <p:cNvSpPr/>
              <p:nvPr/>
            </p:nvSpPr>
            <p:spPr>
              <a:xfrm>
                <a:off x="4062" y="3076"/>
                <a:ext cx="16" cy="9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2" y="22"/>
                  </a:cxn>
                  <a:cxn ang="0">
                    <a:pos x="3" y="32"/>
                  </a:cxn>
                  <a:cxn ang="0">
                    <a:pos x="2" y="72"/>
                  </a:cxn>
                  <a:cxn ang="0">
                    <a:pos x="7" y="74"/>
                  </a:cxn>
                  <a:cxn ang="0">
                    <a:pos x="4" y="77"/>
                  </a:cxn>
                  <a:cxn ang="0">
                    <a:pos x="4" y="75"/>
                  </a:cxn>
                  <a:cxn ang="0">
                    <a:pos x="3" y="86"/>
                  </a:cxn>
                  <a:cxn ang="0">
                    <a:pos x="9" y="86"/>
                  </a:cxn>
                  <a:cxn ang="0">
                    <a:pos x="2" y="91"/>
                  </a:cxn>
                  <a:cxn ang="0">
                    <a:pos x="7" y="96"/>
                  </a:cxn>
                  <a:cxn ang="0">
                    <a:pos x="11" y="91"/>
                  </a:cxn>
                  <a:cxn ang="0">
                    <a:pos x="14" y="95"/>
                  </a:cxn>
                  <a:cxn ang="0">
                    <a:pos x="5" y="68"/>
                  </a:cxn>
                  <a:cxn ang="0">
                    <a:pos x="9" y="69"/>
                  </a:cxn>
                  <a:cxn ang="0">
                    <a:pos x="12" y="53"/>
                  </a:cxn>
                  <a:cxn ang="0">
                    <a:pos x="6" y="47"/>
                  </a:cxn>
                  <a:cxn ang="0">
                    <a:pos x="9" y="43"/>
                  </a:cxn>
                  <a:cxn ang="0">
                    <a:pos x="6" y="43"/>
                  </a:cxn>
                  <a:cxn ang="0">
                    <a:pos x="10" y="38"/>
                  </a:cxn>
                  <a:cxn ang="0">
                    <a:pos x="3" y="37"/>
                  </a:cxn>
                  <a:cxn ang="0">
                    <a:pos x="12" y="28"/>
                  </a:cxn>
                  <a:cxn ang="0">
                    <a:pos x="9" y="30"/>
                  </a:cxn>
                  <a:cxn ang="0">
                    <a:pos x="6" y="27"/>
                  </a:cxn>
                  <a:cxn ang="0">
                    <a:pos x="12" y="26"/>
                  </a:cxn>
                  <a:cxn ang="0">
                    <a:pos x="8" y="18"/>
                  </a:cxn>
                  <a:cxn ang="0">
                    <a:pos x="5" y="19"/>
                  </a:cxn>
                  <a:cxn ang="0">
                    <a:pos x="6" y="9"/>
                  </a:cxn>
                  <a:cxn ang="0">
                    <a:pos x="12" y="14"/>
                  </a:cxn>
                  <a:cxn ang="0">
                    <a:pos x="15" y="12"/>
                  </a:cxn>
                  <a:cxn ang="0">
                    <a:pos x="8" y="5"/>
                  </a:cxn>
                  <a:cxn ang="0">
                    <a:pos x="13" y="0"/>
                  </a:cxn>
                </a:cxnLst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2" name="Freeform 1087"/>
              <p:cNvSpPr/>
              <p:nvPr/>
            </p:nvSpPr>
            <p:spPr>
              <a:xfrm>
                <a:off x="4077" y="3087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3" name="Freeform 1088"/>
              <p:cNvSpPr/>
              <p:nvPr/>
            </p:nvSpPr>
            <p:spPr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4" name="Freeform 1089"/>
              <p:cNvSpPr/>
              <p:nvPr/>
            </p:nvSpPr>
            <p:spPr>
              <a:xfrm>
                <a:off x="4063" y="3097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5" name="Freeform 1090"/>
              <p:cNvSpPr/>
              <p:nvPr/>
            </p:nvSpPr>
            <p:spPr>
              <a:xfrm>
                <a:off x="4075" y="310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6" name="Freeform 1091"/>
              <p:cNvSpPr/>
              <p:nvPr/>
            </p:nvSpPr>
            <p:spPr>
              <a:xfrm>
                <a:off x="4075" y="3123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7" name="Freeform 1092"/>
              <p:cNvSpPr/>
              <p:nvPr/>
            </p:nvSpPr>
            <p:spPr>
              <a:xfrm>
                <a:off x="4076" y="3079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8" name="Freeform 1093"/>
              <p:cNvSpPr/>
              <p:nvPr/>
            </p:nvSpPr>
            <p:spPr>
              <a:xfrm>
                <a:off x="4058" y="3020"/>
                <a:ext cx="21" cy="5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2"/>
                  </a:cxn>
                  <a:cxn ang="0">
                    <a:pos x="10" y="19"/>
                  </a:cxn>
                  <a:cxn ang="0">
                    <a:pos x="2" y="17"/>
                  </a:cxn>
                  <a:cxn ang="0">
                    <a:pos x="7" y="36"/>
                  </a:cxn>
                  <a:cxn ang="0">
                    <a:pos x="5" y="36"/>
                  </a:cxn>
                  <a:cxn ang="0">
                    <a:pos x="13" y="43"/>
                  </a:cxn>
                  <a:cxn ang="0">
                    <a:pos x="3" y="43"/>
                  </a:cxn>
                  <a:cxn ang="0">
                    <a:pos x="3" y="42"/>
                  </a:cxn>
                  <a:cxn ang="0">
                    <a:pos x="6" y="52"/>
                  </a:cxn>
                  <a:cxn ang="0">
                    <a:pos x="11" y="53"/>
                  </a:cxn>
                  <a:cxn ang="0">
                    <a:pos x="15" y="53"/>
                  </a:cxn>
                  <a:cxn ang="0">
                    <a:pos x="12" y="47"/>
                  </a:cxn>
                  <a:cxn ang="0">
                    <a:pos x="16" y="46"/>
                  </a:cxn>
                  <a:cxn ang="0">
                    <a:pos x="14" y="43"/>
                  </a:cxn>
                  <a:cxn ang="0">
                    <a:pos x="17" y="42"/>
                  </a:cxn>
                  <a:cxn ang="0">
                    <a:pos x="14" y="38"/>
                  </a:cxn>
                  <a:cxn ang="0">
                    <a:pos x="14" y="39"/>
                  </a:cxn>
                  <a:cxn ang="0">
                    <a:pos x="11" y="35"/>
                  </a:cxn>
                  <a:cxn ang="0">
                    <a:pos x="15" y="34"/>
                  </a:cxn>
                  <a:cxn ang="0">
                    <a:pos x="12" y="34"/>
                  </a:cxn>
                  <a:cxn ang="0">
                    <a:pos x="17" y="23"/>
                  </a:cxn>
                  <a:cxn ang="0">
                    <a:pos x="14" y="22"/>
                  </a:cxn>
                  <a:cxn ang="0">
                    <a:pos x="16" y="27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14" y="11"/>
                  </a:cxn>
                  <a:cxn ang="0">
                    <a:pos x="15" y="11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8" y="5"/>
                  </a:cxn>
                  <a:cxn ang="0">
                    <a:pos x="4" y="3"/>
                  </a:cxn>
                </a:cxnLst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69" name="Freeform 1094"/>
              <p:cNvSpPr/>
              <p:nvPr/>
            </p:nvSpPr>
            <p:spPr>
              <a:xfrm>
                <a:off x="4073" y="305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0" name="Freeform 1095"/>
              <p:cNvSpPr/>
              <p:nvPr/>
            </p:nvSpPr>
            <p:spPr>
              <a:xfrm>
                <a:off x="4057" y="2978"/>
                <a:ext cx="25" cy="41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6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14" y="23"/>
                  </a:cxn>
                  <a:cxn ang="0">
                    <a:pos x="16" y="19"/>
                  </a:cxn>
                  <a:cxn ang="0">
                    <a:pos x="10" y="19"/>
                  </a:cxn>
                  <a:cxn ang="0">
                    <a:pos x="8" y="15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8" y="6"/>
                  </a:cxn>
                  <a:cxn ang="0">
                    <a:pos x="7" y="10"/>
                  </a:cxn>
                  <a:cxn ang="0">
                    <a:pos x="3" y="7"/>
                  </a:cxn>
                  <a:cxn ang="0">
                    <a:pos x="3" y="35"/>
                  </a:cxn>
                  <a:cxn ang="0">
                    <a:pos x="3" y="31"/>
                  </a:cxn>
                  <a:cxn ang="0">
                    <a:pos x="7" y="35"/>
                  </a:cxn>
                  <a:cxn ang="0">
                    <a:pos x="13" y="33"/>
                  </a:cxn>
                  <a:cxn ang="0">
                    <a:pos x="11" y="35"/>
                  </a:cxn>
                  <a:cxn ang="0">
                    <a:pos x="16" y="35"/>
                  </a:cxn>
                  <a:cxn ang="0">
                    <a:pos x="19" y="41"/>
                  </a:cxn>
                  <a:cxn ang="0">
                    <a:pos x="20" y="31"/>
                  </a:cxn>
                  <a:cxn ang="0">
                    <a:pos x="12" y="29"/>
                  </a:cxn>
                </a:cxnLst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1" name="Freeform 1096"/>
              <p:cNvSpPr/>
              <p:nvPr/>
            </p:nvSpPr>
            <p:spPr>
              <a:xfrm>
                <a:off x="4069" y="3017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2" name="Freeform 1097"/>
              <p:cNvSpPr/>
              <p:nvPr/>
            </p:nvSpPr>
            <p:spPr>
              <a:xfrm>
                <a:off x="4060" y="3015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3" name="Freeform 1098"/>
              <p:cNvSpPr/>
              <p:nvPr/>
            </p:nvSpPr>
            <p:spPr>
              <a:xfrm>
                <a:off x="4070" y="298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4" name="Freeform 1099"/>
              <p:cNvSpPr/>
              <p:nvPr/>
            </p:nvSpPr>
            <p:spPr>
              <a:xfrm>
                <a:off x="4058" y="2968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5" name="Freeform 1100"/>
              <p:cNvSpPr/>
              <p:nvPr/>
            </p:nvSpPr>
            <p:spPr>
              <a:xfrm>
                <a:off x="4060" y="2872"/>
                <a:ext cx="19" cy="100"/>
              </a:xfrm>
              <a:custGeom>
                <a:avLst/>
                <a:gdLst/>
                <a:ahLst/>
                <a:cxnLst>
                  <a:cxn ang="0">
                    <a:pos x="11" y="82"/>
                  </a:cxn>
                  <a:cxn ang="0">
                    <a:pos x="10" y="76"/>
                  </a:cxn>
                  <a:cxn ang="0">
                    <a:pos x="12" y="79"/>
                  </a:cxn>
                  <a:cxn ang="0">
                    <a:pos x="14" y="75"/>
                  </a:cxn>
                  <a:cxn ang="0">
                    <a:pos x="12" y="76"/>
                  </a:cxn>
                  <a:cxn ang="0">
                    <a:pos x="11" y="66"/>
                  </a:cxn>
                  <a:cxn ang="0">
                    <a:pos x="6" y="64"/>
                  </a:cxn>
                  <a:cxn ang="0">
                    <a:pos x="13" y="58"/>
                  </a:cxn>
                  <a:cxn ang="0">
                    <a:pos x="4" y="60"/>
                  </a:cxn>
                  <a:cxn ang="0">
                    <a:pos x="7" y="50"/>
                  </a:cxn>
                  <a:cxn ang="0">
                    <a:pos x="8" y="52"/>
                  </a:cxn>
                  <a:cxn ang="0">
                    <a:pos x="8" y="47"/>
                  </a:cxn>
                  <a:cxn ang="0">
                    <a:pos x="12" y="47"/>
                  </a:cxn>
                  <a:cxn ang="0">
                    <a:pos x="12" y="38"/>
                  </a:cxn>
                  <a:cxn ang="0">
                    <a:pos x="14" y="39"/>
                  </a:cxn>
                  <a:cxn ang="0">
                    <a:pos x="11" y="23"/>
                  </a:cxn>
                  <a:cxn ang="0">
                    <a:pos x="13" y="21"/>
                  </a:cxn>
                  <a:cxn ang="0">
                    <a:pos x="5" y="23"/>
                  </a:cxn>
                  <a:cxn ang="0">
                    <a:pos x="6" y="16"/>
                  </a:cxn>
                  <a:cxn ang="0">
                    <a:pos x="11" y="17"/>
                  </a:cxn>
                  <a:cxn ang="0">
                    <a:pos x="8" y="14"/>
                  </a:cxn>
                  <a:cxn ang="0">
                    <a:pos x="13" y="11"/>
                  </a:cxn>
                  <a:cxn ang="0">
                    <a:pos x="6" y="5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0" y="32"/>
                  </a:cxn>
                  <a:cxn ang="0">
                    <a:pos x="6" y="33"/>
                  </a:cxn>
                  <a:cxn ang="0">
                    <a:pos x="0" y="36"/>
                  </a:cxn>
                  <a:cxn ang="0">
                    <a:pos x="6" y="38"/>
                  </a:cxn>
                  <a:cxn ang="0">
                    <a:pos x="0" y="41"/>
                  </a:cxn>
                  <a:cxn ang="0">
                    <a:pos x="2" y="76"/>
                  </a:cxn>
                  <a:cxn ang="0">
                    <a:pos x="6" y="75"/>
                  </a:cxn>
                  <a:cxn ang="0">
                    <a:pos x="6" y="88"/>
                  </a:cxn>
                  <a:cxn ang="0">
                    <a:pos x="9" y="90"/>
                  </a:cxn>
                  <a:cxn ang="0">
                    <a:pos x="0" y="89"/>
                  </a:cxn>
                  <a:cxn ang="0">
                    <a:pos x="2" y="94"/>
                  </a:cxn>
                  <a:cxn ang="0">
                    <a:pos x="4" y="91"/>
                  </a:cxn>
                  <a:cxn ang="0">
                    <a:pos x="2" y="96"/>
                  </a:cxn>
                  <a:cxn ang="0">
                    <a:pos x="12" y="93"/>
                  </a:cxn>
                  <a:cxn ang="0">
                    <a:pos x="16" y="82"/>
                  </a:cxn>
                  <a:cxn ang="0">
                    <a:pos x="11" y="82"/>
                  </a:cxn>
                </a:cxnLst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6" name="Freeform 1101"/>
              <p:cNvSpPr/>
              <p:nvPr/>
            </p:nvSpPr>
            <p:spPr>
              <a:xfrm>
                <a:off x="4060" y="29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7" name="Freeform 1102"/>
              <p:cNvSpPr/>
              <p:nvPr/>
            </p:nvSpPr>
            <p:spPr>
              <a:xfrm>
                <a:off x="4067" y="287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78" name="Rectangle 1103"/>
              <p:cNvSpPr/>
              <p:nvPr/>
            </p:nvSpPr>
            <p:spPr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879" name="Freeform 1104"/>
              <p:cNvSpPr/>
              <p:nvPr/>
            </p:nvSpPr>
            <p:spPr>
              <a:xfrm>
                <a:off x="4070" y="2970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0" name="Freeform 1105"/>
              <p:cNvSpPr/>
              <p:nvPr/>
            </p:nvSpPr>
            <p:spPr>
              <a:xfrm>
                <a:off x="4070" y="285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1" name="Freeform 1106"/>
              <p:cNvSpPr/>
              <p:nvPr/>
            </p:nvSpPr>
            <p:spPr>
              <a:xfrm>
                <a:off x="4073" y="281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2" name="Freeform 1107"/>
              <p:cNvSpPr/>
              <p:nvPr/>
            </p:nvSpPr>
            <p:spPr>
              <a:xfrm>
                <a:off x="4047" y="2697"/>
                <a:ext cx="29" cy="172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8" y="3"/>
                  </a:cxn>
                  <a:cxn ang="0">
                    <a:pos x="5" y="9"/>
                  </a:cxn>
                  <a:cxn ang="0">
                    <a:pos x="9" y="18"/>
                  </a:cxn>
                  <a:cxn ang="0">
                    <a:pos x="10" y="37"/>
                  </a:cxn>
                  <a:cxn ang="0">
                    <a:pos x="8" y="50"/>
                  </a:cxn>
                  <a:cxn ang="0">
                    <a:pos x="13" y="67"/>
                  </a:cxn>
                  <a:cxn ang="0">
                    <a:pos x="11" y="70"/>
                  </a:cxn>
                  <a:cxn ang="0">
                    <a:pos x="11" y="79"/>
                  </a:cxn>
                  <a:cxn ang="0">
                    <a:pos x="19" y="83"/>
                  </a:cxn>
                  <a:cxn ang="0">
                    <a:pos x="20" y="92"/>
                  </a:cxn>
                  <a:cxn ang="0">
                    <a:pos x="17" y="98"/>
                  </a:cxn>
                  <a:cxn ang="0">
                    <a:pos x="17" y="110"/>
                  </a:cxn>
                  <a:cxn ang="0">
                    <a:pos x="15" y="122"/>
                  </a:cxn>
                  <a:cxn ang="0">
                    <a:pos x="17" y="131"/>
                  </a:cxn>
                  <a:cxn ang="0">
                    <a:pos x="21" y="139"/>
                  </a:cxn>
                  <a:cxn ang="0">
                    <a:pos x="17" y="141"/>
                  </a:cxn>
                  <a:cxn ang="0">
                    <a:pos x="18" y="147"/>
                  </a:cxn>
                  <a:cxn ang="0">
                    <a:pos x="17" y="172"/>
                  </a:cxn>
                  <a:cxn ang="0">
                    <a:pos x="18" y="159"/>
                  </a:cxn>
                  <a:cxn ang="0">
                    <a:pos x="16" y="157"/>
                  </a:cxn>
                  <a:cxn ang="0">
                    <a:pos x="26" y="154"/>
                  </a:cxn>
                  <a:cxn ang="0">
                    <a:pos x="27" y="151"/>
                  </a:cxn>
                  <a:cxn ang="0">
                    <a:pos x="25" y="143"/>
                  </a:cxn>
                  <a:cxn ang="0">
                    <a:pos x="27" y="135"/>
                  </a:cxn>
                  <a:cxn ang="0">
                    <a:pos x="27" y="124"/>
                  </a:cxn>
                  <a:cxn ang="0">
                    <a:pos x="24" y="116"/>
                  </a:cxn>
                  <a:cxn ang="0">
                    <a:pos x="26" y="115"/>
                  </a:cxn>
                  <a:cxn ang="0">
                    <a:pos x="26" y="112"/>
                  </a:cxn>
                  <a:cxn ang="0">
                    <a:pos x="24" y="104"/>
                  </a:cxn>
                  <a:cxn ang="0">
                    <a:pos x="22" y="98"/>
                  </a:cxn>
                  <a:cxn ang="0">
                    <a:pos x="26" y="94"/>
                  </a:cxn>
                  <a:cxn ang="0">
                    <a:pos x="26" y="86"/>
                  </a:cxn>
                  <a:cxn ang="0">
                    <a:pos x="22" y="81"/>
                  </a:cxn>
                  <a:cxn ang="0">
                    <a:pos x="19" y="70"/>
                  </a:cxn>
                  <a:cxn ang="0">
                    <a:pos x="17" y="54"/>
                  </a:cxn>
                  <a:cxn ang="0">
                    <a:pos x="17" y="49"/>
                  </a:cxn>
                  <a:cxn ang="0">
                    <a:pos x="16" y="31"/>
                  </a:cxn>
                  <a:cxn ang="0">
                    <a:pos x="11" y="39"/>
                  </a:cxn>
                  <a:cxn ang="0">
                    <a:pos x="19" y="30"/>
                  </a:cxn>
                </a:cxnLst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3" name="Freeform 1108"/>
              <p:cNvSpPr/>
              <p:nvPr/>
            </p:nvSpPr>
            <p:spPr>
              <a:xfrm>
                <a:off x="4068" y="275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4" name="Freeform 1109"/>
              <p:cNvSpPr/>
              <p:nvPr/>
            </p:nvSpPr>
            <p:spPr>
              <a:xfrm>
                <a:off x="4067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5" name="Freeform 1110"/>
              <p:cNvSpPr/>
              <p:nvPr/>
            </p:nvSpPr>
            <p:spPr>
              <a:xfrm>
                <a:off x="4065" y="2698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6" name="Freeform 1111"/>
              <p:cNvSpPr/>
              <p:nvPr/>
            </p:nvSpPr>
            <p:spPr>
              <a:xfrm>
                <a:off x="4063" y="269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7" name="Freeform 1112"/>
              <p:cNvSpPr/>
              <p:nvPr/>
            </p:nvSpPr>
            <p:spPr>
              <a:xfrm>
                <a:off x="4045" y="2608"/>
                <a:ext cx="23" cy="90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3" y="1"/>
                  </a:cxn>
                  <a:cxn ang="0">
                    <a:pos x="8" y="44"/>
                  </a:cxn>
                  <a:cxn ang="0">
                    <a:pos x="6" y="42"/>
                  </a:cxn>
                  <a:cxn ang="0">
                    <a:pos x="11" y="57"/>
                  </a:cxn>
                  <a:cxn ang="0">
                    <a:pos x="5" y="57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8" y="68"/>
                  </a:cxn>
                  <a:cxn ang="0">
                    <a:pos x="9" y="68"/>
                  </a:cxn>
                  <a:cxn ang="0">
                    <a:pos x="10" y="74"/>
                  </a:cxn>
                  <a:cxn ang="0">
                    <a:pos x="8" y="72"/>
                  </a:cxn>
                  <a:cxn ang="0">
                    <a:pos x="11" y="77"/>
                  </a:cxn>
                  <a:cxn ang="0">
                    <a:pos x="7" y="77"/>
                  </a:cxn>
                  <a:cxn ang="0">
                    <a:pos x="13" y="89"/>
                  </a:cxn>
                  <a:cxn ang="0">
                    <a:pos x="16" y="90"/>
                  </a:cxn>
                  <a:cxn ang="0">
                    <a:pos x="13" y="79"/>
                  </a:cxn>
                  <a:cxn ang="0">
                    <a:pos x="13" y="80"/>
                  </a:cxn>
                  <a:cxn ang="0">
                    <a:pos x="11" y="74"/>
                  </a:cxn>
                  <a:cxn ang="0">
                    <a:pos x="16" y="78"/>
                  </a:cxn>
                  <a:cxn ang="0">
                    <a:pos x="20" y="67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6" y="67"/>
                  </a:cxn>
                  <a:cxn ang="0">
                    <a:pos x="10" y="65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13" y="61"/>
                  </a:cxn>
                  <a:cxn ang="0">
                    <a:pos x="18" y="58"/>
                  </a:cxn>
                  <a:cxn ang="0">
                    <a:pos x="13" y="58"/>
                  </a:cxn>
                  <a:cxn ang="0">
                    <a:pos x="12" y="40"/>
                  </a:cxn>
                  <a:cxn ang="0">
                    <a:pos x="15" y="42"/>
                  </a:cxn>
                  <a:cxn ang="0">
                    <a:pos x="12" y="40"/>
                  </a:cxn>
                  <a:cxn ang="0">
                    <a:pos x="14" y="29"/>
                  </a:cxn>
                  <a:cxn ang="0">
                    <a:pos x="11" y="30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6" y="13"/>
                  </a:cxn>
                  <a:cxn ang="0">
                    <a:pos x="12" y="15"/>
                  </a:cxn>
                </a:cxnLst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8" name="Freeform 1113"/>
              <p:cNvSpPr/>
              <p:nvPr/>
            </p:nvSpPr>
            <p:spPr>
              <a:xfrm>
                <a:off x="4048" y="2605"/>
                <a:ext cx="8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2"/>
                  </a:cxn>
                </a:cxnLst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89" name="Freeform 1114"/>
              <p:cNvSpPr/>
              <p:nvPr/>
            </p:nvSpPr>
            <p:spPr>
              <a:xfrm>
                <a:off x="4041" y="2560"/>
                <a:ext cx="17" cy="45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5" y="14"/>
                  </a:cxn>
                  <a:cxn ang="0">
                    <a:pos x="5" y="32"/>
                  </a:cxn>
                  <a:cxn ang="0">
                    <a:pos x="11" y="38"/>
                  </a:cxn>
                  <a:cxn ang="0">
                    <a:pos x="6" y="38"/>
                  </a:cxn>
                  <a:cxn ang="0">
                    <a:pos x="11" y="43"/>
                  </a:cxn>
                  <a:cxn ang="0">
                    <a:pos x="9" y="40"/>
                  </a:cxn>
                  <a:cxn ang="0">
                    <a:pos x="11" y="41"/>
                  </a:cxn>
                  <a:cxn ang="0">
                    <a:pos x="11" y="38"/>
                  </a:cxn>
                  <a:cxn ang="0">
                    <a:pos x="13" y="38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4" y="23"/>
                  </a:cxn>
                  <a:cxn ang="0">
                    <a:pos x="13" y="24"/>
                  </a:cxn>
                  <a:cxn ang="0">
                    <a:pos x="9" y="25"/>
                  </a:cxn>
                  <a:cxn ang="0">
                    <a:pos x="14" y="21"/>
                  </a:cxn>
                  <a:cxn ang="0">
                    <a:pos x="11" y="6"/>
                  </a:cxn>
                  <a:cxn ang="0">
                    <a:pos x="5" y="3"/>
                  </a:cxn>
                  <a:cxn ang="0">
                    <a:pos x="10" y="5"/>
                  </a:cxn>
                  <a:cxn ang="0">
                    <a:pos x="11" y="1"/>
                  </a:cxn>
                  <a:cxn ang="0">
                    <a:pos x="3" y="0"/>
                  </a:cxn>
                  <a:cxn ang="0">
                    <a:pos x="9" y="15"/>
                  </a:cxn>
                </a:cxnLst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0" name="Freeform 1115"/>
              <p:cNvSpPr/>
              <p:nvPr/>
            </p:nvSpPr>
            <p:spPr>
              <a:xfrm>
                <a:off x="4046" y="2573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1" name="Freeform 1116"/>
              <p:cNvSpPr/>
              <p:nvPr/>
            </p:nvSpPr>
            <p:spPr>
              <a:xfrm>
                <a:off x="4122" y="3252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2" name="Freeform 1117"/>
              <p:cNvSpPr/>
              <p:nvPr/>
            </p:nvSpPr>
            <p:spPr>
              <a:xfrm>
                <a:off x="4121" y="3248"/>
                <a:ext cx="14" cy="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10" y="4"/>
                  </a:cxn>
                  <a:cxn ang="0">
                    <a:pos x="9" y="1"/>
                  </a:cxn>
                  <a:cxn ang="0">
                    <a:pos x="14" y="1"/>
                  </a:cxn>
                </a:cxnLst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3" name="Freeform 1118"/>
              <p:cNvSpPr/>
              <p:nvPr/>
            </p:nvSpPr>
            <p:spPr>
              <a:xfrm>
                <a:off x="4126" y="3247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4" name="Freeform 1119"/>
              <p:cNvSpPr/>
              <p:nvPr/>
            </p:nvSpPr>
            <p:spPr>
              <a:xfrm>
                <a:off x="4123" y="3247"/>
                <a:ext cx="6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5" name="Freeform 1120"/>
              <p:cNvSpPr/>
              <p:nvPr/>
            </p:nvSpPr>
            <p:spPr>
              <a:xfrm>
                <a:off x="4124" y="324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6" name="Freeform 1121"/>
              <p:cNvSpPr/>
              <p:nvPr/>
            </p:nvSpPr>
            <p:spPr>
              <a:xfrm>
                <a:off x="4123" y="3243"/>
                <a:ext cx="10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" y="0"/>
                  </a:cxn>
                </a:cxnLst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7" name="Freeform 1122"/>
              <p:cNvSpPr/>
              <p:nvPr/>
            </p:nvSpPr>
            <p:spPr>
              <a:xfrm>
                <a:off x="4125" y="324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8" name="Freeform 1123"/>
              <p:cNvSpPr/>
              <p:nvPr/>
            </p:nvSpPr>
            <p:spPr>
              <a:xfrm>
                <a:off x="4125" y="324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899" name="Freeform 1124"/>
              <p:cNvSpPr/>
              <p:nvPr/>
            </p:nvSpPr>
            <p:spPr>
              <a:xfrm>
                <a:off x="4124" y="3240"/>
                <a:ext cx="1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0" name="Freeform 1125"/>
              <p:cNvSpPr/>
              <p:nvPr/>
            </p:nvSpPr>
            <p:spPr>
              <a:xfrm>
                <a:off x="4138" y="323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1" name="Freeform 1126"/>
              <p:cNvSpPr/>
              <p:nvPr/>
            </p:nvSpPr>
            <p:spPr>
              <a:xfrm>
                <a:off x="4127" y="3233"/>
                <a:ext cx="1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" y="6"/>
                  </a:cxn>
                  <a:cxn ang="0">
                    <a:pos x="7" y="6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" y="0"/>
                  </a:cxn>
                </a:cxnLst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2" name="Freeform 1127"/>
              <p:cNvSpPr/>
              <p:nvPr/>
            </p:nvSpPr>
            <p:spPr>
              <a:xfrm>
                <a:off x="4134" y="3233"/>
                <a:ext cx="4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3" name="Freeform 1128"/>
              <p:cNvSpPr/>
              <p:nvPr/>
            </p:nvSpPr>
            <p:spPr>
              <a:xfrm>
                <a:off x="4127" y="3228"/>
                <a:ext cx="1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1" y="4"/>
                  </a:cxn>
                  <a:cxn ang="0">
                    <a:pos x="6" y="4"/>
                  </a:cxn>
                  <a:cxn ang="0">
                    <a:pos x="3" y="2"/>
                  </a:cxn>
                  <a:cxn ang="0">
                    <a:pos x="11" y="1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4" name="Freeform 1129"/>
              <p:cNvSpPr/>
              <p:nvPr/>
            </p:nvSpPr>
            <p:spPr>
              <a:xfrm>
                <a:off x="4126" y="3232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5" name="Freeform 1130"/>
              <p:cNvSpPr/>
              <p:nvPr/>
            </p:nvSpPr>
            <p:spPr>
              <a:xfrm>
                <a:off x="4135" y="322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6" name="Freeform 1131"/>
              <p:cNvSpPr/>
              <p:nvPr/>
            </p:nvSpPr>
            <p:spPr>
              <a:xfrm>
                <a:off x="4127" y="3227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7" name="Freeform 1132"/>
              <p:cNvSpPr/>
              <p:nvPr/>
            </p:nvSpPr>
            <p:spPr>
              <a:xfrm>
                <a:off x="4124" y="3193"/>
                <a:ext cx="16" cy="3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2" y="25"/>
                  </a:cxn>
                  <a:cxn ang="0">
                    <a:pos x="8" y="26"/>
                  </a:cxn>
                  <a:cxn ang="0">
                    <a:pos x="5" y="27"/>
                  </a:cxn>
                  <a:cxn ang="0">
                    <a:pos x="5" y="26"/>
                  </a:cxn>
                  <a:cxn ang="0">
                    <a:pos x="3" y="30"/>
                  </a:cxn>
                  <a:cxn ang="0">
                    <a:pos x="10" y="30"/>
                  </a:cxn>
                  <a:cxn ang="0">
                    <a:pos x="3" y="32"/>
                  </a:cxn>
                  <a:cxn ang="0">
                    <a:pos x="7" y="33"/>
                  </a:cxn>
                  <a:cxn ang="0">
                    <a:pos x="11" y="32"/>
                  </a:cxn>
                  <a:cxn ang="0">
                    <a:pos x="14" y="33"/>
                  </a:cxn>
                  <a:cxn ang="0">
                    <a:pos x="6" y="23"/>
                  </a:cxn>
                  <a:cxn ang="0">
                    <a:pos x="10" y="24"/>
                  </a:cxn>
                  <a:cxn ang="0">
                    <a:pos x="12" y="18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6" y="14"/>
                  </a:cxn>
                  <a:cxn ang="0">
                    <a:pos x="10" y="13"/>
                  </a:cxn>
                  <a:cxn ang="0">
                    <a:pos x="4" y="13"/>
                  </a:cxn>
                  <a:cxn ang="0">
                    <a:pos x="13" y="9"/>
                  </a:cxn>
                  <a:cxn ang="0">
                    <a:pos x="9" y="10"/>
                  </a:cxn>
                  <a:cxn ang="0">
                    <a:pos x="6" y="9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7" y="3"/>
                  </a:cxn>
                  <a:cxn ang="0">
                    <a:pos x="12" y="4"/>
                  </a:cxn>
                  <a:cxn ang="0">
                    <a:pos x="1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08" name="Rectangle 1133"/>
              <p:cNvSpPr/>
              <p:nvPr/>
            </p:nvSpPr>
            <p:spPr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09" name="Freeform 1134"/>
              <p:cNvSpPr/>
              <p:nvPr/>
            </p:nvSpPr>
            <p:spPr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0" name="Freeform 1135"/>
              <p:cNvSpPr/>
              <p:nvPr/>
            </p:nvSpPr>
            <p:spPr>
              <a:xfrm>
                <a:off x="4126" y="320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1" name="Freeform 1136"/>
              <p:cNvSpPr/>
              <p:nvPr/>
            </p:nvSpPr>
            <p:spPr>
              <a:xfrm>
                <a:off x="4138" y="3202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2" name="Freeform 1137"/>
              <p:cNvSpPr/>
              <p:nvPr/>
            </p:nvSpPr>
            <p:spPr>
              <a:xfrm>
                <a:off x="4137" y="320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3" name="Freeform 1138"/>
              <p:cNvSpPr/>
              <p:nvPr/>
            </p:nvSpPr>
            <p:spPr>
              <a:xfrm>
                <a:off x="4138" y="319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4" name="Freeform 1139"/>
              <p:cNvSpPr/>
              <p:nvPr/>
            </p:nvSpPr>
            <p:spPr>
              <a:xfrm>
                <a:off x="4119" y="3173"/>
                <a:ext cx="21" cy="1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5"/>
                  </a:cxn>
                  <a:cxn ang="0">
                    <a:pos x="10" y="6"/>
                  </a:cxn>
                  <a:cxn ang="0">
                    <a:pos x="2" y="6"/>
                  </a:cxn>
                  <a:cxn ang="0">
                    <a:pos x="8" y="12"/>
                  </a:cxn>
                  <a:cxn ang="0">
                    <a:pos x="5" y="12"/>
                  </a:cxn>
                  <a:cxn ang="0">
                    <a:pos x="14" y="15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7" y="18"/>
                  </a:cxn>
                  <a:cxn ang="0">
                    <a:pos x="12" y="19"/>
                  </a:cxn>
                  <a:cxn ang="0">
                    <a:pos x="16" y="18"/>
                  </a:cxn>
                  <a:cxn ang="0">
                    <a:pos x="13" y="16"/>
                  </a:cxn>
                  <a:cxn ang="0">
                    <a:pos x="16" y="16"/>
                  </a:cxn>
                  <a:cxn ang="0">
                    <a:pos x="14" y="15"/>
                  </a:cxn>
                  <a:cxn ang="0">
                    <a:pos x="17" y="14"/>
                  </a:cxn>
                  <a:cxn ang="0">
                    <a:pos x="14" y="13"/>
                  </a:cxn>
                  <a:cxn ang="0">
                    <a:pos x="15" y="13"/>
                  </a:cxn>
                  <a:cxn ang="0">
                    <a:pos x="11" y="12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7" y="9"/>
                  </a:cxn>
                  <a:cxn ang="0">
                    <a:pos x="8" y="9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4" y="1"/>
                  </a:cxn>
                </a:cxnLst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5" name="Freeform 1140"/>
              <p:cNvSpPr/>
              <p:nvPr/>
            </p:nvSpPr>
            <p:spPr>
              <a:xfrm>
                <a:off x="4135" y="318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6" name="Freeform 1141"/>
              <p:cNvSpPr/>
              <p:nvPr/>
            </p:nvSpPr>
            <p:spPr>
              <a:xfrm>
                <a:off x="4118" y="3159"/>
                <a:ext cx="24" cy="14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6" y="9"/>
                  </a:cxn>
                  <a:cxn ang="0">
                    <a:pos x="7" y="9"/>
                  </a:cxn>
                  <a:cxn ang="0">
                    <a:pos x="6" y="8"/>
                  </a:cxn>
                  <a:cxn ang="0">
                    <a:pos x="13" y="8"/>
                  </a:cxn>
                  <a:cxn ang="0">
                    <a:pos x="15" y="6"/>
                  </a:cxn>
                  <a:cxn ang="0">
                    <a:pos x="10" y="6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3" y="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17" y="12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2" y="9"/>
                  </a:cxn>
                </a:cxnLst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7" name="Freeform 1142"/>
              <p:cNvSpPr/>
              <p:nvPr/>
            </p:nvSpPr>
            <p:spPr>
              <a:xfrm>
                <a:off x="4130" y="3172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8" name="Freeform 1143"/>
              <p:cNvSpPr/>
              <p:nvPr/>
            </p:nvSpPr>
            <p:spPr>
              <a:xfrm>
                <a:off x="4120" y="3172"/>
                <a:ext cx="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19" name="Freeform 1144"/>
              <p:cNvSpPr/>
              <p:nvPr/>
            </p:nvSpPr>
            <p:spPr>
              <a:xfrm>
                <a:off x="4131" y="316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0" name="Freeform 1145"/>
              <p:cNvSpPr/>
              <p:nvPr/>
            </p:nvSpPr>
            <p:spPr>
              <a:xfrm>
                <a:off x="4118" y="3156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1" name="Freeform 1146"/>
              <p:cNvSpPr/>
              <p:nvPr/>
            </p:nvSpPr>
            <p:spPr>
              <a:xfrm>
                <a:off x="4119" y="3122"/>
                <a:ext cx="19" cy="3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10" y="27"/>
                  </a:cxn>
                  <a:cxn ang="0">
                    <a:pos x="12" y="28"/>
                  </a:cxn>
                  <a:cxn ang="0">
                    <a:pos x="14" y="26"/>
                  </a:cxn>
                  <a:cxn ang="0">
                    <a:pos x="12" y="26"/>
                  </a:cxn>
                  <a:cxn ang="0">
                    <a:pos x="11" y="23"/>
                  </a:cxn>
                  <a:cxn ang="0">
                    <a:pos x="6" y="22"/>
                  </a:cxn>
                  <a:cxn ang="0">
                    <a:pos x="13" y="21"/>
                  </a:cxn>
                  <a:cxn ang="0">
                    <a:pos x="4" y="21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2" y="13"/>
                  </a:cxn>
                  <a:cxn ang="0">
                    <a:pos x="14" y="14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12" y="6"/>
                  </a:cxn>
                  <a:cxn ang="0">
                    <a:pos x="9" y="5"/>
                  </a:cxn>
                  <a:cxn ang="0">
                    <a:pos x="14" y="3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6" y="11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1" y="13"/>
                  </a:cxn>
                  <a:cxn ang="0">
                    <a:pos x="6" y="13"/>
                  </a:cxn>
                  <a:cxn ang="0">
                    <a:pos x="0" y="14"/>
                  </a:cxn>
                  <a:cxn ang="0">
                    <a:pos x="2" y="27"/>
                  </a:cxn>
                  <a:cxn ang="0">
                    <a:pos x="6" y="26"/>
                  </a:cxn>
                  <a:cxn ang="0">
                    <a:pos x="6" y="31"/>
                  </a:cxn>
                  <a:cxn ang="0">
                    <a:pos x="9" y="31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12" y="32"/>
                  </a:cxn>
                  <a:cxn ang="0">
                    <a:pos x="16" y="28"/>
                  </a:cxn>
                  <a:cxn ang="0">
                    <a:pos x="11" y="28"/>
                  </a:cxn>
                </a:cxnLst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2" name="Freeform 1147"/>
              <p:cNvSpPr/>
              <p:nvPr/>
            </p:nvSpPr>
            <p:spPr>
              <a:xfrm>
                <a:off x="4119" y="315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3" name="Freeform 1148"/>
              <p:cNvSpPr/>
              <p:nvPr/>
            </p:nvSpPr>
            <p:spPr>
              <a:xfrm>
                <a:off x="4126" y="312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4" name="Rectangle 1149"/>
              <p:cNvSpPr/>
              <p:nvPr/>
            </p:nvSpPr>
            <p:spPr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25" name="Freeform 1150"/>
              <p:cNvSpPr/>
              <p:nvPr/>
            </p:nvSpPr>
            <p:spPr>
              <a:xfrm>
                <a:off x="4130" y="315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6" name="Freeform 1151"/>
              <p:cNvSpPr/>
              <p:nvPr/>
            </p:nvSpPr>
            <p:spPr>
              <a:xfrm>
                <a:off x="4131" y="311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7" name="Freeform 1152"/>
              <p:cNvSpPr/>
              <p:nvPr/>
            </p:nvSpPr>
            <p:spPr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8" name="Freeform 1153"/>
              <p:cNvSpPr/>
              <p:nvPr/>
            </p:nvSpPr>
            <p:spPr>
              <a:xfrm>
                <a:off x="4109" y="3062"/>
                <a:ext cx="28" cy="6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9" y="6"/>
                  </a:cxn>
                  <a:cxn ang="0">
                    <a:pos x="9" y="13"/>
                  </a:cxn>
                  <a:cxn ang="0">
                    <a:pos x="7" y="17"/>
                  </a:cxn>
                  <a:cxn ang="0">
                    <a:pos x="14" y="22"/>
                  </a:cxn>
                  <a:cxn ang="0">
                    <a:pos x="11" y="24"/>
                  </a:cxn>
                  <a:cxn ang="0">
                    <a:pos x="10" y="27"/>
                  </a:cxn>
                  <a:cxn ang="0">
                    <a:pos x="19" y="28"/>
                  </a:cxn>
                  <a:cxn ang="0">
                    <a:pos x="19" y="32"/>
                  </a:cxn>
                  <a:cxn ang="0">
                    <a:pos x="15" y="33"/>
                  </a:cxn>
                  <a:cxn ang="0">
                    <a:pos x="15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20" y="47"/>
                  </a:cxn>
                  <a:cxn ang="0">
                    <a:pos x="15" y="48"/>
                  </a:cxn>
                  <a:cxn ang="0">
                    <a:pos x="16" y="51"/>
                  </a:cxn>
                  <a:cxn ang="0">
                    <a:pos x="15" y="60"/>
                  </a:cxn>
                  <a:cxn ang="0">
                    <a:pos x="17" y="55"/>
                  </a:cxn>
                  <a:cxn ang="0">
                    <a:pos x="14" y="54"/>
                  </a:cxn>
                  <a:cxn ang="0">
                    <a:pos x="24" y="53"/>
                  </a:cxn>
                  <a:cxn ang="0">
                    <a:pos x="26" y="53"/>
                  </a:cxn>
                  <a:cxn ang="0">
                    <a:pos x="24" y="49"/>
                  </a:cxn>
                  <a:cxn ang="0">
                    <a:pos x="26" y="46"/>
                  </a:cxn>
                  <a:cxn ang="0">
                    <a:pos x="26" y="43"/>
                  </a:cxn>
                  <a:cxn ang="0">
                    <a:pos x="23" y="40"/>
                  </a:cxn>
                  <a:cxn ang="0">
                    <a:pos x="25" y="40"/>
                  </a:cxn>
                  <a:cxn ang="0">
                    <a:pos x="25" y="39"/>
                  </a:cxn>
                  <a:cxn ang="0">
                    <a:pos x="23" y="36"/>
                  </a:cxn>
                  <a:cxn ang="0">
                    <a:pos x="21" y="33"/>
                  </a:cxn>
                  <a:cxn ang="0">
                    <a:pos x="26" y="33"/>
                  </a:cxn>
                  <a:cxn ang="0">
                    <a:pos x="26" y="29"/>
                  </a:cxn>
                  <a:cxn ang="0">
                    <a:pos x="21" y="28"/>
                  </a:cxn>
                  <a:cxn ang="0">
                    <a:pos x="19" y="24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6" y="10"/>
                  </a:cxn>
                  <a:cxn ang="0">
                    <a:pos x="11" y="13"/>
                  </a:cxn>
                  <a:cxn ang="0">
                    <a:pos x="20" y="10"/>
                  </a:cxn>
                </a:cxnLst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29" name="Freeform 1154"/>
              <p:cNvSpPr/>
              <p:nvPr/>
            </p:nvSpPr>
            <p:spPr>
              <a:xfrm>
                <a:off x="4129" y="3082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0" name="Freeform 1155"/>
              <p:cNvSpPr/>
              <p:nvPr/>
            </p:nvSpPr>
            <p:spPr>
              <a:xfrm>
                <a:off x="4128" y="308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1" name="Freeform 1156"/>
              <p:cNvSpPr/>
              <p:nvPr/>
            </p:nvSpPr>
            <p:spPr>
              <a:xfrm>
                <a:off x="4127" y="3062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2" name="Freeform 1157"/>
              <p:cNvSpPr/>
              <p:nvPr/>
            </p:nvSpPr>
            <p:spPr>
              <a:xfrm>
                <a:off x="4125" y="30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3" name="Freeform 1158"/>
              <p:cNvSpPr/>
              <p:nvPr/>
            </p:nvSpPr>
            <p:spPr>
              <a:xfrm>
                <a:off x="4108" y="3031"/>
                <a:ext cx="23" cy="31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8" y="15"/>
                  </a:cxn>
                  <a:cxn ang="0">
                    <a:pos x="6" y="14"/>
                  </a:cxn>
                  <a:cxn ang="0">
                    <a:pos x="11" y="19"/>
                  </a:cxn>
                  <a:cxn ang="0">
                    <a:pos x="5" y="19"/>
                  </a:cxn>
                  <a:cxn ang="0">
                    <a:pos x="7" y="23"/>
                  </a:cxn>
                  <a:cxn ang="0">
                    <a:pos x="9" y="23"/>
                  </a:cxn>
                  <a:cxn ang="0">
                    <a:pos x="8" y="24"/>
                  </a:cxn>
                  <a:cxn ang="0">
                    <a:pos x="9" y="23"/>
                  </a:cxn>
                  <a:cxn ang="0">
                    <a:pos x="10" y="25"/>
                  </a:cxn>
                  <a:cxn ang="0">
                    <a:pos x="8" y="24"/>
                  </a:cxn>
                  <a:cxn ang="0">
                    <a:pos x="11" y="26"/>
                  </a:cxn>
                  <a:cxn ang="0">
                    <a:pos x="7" y="26"/>
                  </a:cxn>
                  <a:cxn ang="0">
                    <a:pos x="12" y="31"/>
                  </a:cxn>
                  <a:cxn ang="0">
                    <a:pos x="15" y="31"/>
                  </a:cxn>
                  <a:cxn ang="0">
                    <a:pos x="13" y="27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6" y="26"/>
                  </a:cxn>
                  <a:cxn ang="0">
                    <a:pos x="20" y="23"/>
                  </a:cxn>
                  <a:cxn ang="0">
                    <a:pos x="20" y="23"/>
                  </a:cxn>
                  <a:cxn ang="0">
                    <a:pos x="18" y="22"/>
                  </a:cxn>
                  <a:cxn ang="0">
                    <a:pos x="16" y="23"/>
                  </a:cxn>
                  <a:cxn ang="0">
                    <a:pos x="10" y="22"/>
                  </a:cxn>
                  <a:cxn ang="0">
                    <a:pos x="10" y="21"/>
                  </a:cxn>
                  <a:cxn ang="0">
                    <a:pos x="15" y="22"/>
                  </a:cxn>
                  <a:cxn ang="0">
                    <a:pos x="13" y="21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3" y="13"/>
                  </a:cxn>
                  <a:cxn ang="0">
                    <a:pos x="15" y="14"/>
                  </a:cxn>
                  <a:cxn ang="0">
                    <a:pos x="12" y="13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12" y="5"/>
                  </a:cxn>
                </a:cxnLst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4" name="Freeform 1159"/>
              <p:cNvSpPr/>
              <p:nvPr/>
            </p:nvSpPr>
            <p:spPr>
              <a:xfrm>
                <a:off x="4111" y="3030"/>
                <a:ext cx="8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5" name="Freeform 1160"/>
              <p:cNvSpPr/>
              <p:nvPr/>
            </p:nvSpPr>
            <p:spPr>
              <a:xfrm>
                <a:off x="4105" y="3015"/>
                <a:ext cx="17" cy="1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10" y="12"/>
                  </a:cxn>
                  <a:cxn ang="0">
                    <a:pos x="6" y="13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4" y="7"/>
                  </a:cxn>
                  <a:cxn ang="0">
                    <a:pos x="12" y="8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5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9" y="5"/>
                  </a:cxn>
                </a:cxnLst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6" name="Freeform 1161"/>
              <p:cNvSpPr/>
              <p:nvPr/>
            </p:nvSpPr>
            <p:spPr>
              <a:xfrm>
                <a:off x="4110" y="301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7" name="Freeform 1162"/>
              <p:cNvSpPr/>
              <p:nvPr/>
            </p:nvSpPr>
            <p:spPr>
              <a:xfrm>
                <a:off x="4120" y="2907"/>
                <a:ext cx="4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8" name="Freeform 1163"/>
              <p:cNvSpPr/>
              <p:nvPr/>
            </p:nvSpPr>
            <p:spPr>
              <a:xfrm>
                <a:off x="4119" y="2902"/>
                <a:ext cx="15" cy="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8" y="5"/>
                  </a:cxn>
                  <a:cxn ang="0">
                    <a:pos x="5" y="2"/>
                  </a:cxn>
                  <a:cxn ang="0">
                    <a:pos x="11" y="5"/>
                  </a:cxn>
                  <a:cxn ang="0">
                    <a:pos x="10" y="1"/>
                  </a:cxn>
                  <a:cxn ang="0">
                    <a:pos x="15" y="1"/>
                  </a:cxn>
                </a:cxnLst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39" name="Freeform 1164"/>
              <p:cNvSpPr/>
              <p:nvPr/>
            </p:nvSpPr>
            <p:spPr>
              <a:xfrm>
                <a:off x="4125" y="2901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0" name="Freeform 1165"/>
              <p:cNvSpPr/>
              <p:nvPr/>
            </p:nvSpPr>
            <p:spPr>
              <a:xfrm>
                <a:off x="4122" y="2899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1" name="Freeform 1166"/>
              <p:cNvSpPr/>
              <p:nvPr/>
            </p:nvSpPr>
            <p:spPr>
              <a:xfrm>
                <a:off x="4123" y="289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2" name="Freeform 1167"/>
              <p:cNvSpPr/>
              <p:nvPr/>
            </p:nvSpPr>
            <p:spPr>
              <a:xfrm>
                <a:off x="4121" y="2894"/>
                <a:ext cx="1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11" y="3"/>
                  </a:cxn>
                  <a:cxn ang="0">
                    <a:pos x="2" y="0"/>
                  </a:cxn>
                </a:cxnLst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3" name="Freeform 1168"/>
              <p:cNvSpPr/>
              <p:nvPr/>
            </p:nvSpPr>
            <p:spPr>
              <a:xfrm>
                <a:off x="4125" y="28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4" name="Freeform 1169"/>
              <p:cNvSpPr/>
              <p:nvPr/>
            </p:nvSpPr>
            <p:spPr>
              <a:xfrm>
                <a:off x="4124" y="289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5" name="Freeform 1170"/>
              <p:cNvSpPr/>
              <p:nvPr/>
            </p:nvSpPr>
            <p:spPr>
              <a:xfrm>
                <a:off x="4123" y="2889"/>
                <a:ext cx="11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0" y="1"/>
                  </a:cxn>
                </a:cxnLst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6" name="Freeform 1171"/>
              <p:cNvSpPr/>
              <p:nvPr/>
            </p:nvSpPr>
            <p:spPr>
              <a:xfrm>
                <a:off x="4137" y="288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7" name="Freeform 1172"/>
              <p:cNvSpPr/>
              <p:nvPr/>
            </p:nvSpPr>
            <p:spPr>
              <a:xfrm>
                <a:off x="4126" y="2879"/>
                <a:ext cx="15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3"/>
                  </a:cxn>
                  <a:cxn ang="0">
                    <a:pos x="2" y="2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5" y="8"/>
                  </a:cxn>
                  <a:cxn ang="0">
                    <a:pos x="0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" y="0"/>
                  </a:cxn>
                </a:cxnLst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8" name="Freeform 1173"/>
              <p:cNvSpPr/>
              <p:nvPr/>
            </p:nvSpPr>
            <p:spPr>
              <a:xfrm>
                <a:off x="4133" y="2879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49" name="Freeform 1174"/>
              <p:cNvSpPr/>
              <p:nvPr/>
            </p:nvSpPr>
            <p:spPr>
              <a:xfrm>
                <a:off x="4125" y="2871"/>
                <a:ext cx="16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7" y="7"/>
                  </a:cxn>
                  <a:cxn ang="0">
                    <a:pos x="4" y="3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0" name="Freeform 1175"/>
              <p:cNvSpPr/>
              <p:nvPr/>
            </p:nvSpPr>
            <p:spPr>
              <a:xfrm>
                <a:off x="4125" y="2878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1" name="Freeform 1176"/>
              <p:cNvSpPr/>
              <p:nvPr/>
            </p:nvSpPr>
            <p:spPr>
              <a:xfrm>
                <a:off x="4134" y="287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2" name="Freeform 1177"/>
              <p:cNvSpPr/>
              <p:nvPr/>
            </p:nvSpPr>
            <p:spPr>
              <a:xfrm>
                <a:off x="4126" y="2870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3" name="Freeform 1178"/>
              <p:cNvSpPr/>
              <p:nvPr/>
            </p:nvSpPr>
            <p:spPr>
              <a:xfrm>
                <a:off x="4122" y="2818"/>
                <a:ext cx="16" cy="5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4" y="17"/>
                  </a:cxn>
                  <a:cxn ang="0">
                    <a:pos x="3" y="38"/>
                  </a:cxn>
                  <a:cxn ang="0">
                    <a:pos x="8" y="39"/>
                  </a:cxn>
                  <a:cxn ang="0">
                    <a:pos x="5" y="41"/>
                  </a:cxn>
                  <a:cxn ang="0">
                    <a:pos x="5" y="39"/>
                  </a:cxn>
                  <a:cxn ang="0">
                    <a:pos x="4" y="45"/>
                  </a:cxn>
                  <a:cxn ang="0">
                    <a:pos x="10" y="45"/>
                  </a:cxn>
                  <a:cxn ang="0">
                    <a:pos x="3" y="49"/>
                  </a:cxn>
                  <a:cxn ang="0">
                    <a:pos x="7" y="51"/>
                  </a:cxn>
                  <a:cxn ang="0">
                    <a:pos x="11" y="48"/>
                  </a:cxn>
                  <a:cxn ang="0">
                    <a:pos x="14" y="50"/>
                  </a:cxn>
                  <a:cxn ang="0">
                    <a:pos x="6" y="36"/>
                  </a:cxn>
                  <a:cxn ang="0">
                    <a:pos x="10" y="37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10" y="20"/>
                  </a:cxn>
                  <a:cxn ang="0">
                    <a:pos x="4" y="20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12" y="14"/>
                  </a:cxn>
                  <a:cxn ang="0">
                    <a:pos x="9" y="10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13" y="7"/>
                  </a:cxn>
                  <a:cxn ang="0">
                    <a:pos x="16" y="6"/>
                  </a:cxn>
                  <a:cxn ang="0">
                    <a:pos x="8" y="3"/>
                  </a:cxn>
                  <a:cxn ang="0">
                    <a:pos x="13" y="0"/>
                  </a:cxn>
                </a:cxnLst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4" name="Freeform 1179"/>
              <p:cNvSpPr/>
              <p:nvPr/>
            </p:nvSpPr>
            <p:spPr>
              <a:xfrm>
                <a:off x="4138" y="2824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5" name="Freeform 1180"/>
              <p:cNvSpPr/>
              <p:nvPr/>
            </p:nvSpPr>
            <p:spPr>
              <a:xfrm>
                <a:off x="4136" y="281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6" name="Rectangle 1181"/>
              <p:cNvSpPr/>
              <p:nvPr/>
            </p:nvSpPr>
            <p:spPr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57" name="Freeform 1182"/>
              <p:cNvSpPr/>
              <p:nvPr/>
            </p:nvSpPr>
            <p:spPr>
              <a:xfrm>
                <a:off x="4136" y="283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8" name="Freeform 1183"/>
              <p:cNvSpPr/>
              <p:nvPr/>
            </p:nvSpPr>
            <p:spPr>
              <a:xfrm>
                <a:off x="4136" y="2844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59" name="Freeform 1184"/>
              <p:cNvSpPr/>
              <p:nvPr/>
            </p:nvSpPr>
            <p:spPr>
              <a:xfrm>
                <a:off x="4137" y="282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0" name="Freeform 1185"/>
              <p:cNvSpPr/>
              <p:nvPr/>
            </p:nvSpPr>
            <p:spPr>
              <a:xfrm>
                <a:off x="4118" y="2790"/>
                <a:ext cx="21" cy="2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6"/>
                  </a:cxn>
                  <a:cxn ang="0">
                    <a:pos x="10" y="10"/>
                  </a:cxn>
                  <a:cxn ang="0">
                    <a:pos x="2" y="9"/>
                  </a:cxn>
                  <a:cxn ang="0">
                    <a:pos x="8" y="18"/>
                  </a:cxn>
                  <a:cxn ang="0">
                    <a:pos x="5" y="18"/>
                  </a:cxn>
                  <a:cxn ang="0">
                    <a:pos x="1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3" y="23"/>
                  </a:cxn>
                  <a:cxn ang="0">
                    <a:pos x="16" y="23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14" y="19"/>
                  </a:cxn>
                  <a:cxn ang="0">
                    <a:pos x="15" y="19"/>
                  </a:cxn>
                  <a:cxn ang="0">
                    <a:pos x="10" y="18"/>
                  </a:cxn>
                  <a:cxn ang="0">
                    <a:pos x="15" y="16"/>
                  </a:cxn>
                  <a:cxn ang="0">
                    <a:pos x="12" y="17"/>
                  </a:cxn>
                  <a:cxn ang="0">
                    <a:pos x="16" y="11"/>
                  </a:cxn>
                  <a:cxn ang="0">
                    <a:pos x="14" y="10"/>
                  </a:cxn>
                  <a:cxn ang="0">
                    <a:pos x="16" y="13"/>
                  </a:cxn>
                  <a:cxn ang="0">
                    <a:pos x="8" y="13"/>
                  </a:cxn>
                  <a:cxn ang="0">
                    <a:pos x="15" y="10"/>
                  </a:cxn>
                  <a:cxn ang="0">
                    <a:pos x="14" y="5"/>
                  </a:cxn>
                  <a:cxn ang="0">
                    <a:pos x="15" y="5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8" y="3"/>
                  </a:cxn>
                  <a:cxn ang="0">
                    <a:pos x="4" y="1"/>
                  </a:cxn>
                </a:cxnLst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1" name="Freeform 1186"/>
              <p:cNvSpPr/>
              <p:nvPr/>
            </p:nvSpPr>
            <p:spPr>
              <a:xfrm>
                <a:off x="4133" y="280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2" name="Freeform 1187"/>
              <p:cNvSpPr/>
              <p:nvPr/>
            </p:nvSpPr>
            <p:spPr>
              <a:xfrm>
                <a:off x="4116" y="2767"/>
                <a:ext cx="24" cy="22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17" y="15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14" y="13"/>
                  </a:cxn>
                  <a:cxn ang="0">
                    <a:pos x="15" y="10"/>
                  </a:cxn>
                  <a:cxn ang="0">
                    <a:pos x="10" y="11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14" y="7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6" y="6"/>
                  </a:cxn>
                  <a:cxn ang="0">
                    <a:pos x="3" y="4"/>
                  </a:cxn>
                  <a:cxn ang="0">
                    <a:pos x="3" y="19"/>
                  </a:cxn>
                  <a:cxn ang="0">
                    <a:pos x="3" y="17"/>
                  </a:cxn>
                  <a:cxn ang="0">
                    <a:pos x="7" y="19"/>
                  </a:cxn>
                  <a:cxn ang="0">
                    <a:pos x="12" y="18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19" y="22"/>
                  </a:cxn>
                  <a:cxn ang="0">
                    <a:pos x="19" y="16"/>
                  </a:cxn>
                  <a:cxn ang="0">
                    <a:pos x="12" y="15"/>
                  </a:cxn>
                </a:cxnLst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3" name="Freeform 1188"/>
              <p:cNvSpPr/>
              <p:nvPr/>
            </p:nvSpPr>
            <p:spPr>
              <a:xfrm>
                <a:off x="4128" y="2788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</a:cxnLst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4" name="Freeform 1189"/>
              <p:cNvSpPr/>
              <p:nvPr/>
            </p:nvSpPr>
            <p:spPr>
              <a:xfrm>
                <a:off x="4119" y="278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5" name="Freeform 1190"/>
              <p:cNvSpPr/>
              <p:nvPr/>
            </p:nvSpPr>
            <p:spPr>
              <a:xfrm>
                <a:off x="4129" y="2772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6" name="Freeform 1191"/>
              <p:cNvSpPr/>
              <p:nvPr/>
            </p:nvSpPr>
            <p:spPr>
              <a:xfrm>
                <a:off x="4116" y="2763"/>
                <a:ext cx="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7" name="Freeform 1192"/>
              <p:cNvSpPr/>
              <p:nvPr/>
            </p:nvSpPr>
            <p:spPr>
              <a:xfrm>
                <a:off x="4118" y="2712"/>
                <a:ext cx="19" cy="54"/>
              </a:xfrm>
              <a:custGeom>
                <a:avLst/>
                <a:gdLst/>
                <a:ahLst/>
                <a:cxnLst>
                  <a:cxn ang="0">
                    <a:pos x="11" y="44"/>
                  </a:cxn>
                  <a:cxn ang="0">
                    <a:pos x="9" y="40"/>
                  </a:cxn>
                  <a:cxn ang="0">
                    <a:pos x="12" y="42"/>
                  </a:cxn>
                  <a:cxn ang="0">
                    <a:pos x="14" y="40"/>
                  </a:cxn>
                  <a:cxn ang="0">
                    <a:pos x="12" y="40"/>
                  </a:cxn>
                  <a:cxn ang="0">
                    <a:pos x="11" y="35"/>
                  </a:cxn>
                  <a:cxn ang="0">
                    <a:pos x="6" y="34"/>
                  </a:cxn>
                  <a:cxn ang="0">
                    <a:pos x="13" y="31"/>
                  </a:cxn>
                  <a:cxn ang="0">
                    <a:pos x="4" y="32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8" y="25"/>
                  </a:cxn>
                  <a:cxn ang="0">
                    <a:pos x="12" y="25"/>
                  </a:cxn>
                  <a:cxn ang="0">
                    <a:pos x="12" y="20"/>
                  </a:cxn>
                  <a:cxn ang="0">
                    <a:pos x="14" y="20"/>
                  </a:cxn>
                  <a:cxn ang="0">
                    <a:pos x="11" y="13"/>
                  </a:cxn>
                  <a:cxn ang="0">
                    <a:pos x="13" y="11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" y="13"/>
                  </a:cxn>
                  <a:cxn ang="0">
                    <a:pos x="6" y="17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0" y="21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6" y="47"/>
                  </a:cxn>
                  <a:cxn ang="0">
                    <a:pos x="9" y="48"/>
                  </a:cxn>
                  <a:cxn ang="0">
                    <a:pos x="1" y="47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2" y="51"/>
                  </a:cxn>
                  <a:cxn ang="0">
                    <a:pos x="12" y="49"/>
                  </a:cxn>
                  <a:cxn ang="0">
                    <a:pos x="16" y="43"/>
                  </a:cxn>
                  <a:cxn ang="0">
                    <a:pos x="11" y="44"/>
                  </a:cxn>
                </a:cxnLst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8" name="Freeform 1193"/>
              <p:cNvSpPr/>
              <p:nvPr/>
            </p:nvSpPr>
            <p:spPr>
              <a:xfrm>
                <a:off x="4118" y="275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69" name="Freeform 1194"/>
              <p:cNvSpPr/>
              <p:nvPr/>
            </p:nvSpPr>
            <p:spPr>
              <a:xfrm>
                <a:off x="4125" y="271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0" name="Rectangle 1195"/>
              <p:cNvSpPr/>
              <p:nvPr/>
            </p:nvSpPr>
            <p:spPr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71" name="Freeform 1196"/>
              <p:cNvSpPr/>
              <p:nvPr/>
            </p:nvSpPr>
            <p:spPr>
              <a:xfrm>
                <a:off x="4128" y="276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2" name="Freeform 1197"/>
              <p:cNvSpPr/>
              <p:nvPr/>
            </p:nvSpPr>
            <p:spPr>
              <a:xfrm>
                <a:off x="4129" y="270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3" name="Freeform 1198"/>
              <p:cNvSpPr/>
              <p:nvPr/>
            </p:nvSpPr>
            <p:spPr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4" name="Freeform 1199"/>
              <p:cNvSpPr/>
              <p:nvPr/>
            </p:nvSpPr>
            <p:spPr>
              <a:xfrm>
                <a:off x="4107" y="2622"/>
                <a:ext cx="28" cy="89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8" y="1"/>
                  </a:cxn>
                  <a:cxn ang="0">
                    <a:pos x="6" y="5"/>
                  </a:cxn>
                  <a:cxn ang="0">
                    <a:pos x="9" y="9"/>
                  </a:cxn>
                  <a:cxn ang="0">
                    <a:pos x="9" y="19"/>
                  </a:cxn>
                  <a:cxn ang="0">
                    <a:pos x="7" y="25"/>
                  </a:cxn>
                  <a:cxn ang="0">
                    <a:pos x="13" y="34"/>
                  </a:cxn>
                  <a:cxn ang="0">
                    <a:pos x="11" y="36"/>
                  </a:cxn>
                  <a:cxn ang="0">
                    <a:pos x="10" y="41"/>
                  </a:cxn>
                  <a:cxn ang="0">
                    <a:pos x="19" y="42"/>
                  </a:cxn>
                  <a:cxn ang="0">
                    <a:pos x="19" y="47"/>
                  </a:cxn>
                  <a:cxn ang="0">
                    <a:pos x="15" y="51"/>
                  </a:cxn>
                  <a:cxn ang="0">
                    <a:pos x="15" y="57"/>
                  </a:cxn>
                  <a:cxn ang="0">
                    <a:pos x="14" y="63"/>
                  </a:cxn>
                  <a:cxn ang="0">
                    <a:pos x="16" y="68"/>
                  </a:cxn>
                  <a:cxn ang="0">
                    <a:pos x="19" y="71"/>
                  </a:cxn>
                  <a:cxn ang="0">
                    <a:pos x="15" y="72"/>
                  </a:cxn>
                  <a:cxn ang="0">
                    <a:pos x="16" y="76"/>
                  </a:cxn>
                  <a:cxn ang="0">
                    <a:pos x="15" y="89"/>
                  </a:cxn>
                  <a:cxn ang="0">
                    <a:pos x="17" y="82"/>
                  </a:cxn>
                  <a:cxn ang="0">
                    <a:pos x="14" y="81"/>
                  </a:cxn>
                  <a:cxn ang="0">
                    <a:pos x="24" y="79"/>
                  </a:cxn>
                  <a:cxn ang="0">
                    <a:pos x="25" y="78"/>
                  </a:cxn>
                  <a:cxn ang="0">
                    <a:pos x="24" y="74"/>
                  </a:cxn>
                  <a:cxn ang="0">
                    <a:pos x="26" y="70"/>
                  </a:cxn>
                  <a:cxn ang="0">
                    <a:pos x="26" y="65"/>
                  </a:cxn>
                  <a:cxn ang="0">
                    <a:pos x="23" y="59"/>
                  </a:cxn>
                  <a:cxn ang="0">
                    <a:pos x="24" y="59"/>
                  </a:cxn>
                  <a:cxn ang="0">
                    <a:pos x="24" y="58"/>
                  </a:cxn>
                  <a:cxn ang="0">
                    <a:pos x="23" y="54"/>
                  </a:cxn>
                  <a:cxn ang="0">
                    <a:pos x="21" y="50"/>
                  </a:cxn>
                  <a:cxn ang="0">
                    <a:pos x="25" y="48"/>
                  </a:cxn>
                  <a:cxn ang="0">
                    <a:pos x="25" y="44"/>
                  </a:cxn>
                  <a:cxn ang="0">
                    <a:pos x="21" y="41"/>
                  </a:cxn>
                  <a:cxn ang="0">
                    <a:pos x="19" y="36"/>
                  </a:cxn>
                  <a:cxn ang="0">
                    <a:pos x="17" y="28"/>
                  </a:cxn>
                  <a:cxn ang="0">
                    <a:pos x="18" y="25"/>
                  </a:cxn>
                  <a:cxn ang="0">
                    <a:pos x="16" y="16"/>
                  </a:cxn>
                  <a:cxn ang="0">
                    <a:pos x="11" y="20"/>
                  </a:cxn>
                  <a:cxn ang="0">
                    <a:pos x="20" y="16"/>
                  </a:cxn>
                </a:cxnLst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5" name="Freeform 1200"/>
              <p:cNvSpPr/>
              <p:nvPr/>
            </p:nvSpPr>
            <p:spPr>
              <a:xfrm>
                <a:off x="4127" y="2652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6" name="Freeform 1201"/>
              <p:cNvSpPr/>
              <p:nvPr/>
            </p:nvSpPr>
            <p:spPr>
              <a:xfrm>
                <a:off x="4126" y="265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7" name="Freeform 1202"/>
              <p:cNvSpPr/>
              <p:nvPr/>
            </p:nvSpPr>
            <p:spPr>
              <a:xfrm>
                <a:off x="4125" y="2622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8" name="Freeform 1203"/>
              <p:cNvSpPr/>
              <p:nvPr/>
            </p:nvSpPr>
            <p:spPr>
              <a:xfrm>
                <a:off x="4123" y="262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79" name="Freeform 1204"/>
              <p:cNvSpPr/>
              <p:nvPr/>
            </p:nvSpPr>
            <p:spPr>
              <a:xfrm>
                <a:off x="4107" y="2575"/>
                <a:ext cx="22" cy="47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4" y="0"/>
                  </a:cxn>
                  <a:cxn ang="0">
                    <a:pos x="8" y="23"/>
                  </a:cxn>
                  <a:cxn ang="0">
                    <a:pos x="5" y="22"/>
                  </a:cxn>
                  <a:cxn ang="0">
                    <a:pos x="10" y="29"/>
                  </a:cxn>
                  <a:cxn ang="0">
                    <a:pos x="5" y="29"/>
                  </a:cxn>
                  <a:cxn ang="0">
                    <a:pos x="6" y="35"/>
                  </a:cxn>
                  <a:cxn ang="0">
                    <a:pos x="9" y="35"/>
                  </a:cxn>
                  <a:cxn ang="0">
                    <a:pos x="8" y="35"/>
                  </a:cxn>
                  <a:cxn ang="0">
                    <a:pos x="9" y="35"/>
                  </a:cxn>
                  <a:cxn ang="0">
                    <a:pos x="10" y="38"/>
                  </a:cxn>
                  <a:cxn ang="0">
                    <a:pos x="8" y="37"/>
                  </a:cxn>
                  <a:cxn ang="0">
                    <a:pos x="10" y="40"/>
                  </a:cxn>
                  <a:cxn ang="0">
                    <a:pos x="7" y="40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12" y="41"/>
                  </a:cxn>
                  <a:cxn ang="0">
                    <a:pos x="12" y="41"/>
                  </a:cxn>
                  <a:cxn ang="0">
                    <a:pos x="11" y="38"/>
                  </a:cxn>
                  <a:cxn ang="0">
                    <a:pos x="16" y="41"/>
                  </a:cxn>
                  <a:cxn ang="0">
                    <a:pos x="19" y="35"/>
                  </a:cxn>
                  <a:cxn ang="0">
                    <a:pos x="19" y="35"/>
                  </a:cxn>
                  <a:cxn ang="0">
                    <a:pos x="17" y="34"/>
                  </a:cxn>
                  <a:cxn ang="0">
                    <a:pos x="15" y="35"/>
                  </a:cxn>
                  <a:cxn ang="0">
                    <a:pos x="10" y="34"/>
                  </a:cxn>
                  <a:cxn ang="0">
                    <a:pos x="10" y="32"/>
                  </a:cxn>
                  <a:cxn ang="0">
                    <a:pos x="14" y="33"/>
                  </a:cxn>
                  <a:cxn ang="0">
                    <a:pos x="12" y="32"/>
                  </a:cxn>
                  <a:cxn ang="0">
                    <a:pos x="17" y="30"/>
                  </a:cxn>
                  <a:cxn ang="0">
                    <a:pos x="12" y="29"/>
                  </a:cxn>
                  <a:cxn ang="0">
                    <a:pos x="11" y="21"/>
                  </a:cxn>
                  <a:cxn ang="0">
                    <a:pos x="15" y="23"/>
                  </a:cxn>
                  <a:cxn ang="0">
                    <a:pos x="11" y="20"/>
                  </a:cxn>
                  <a:cxn ang="0">
                    <a:pos x="13" y="15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5" y="6"/>
                  </a:cxn>
                  <a:cxn ang="0">
                    <a:pos x="11" y="8"/>
                  </a:cxn>
                </a:cxnLst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0" name="Freeform 1205"/>
              <p:cNvSpPr/>
              <p:nvPr/>
            </p:nvSpPr>
            <p:spPr>
              <a:xfrm>
                <a:off x="4109" y="2574"/>
                <a:ext cx="8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1" name="Freeform 1206"/>
              <p:cNvSpPr/>
              <p:nvPr/>
            </p:nvSpPr>
            <p:spPr>
              <a:xfrm>
                <a:off x="4103" y="2550"/>
                <a:ext cx="17" cy="2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8"/>
                  </a:cxn>
                  <a:cxn ang="0">
                    <a:pos x="5" y="17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11" y="23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7" y="16"/>
                  </a:cxn>
                  <a:cxn ang="0">
                    <a:pos x="12" y="17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9" y="13"/>
                  </a:cxn>
                  <a:cxn ang="0">
                    <a:pos x="14" y="12"/>
                  </a:cxn>
                  <a:cxn ang="0">
                    <a:pos x="11" y="4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1" y="1"/>
                  </a:cxn>
                  <a:cxn ang="0">
                    <a:pos x="3" y="0"/>
                  </a:cxn>
                  <a:cxn ang="0">
                    <a:pos x="8" y="8"/>
                  </a:cxn>
                </a:cxnLst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4982" name="Group 1408"/>
            <p:cNvGrpSpPr/>
            <p:nvPr/>
          </p:nvGrpSpPr>
          <p:grpSpPr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74983" name="Freeform 1208"/>
              <p:cNvSpPr/>
              <p:nvPr/>
            </p:nvSpPr>
            <p:spPr>
              <a:xfrm>
                <a:off x="4108" y="2557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4" name="Freeform 1209"/>
              <p:cNvSpPr/>
              <p:nvPr/>
            </p:nvSpPr>
            <p:spPr>
              <a:xfrm>
                <a:off x="4112" y="2603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1"/>
                  </a:cxn>
                </a:cxnLst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5" name="Freeform 1210"/>
              <p:cNvSpPr/>
              <p:nvPr/>
            </p:nvSpPr>
            <p:spPr>
              <a:xfrm>
                <a:off x="4100" y="2595"/>
                <a:ext cx="11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6" y="14"/>
                  </a:cxn>
                  <a:cxn ang="0">
                    <a:pos x="10" y="5"/>
                  </a:cxn>
                  <a:cxn ang="0">
                    <a:pos x="5" y="8"/>
                  </a:cxn>
                  <a:cxn ang="0">
                    <a:pos x="8" y="2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6" name="Freeform 1211"/>
              <p:cNvSpPr/>
              <p:nvPr/>
            </p:nvSpPr>
            <p:spPr>
              <a:xfrm>
                <a:off x="4100" y="2600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7" name="Freeform 1212"/>
              <p:cNvSpPr/>
              <p:nvPr/>
            </p:nvSpPr>
            <p:spPr>
              <a:xfrm>
                <a:off x="4097" y="2602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8" name="Freeform 1213"/>
              <p:cNvSpPr/>
              <p:nvPr/>
            </p:nvSpPr>
            <p:spPr>
              <a:xfrm>
                <a:off x="4090" y="260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89" name="Freeform 1214"/>
              <p:cNvSpPr/>
              <p:nvPr/>
            </p:nvSpPr>
            <p:spPr>
              <a:xfrm>
                <a:off x="4088" y="2597"/>
                <a:ext cx="7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0" name="Freeform 1215"/>
              <p:cNvSpPr/>
              <p:nvPr/>
            </p:nvSpPr>
            <p:spPr>
              <a:xfrm>
                <a:off x="4091" y="2604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1" name="Freeform 1216"/>
              <p:cNvSpPr/>
              <p:nvPr/>
            </p:nvSpPr>
            <p:spPr>
              <a:xfrm>
                <a:off x="4095" y="260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2" name="Freeform 1217"/>
              <p:cNvSpPr/>
              <p:nvPr/>
            </p:nvSpPr>
            <p:spPr>
              <a:xfrm>
                <a:off x="4078" y="2596"/>
                <a:ext cx="8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6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3" name="Freeform 1218"/>
              <p:cNvSpPr/>
              <p:nvPr/>
            </p:nvSpPr>
            <p:spPr>
              <a:xfrm>
                <a:off x="4075" y="2592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4" name="Freeform 1219"/>
              <p:cNvSpPr/>
              <p:nvPr/>
            </p:nvSpPr>
            <p:spPr>
              <a:xfrm>
                <a:off x="4060" y="2589"/>
                <a:ext cx="16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13" y="9"/>
                  </a:cxn>
                  <a:cxn ang="0">
                    <a:pos x="16" y="12"/>
                  </a:cxn>
                  <a:cxn ang="0">
                    <a:pos x="15" y="6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5" name="Freeform 1220"/>
              <p:cNvSpPr/>
              <p:nvPr/>
            </p:nvSpPr>
            <p:spPr>
              <a:xfrm>
                <a:off x="4060" y="2593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6" name="Freeform 1221"/>
              <p:cNvSpPr/>
              <p:nvPr/>
            </p:nvSpPr>
            <p:spPr>
              <a:xfrm>
                <a:off x="4044" y="2588"/>
                <a:ext cx="13" cy="1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3" y="9"/>
                  </a:cxn>
                  <a:cxn ang="0">
                    <a:pos x="7" y="11"/>
                  </a:cxn>
                  <a:cxn ang="0">
                    <a:pos x="5" y="4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8" y="14"/>
                  </a:cxn>
                </a:cxnLst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7" name="Freeform 1222"/>
              <p:cNvSpPr/>
              <p:nvPr/>
            </p:nvSpPr>
            <p:spPr>
              <a:xfrm>
                <a:off x="4057" y="260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8" name="Freeform 1223"/>
              <p:cNvSpPr/>
              <p:nvPr/>
            </p:nvSpPr>
            <p:spPr>
              <a:xfrm>
                <a:off x="4043" y="259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4999" name="Freeform 1224"/>
              <p:cNvSpPr/>
              <p:nvPr/>
            </p:nvSpPr>
            <p:spPr>
              <a:xfrm>
                <a:off x="4043" y="2601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0" name="Freeform 1225"/>
              <p:cNvSpPr/>
              <p:nvPr/>
            </p:nvSpPr>
            <p:spPr>
              <a:xfrm>
                <a:off x="3950" y="2591"/>
                <a:ext cx="91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7" y="17"/>
                  </a:cxn>
                  <a:cxn ang="0">
                    <a:pos x="8" y="20"/>
                  </a:cxn>
                  <a:cxn ang="0">
                    <a:pos x="21" y="17"/>
                  </a:cxn>
                  <a:cxn ang="0">
                    <a:pos x="30" y="14"/>
                  </a:cxn>
                  <a:cxn ang="0">
                    <a:pos x="69" y="13"/>
                  </a:cxn>
                  <a:cxn ang="0">
                    <a:pos x="71" y="8"/>
                  </a:cxn>
                  <a:cxn ang="0">
                    <a:pos x="73" y="12"/>
                  </a:cxn>
                  <a:cxn ang="0">
                    <a:pos x="71" y="12"/>
                  </a:cxn>
                  <a:cxn ang="0">
                    <a:pos x="82" y="13"/>
                  </a:cxn>
                  <a:cxn ang="0">
                    <a:pos x="82" y="6"/>
                  </a:cxn>
                  <a:cxn ang="0">
                    <a:pos x="87" y="13"/>
                  </a:cxn>
                  <a:cxn ang="0">
                    <a:pos x="91" y="8"/>
                  </a:cxn>
                  <a:cxn ang="0">
                    <a:pos x="86" y="4"/>
                  </a:cxn>
                  <a:cxn ang="0">
                    <a:pos x="90" y="1"/>
                  </a:cxn>
                  <a:cxn ang="0">
                    <a:pos x="65" y="10"/>
                  </a:cxn>
                  <a:cxn ang="0">
                    <a:pos x="66" y="6"/>
                  </a:cxn>
                  <a:cxn ang="0">
                    <a:pos x="50" y="4"/>
                  </a:cxn>
                  <a:cxn ang="0">
                    <a:pos x="44" y="10"/>
                  </a:cxn>
                  <a:cxn ang="0">
                    <a:pos x="42" y="8"/>
                  </a:cxn>
                  <a:cxn ang="0">
                    <a:pos x="41" y="11"/>
                  </a:cxn>
                  <a:cxn ang="0">
                    <a:pos x="36" y="7"/>
                  </a:cxn>
                  <a:cxn ang="0">
                    <a:pos x="36" y="1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26" y="12"/>
                  </a:cxn>
                  <a:cxn ang="0">
                    <a:pos x="24" y="6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9" y="13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7"/>
                  </a:cxn>
                </a:cxnLst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1" name="Freeform 1226"/>
              <p:cNvSpPr/>
              <p:nvPr/>
            </p:nvSpPr>
            <p:spPr>
              <a:xfrm>
                <a:off x="3960" y="259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2" name="Freeform 1227"/>
              <p:cNvSpPr/>
              <p:nvPr/>
            </p:nvSpPr>
            <p:spPr>
              <a:xfrm>
                <a:off x="3950" y="259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3" name="Freeform 1228"/>
              <p:cNvSpPr/>
              <p:nvPr/>
            </p:nvSpPr>
            <p:spPr>
              <a:xfrm>
                <a:off x="3970" y="260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4" name="Freeform 1229"/>
              <p:cNvSpPr/>
              <p:nvPr/>
            </p:nvSpPr>
            <p:spPr>
              <a:xfrm>
                <a:off x="3974" y="2594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5" name="Freeform 1230"/>
              <p:cNvSpPr/>
              <p:nvPr/>
            </p:nvSpPr>
            <p:spPr>
              <a:xfrm>
                <a:off x="3994" y="2593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6" name="Freeform 1231"/>
              <p:cNvSpPr/>
              <p:nvPr/>
            </p:nvSpPr>
            <p:spPr>
              <a:xfrm>
                <a:off x="3952" y="2596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7" name="Freeform 1232"/>
              <p:cNvSpPr/>
              <p:nvPr/>
            </p:nvSpPr>
            <p:spPr>
              <a:xfrm>
                <a:off x="3898" y="2597"/>
                <a:ext cx="49" cy="22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2" y="20"/>
                  </a:cxn>
                  <a:cxn ang="0">
                    <a:pos x="17" y="10"/>
                  </a:cxn>
                  <a:cxn ang="0">
                    <a:pos x="17" y="18"/>
                  </a:cxn>
                  <a:cxn ang="0">
                    <a:pos x="33" y="12"/>
                  </a:cxn>
                  <a:cxn ang="0">
                    <a:pos x="34" y="15"/>
                  </a:cxn>
                  <a:cxn ang="0">
                    <a:pos x="39" y="6"/>
                  </a:cxn>
                  <a:cxn ang="0">
                    <a:pos x="40" y="15"/>
                  </a:cxn>
                  <a:cxn ang="0">
                    <a:pos x="40" y="16"/>
                  </a:cxn>
                  <a:cxn ang="0">
                    <a:pos x="49" y="13"/>
                  </a:cxn>
                  <a:cxn ang="0">
                    <a:pos x="49" y="7"/>
                  </a:cxn>
                  <a:cxn ang="0">
                    <a:pos x="48" y="2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0" y="6"/>
                  </a:cxn>
                  <a:cxn ang="0">
                    <a:pos x="39" y="2"/>
                  </a:cxn>
                  <a:cxn ang="0">
                    <a:pos x="35" y="6"/>
                  </a:cxn>
                  <a:cxn ang="0">
                    <a:pos x="36" y="5"/>
                  </a:cxn>
                  <a:cxn ang="0">
                    <a:pos x="32" y="9"/>
                  </a:cxn>
                  <a:cxn ang="0">
                    <a:pos x="30" y="5"/>
                  </a:cxn>
                  <a:cxn ang="0">
                    <a:pos x="31" y="7"/>
                  </a:cxn>
                  <a:cxn ang="0">
                    <a:pos x="20" y="3"/>
                  </a:cxn>
                  <a:cxn ang="0">
                    <a:pos x="19" y="7"/>
                  </a:cxn>
                  <a:cxn ang="0">
                    <a:pos x="24" y="4"/>
                  </a:cxn>
                  <a:cxn ang="0">
                    <a:pos x="24" y="12"/>
                  </a:cxn>
                  <a:cxn ang="0">
                    <a:pos x="18" y="6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4" y="9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17"/>
                  </a:cxn>
                  <a:cxn ang="0">
                    <a:pos x="5" y="13"/>
                  </a:cxn>
                  <a:cxn ang="0">
                    <a:pos x="3" y="18"/>
                  </a:cxn>
                </a:cxnLst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8" name="Freeform 1233"/>
              <p:cNvSpPr/>
              <p:nvPr/>
            </p:nvSpPr>
            <p:spPr>
              <a:xfrm>
                <a:off x="3934" y="260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09" name="Freeform 1234"/>
              <p:cNvSpPr/>
              <p:nvPr/>
            </p:nvSpPr>
            <p:spPr>
              <a:xfrm>
                <a:off x="3857" y="2597"/>
                <a:ext cx="38" cy="26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3" y="18"/>
                  </a:cxn>
                  <a:cxn ang="0">
                    <a:pos x="22" y="10"/>
                  </a:cxn>
                  <a:cxn ang="0">
                    <a:pos x="19" y="9"/>
                  </a:cxn>
                  <a:cxn ang="0">
                    <a:pos x="19" y="14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9" y="19"/>
                  </a:cxn>
                  <a:cxn ang="0">
                    <a:pos x="7" y="22"/>
                  </a:cxn>
                  <a:cxn ang="0">
                    <a:pos x="33" y="20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1" y="11"/>
                  </a:cxn>
                  <a:cxn ang="0">
                    <a:pos x="33" y="13"/>
                  </a:cxn>
                  <a:cxn ang="0">
                    <a:pos x="32" y="6"/>
                  </a:cxn>
                  <a:cxn ang="0">
                    <a:pos x="38" y="4"/>
                  </a:cxn>
                  <a:cxn ang="0">
                    <a:pos x="29" y="4"/>
                  </a:cxn>
                  <a:cxn ang="0">
                    <a:pos x="28" y="12"/>
                  </a:cxn>
                </a:cxnLst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0" name="Freeform 1235"/>
              <p:cNvSpPr/>
              <p:nvPr/>
            </p:nvSpPr>
            <p:spPr>
              <a:xfrm>
                <a:off x="3894" y="2606"/>
                <a:ext cx="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1" name="Freeform 1236"/>
              <p:cNvSpPr/>
              <p:nvPr/>
            </p:nvSpPr>
            <p:spPr>
              <a:xfrm>
                <a:off x="3893" y="2615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2" name="Freeform 1237"/>
              <p:cNvSpPr/>
              <p:nvPr/>
            </p:nvSpPr>
            <p:spPr>
              <a:xfrm>
                <a:off x="3865" y="260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3" name="Freeform 1238"/>
              <p:cNvSpPr/>
              <p:nvPr/>
            </p:nvSpPr>
            <p:spPr>
              <a:xfrm>
                <a:off x="3849" y="2611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4" name="Freeform 1239"/>
              <p:cNvSpPr/>
              <p:nvPr/>
            </p:nvSpPr>
            <p:spPr>
              <a:xfrm>
                <a:off x="3757" y="2603"/>
                <a:ext cx="96" cy="19"/>
              </a:xfrm>
              <a:custGeom>
                <a:avLst/>
                <a:gdLst/>
                <a:ahLst/>
                <a:cxnLst>
                  <a:cxn ang="0">
                    <a:pos x="78" y="8"/>
                  </a:cxn>
                  <a:cxn ang="0">
                    <a:pos x="73" y="9"/>
                  </a:cxn>
                  <a:cxn ang="0">
                    <a:pos x="76" y="6"/>
                  </a:cxn>
                  <a:cxn ang="0">
                    <a:pos x="71" y="4"/>
                  </a:cxn>
                  <a:cxn ang="0">
                    <a:pos x="72" y="6"/>
                  </a:cxn>
                  <a:cxn ang="0">
                    <a:pos x="64" y="8"/>
                  </a:cxn>
                  <a:cxn ang="0">
                    <a:pos x="62" y="12"/>
                  </a:cxn>
                  <a:cxn ang="0">
                    <a:pos x="56" y="5"/>
                  </a:cxn>
                  <a:cxn ang="0">
                    <a:pos x="57" y="14"/>
                  </a:cxn>
                  <a:cxn ang="0">
                    <a:pos x="47" y="11"/>
                  </a:cxn>
                  <a:cxn ang="0">
                    <a:pos x="50" y="10"/>
                  </a:cxn>
                  <a:cxn ang="0">
                    <a:pos x="44" y="10"/>
                  </a:cxn>
                  <a:cxn ang="0">
                    <a:pos x="44" y="6"/>
                  </a:cxn>
                  <a:cxn ang="0">
                    <a:pos x="37" y="6"/>
                  </a:cxn>
                  <a:cxn ang="0">
                    <a:pos x="38" y="4"/>
                  </a:cxn>
                  <a:cxn ang="0">
                    <a:pos x="22" y="7"/>
                  </a:cxn>
                  <a:cxn ang="0">
                    <a:pos x="20" y="4"/>
                  </a:cxn>
                  <a:cxn ang="0">
                    <a:pos x="21" y="13"/>
                  </a:cxn>
                  <a:cxn ang="0">
                    <a:pos x="15" y="12"/>
                  </a:cxn>
                  <a:cxn ang="0">
                    <a:pos x="17" y="6"/>
                  </a:cxn>
                  <a:cxn ang="0">
                    <a:pos x="13" y="9"/>
                  </a:cxn>
                  <a:cxn ang="0">
                    <a:pos x="11" y="4"/>
                  </a:cxn>
                  <a:cxn ang="0">
                    <a:pos x="5" y="11"/>
                  </a:cxn>
                  <a:cxn ang="0">
                    <a:pos x="0" y="9"/>
                  </a:cxn>
                  <a:cxn ang="0">
                    <a:pos x="3" y="17"/>
                  </a:cxn>
                  <a:cxn ang="0">
                    <a:pos x="25" y="16"/>
                  </a:cxn>
                  <a:cxn ang="0">
                    <a:pos x="30" y="12"/>
                  </a:cxn>
                  <a:cxn ang="0">
                    <a:pos x="31" y="17"/>
                  </a:cxn>
                  <a:cxn ang="0">
                    <a:pos x="31" y="12"/>
                  </a:cxn>
                  <a:cxn ang="0">
                    <a:pos x="34" y="17"/>
                  </a:cxn>
                  <a:cxn ang="0">
                    <a:pos x="36" y="13"/>
                  </a:cxn>
                  <a:cxn ang="0">
                    <a:pos x="38" y="19"/>
                  </a:cxn>
                  <a:cxn ang="0">
                    <a:pos x="72" y="16"/>
                  </a:cxn>
                  <a:cxn ang="0">
                    <a:pos x="71" y="12"/>
                  </a:cxn>
                  <a:cxn ang="0">
                    <a:pos x="84" y="12"/>
                  </a:cxn>
                  <a:cxn ang="0">
                    <a:pos x="86" y="9"/>
                  </a:cxn>
                  <a:cxn ang="0">
                    <a:pos x="86" y="16"/>
                  </a:cxn>
                  <a:cxn ang="0">
                    <a:pos x="89" y="15"/>
                  </a:cxn>
                  <a:cxn ang="0">
                    <a:pos x="87" y="14"/>
                  </a:cxn>
                  <a:cxn ang="0">
                    <a:pos x="92" y="15"/>
                  </a:cxn>
                  <a:cxn ang="0">
                    <a:pos x="89" y="6"/>
                  </a:cxn>
                  <a:cxn ang="0">
                    <a:pos x="77" y="2"/>
                  </a:cxn>
                  <a:cxn ang="0">
                    <a:pos x="78" y="8"/>
                  </a:cxn>
                </a:cxnLst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5" name="Freeform 1240"/>
              <p:cNvSpPr/>
              <p:nvPr/>
            </p:nvSpPr>
            <p:spPr>
              <a:xfrm>
                <a:off x="3843" y="262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6" name="Freeform 1241"/>
              <p:cNvSpPr/>
              <p:nvPr/>
            </p:nvSpPr>
            <p:spPr>
              <a:xfrm>
                <a:off x="3756" y="261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7" name="Freeform 1242"/>
              <p:cNvSpPr/>
              <p:nvPr/>
            </p:nvSpPr>
            <p:spPr>
              <a:xfrm>
                <a:off x="3849" y="261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8" name="Freeform 1243"/>
              <p:cNvSpPr/>
              <p:nvPr/>
            </p:nvSpPr>
            <p:spPr>
              <a:xfrm>
                <a:off x="3850" y="261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19" name="Freeform 1244"/>
              <p:cNvSpPr/>
              <p:nvPr/>
            </p:nvSpPr>
            <p:spPr>
              <a:xfrm>
                <a:off x="3744" y="260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0" name="Freeform 1245"/>
              <p:cNvSpPr/>
              <p:nvPr/>
            </p:nvSpPr>
            <p:spPr>
              <a:xfrm>
                <a:off x="3704" y="260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1" name="Freeform 1246"/>
              <p:cNvSpPr/>
              <p:nvPr/>
            </p:nvSpPr>
            <p:spPr>
              <a:xfrm>
                <a:off x="3593" y="2591"/>
                <a:ext cx="162" cy="3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2" y="16"/>
                  </a:cxn>
                  <a:cxn ang="0">
                    <a:pos x="7" y="20"/>
                  </a:cxn>
                  <a:cxn ang="0">
                    <a:pos x="16" y="17"/>
                  </a:cxn>
                  <a:cxn ang="0">
                    <a:pos x="35" y="18"/>
                  </a:cxn>
                  <a:cxn ang="0">
                    <a:pos x="46" y="21"/>
                  </a:cxn>
                  <a:cxn ang="0">
                    <a:pos x="62" y="16"/>
                  </a:cxn>
                  <a:cxn ang="0">
                    <a:pos x="66" y="19"/>
                  </a:cxn>
                  <a:cxn ang="0">
                    <a:pos x="74" y="22"/>
                  </a:cxn>
                  <a:cxn ang="0">
                    <a:pos x="79" y="13"/>
                  </a:cxn>
                  <a:cxn ang="0">
                    <a:pos x="87" y="14"/>
                  </a:cxn>
                  <a:cxn ang="0">
                    <a:pos x="93" y="18"/>
                  </a:cxn>
                  <a:cxn ang="0">
                    <a:pos x="104" y="19"/>
                  </a:cxn>
                  <a:cxn ang="0">
                    <a:pos x="114" y="22"/>
                  </a:cxn>
                  <a:cxn ang="0">
                    <a:pos x="124" y="21"/>
                  </a:cxn>
                  <a:cxn ang="0">
                    <a:pos x="130" y="18"/>
                  </a:cxn>
                  <a:cxn ang="0">
                    <a:pos x="133" y="22"/>
                  </a:cxn>
                  <a:cxn ang="0">
                    <a:pos x="139" y="22"/>
                  </a:cxn>
                  <a:cxn ang="0">
                    <a:pos x="162" y="24"/>
                  </a:cxn>
                  <a:cxn ang="0">
                    <a:pos x="150" y="22"/>
                  </a:cxn>
                  <a:cxn ang="0">
                    <a:pos x="148" y="24"/>
                  </a:cxn>
                  <a:cxn ang="0">
                    <a:pos x="146" y="14"/>
                  </a:cxn>
                  <a:cxn ang="0">
                    <a:pos x="143" y="13"/>
                  </a:cxn>
                  <a:cxn ang="0">
                    <a:pos x="136" y="13"/>
                  </a:cxn>
                  <a:cxn ang="0">
                    <a:pos x="129" y="11"/>
                  </a:cxn>
                  <a:cxn ang="0">
                    <a:pos x="118" y="10"/>
                  </a:cxn>
                  <a:cxn ang="0">
                    <a:pos x="110" y="12"/>
                  </a:cxn>
                  <a:cxn ang="0">
                    <a:pos x="110" y="10"/>
                  </a:cxn>
                  <a:cxn ang="0">
                    <a:pos x="107" y="10"/>
                  </a:cxn>
                  <a:cxn ang="0">
                    <a:pos x="99" y="10"/>
                  </a:cxn>
                  <a:cxn ang="0">
                    <a:pos x="93" y="12"/>
                  </a:cxn>
                  <a:cxn ang="0">
                    <a:pos x="90" y="7"/>
                  </a:cxn>
                  <a:cxn ang="0">
                    <a:pos x="81" y="7"/>
                  </a:cxn>
                  <a:cxn ang="0">
                    <a:pos x="77" y="10"/>
                  </a:cxn>
                  <a:cxn ang="0">
                    <a:pos x="67" y="11"/>
                  </a:cxn>
                  <a:cxn ang="0">
                    <a:pos x="51" y="12"/>
                  </a:cxn>
                  <a:cxn ang="0">
                    <a:pos x="47" y="10"/>
                  </a:cxn>
                  <a:cxn ang="0">
                    <a:pos x="30" y="10"/>
                  </a:cxn>
                  <a:cxn ang="0">
                    <a:pos x="37" y="16"/>
                  </a:cxn>
                  <a:cxn ang="0">
                    <a:pos x="29" y="7"/>
                  </a:cxn>
                </a:cxnLst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2" name="Freeform 1247"/>
              <p:cNvSpPr/>
              <p:nvPr/>
            </p:nvSpPr>
            <p:spPr>
              <a:xfrm>
                <a:off x="3647" y="259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4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3" name="Freeform 1248"/>
              <p:cNvSpPr/>
              <p:nvPr/>
            </p:nvSpPr>
            <p:spPr>
              <a:xfrm>
                <a:off x="3646" y="260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4" name="Freeform 1249"/>
              <p:cNvSpPr/>
              <p:nvPr/>
            </p:nvSpPr>
            <p:spPr>
              <a:xfrm>
                <a:off x="3594" y="2597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5" name="Freeform 1250"/>
              <p:cNvSpPr/>
              <p:nvPr/>
            </p:nvSpPr>
            <p:spPr>
              <a:xfrm>
                <a:off x="3594" y="259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6" name="Freeform 1251"/>
              <p:cNvSpPr/>
              <p:nvPr/>
            </p:nvSpPr>
            <p:spPr>
              <a:xfrm>
                <a:off x="3508" y="2594"/>
                <a:ext cx="86" cy="22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2"/>
                  </a:cxn>
                  <a:cxn ang="0">
                    <a:pos x="7" y="10"/>
                  </a:cxn>
                  <a:cxn ang="0">
                    <a:pos x="2" y="16"/>
                  </a:cxn>
                  <a:cxn ang="0">
                    <a:pos x="42" y="12"/>
                  </a:cxn>
                  <a:cxn ang="0">
                    <a:pos x="40" y="15"/>
                  </a:cxn>
                  <a:cxn ang="0">
                    <a:pos x="55" y="11"/>
                  </a:cxn>
                  <a:cxn ang="0">
                    <a:pos x="54" y="16"/>
                  </a:cxn>
                  <a:cxn ang="0">
                    <a:pos x="64" y="14"/>
                  </a:cxn>
                  <a:cxn ang="0">
                    <a:pos x="63" y="12"/>
                  </a:cxn>
                  <a:cxn ang="0">
                    <a:pos x="66" y="13"/>
                  </a:cxn>
                  <a:cxn ang="0">
                    <a:pos x="65" y="12"/>
                  </a:cxn>
                  <a:cxn ang="0">
                    <a:pos x="71" y="12"/>
                  </a:cxn>
                  <a:cxn ang="0">
                    <a:pos x="69" y="13"/>
                  </a:cxn>
                  <a:cxn ang="0">
                    <a:pos x="73" y="11"/>
                  </a:cxn>
                  <a:cxn ang="0">
                    <a:pos x="73" y="15"/>
                  </a:cxn>
                  <a:cxn ang="0">
                    <a:pos x="85" y="11"/>
                  </a:cxn>
                  <a:cxn ang="0">
                    <a:pos x="86" y="7"/>
                  </a:cxn>
                  <a:cxn ang="0">
                    <a:pos x="76" y="9"/>
                  </a:cxn>
                  <a:cxn ang="0">
                    <a:pos x="77" y="9"/>
                  </a:cxn>
                  <a:cxn ang="0">
                    <a:pos x="71" y="11"/>
                  </a:cxn>
                  <a:cxn ang="0">
                    <a:pos x="75" y="5"/>
                  </a:cxn>
                  <a:cxn ang="0">
                    <a:pos x="65" y="2"/>
                  </a:cxn>
                  <a:cxn ang="0">
                    <a:pos x="66" y="2"/>
                  </a:cxn>
                  <a:cxn ang="0">
                    <a:pos x="62" y="4"/>
                  </a:cxn>
                  <a:cxn ang="0">
                    <a:pos x="65" y="5"/>
                  </a:cxn>
                  <a:cxn ang="0">
                    <a:pos x="62" y="11"/>
                  </a:cxn>
                  <a:cxn ang="0">
                    <a:pos x="59" y="11"/>
                  </a:cxn>
                  <a:cxn ang="0">
                    <a:pos x="61" y="7"/>
                  </a:cxn>
                  <a:cxn ang="0">
                    <a:pos x="59" y="9"/>
                  </a:cxn>
                  <a:cxn ang="0">
                    <a:pos x="56" y="4"/>
                  </a:cxn>
                  <a:cxn ang="0">
                    <a:pos x="55" y="9"/>
                  </a:cxn>
                  <a:cxn ang="0">
                    <a:pos x="39" y="9"/>
                  </a:cxn>
                  <a:cxn ang="0">
                    <a:pos x="41" y="5"/>
                  </a:cxn>
                  <a:cxn ang="0">
                    <a:pos x="38" y="9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3" y="14"/>
                  </a:cxn>
                  <a:cxn ang="0">
                    <a:pos x="15" y="9"/>
                  </a:cxn>
                </a:cxnLst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7" name="Freeform 1252"/>
              <p:cNvSpPr/>
              <p:nvPr/>
            </p:nvSpPr>
            <p:spPr>
              <a:xfrm>
                <a:off x="3506" y="2605"/>
                <a:ext cx="3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2" y="4"/>
                  </a:cxn>
                </a:cxnLst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8" name="Freeform 1253"/>
              <p:cNvSpPr/>
              <p:nvPr/>
            </p:nvSpPr>
            <p:spPr>
              <a:xfrm>
                <a:off x="3464" y="2603"/>
                <a:ext cx="42" cy="17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4" y="11"/>
                  </a:cxn>
                  <a:cxn ang="0">
                    <a:pos x="30" y="11"/>
                  </a:cxn>
                  <a:cxn ang="0">
                    <a:pos x="35" y="5"/>
                  </a:cxn>
                  <a:cxn ang="0">
                    <a:pos x="36" y="9"/>
                  </a:cxn>
                  <a:cxn ang="0">
                    <a:pos x="40" y="5"/>
                  </a:cxn>
                  <a:cxn ang="0">
                    <a:pos x="37" y="6"/>
                  </a:cxn>
                  <a:cxn ang="0">
                    <a:pos x="38" y="5"/>
                  </a:cxn>
                  <a:cxn ang="0">
                    <a:pos x="35" y="5"/>
                  </a:cxn>
                  <a:cxn ang="0">
                    <a:pos x="36" y="3"/>
                  </a:cxn>
                  <a:cxn ang="0">
                    <a:pos x="29" y="8"/>
                  </a:cxn>
                  <a:cxn ang="0">
                    <a:pos x="29" y="3"/>
                  </a:cxn>
                  <a:cxn ang="0">
                    <a:pos x="21" y="2"/>
                  </a:cxn>
                  <a:cxn ang="0">
                    <a:pos x="22" y="3"/>
                  </a:cxn>
                  <a:cxn ang="0">
                    <a:pos x="23" y="7"/>
                  </a:cxn>
                  <a:cxn ang="0">
                    <a:pos x="20" y="2"/>
                  </a:cxn>
                  <a:cxn ang="0">
                    <a:pos x="6" y="5"/>
                  </a:cxn>
                  <a:cxn ang="0">
                    <a:pos x="4" y="11"/>
                  </a:cxn>
                  <a:cxn ang="0">
                    <a:pos x="4" y="6"/>
                  </a:cxn>
                  <a:cxn ang="0">
                    <a:pos x="1" y="5"/>
                  </a:cxn>
                  <a:cxn ang="0">
                    <a:pos x="0" y="13"/>
                  </a:cxn>
                  <a:cxn ang="0">
                    <a:pos x="14" y="7"/>
                  </a:cxn>
                </a:cxnLst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29" name="Freeform 1254"/>
              <p:cNvSpPr/>
              <p:nvPr/>
            </p:nvSpPr>
            <p:spPr>
              <a:xfrm>
                <a:off x="3476" y="2614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0" name="Freeform 1255"/>
              <p:cNvSpPr/>
              <p:nvPr/>
            </p:nvSpPr>
            <p:spPr>
              <a:xfrm>
                <a:off x="4126" y="2665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1" name="Freeform 1256"/>
              <p:cNvSpPr/>
              <p:nvPr/>
            </p:nvSpPr>
            <p:spPr>
              <a:xfrm>
                <a:off x="4118" y="2653"/>
                <a:ext cx="10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3" y="15"/>
                  </a:cxn>
                  <a:cxn ang="0">
                    <a:pos x="10" y="7"/>
                  </a:cxn>
                  <a:cxn ang="0">
                    <a:pos x="5" y="9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5" y="0"/>
                  </a:cxn>
                </a:cxnLst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2" name="Freeform 1257"/>
              <p:cNvSpPr/>
              <p:nvPr/>
            </p:nvSpPr>
            <p:spPr>
              <a:xfrm>
                <a:off x="4117" y="2658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3" name="Freeform 1258"/>
              <p:cNvSpPr/>
              <p:nvPr/>
            </p:nvSpPr>
            <p:spPr>
              <a:xfrm>
                <a:off x="4113" y="2659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4" name="Freeform 1259"/>
              <p:cNvSpPr/>
              <p:nvPr/>
            </p:nvSpPr>
            <p:spPr>
              <a:xfrm>
                <a:off x="4107" y="2661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5" name="Freeform 1260"/>
              <p:cNvSpPr/>
              <p:nvPr/>
            </p:nvSpPr>
            <p:spPr>
              <a:xfrm>
                <a:off x="4103" y="2653"/>
                <a:ext cx="9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0" y="8"/>
                  </a:cxn>
                </a:cxnLst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6" name="Freeform 1261"/>
              <p:cNvSpPr/>
              <p:nvPr/>
            </p:nvSpPr>
            <p:spPr>
              <a:xfrm>
                <a:off x="4107" y="266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7" name="Freeform 1262"/>
              <p:cNvSpPr/>
              <p:nvPr/>
            </p:nvSpPr>
            <p:spPr>
              <a:xfrm>
                <a:off x="4112" y="266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8" name="Freeform 1263"/>
              <p:cNvSpPr/>
              <p:nvPr/>
            </p:nvSpPr>
            <p:spPr>
              <a:xfrm>
                <a:off x="4094" y="2651"/>
                <a:ext cx="8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39" name="Freeform 1264"/>
              <p:cNvSpPr/>
              <p:nvPr/>
            </p:nvSpPr>
            <p:spPr>
              <a:xfrm>
                <a:off x="4089" y="264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0" name="Freeform 1265"/>
              <p:cNvSpPr/>
              <p:nvPr/>
            </p:nvSpPr>
            <p:spPr>
              <a:xfrm>
                <a:off x="4075" y="2644"/>
                <a:ext cx="1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7"/>
                  </a:cxn>
                  <a:cxn ang="0">
                    <a:pos x="5" y="12"/>
                  </a:cxn>
                  <a:cxn ang="0">
                    <a:pos x="11" y="9"/>
                  </a:cxn>
                  <a:cxn ang="0">
                    <a:pos x="8" y="15"/>
                  </a:cxn>
                  <a:cxn ang="0">
                    <a:pos x="14" y="9"/>
                  </a:cxn>
                  <a:cxn ang="0">
                    <a:pos x="17" y="13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1" name="Freeform 1266"/>
              <p:cNvSpPr/>
              <p:nvPr/>
            </p:nvSpPr>
            <p:spPr>
              <a:xfrm>
                <a:off x="4074" y="2649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2" name="Freeform 1267"/>
              <p:cNvSpPr/>
              <p:nvPr/>
            </p:nvSpPr>
            <p:spPr>
              <a:xfrm>
                <a:off x="4057" y="2645"/>
                <a:ext cx="15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3" y="10"/>
                  </a:cxn>
                  <a:cxn ang="0">
                    <a:pos x="14" y="12"/>
                  </a:cxn>
                  <a:cxn ang="0">
                    <a:pos x="15" y="8"/>
                  </a:cxn>
                  <a:cxn ang="0">
                    <a:pos x="7" y="10"/>
                  </a:cxn>
                  <a:cxn ang="0">
                    <a:pos x="5" y="4"/>
                  </a:cxn>
                  <a:cxn ang="0">
                    <a:pos x="9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9" y="14"/>
                  </a:cxn>
                </a:cxnLst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3" name="Freeform 1268"/>
              <p:cNvSpPr/>
              <p:nvPr/>
            </p:nvSpPr>
            <p:spPr>
              <a:xfrm>
                <a:off x="4071" y="265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4" name="Freeform 1269"/>
              <p:cNvSpPr/>
              <p:nvPr/>
            </p:nvSpPr>
            <p:spPr>
              <a:xfrm>
                <a:off x="4057" y="265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5" name="Freeform 1270"/>
              <p:cNvSpPr/>
              <p:nvPr/>
            </p:nvSpPr>
            <p:spPr>
              <a:xfrm>
                <a:off x="4057" y="265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6" name="Freeform 1271"/>
              <p:cNvSpPr/>
              <p:nvPr/>
            </p:nvSpPr>
            <p:spPr>
              <a:xfrm>
                <a:off x="3961" y="2649"/>
                <a:ext cx="95" cy="2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8" y="18"/>
                  </a:cxn>
                  <a:cxn ang="0">
                    <a:pos x="8" y="21"/>
                  </a:cxn>
                  <a:cxn ang="0">
                    <a:pos x="22" y="19"/>
                  </a:cxn>
                  <a:cxn ang="0">
                    <a:pos x="31" y="17"/>
                  </a:cxn>
                  <a:cxn ang="0">
                    <a:pos x="71" y="15"/>
                  </a:cxn>
                  <a:cxn ang="0">
                    <a:pos x="73" y="9"/>
                  </a:cxn>
                  <a:cxn ang="0">
                    <a:pos x="76" y="13"/>
                  </a:cxn>
                  <a:cxn ang="0">
                    <a:pos x="74" y="13"/>
                  </a:cxn>
                  <a:cxn ang="0">
                    <a:pos x="85" y="13"/>
                  </a:cxn>
                  <a:cxn ang="0">
                    <a:pos x="84" y="6"/>
                  </a:cxn>
                  <a:cxn ang="0">
                    <a:pos x="90" y="13"/>
                  </a:cxn>
                  <a:cxn ang="0">
                    <a:pos x="94" y="7"/>
                  </a:cxn>
                  <a:cxn ang="0">
                    <a:pos x="89" y="3"/>
                  </a:cxn>
                  <a:cxn ang="0">
                    <a:pos x="92" y="0"/>
                  </a:cxn>
                  <a:cxn ang="0">
                    <a:pos x="67" y="12"/>
                  </a:cxn>
                  <a:cxn ang="0">
                    <a:pos x="68" y="8"/>
                  </a:cxn>
                  <a:cxn ang="0">
                    <a:pos x="52" y="7"/>
                  </a:cxn>
                  <a:cxn ang="0">
                    <a:pos x="46" y="13"/>
                  </a:cxn>
                  <a:cxn ang="0">
                    <a:pos x="44" y="11"/>
                  </a:cxn>
                  <a:cxn ang="0">
                    <a:pos x="43" y="14"/>
                  </a:cxn>
                  <a:cxn ang="0">
                    <a:pos x="38" y="10"/>
                  </a:cxn>
                  <a:cxn ang="0">
                    <a:pos x="38" y="17"/>
                  </a:cxn>
                  <a:cxn ang="0">
                    <a:pos x="28" y="7"/>
                  </a:cxn>
                  <a:cxn ang="0">
                    <a:pos x="30" y="11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0" y="14"/>
                  </a:cxn>
                  <a:cxn ang="0">
                    <a:pos x="14" y="8"/>
                  </a:cxn>
                  <a:cxn ang="0">
                    <a:pos x="12" y="5"/>
                  </a:cxn>
                  <a:cxn ang="0">
                    <a:pos x="5" y="13"/>
                  </a:cxn>
                  <a:cxn ang="0">
                    <a:pos x="1" y="7"/>
                  </a:cxn>
                </a:cxnLst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7" name="Freeform 1272"/>
              <p:cNvSpPr/>
              <p:nvPr/>
            </p:nvSpPr>
            <p:spPr>
              <a:xfrm>
                <a:off x="3973" y="2653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8" name="Freeform 1273"/>
              <p:cNvSpPr/>
              <p:nvPr/>
            </p:nvSpPr>
            <p:spPr>
              <a:xfrm>
                <a:off x="3962" y="265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49" name="Freeform 1274"/>
              <p:cNvSpPr/>
              <p:nvPr/>
            </p:nvSpPr>
            <p:spPr>
              <a:xfrm>
                <a:off x="3982" y="266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0" name="Freeform 1275"/>
              <p:cNvSpPr/>
              <p:nvPr/>
            </p:nvSpPr>
            <p:spPr>
              <a:xfrm>
                <a:off x="3987" y="2653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1" name="Freeform 1276"/>
              <p:cNvSpPr/>
              <p:nvPr/>
            </p:nvSpPr>
            <p:spPr>
              <a:xfrm>
                <a:off x="4007" y="2653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2" name="Freeform 1277"/>
              <p:cNvSpPr/>
              <p:nvPr/>
            </p:nvSpPr>
            <p:spPr>
              <a:xfrm>
                <a:off x="3965" y="2653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3" name="Freeform 1278"/>
              <p:cNvSpPr/>
              <p:nvPr/>
            </p:nvSpPr>
            <p:spPr>
              <a:xfrm>
                <a:off x="3906" y="2653"/>
                <a:ext cx="53" cy="20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13" y="18"/>
                  </a:cxn>
                  <a:cxn ang="0">
                    <a:pos x="19" y="10"/>
                  </a:cxn>
                  <a:cxn ang="0">
                    <a:pos x="18" y="17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43" y="7"/>
                  </a:cxn>
                  <a:cxn ang="0">
                    <a:pos x="43" y="16"/>
                  </a:cxn>
                  <a:cxn ang="0">
                    <a:pos x="42" y="17"/>
                  </a:cxn>
                  <a:cxn ang="0">
                    <a:pos x="52" y="15"/>
                  </a:cxn>
                  <a:cxn ang="0">
                    <a:pos x="53" y="9"/>
                  </a:cxn>
                  <a:cxn ang="0">
                    <a:pos x="52" y="5"/>
                  </a:cxn>
                  <a:cxn ang="0">
                    <a:pos x="46" y="8"/>
                  </a:cxn>
                  <a:cxn ang="0">
                    <a:pos x="46" y="5"/>
                  </a:cxn>
                  <a:cxn ang="0">
                    <a:pos x="43" y="7"/>
                  </a:cxn>
                  <a:cxn ang="0">
                    <a:pos x="42" y="4"/>
                  </a:cxn>
                  <a:cxn ang="0">
                    <a:pos x="38" y="6"/>
                  </a:cxn>
                  <a:cxn ang="0">
                    <a:pos x="39" y="5"/>
                  </a:cxn>
                  <a:cxn ang="0">
                    <a:pos x="35" y="10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22" y="3"/>
                  </a:cxn>
                  <a:cxn ang="0">
                    <a:pos x="22" y="6"/>
                  </a:cxn>
                  <a:cxn ang="0">
                    <a:pos x="27" y="4"/>
                  </a:cxn>
                  <a:cxn ang="0">
                    <a:pos x="26" y="12"/>
                  </a:cxn>
                  <a:cxn ang="0">
                    <a:pos x="19" y="5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6" y="8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4" name="Freeform 1279"/>
              <p:cNvSpPr/>
              <p:nvPr/>
            </p:nvSpPr>
            <p:spPr>
              <a:xfrm>
                <a:off x="3945" y="265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5" name="Freeform 1280"/>
              <p:cNvSpPr/>
              <p:nvPr/>
            </p:nvSpPr>
            <p:spPr>
              <a:xfrm>
                <a:off x="3865" y="2651"/>
                <a:ext cx="41" cy="23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7" y="6"/>
                  </a:cxn>
                  <a:cxn ang="0">
                    <a:pos x="28" y="15"/>
                  </a:cxn>
                  <a:cxn ang="0">
                    <a:pos x="23" y="17"/>
                  </a:cxn>
                  <a:cxn ang="0">
                    <a:pos x="24" y="9"/>
                  </a:cxn>
                  <a:cxn ang="0">
                    <a:pos x="20" y="8"/>
                  </a:cxn>
                  <a:cxn ang="0">
                    <a:pos x="20" y="12"/>
                  </a:cxn>
                  <a:cxn ang="0">
                    <a:pos x="14" y="15"/>
                  </a:cxn>
                  <a:cxn ang="0">
                    <a:pos x="17" y="13"/>
                  </a:cxn>
                  <a:cxn ang="0">
                    <a:pos x="13" y="8"/>
                  </a:cxn>
                  <a:cxn ang="0">
                    <a:pos x="2" y="21"/>
                  </a:cxn>
                  <a:cxn ang="0">
                    <a:pos x="6" y="21"/>
                  </a:cxn>
                  <a:cxn ang="0">
                    <a:pos x="6" y="15"/>
                  </a:cxn>
                  <a:cxn ang="0">
                    <a:pos x="10" y="17"/>
                  </a:cxn>
                  <a:cxn ang="0">
                    <a:pos x="7" y="19"/>
                  </a:cxn>
                  <a:cxn ang="0">
                    <a:pos x="34" y="20"/>
                  </a:cxn>
                  <a:cxn ang="0">
                    <a:pos x="31" y="19"/>
                  </a:cxn>
                  <a:cxn ang="0">
                    <a:pos x="34" y="16"/>
                  </a:cxn>
                  <a:cxn ang="0">
                    <a:pos x="33" y="11"/>
                  </a:cxn>
                  <a:cxn ang="0">
                    <a:pos x="34" y="12"/>
                  </a:cxn>
                  <a:cxn ang="0">
                    <a:pos x="34" y="6"/>
                  </a:cxn>
                  <a:cxn ang="0">
                    <a:pos x="41" y="4"/>
                  </a:cxn>
                  <a:cxn ang="0">
                    <a:pos x="31" y="4"/>
                  </a:cxn>
                  <a:cxn ang="0">
                    <a:pos x="29" y="11"/>
                  </a:cxn>
                </a:cxnLst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6" name="Freeform 1281"/>
              <p:cNvSpPr/>
              <p:nvPr/>
            </p:nvSpPr>
            <p:spPr>
              <a:xfrm>
                <a:off x="3904" y="2660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7" name="Freeform 1282"/>
              <p:cNvSpPr/>
              <p:nvPr/>
            </p:nvSpPr>
            <p:spPr>
              <a:xfrm>
                <a:off x="3901" y="2668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2" y="4"/>
                  </a:cxn>
                </a:cxnLst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8" name="Freeform 1283"/>
              <p:cNvSpPr/>
              <p:nvPr/>
            </p:nvSpPr>
            <p:spPr>
              <a:xfrm>
                <a:off x="3874" y="2660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59" name="Freeform 1284"/>
              <p:cNvSpPr/>
              <p:nvPr/>
            </p:nvSpPr>
            <p:spPr>
              <a:xfrm>
                <a:off x="3856" y="2662"/>
                <a:ext cx="1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1"/>
                  </a:cxn>
                </a:cxnLst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0" name="Freeform 1285"/>
              <p:cNvSpPr/>
              <p:nvPr/>
            </p:nvSpPr>
            <p:spPr>
              <a:xfrm>
                <a:off x="3761" y="2653"/>
                <a:ext cx="99" cy="19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76" y="9"/>
                  </a:cxn>
                  <a:cxn ang="0">
                    <a:pos x="79" y="6"/>
                  </a:cxn>
                  <a:cxn ang="0">
                    <a:pos x="74" y="4"/>
                  </a:cxn>
                  <a:cxn ang="0">
                    <a:pos x="74" y="6"/>
                  </a:cxn>
                  <a:cxn ang="0">
                    <a:pos x="66" y="8"/>
                  </a:cxn>
                  <a:cxn ang="0">
                    <a:pos x="64" y="12"/>
                  </a:cxn>
                  <a:cxn ang="0">
                    <a:pos x="58" y="4"/>
                  </a:cxn>
                  <a:cxn ang="0">
                    <a:pos x="60" y="14"/>
                  </a:cxn>
                  <a:cxn ang="0">
                    <a:pos x="49" y="11"/>
                  </a:cxn>
                  <a:cxn ang="0">
                    <a:pos x="51" y="10"/>
                  </a:cxn>
                  <a:cxn ang="0">
                    <a:pos x="46" y="10"/>
                  </a:cxn>
                  <a:cxn ang="0">
                    <a:pos x="46" y="6"/>
                  </a:cxn>
                  <a:cxn ang="0">
                    <a:pos x="38" y="6"/>
                  </a:cxn>
                  <a:cxn ang="0">
                    <a:pos x="39" y="4"/>
                  </a:cxn>
                  <a:cxn ang="0">
                    <a:pos x="24" y="8"/>
                  </a:cxn>
                  <a:cxn ang="0">
                    <a:pos x="21" y="4"/>
                  </a:cxn>
                  <a:cxn ang="0">
                    <a:pos x="23" y="13"/>
                  </a:cxn>
                  <a:cxn ang="0">
                    <a:pos x="16" y="13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12" y="4"/>
                  </a:cxn>
                  <a:cxn ang="0">
                    <a:pos x="5" y="12"/>
                  </a:cxn>
                  <a:cxn ang="0">
                    <a:pos x="0" y="10"/>
                  </a:cxn>
                  <a:cxn ang="0">
                    <a:pos x="4" y="18"/>
                  </a:cxn>
                  <a:cxn ang="0">
                    <a:pos x="26" y="17"/>
                  </a:cxn>
                  <a:cxn ang="0">
                    <a:pos x="31" y="13"/>
                  </a:cxn>
                  <a:cxn ang="0">
                    <a:pos x="32" y="18"/>
                  </a:cxn>
                  <a:cxn ang="0">
                    <a:pos x="32" y="13"/>
                  </a:cxn>
                  <a:cxn ang="0">
                    <a:pos x="36" y="17"/>
                  </a:cxn>
                  <a:cxn ang="0">
                    <a:pos x="37" y="13"/>
                  </a:cxn>
                  <a:cxn ang="0">
                    <a:pos x="40" y="19"/>
                  </a:cxn>
                  <a:cxn ang="0">
                    <a:pos x="75" y="16"/>
                  </a:cxn>
                  <a:cxn ang="0">
                    <a:pos x="74" y="12"/>
                  </a:cxn>
                  <a:cxn ang="0">
                    <a:pos x="87" y="12"/>
                  </a:cxn>
                  <a:cxn ang="0">
                    <a:pos x="89" y="9"/>
                  </a:cxn>
                  <a:cxn ang="0">
                    <a:pos x="89" y="17"/>
                  </a:cxn>
                  <a:cxn ang="0">
                    <a:pos x="93" y="16"/>
                  </a:cxn>
                  <a:cxn ang="0">
                    <a:pos x="91" y="14"/>
                  </a:cxn>
                  <a:cxn ang="0">
                    <a:pos x="95" y="15"/>
                  </a:cxn>
                  <a:cxn ang="0">
                    <a:pos x="92" y="6"/>
                  </a:cxn>
                  <a:cxn ang="0">
                    <a:pos x="81" y="2"/>
                  </a:cxn>
                  <a:cxn ang="0">
                    <a:pos x="81" y="8"/>
                  </a:cxn>
                </a:cxnLst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1" name="Freeform 1286"/>
              <p:cNvSpPr/>
              <p:nvPr/>
            </p:nvSpPr>
            <p:spPr>
              <a:xfrm>
                <a:off x="3850" y="267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2" name="Freeform 1287"/>
              <p:cNvSpPr/>
              <p:nvPr/>
            </p:nvSpPr>
            <p:spPr>
              <a:xfrm>
                <a:off x="3760" y="266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3" name="Freeform 1288"/>
              <p:cNvSpPr/>
              <p:nvPr/>
            </p:nvSpPr>
            <p:spPr>
              <a:xfrm>
                <a:off x="3856" y="2669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4" name="Freeform 1289"/>
              <p:cNvSpPr/>
              <p:nvPr/>
            </p:nvSpPr>
            <p:spPr>
              <a:xfrm>
                <a:off x="3857" y="266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5" name="Freeform 1290"/>
              <p:cNvSpPr/>
              <p:nvPr/>
            </p:nvSpPr>
            <p:spPr>
              <a:xfrm>
                <a:off x="3746" y="266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6" name="Freeform 1291"/>
              <p:cNvSpPr/>
              <p:nvPr/>
            </p:nvSpPr>
            <p:spPr>
              <a:xfrm>
                <a:off x="3705" y="265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7" name="Freeform 1292"/>
              <p:cNvSpPr/>
              <p:nvPr/>
            </p:nvSpPr>
            <p:spPr>
              <a:xfrm>
                <a:off x="3590" y="2655"/>
                <a:ext cx="169" cy="29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2" y="20"/>
                  </a:cxn>
                  <a:cxn ang="0">
                    <a:pos x="8" y="22"/>
                  </a:cxn>
                  <a:cxn ang="0">
                    <a:pos x="17" y="19"/>
                  </a:cxn>
                  <a:cxn ang="0">
                    <a:pos x="36" y="18"/>
                  </a:cxn>
                  <a:cxn ang="0">
                    <a:pos x="49" y="20"/>
                  </a:cxn>
                  <a:cxn ang="0">
                    <a:pos x="65" y="14"/>
                  </a:cxn>
                  <a:cxn ang="0">
                    <a:pos x="68" y="16"/>
                  </a:cxn>
                  <a:cxn ang="0">
                    <a:pos x="77" y="18"/>
                  </a:cxn>
                  <a:cxn ang="0">
                    <a:pos x="81" y="8"/>
                  </a:cxn>
                  <a:cxn ang="0">
                    <a:pos x="90" y="8"/>
                  </a:cxn>
                  <a:cxn ang="0">
                    <a:pos x="96" y="12"/>
                  </a:cxn>
                  <a:cxn ang="0">
                    <a:pos x="107" y="12"/>
                  </a:cxn>
                  <a:cxn ang="0">
                    <a:pos x="119" y="14"/>
                  </a:cxn>
                  <a:cxn ang="0">
                    <a:pos x="129" y="11"/>
                  </a:cxn>
                  <a:cxn ang="0">
                    <a:pos x="136" y="7"/>
                  </a:cxn>
                  <a:cxn ang="0">
                    <a:pos x="138" y="12"/>
                  </a:cxn>
                  <a:cxn ang="0">
                    <a:pos x="144" y="11"/>
                  </a:cxn>
                  <a:cxn ang="0">
                    <a:pos x="168" y="12"/>
                  </a:cxn>
                  <a:cxn ang="0">
                    <a:pos x="156" y="10"/>
                  </a:cxn>
                  <a:cxn ang="0">
                    <a:pos x="154" y="13"/>
                  </a:cxn>
                  <a:cxn ang="0">
                    <a:pos x="151" y="3"/>
                  </a:cxn>
                  <a:cxn ang="0">
                    <a:pos x="148" y="1"/>
                  </a:cxn>
                  <a:cxn ang="0">
                    <a:pos x="140" y="3"/>
                  </a:cxn>
                  <a:cxn ang="0">
                    <a:pos x="133" y="1"/>
                  </a:cxn>
                  <a:cxn ang="0">
                    <a:pos x="122" y="1"/>
                  </a:cxn>
                  <a:cxn ang="0">
                    <a:pos x="112" y="4"/>
                  </a:cxn>
                  <a:cxn ang="0">
                    <a:pos x="112" y="2"/>
                  </a:cxn>
                  <a:cxn ang="0">
                    <a:pos x="110" y="2"/>
                  </a:cxn>
                  <a:cxn ang="0">
                    <a:pos x="102" y="4"/>
                  </a:cxn>
                  <a:cxn ang="0">
                    <a:pos x="95" y="7"/>
                  </a:cxn>
                  <a:cxn ang="0">
                    <a:pos x="93" y="2"/>
                  </a:cxn>
                  <a:cxn ang="0">
                    <a:pos x="83" y="2"/>
                  </a:cxn>
                  <a:cxn ang="0">
                    <a:pos x="80" y="7"/>
                  </a:cxn>
                  <a:cxn ang="0">
                    <a:pos x="68" y="8"/>
                  </a:cxn>
                  <a:cxn ang="0">
                    <a:pos x="52" y="11"/>
                  </a:cxn>
                  <a:cxn ang="0">
                    <a:pos x="48" y="10"/>
                  </a:cxn>
                  <a:cxn ang="0">
                    <a:pos x="31" y="12"/>
                  </a:cxn>
                  <a:cxn ang="0">
                    <a:pos x="37" y="16"/>
                  </a:cxn>
                  <a:cxn ang="0">
                    <a:pos x="30" y="8"/>
                  </a:cxn>
                </a:cxnLst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8" name="Freeform 1293"/>
              <p:cNvSpPr/>
              <p:nvPr/>
            </p:nvSpPr>
            <p:spPr>
              <a:xfrm>
                <a:off x="3646" y="266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69" name="Freeform 1294"/>
              <p:cNvSpPr/>
              <p:nvPr/>
            </p:nvSpPr>
            <p:spPr>
              <a:xfrm>
                <a:off x="3644" y="266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0" name="Freeform 1295"/>
              <p:cNvSpPr/>
              <p:nvPr/>
            </p:nvSpPr>
            <p:spPr>
              <a:xfrm>
                <a:off x="3591" y="2664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1" name="Freeform 1296"/>
              <p:cNvSpPr/>
              <p:nvPr/>
            </p:nvSpPr>
            <p:spPr>
              <a:xfrm>
                <a:off x="3591" y="266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2" name="Freeform 1297"/>
              <p:cNvSpPr/>
              <p:nvPr/>
            </p:nvSpPr>
            <p:spPr>
              <a:xfrm>
                <a:off x="3502" y="2662"/>
                <a:ext cx="89" cy="23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4"/>
                  </a:cxn>
                  <a:cxn ang="0">
                    <a:pos x="7" y="10"/>
                  </a:cxn>
                  <a:cxn ang="0">
                    <a:pos x="1" y="17"/>
                  </a:cxn>
                  <a:cxn ang="0">
                    <a:pos x="44" y="14"/>
                  </a:cxn>
                  <a:cxn ang="0">
                    <a:pos x="41" y="16"/>
                  </a:cxn>
                  <a:cxn ang="0">
                    <a:pos x="57" y="11"/>
                  </a:cxn>
                  <a:cxn ang="0">
                    <a:pos x="56" y="17"/>
                  </a:cxn>
                  <a:cxn ang="0">
                    <a:pos x="66" y="15"/>
                  </a:cxn>
                  <a:cxn ang="0">
                    <a:pos x="65" y="13"/>
                  </a:cxn>
                  <a:cxn ang="0">
                    <a:pos x="68" y="14"/>
                  </a:cxn>
                  <a:cxn ang="0">
                    <a:pos x="67" y="13"/>
                  </a:cxn>
                  <a:cxn ang="0">
                    <a:pos x="73" y="12"/>
                  </a:cxn>
                  <a:cxn ang="0">
                    <a:pos x="71" y="14"/>
                  </a:cxn>
                  <a:cxn ang="0">
                    <a:pos x="76" y="12"/>
                  </a:cxn>
                  <a:cxn ang="0">
                    <a:pos x="76" y="15"/>
                  </a:cxn>
                  <a:cxn ang="0">
                    <a:pos x="88" y="10"/>
                  </a:cxn>
                  <a:cxn ang="0">
                    <a:pos x="89" y="7"/>
                  </a:cxn>
                  <a:cxn ang="0">
                    <a:pos x="79" y="9"/>
                  </a:cxn>
                  <a:cxn ang="0">
                    <a:pos x="80" y="9"/>
                  </a:cxn>
                  <a:cxn ang="0">
                    <a:pos x="73" y="11"/>
                  </a:cxn>
                  <a:cxn ang="0">
                    <a:pos x="77" y="6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4" y="12"/>
                  </a:cxn>
                  <a:cxn ang="0">
                    <a:pos x="61" y="12"/>
                  </a:cxn>
                  <a:cxn ang="0">
                    <a:pos x="63" y="7"/>
                  </a:cxn>
                  <a:cxn ang="0">
                    <a:pos x="61" y="9"/>
                  </a:cxn>
                  <a:cxn ang="0">
                    <a:pos x="57" y="4"/>
                  </a:cxn>
                  <a:cxn ang="0">
                    <a:pos x="57" y="9"/>
                  </a:cxn>
                  <a:cxn ang="0">
                    <a:pos x="40" y="9"/>
                  </a:cxn>
                  <a:cxn ang="0">
                    <a:pos x="43" y="7"/>
                  </a:cxn>
                  <a:cxn ang="0">
                    <a:pos x="39" y="10"/>
                  </a:cxn>
                  <a:cxn ang="0">
                    <a:pos x="29" y="8"/>
                  </a:cxn>
                  <a:cxn ang="0">
                    <a:pos x="30" y="11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3" y="15"/>
                  </a:cxn>
                  <a:cxn ang="0">
                    <a:pos x="15" y="9"/>
                  </a:cxn>
                </a:cxnLst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3" name="Freeform 1298"/>
              <p:cNvSpPr/>
              <p:nvPr/>
            </p:nvSpPr>
            <p:spPr>
              <a:xfrm>
                <a:off x="3500" y="2673"/>
                <a:ext cx="3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4"/>
                  </a:cxn>
                </a:cxnLst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4" name="Freeform 1299"/>
              <p:cNvSpPr/>
              <p:nvPr/>
            </p:nvSpPr>
            <p:spPr>
              <a:xfrm>
                <a:off x="3460" y="2630"/>
                <a:ext cx="40" cy="55"/>
              </a:xfrm>
              <a:custGeom>
                <a:avLst/>
                <a:gdLst/>
                <a:ahLst/>
                <a:cxnLst>
                  <a:cxn ang="0">
                    <a:pos x="11" y="48"/>
                  </a:cxn>
                  <a:cxn ang="0">
                    <a:pos x="10" y="51"/>
                  </a:cxn>
                  <a:cxn ang="0">
                    <a:pos x="27" y="52"/>
                  </a:cxn>
                  <a:cxn ang="0">
                    <a:pos x="33" y="47"/>
                  </a:cxn>
                  <a:cxn ang="0">
                    <a:pos x="33" y="50"/>
                  </a:cxn>
                  <a:cxn ang="0">
                    <a:pos x="39" y="46"/>
                  </a:cxn>
                  <a:cxn ang="0">
                    <a:pos x="36" y="48"/>
                  </a:cxn>
                  <a:cxn ang="0">
                    <a:pos x="36" y="46"/>
                  </a:cxn>
                  <a:cxn ang="0">
                    <a:pos x="33" y="47"/>
                  </a:cxn>
                  <a:cxn ang="0">
                    <a:pos x="34" y="44"/>
                  </a:cxn>
                  <a:cxn ang="0">
                    <a:pos x="26" y="49"/>
                  </a:cxn>
                  <a:cxn ang="0">
                    <a:pos x="26" y="44"/>
                  </a:cxn>
                  <a:cxn ang="0">
                    <a:pos x="19" y="42"/>
                  </a:cxn>
                  <a:cxn ang="0">
                    <a:pos x="19" y="44"/>
                  </a:cxn>
                  <a:cxn ang="0">
                    <a:pos x="20" y="48"/>
                  </a:cxn>
                  <a:cxn ang="0">
                    <a:pos x="17" y="42"/>
                  </a:cxn>
                  <a:cxn ang="0">
                    <a:pos x="2" y="45"/>
                  </a:cxn>
                  <a:cxn ang="0">
                    <a:pos x="2" y="49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2" y="28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20" y="34"/>
                  </a:cxn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2" y="53"/>
                  </a:cxn>
                  <a:cxn ang="0">
                    <a:pos x="3" y="52"/>
                  </a:cxn>
                  <a:cxn ang="0">
                    <a:pos x="11" y="48"/>
                  </a:cxn>
                </a:cxnLst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5" name="Freeform 1300"/>
              <p:cNvSpPr/>
              <p:nvPr/>
            </p:nvSpPr>
            <p:spPr>
              <a:xfrm>
                <a:off x="3468" y="2681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6" name="Freeform 1301"/>
              <p:cNvSpPr/>
              <p:nvPr/>
            </p:nvSpPr>
            <p:spPr>
              <a:xfrm>
                <a:off x="4125" y="2722"/>
                <a:ext cx="2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7" name="Freeform 1302"/>
              <p:cNvSpPr/>
              <p:nvPr/>
            </p:nvSpPr>
            <p:spPr>
              <a:xfrm>
                <a:off x="4115" y="2713"/>
                <a:ext cx="10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9" y="6"/>
                  </a:cxn>
                  <a:cxn ang="0">
                    <a:pos x="5" y="8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8" name="Freeform 1303"/>
              <p:cNvSpPr/>
              <p:nvPr/>
            </p:nvSpPr>
            <p:spPr>
              <a:xfrm>
                <a:off x="4113" y="2717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0"/>
                  </a:cxn>
                  <a:cxn ang="0">
                    <a:pos x="2" y="5"/>
                  </a:cxn>
                </a:cxnLst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79" name="Freeform 1304"/>
              <p:cNvSpPr/>
              <p:nvPr/>
            </p:nvSpPr>
            <p:spPr>
              <a:xfrm>
                <a:off x="4111" y="2718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0" name="Freeform 1305"/>
              <p:cNvSpPr/>
              <p:nvPr/>
            </p:nvSpPr>
            <p:spPr>
              <a:xfrm>
                <a:off x="4104" y="272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1" name="Freeform 1306"/>
              <p:cNvSpPr/>
              <p:nvPr/>
            </p:nvSpPr>
            <p:spPr>
              <a:xfrm>
                <a:off x="4100" y="2715"/>
                <a:ext cx="9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0" y="7"/>
                  </a:cxn>
                </a:cxnLst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2" name="Freeform 1307"/>
              <p:cNvSpPr/>
              <p:nvPr/>
            </p:nvSpPr>
            <p:spPr>
              <a:xfrm>
                <a:off x="4105" y="272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3" name="Freeform 1308"/>
              <p:cNvSpPr/>
              <p:nvPr/>
            </p:nvSpPr>
            <p:spPr>
              <a:xfrm>
                <a:off x="4109" y="272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4" name="Freeform 1309"/>
              <p:cNvSpPr/>
              <p:nvPr/>
            </p:nvSpPr>
            <p:spPr>
              <a:xfrm>
                <a:off x="4091" y="2712"/>
                <a:ext cx="9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5" name="Freeform 1310"/>
              <p:cNvSpPr/>
              <p:nvPr/>
            </p:nvSpPr>
            <p:spPr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6" name="Freeform 1311"/>
              <p:cNvSpPr/>
              <p:nvPr/>
            </p:nvSpPr>
            <p:spPr>
              <a:xfrm>
                <a:off x="4073" y="2704"/>
                <a:ext cx="16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7"/>
                  </a:cxn>
                  <a:cxn ang="0">
                    <a:pos x="5" y="12"/>
                  </a:cxn>
                  <a:cxn ang="0">
                    <a:pos x="10" y="9"/>
                  </a:cxn>
                  <a:cxn ang="0">
                    <a:pos x="7" y="15"/>
                  </a:cxn>
                  <a:cxn ang="0">
                    <a:pos x="13" y="10"/>
                  </a:cxn>
                  <a:cxn ang="0">
                    <a:pos x="16" y="14"/>
                  </a:cxn>
                  <a:cxn ang="0">
                    <a:pos x="15" y="7"/>
                  </a:cxn>
                  <a:cxn ang="0">
                    <a:pos x="12" y="8"/>
                  </a:cxn>
                  <a:cxn ang="0">
                    <a:pos x="14" y="5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7" name="Freeform 1312"/>
              <p:cNvSpPr/>
              <p:nvPr/>
            </p:nvSpPr>
            <p:spPr>
              <a:xfrm>
                <a:off x="4072" y="2709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8" name="Freeform 1313"/>
              <p:cNvSpPr/>
              <p:nvPr/>
            </p:nvSpPr>
            <p:spPr>
              <a:xfrm>
                <a:off x="4057" y="2704"/>
                <a:ext cx="13" cy="15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11" y="11"/>
                  </a:cxn>
                  <a:cxn ang="0">
                    <a:pos x="12" y="14"/>
                  </a:cxn>
                  <a:cxn ang="0">
                    <a:pos x="13" y="8"/>
                  </a:cxn>
                  <a:cxn ang="0">
                    <a:pos x="6" y="11"/>
                  </a:cxn>
                  <a:cxn ang="0">
                    <a:pos x="5" y="3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8" y="15"/>
                  </a:cxn>
                </a:cxnLst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89" name="Freeform 1314"/>
              <p:cNvSpPr/>
              <p:nvPr/>
            </p:nvSpPr>
            <p:spPr>
              <a:xfrm>
                <a:off x="4069" y="2718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0" name="Freeform 1315"/>
              <p:cNvSpPr/>
              <p:nvPr/>
            </p:nvSpPr>
            <p:spPr>
              <a:xfrm>
                <a:off x="4056" y="271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1" name="Freeform 1316"/>
              <p:cNvSpPr/>
              <p:nvPr/>
            </p:nvSpPr>
            <p:spPr>
              <a:xfrm>
                <a:off x="4055" y="2716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1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2" name="Freeform 1317"/>
              <p:cNvSpPr/>
              <p:nvPr/>
            </p:nvSpPr>
            <p:spPr>
              <a:xfrm>
                <a:off x="3959" y="2706"/>
                <a:ext cx="9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21" y="12"/>
                  </a:cxn>
                  <a:cxn ang="0">
                    <a:pos x="31" y="10"/>
                  </a:cxn>
                  <a:cxn ang="0">
                    <a:pos x="71" y="12"/>
                  </a:cxn>
                  <a:cxn ang="0">
                    <a:pos x="73" y="7"/>
                  </a:cxn>
                  <a:cxn ang="0">
                    <a:pos x="76" y="10"/>
                  </a:cxn>
                  <a:cxn ang="0">
                    <a:pos x="74" y="10"/>
                  </a:cxn>
                  <a:cxn ang="0">
                    <a:pos x="85" y="12"/>
                  </a:cxn>
                  <a:cxn ang="0">
                    <a:pos x="85" y="5"/>
                  </a:cxn>
                  <a:cxn ang="0">
                    <a:pos x="90" y="12"/>
                  </a:cxn>
                  <a:cxn ang="0">
                    <a:pos x="94" y="8"/>
                  </a:cxn>
                  <a:cxn ang="0">
                    <a:pos x="90" y="4"/>
                  </a:cxn>
                  <a:cxn ang="0">
                    <a:pos x="93" y="1"/>
                  </a:cxn>
                  <a:cxn ang="0">
                    <a:pos x="67" y="9"/>
                  </a:cxn>
                  <a:cxn ang="0">
                    <a:pos x="68" y="5"/>
                  </a:cxn>
                  <a:cxn ang="0">
                    <a:pos x="52" y="2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3" y="8"/>
                  </a:cxn>
                  <a:cxn ang="0">
                    <a:pos x="38" y="5"/>
                  </a:cxn>
                  <a:cxn ang="0">
                    <a:pos x="37" y="11"/>
                  </a:cxn>
                  <a:cxn ang="0">
                    <a:pos x="27" y="2"/>
                  </a:cxn>
                  <a:cxn ang="0">
                    <a:pos x="29" y="5"/>
                  </a:cxn>
                  <a:cxn ang="0">
                    <a:pos x="27" y="8"/>
                  </a:cxn>
                  <a:cxn ang="0">
                    <a:pos x="25" y="2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9" y="7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6"/>
                  </a:cxn>
                  <a:cxn ang="0">
                    <a:pos x="0" y="1"/>
                  </a:cxn>
                </a:cxnLst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3" name="Freeform 1318"/>
              <p:cNvSpPr/>
              <p:nvPr/>
            </p:nvSpPr>
            <p:spPr>
              <a:xfrm>
                <a:off x="3970" y="270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4" name="Freeform 1319"/>
              <p:cNvSpPr/>
              <p:nvPr/>
            </p:nvSpPr>
            <p:spPr>
              <a:xfrm>
                <a:off x="3959" y="270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5" name="Rectangle 1320"/>
              <p:cNvSpPr/>
              <p:nvPr/>
            </p:nvSpPr>
            <p:spPr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096" name="Freeform 1321"/>
              <p:cNvSpPr/>
              <p:nvPr/>
            </p:nvSpPr>
            <p:spPr>
              <a:xfrm>
                <a:off x="3984" y="2704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7" name="Freeform 1322"/>
              <p:cNvSpPr/>
              <p:nvPr/>
            </p:nvSpPr>
            <p:spPr>
              <a:xfrm>
                <a:off x="4006" y="2706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8" name="Freeform 1323"/>
              <p:cNvSpPr/>
              <p:nvPr/>
            </p:nvSpPr>
            <p:spPr>
              <a:xfrm>
                <a:off x="3963" y="2705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099" name="Freeform 1324"/>
              <p:cNvSpPr/>
              <p:nvPr/>
            </p:nvSpPr>
            <p:spPr>
              <a:xfrm>
                <a:off x="3905" y="2705"/>
                <a:ext cx="51" cy="22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2" y="20"/>
                  </a:cxn>
                  <a:cxn ang="0">
                    <a:pos x="18" y="11"/>
                  </a:cxn>
                  <a:cxn ang="0">
                    <a:pos x="17" y="19"/>
                  </a:cxn>
                  <a:cxn ang="0">
                    <a:pos x="34" y="13"/>
                  </a:cxn>
                  <a:cxn ang="0">
                    <a:pos x="34" y="15"/>
                  </a:cxn>
                  <a:cxn ang="0">
                    <a:pos x="41" y="7"/>
                  </a:cxn>
                  <a:cxn ang="0">
                    <a:pos x="41" y="16"/>
                  </a:cxn>
                  <a:cxn ang="0">
                    <a:pos x="41" y="17"/>
                  </a:cxn>
                  <a:cxn ang="0">
                    <a:pos x="50" y="14"/>
                  </a:cxn>
                  <a:cxn ang="0">
                    <a:pos x="51" y="8"/>
                  </a:cxn>
                  <a:cxn ang="0">
                    <a:pos x="51" y="3"/>
                  </a:cxn>
                  <a:cxn ang="0">
                    <a:pos x="45" y="7"/>
                  </a:cxn>
                  <a:cxn ang="0">
                    <a:pos x="44" y="4"/>
                  </a:cxn>
                  <a:cxn ang="0">
                    <a:pos x="41" y="7"/>
                  </a:cxn>
                  <a:cxn ang="0">
                    <a:pos x="40" y="3"/>
                  </a:cxn>
                  <a:cxn ang="0">
                    <a:pos x="36" y="7"/>
                  </a:cxn>
                  <a:cxn ang="0">
                    <a:pos x="37" y="5"/>
                  </a:cxn>
                  <a:cxn ang="0">
                    <a:pos x="34" y="9"/>
                  </a:cxn>
                  <a:cxn ang="0">
                    <a:pos x="32" y="5"/>
                  </a:cxn>
                  <a:cxn ang="0">
                    <a:pos x="33" y="8"/>
                  </a:cxn>
                  <a:cxn ang="0">
                    <a:pos x="22" y="4"/>
                  </a:cxn>
                  <a:cxn ang="0">
                    <a:pos x="21" y="7"/>
                  </a:cxn>
                  <a:cxn ang="0">
                    <a:pos x="26" y="4"/>
                  </a:cxn>
                  <a:cxn ang="0">
                    <a:pos x="25" y="13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5" y="9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0" y="17"/>
                  </a:cxn>
                  <a:cxn ang="0">
                    <a:pos x="5" y="14"/>
                  </a:cxn>
                  <a:cxn ang="0">
                    <a:pos x="3" y="18"/>
                  </a:cxn>
                </a:cxnLst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0" name="Freeform 1325"/>
              <p:cNvSpPr/>
              <p:nvPr/>
            </p:nvSpPr>
            <p:spPr>
              <a:xfrm>
                <a:off x="3943" y="270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1" name="Freeform 1326"/>
              <p:cNvSpPr/>
              <p:nvPr/>
            </p:nvSpPr>
            <p:spPr>
              <a:xfrm>
                <a:off x="3863" y="2705"/>
                <a:ext cx="40" cy="27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7" y="7"/>
                  </a:cxn>
                  <a:cxn ang="0">
                    <a:pos x="28" y="16"/>
                  </a:cxn>
                  <a:cxn ang="0">
                    <a:pos x="24" y="18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20" y="14"/>
                  </a:cxn>
                  <a:cxn ang="0">
                    <a:pos x="14" y="18"/>
                  </a:cxn>
                  <a:cxn ang="0">
                    <a:pos x="17" y="15"/>
                  </a:cxn>
                  <a:cxn ang="0">
                    <a:pos x="13" y="10"/>
                  </a:cxn>
                  <a:cxn ang="0">
                    <a:pos x="3" y="25"/>
                  </a:cxn>
                  <a:cxn ang="0">
                    <a:pos x="6" y="24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8" y="22"/>
                  </a:cxn>
                  <a:cxn ang="0">
                    <a:pos x="35" y="20"/>
                  </a:cxn>
                  <a:cxn ang="0">
                    <a:pos x="31" y="20"/>
                  </a:cxn>
                  <a:cxn ang="0">
                    <a:pos x="34" y="17"/>
                  </a:cxn>
                  <a:cxn ang="0">
                    <a:pos x="33" y="11"/>
                  </a:cxn>
                  <a:cxn ang="0">
                    <a:pos x="34" y="13"/>
                  </a:cxn>
                  <a:cxn ang="0">
                    <a:pos x="34" y="6"/>
                  </a:cxn>
                  <a:cxn ang="0">
                    <a:pos x="40" y="4"/>
                  </a:cxn>
                  <a:cxn ang="0">
                    <a:pos x="30" y="4"/>
                  </a:cxn>
                  <a:cxn ang="0">
                    <a:pos x="29" y="12"/>
                  </a:cxn>
                </a:cxnLst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2" name="Freeform 1327"/>
              <p:cNvSpPr/>
              <p:nvPr/>
            </p:nvSpPr>
            <p:spPr>
              <a:xfrm>
                <a:off x="3902" y="271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3" name="Freeform 1328"/>
              <p:cNvSpPr/>
              <p:nvPr/>
            </p:nvSpPr>
            <p:spPr>
              <a:xfrm>
                <a:off x="3900" y="2722"/>
                <a:ext cx="2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2" y="1"/>
                  </a:cxn>
                  <a:cxn ang="0">
                    <a:pos x="1" y="5"/>
                  </a:cxn>
                </a:cxnLst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4" name="Freeform 1329"/>
              <p:cNvSpPr/>
              <p:nvPr/>
            </p:nvSpPr>
            <p:spPr>
              <a:xfrm>
                <a:off x="3872" y="271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5" name="Freeform 1330"/>
              <p:cNvSpPr/>
              <p:nvPr/>
            </p:nvSpPr>
            <p:spPr>
              <a:xfrm>
                <a:off x="3856" y="2720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" y="11"/>
                  </a:cxn>
                  <a:cxn ang="0">
                    <a:pos x="9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6" name="Freeform 1331"/>
              <p:cNvSpPr/>
              <p:nvPr/>
            </p:nvSpPr>
            <p:spPr>
              <a:xfrm>
                <a:off x="3761" y="2711"/>
                <a:ext cx="98" cy="25"/>
              </a:xfrm>
              <a:custGeom>
                <a:avLst/>
                <a:gdLst/>
                <a:ahLst/>
                <a:cxnLst>
                  <a:cxn ang="0">
                    <a:pos x="79" y="9"/>
                  </a:cxn>
                  <a:cxn ang="0">
                    <a:pos x="74" y="10"/>
                  </a:cxn>
                  <a:cxn ang="0">
                    <a:pos x="77" y="7"/>
                  </a:cxn>
                  <a:cxn ang="0">
                    <a:pos x="73" y="6"/>
                  </a:cxn>
                  <a:cxn ang="0">
                    <a:pos x="73" y="7"/>
                  </a:cxn>
                  <a:cxn ang="0">
                    <a:pos x="64" y="9"/>
                  </a:cxn>
                  <a:cxn ang="0">
                    <a:pos x="63" y="13"/>
                  </a:cxn>
                  <a:cxn ang="0">
                    <a:pos x="56" y="7"/>
                  </a:cxn>
                  <a:cxn ang="0">
                    <a:pos x="59" y="17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45" y="13"/>
                  </a:cxn>
                  <a:cxn ang="0">
                    <a:pos x="45" y="9"/>
                  </a:cxn>
                  <a:cxn ang="0">
                    <a:pos x="37" y="10"/>
                  </a:cxn>
                  <a:cxn ang="0">
                    <a:pos x="37" y="7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22" y="18"/>
                  </a:cxn>
                  <a:cxn ang="0">
                    <a:pos x="16" y="18"/>
                  </a:cxn>
                  <a:cxn ang="0">
                    <a:pos x="17" y="12"/>
                  </a:cxn>
                  <a:cxn ang="0">
                    <a:pos x="13" y="14"/>
                  </a:cxn>
                  <a:cxn ang="0">
                    <a:pos x="11" y="10"/>
                  </a:cxn>
                  <a:cxn ang="0">
                    <a:pos x="5" y="18"/>
                  </a:cxn>
                  <a:cxn ang="0">
                    <a:pos x="0" y="17"/>
                  </a:cxn>
                  <a:cxn ang="0">
                    <a:pos x="4" y="25"/>
                  </a:cxn>
                  <a:cxn ang="0">
                    <a:pos x="25" y="21"/>
                  </a:cxn>
                  <a:cxn ang="0">
                    <a:pos x="30" y="17"/>
                  </a:cxn>
                  <a:cxn ang="0">
                    <a:pos x="32" y="22"/>
                  </a:cxn>
                  <a:cxn ang="0">
                    <a:pos x="31" y="17"/>
                  </a:cxn>
                  <a:cxn ang="0">
                    <a:pos x="36" y="21"/>
                  </a:cxn>
                  <a:cxn ang="0">
                    <a:pos x="37" y="16"/>
                  </a:cxn>
                  <a:cxn ang="0">
                    <a:pos x="39" y="22"/>
                  </a:cxn>
                  <a:cxn ang="0">
                    <a:pos x="74" y="18"/>
                  </a:cxn>
                  <a:cxn ang="0">
                    <a:pos x="73" y="13"/>
                  </a:cxn>
                  <a:cxn ang="0">
                    <a:pos x="86" y="12"/>
                  </a:cxn>
                  <a:cxn ang="0">
                    <a:pos x="87" y="9"/>
                  </a:cxn>
                  <a:cxn ang="0">
                    <a:pos x="88" y="18"/>
                  </a:cxn>
                  <a:cxn ang="0">
                    <a:pos x="92" y="16"/>
                  </a:cxn>
                  <a:cxn ang="0">
                    <a:pos x="89" y="14"/>
                  </a:cxn>
                  <a:cxn ang="0">
                    <a:pos x="94" y="16"/>
                  </a:cxn>
                  <a:cxn ang="0">
                    <a:pos x="90" y="6"/>
                  </a:cxn>
                  <a:cxn ang="0">
                    <a:pos x="79" y="3"/>
                  </a:cxn>
                  <a:cxn ang="0">
                    <a:pos x="79" y="9"/>
                  </a:cxn>
                </a:cxnLst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7" name="Freeform 1332"/>
              <p:cNvSpPr/>
              <p:nvPr/>
            </p:nvSpPr>
            <p:spPr>
              <a:xfrm>
                <a:off x="3849" y="272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8" name="Freeform 1333"/>
              <p:cNvSpPr/>
              <p:nvPr/>
            </p:nvSpPr>
            <p:spPr>
              <a:xfrm>
                <a:off x="3759" y="2728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09" name="Rectangle 1334"/>
              <p:cNvSpPr/>
              <p:nvPr/>
            </p:nvSpPr>
            <p:spPr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110" name="Freeform 1335"/>
              <p:cNvSpPr/>
              <p:nvPr/>
            </p:nvSpPr>
            <p:spPr>
              <a:xfrm>
                <a:off x="3856" y="271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1" name="Freeform 1336"/>
              <p:cNvSpPr/>
              <p:nvPr/>
            </p:nvSpPr>
            <p:spPr>
              <a:xfrm>
                <a:off x="3746" y="272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2" name="Freeform 1337"/>
              <p:cNvSpPr/>
              <p:nvPr/>
            </p:nvSpPr>
            <p:spPr>
              <a:xfrm>
                <a:off x="3705" y="272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3" name="Freeform 1338"/>
              <p:cNvSpPr/>
              <p:nvPr/>
            </p:nvSpPr>
            <p:spPr>
              <a:xfrm>
                <a:off x="3591" y="2721"/>
                <a:ext cx="167" cy="32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2" y="24"/>
                  </a:cxn>
                  <a:cxn ang="0">
                    <a:pos x="8" y="26"/>
                  </a:cxn>
                  <a:cxn ang="0">
                    <a:pos x="17" y="22"/>
                  </a:cxn>
                  <a:cxn ang="0">
                    <a:pos x="36" y="21"/>
                  </a:cxn>
                  <a:cxn ang="0">
                    <a:pos x="49" y="23"/>
                  </a:cxn>
                  <a:cxn ang="0">
                    <a:pos x="64" y="17"/>
                  </a:cxn>
                  <a:cxn ang="0">
                    <a:pos x="68" y="19"/>
                  </a:cxn>
                  <a:cxn ang="0">
                    <a:pos x="77" y="19"/>
                  </a:cxn>
                  <a:cxn ang="0">
                    <a:pos x="80" y="11"/>
                  </a:cxn>
                  <a:cxn ang="0">
                    <a:pos x="89" y="11"/>
                  </a:cxn>
                  <a:cxn ang="0">
                    <a:pos x="96" y="13"/>
                  </a:cxn>
                  <a:cxn ang="0">
                    <a:pos x="107" y="13"/>
                  </a:cxn>
                  <a:cxn ang="0">
                    <a:pos x="118" y="14"/>
                  </a:cxn>
                  <a:cxn ang="0">
                    <a:pos x="128" y="12"/>
                  </a:cxn>
                  <a:cxn ang="0">
                    <a:pos x="135" y="8"/>
                  </a:cxn>
                  <a:cxn ang="0">
                    <a:pos x="136" y="12"/>
                  </a:cxn>
                  <a:cxn ang="0">
                    <a:pos x="143" y="11"/>
                  </a:cxn>
                  <a:cxn ang="0">
                    <a:pos x="167" y="10"/>
                  </a:cxn>
                  <a:cxn ang="0">
                    <a:pos x="154" y="10"/>
                  </a:cxn>
                  <a:cxn ang="0">
                    <a:pos x="153" y="12"/>
                  </a:cxn>
                  <a:cxn ang="0">
                    <a:pos x="149" y="2"/>
                  </a:cxn>
                  <a:cxn ang="0">
                    <a:pos x="146" y="1"/>
                  </a:cxn>
                  <a:cxn ang="0">
                    <a:pos x="138" y="3"/>
                  </a:cxn>
                  <a:cxn ang="0">
                    <a:pos x="131" y="1"/>
                  </a:cxn>
                  <a:cxn ang="0">
                    <a:pos x="121" y="2"/>
                  </a:cxn>
                  <a:cxn ang="0">
                    <a:pos x="111" y="5"/>
                  </a:cxn>
                  <a:cxn ang="0">
                    <a:pos x="111" y="4"/>
                  </a:cxn>
                  <a:cxn ang="0">
                    <a:pos x="109" y="4"/>
                  </a:cxn>
                  <a:cxn ang="0">
                    <a:pos x="101" y="6"/>
                  </a:cxn>
                  <a:cxn ang="0">
                    <a:pos x="94" y="8"/>
                  </a:cxn>
                  <a:cxn ang="0">
                    <a:pos x="92" y="4"/>
                  </a:cxn>
                  <a:cxn ang="0">
                    <a:pos x="82" y="4"/>
                  </a:cxn>
                  <a:cxn ang="0">
                    <a:pos x="79" y="9"/>
                  </a:cxn>
                  <a:cxn ang="0">
                    <a:pos x="68" y="11"/>
                  </a:cxn>
                  <a:cxn ang="0">
                    <a:pos x="52" y="13"/>
                  </a:cxn>
                  <a:cxn ang="0">
                    <a:pos x="48" y="12"/>
                  </a:cxn>
                  <a:cxn ang="0">
                    <a:pos x="30" y="14"/>
                  </a:cxn>
                  <a:cxn ang="0">
                    <a:pos x="37" y="19"/>
                  </a:cxn>
                  <a:cxn ang="0">
                    <a:pos x="29" y="12"/>
                  </a:cxn>
                </a:cxnLst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4" name="Freeform 1339"/>
              <p:cNvSpPr/>
              <p:nvPr/>
            </p:nvSpPr>
            <p:spPr>
              <a:xfrm>
                <a:off x="3646" y="2728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4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5" name="Freeform 1340"/>
              <p:cNvSpPr/>
              <p:nvPr/>
            </p:nvSpPr>
            <p:spPr>
              <a:xfrm>
                <a:off x="3645" y="273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6" name="Freeform 1341"/>
              <p:cNvSpPr/>
              <p:nvPr/>
            </p:nvSpPr>
            <p:spPr>
              <a:xfrm>
                <a:off x="3592" y="2734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7" name="Freeform 1342"/>
              <p:cNvSpPr/>
              <p:nvPr/>
            </p:nvSpPr>
            <p:spPr>
              <a:xfrm>
                <a:off x="3592" y="273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8" name="Freeform 1343"/>
              <p:cNvSpPr/>
              <p:nvPr/>
            </p:nvSpPr>
            <p:spPr>
              <a:xfrm>
                <a:off x="3504" y="2732"/>
                <a:ext cx="88" cy="22"/>
              </a:xfrm>
              <a:custGeom>
                <a:avLst/>
                <a:gdLst/>
                <a:ahLst/>
                <a:cxnLst>
                  <a:cxn ang="0">
                    <a:pos x="15" y="11"/>
                  </a:cxn>
                  <a:cxn ang="0">
                    <a:pos x="11" y="15"/>
                  </a:cxn>
                  <a:cxn ang="0">
                    <a:pos x="7" y="11"/>
                  </a:cxn>
                  <a:cxn ang="0">
                    <a:pos x="1" y="18"/>
                  </a:cxn>
                  <a:cxn ang="0">
                    <a:pos x="44" y="13"/>
                  </a:cxn>
                  <a:cxn ang="0">
                    <a:pos x="41" y="16"/>
                  </a:cxn>
                  <a:cxn ang="0">
                    <a:pos x="56" y="11"/>
                  </a:cxn>
                  <a:cxn ang="0">
                    <a:pos x="56" y="16"/>
                  </a:cxn>
                  <a:cxn ang="0">
                    <a:pos x="65" y="15"/>
                  </a:cxn>
                  <a:cxn ang="0">
                    <a:pos x="65" y="12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73" y="11"/>
                  </a:cxn>
                  <a:cxn ang="0">
                    <a:pos x="71" y="13"/>
                  </a:cxn>
                  <a:cxn ang="0">
                    <a:pos x="75" y="11"/>
                  </a:cxn>
                  <a:cxn ang="0">
                    <a:pos x="75" y="14"/>
                  </a:cxn>
                  <a:cxn ang="0">
                    <a:pos x="88" y="9"/>
                  </a:cxn>
                  <a:cxn ang="0">
                    <a:pos x="88" y="5"/>
                  </a:cxn>
                  <a:cxn ang="0">
                    <a:pos x="78" y="9"/>
                  </a:cxn>
                  <a:cxn ang="0">
                    <a:pos x="79" y="9"/>
                  </a:cxn>
                  <a:cxn ang="0">
                    <a:pos x="73" y="11"/>
                  </a:cxn>
                  <a:cxn ang="0">
                    <a:pos x="76" y="5"/>
                  </a:cxn>
                  <a:cxn ang="0">
                    <a:pos x="66" y="3"/>
                  </a:cxn>
                  <a:cxn ang="0">
                    <a:pos x="67" y="2"/>
                  </a:cxn>
                  <a:cxn ang="0">
                    <a:pos x="63" y="4"/>
                  </a:cxn>
                  <a:cxn ang="0">
                    <a:pos x="66" y="6"/>
                  </a:cxn>
                  <a:cxn ang="0">
                    <a:pos x="63" y="11"/>
                  </a:cxn>
                  <a:cxn ang="0">
                    <a:pos x="60" y="11"/>
                  </a:cxn>
                  <a:cxn ang="0">
                    <a:pos x="62" y="7"/>
                  </a:cxn>
                  <a:cxn ang="0">
                    <a:pos x="60" y="9"/>
                  </a:cxn>
                  <a:cxn ang="0">
                    <a:pos x="56" y="4"/>
                  </a:cxn>
                  <a:cxn ang="0">
                    <a:pos x="56" y="9"/>
                  </a:cxn>
                  <a:cxn ang="0">
                    <a:pos x="39" y="10"/>
                  </a:cxn>
                  <a:cxn ang="0">
                    <a:pos x="42" y="7"/>
                  </a:cxn>
                  <a:cxn ang="0">
                    <a:pos x="38" y="11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3" y="16"/>
                  </a:cxn>
                  <a:cxn ang="0">
                    <a:pos x="15" y="11"/>
                  </a:cxn>
                </a:cxnLst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19" name="Freeform 1344"/>
              <p:cNvSpPr/>
              <p:nvPr/>
            </p:nvSpPr>
            <p:spPr>
              <a:xfrm>
                <a:off x="3501" y="2745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2" y="4"/>
                  </a:cxn>
                </a:cxnLst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0" name="Freeform 1345"/>
              <p:cNvSpPr/>
              <p:nvPr/>
            </p:nvSpPr>
            <p:spPr>
              <a:xfrm>
                <a:off x="3465" y="2741"/>
                <a:ext cx="37" cy="18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11"/>
                  </a:cxn>
                  <a:cxn ang="0">
                    <a:pos x="23" y="12"/>
                  </a:cxn>
                  <a:cxn ang="0">
                    <a:pos x="29" y="6"/>
                  </a:cxn>
                  <a:cxn ang="0">
                    <a:pos x="30" y="10"/>
                  </a:cxn>
                  <a:cxn ang="0">
                    <a:pos x="35" y="6"/>
                  </a:cxn>
                  <a:cxn ang="0">
                    <a:pos x="32" y="7"/>
                  </a:cxn>
                  <a:cxn ang="0">
                    <a:pos x="32" y="6"/>
                  </a:cxn>
                  <a:cxn ang="0">
                    <a:pos x="29" y="6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22" y="3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3" y="1"/>
                  </a:cxn>
                  <a:cxn ang="0">
                    <a:pos x="2" y="6"/>
                  </a:cxn>
                  <a:cxn ang="0">
                    <a:pos x="4" y="12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5" y="13"/>
                  </a:cxn>
                  <a:cxn ang="0">
                    <a:pos x="9" y="7"/>
                  </a:cxn>
                </a:cxnLst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1" name="Freeform 1346"/>
              <p:cNvSpPr/>
              <p:nvPr/>
            </p:nvSpPr>
            <p:spPr>
              <a:xfrm>
                <a:off x="3473" y="2753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2" name="Freeform 1347"/>
              <p:cNvSpPr/>
              <p:nvPr/>
            </p:nvSpPr>
            <p:spPr>
              <a:xfrm>
                <a:off x="4137" y="2806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3" name="Freeform 1348"/>
              <p:cNvSpPr/>
              <p:nvPr/>
            </p:nvSpPr>
            <p:spPr>
              <a:xfrm>
                <a:off x="4126" y="2797"/>
                <a:ext cx="12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5" y="13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4" name="Freeform 1349"/>
              <p:cNvSpPr/>
              <p:nvPr/>
            </p:nvSpPr>
            <p:spPr>
              <a:xfrm>
                <a:off x="4125" y="2801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5" name="Freeform 1350"/>
              <p:cNvSpPr/>
              <p:nvPr/>
            </p:nvSpPr>
            <p:spPr>
              <a:xfrm>
                <a:off x="4122" y="2803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3"/>
                  </a:cxn>
                </a:cxnLst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6" name="Freeform 1351"/>
              <p:cNvSpPr/>
              <p:nvPr/>
            </p:nvSpPr>
            <p:spPr>
              <a:xfrm>
                <a:off x="4115" y="280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7" name="Freeform 1352"/>
              <p:cNvSpPr/>
              <p:nvPr/>
            </p:nvSpPr>
            <p:spPr>
              <a:xfrm>
                <a:off x="4112" y="2798"/>
                <a:ext cx="8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4" y="3"/>
                  </a:cxn>
                  <a:cxn ang="0">
                    <a:pos x="8" y="3"/>
                  </a:cxn>
                  <a:cxn ang="0">
                    <a:pos x="5" y="0"/>
                  </a:cxn>
                  <a:cxn ang="0">
                    <a:pos x="0" y="9"/>
                  </a:cxn>
                </a:cxnLst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8" name="Freeform 1353"/>
              <p:cNvSpPr/>
              <p:nvPr/>
            </p:nvSpPr>
            <p:spPr>
              <a:xfrm>
                <a:off x="4116" y="280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29" name="Freeform 1354"/>
              <p:cNvSpPr/>
              <p:nvPr/>
            </p:nvSpPr>
            <p:spPr>
              <a:xfrm>
                <a:off x="4120" y="2803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0" name="Freeform 1355"/>
              <p:cNvSpPr/>
              <p:nvPr/>
            </p:nvSpPr>
            <p:spPr>
              <a:xfrm>
                <a:off x="4102" y="2797"/>
                <a:ext cx="9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1" name="Freeform 1356"/>
              <p:cNvSpPr/>
              <p:nvPr/>
            </p:nvSpPr>
            <p:spPr>
              <a:xfrm>
                <a:off x="4098" y="279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2" name="Freeform 1357"/>
              <p:cNvSpPr/>
              <p:nvPr/>
            </p:nvSpPr>
            <p:spPr>
              <a:xfrm>
                <a:off x="4083" y="2790"/>
                <a:ext cx="17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7"/>
                  </a:cxn>
                  <a:cxn ang="0">
                    <a:pos x="5" y="11"/>
                  </a:cxn>
                  <a:cxn ang="0">
                    <a:pos x="11" y="9"/>
                  </a:cxn>
                  <a:cxn ang="0">
                    <a:pos x="8" y="14"/>
                  </a:cxn>
                  <a:cxn ang="0">
                    <a:pos x="14" y="9"/>
                  </a:cxn>
                  <a:cxn ang="0">
                    <a:pos x="17" y="12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3" name="Freeform 1358"/>
              <p:cNvSpPr/>
              <p:nvPr/>
            </p:nvSpPr>
            <p:spPr>
              <a:xfrm>
                <a:off x="4082" y="2794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4" name="Freeform 1359"/>
              <p:cNvSpPr/>
              <p:nvPr/>
            </p:nvSpPr>
            <p:spPr>
              <a:xfrm>
                <a:off x="4066" y="2790"/>
                <a:ext cx="15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8"/>
                  </a:cxn>
                  <a:cxn ang="0">
                    <a:pos x="7" y="10"/>
                  </a:cxn>
                  <a:cxn ang="0">
                    <a:pos x="6" y="3"/>
                  </a:cxn>
                  <a:cxn ang="0">
                    <a:pos x="9" y="5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9" y="14"/>
                  </a:cxn>
                </a:cxnLst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5" name="Freeform 1360"/>
              <p:cNvSpPr/>
              <p:nvPr/>
            </p:nvSpPr>
            <p:spPr>
              <a:xfrm>
                <a:off x="4080" y="2803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6" name="Freeform 1361"/>
              <p:cNvSpPr/>
              <p:nvPr/>
            </p:nvSpPr>
            <p:spPr>
              <a:xfrm>
                <a:off x="4065" y="279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7" name="Freeform 1362"/>
              <p:cNvSpPr/>
              <p:nvPr/>
            </p:nvSpPr>
            <p:spPr>
              <a:xfrm>
                <a:off x="4065" y="280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8" name="Freeform 1363"/>
              <p:cNvSpPr/>
              <p:nvPr/>
            </p:nvSpPr>
            <p:spPr>
              <a:xfrm>
                <a:off x="3967" y="2791"/>
                <a:ext cx="96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5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7" y="12"/>
                  </a:cxn>
                  <a:cxn ang="0">
                    <a:pos x="8" y="16"/>
                  </a:cxn>
                  <a:cxn ang="0">
                    <a:pos x="22" y="14"/>
                  </a:cxn>
                  <a:cxn ang="0">
                    <a:pos x="32" y="12"/>
                  </a:cxn>
                  <a:cxn ang="0">
                    <a:pos x="72" y="14"/>
                  </a:cxn>
                  <a:cxn ang="0">
                    <a:pos x="74" y="8"/>
                  </a:cxn>
                  <a:cxn ang="0">
                    <a:pos x="78" y="12"/>
                  </a:cxn>
                  <a:cxn ang="0">
                    <a:pos x="75" y="12"/>
                  </a:cxn>
                  <a:cxn ang="0">
                    <a:pos x="86" y="13"/>
                  </a:cxn>
                  <a:cxn ang="0">
                    <a:pos x="86" y="7"/>
                  </a:cxn>
                  <a:cxn ang="0">
                    <a:pos x="91" y="14"/>
                  </a:cxn>
                  <a:cxn ang="0">
                    <a:pos x="96" y="9"/>
                  </a:cxn>
                  <a:cxn ang="0">
                    <a:pos x="91" y="5"/>
                  </a:cxn>
                  <a:cxn ang="0">
                    <a:pos x="95" y="2"/>
                  </a:cxn>
                  <a:cxn ang="0">
                    <a:pos x="68" y="9"/>
                  </a:cxn>
                  <a:cxn ang="0">
                    <a:pos x="69" y="6"/>
                  </a:cxn>
                  <a:cxn ang="0">
                    <a:pos x="54" y="3"/>
                  </a:cxn>
                  <a:cxn ang="0">
                    <a:pos x="48" y="8"/>
                  </a:cxn>
                  <a:cxn ang="0">
                    <a:pos x="44" y="7"/>
                  </a:cxn>
                  <a:cxn ang="0">
                    <a:pos x="43" y="8"/>
                  </a:cxn>
                  <a:cxn ang="0">
                    <a:pos x="39" y="5"/>
                  </a:cxn>
                  <a:cxn ang="0">
                    <a:pos x="38" y="12"/>
                  </a:cxn>
                  <a:cxn ang="0">
                    <a:pos x="29" y="2"/>
                  </a:cxn>
                  <a:cxn ang="0">
                    <a:pos x="30" y="6"/>
                  </a:cxn>
                  <a:cxn ang="0">
                    <a:pos x="28" y="9"/>
                  </a:cxn>
                  <a:cxn ang="0">
                    <a:pos x="26" y="3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9" y="8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39" name="Freeform 1364"/>
              <p:cNvSpPr/>
              <p:nvPr/>
            </p:nvSpPr>
            <p:spPr>
              <a:xfrm>
                <a:off x="3979" y="279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0" name="Freeform 1365"/>
              <p:cNvSpPr/>
              <p:nvPr/>
            </p:nvSpPr>
            <p:spPr>
              <a:xfrm>
                <a:off x="3968" y="2793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1" name="Freeform 1366"/>
              <p:cNvSpPr/>
              <p:nvPr/>
            </p:nvSpPr>
            <p:spPr>
              <a:xfrm>
                <a:off x="3988" y="280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2" name="Freeform 1367"/>
              <p:cNvSpPr/>
              <p:nvPr/>
            </p:nvSpPr>
            <p:spPr>
              <a:xfrm>
                <a:off x="3994" y="279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3" name="Freeform 1368"/>
              <p:cNvSpPr/>
              <p:nvPr/>
            </p:nvSpPr>
            <p:spPr>
              <a:xfrm>
                <a:off x="4015" y="2791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4" name="Freeform 1369"/>
              <p:cNvSpPr/>
              <p:nvPr/>
            </p:nvSpPr>
            <p:spPr>
              <a:xfrm>
                <a:off x="3970" y="2791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5" name="Freeform 1370"/>
              <p:cNvSpPr/>
              <p:nvPr/>
            </p:nvSpPr>
            <p:spPr>
              <a:xfrm>
                <a:off x="3912" y="2791"/>
                <a:ext cx="52" cy="22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2" y="19"/>
                  </a:cxn>
                  <a:cxn ang="0">
                    <a:pos x="18" y="11"/>
                  </a:cxn>
                  <a:cxn ang="0">
                    <a:pos x="17" y="18"/>
                  </a:cxn>
                  <a:cxn ang="0">
                    <a:pos x="35" y="11"/>
                  </a:cxn>
                  <a:cxn ang="0">
                    <a:pos x="35" y="15"/>
                  </a:cxn>
                  <a:cxn ang="0">
                    <a:pos x="42" y="6"/>
                  </a:cxn>
                  <a:cxn ang="0">
                    <a:pos x="42" y="16"/>
                  </a:cxn>
                  <a:cxn ang="0">
                    <a:pos x="41" y="16"/>
                  </a:cxn>
                  <a:cxn ang="0">
                    <a:pos x="51" y="14"/>
                  </a:cxn>
                  <a:cxn ang="0">
                    <a:pos x="52" y="8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45" y="4"/>
                  </a:cxn>
                  <a:cxn ang="0">
                    <a:pos x="42" y="6"/>
                  </a:cxn>
                  <a:cxn ang="0">
                    <a:pos x="41" y="3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4" y="9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22" y="4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25" y="12"/>
                  </a:cxn>
                  <a:cxn ang="0">
                    <a:pos x="18" y="5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3" y="17"/>
                  </a:cxn>
                </a:cxnLst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6" name="Freeform 1371"/>
              <p:cNvSpPr/>
              <p:nvPr/>
            </p:nvSpPr>
            <p:spPr>
              <a:xfrm>
                <a:off x="3950" y="2794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7" name="Freeform 1372"/>
              <p:cNvSpPr/>
              <p:nvPr/>
            </p:nvSpPr>
            <p:spPr>
              <a:xfrm>
                <a:off x="3869" y="2791"/>
                <a:ext cx="40" cy="27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7"/>
                  </a:cxn>
                  <a:cxn ang="0">
                    <a:pos x="28" y="16"/>
                  </a:cxn>
                  <a:cxn ang="0">
                    <a:pos x="24" y="18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20" y="14"/>
                  </a:cxn>
                  <a:cxn ang="0">
                    <a:pos x="15" y="18"/>
                  </a:cxn>
                  <a:cxn ang="0">
                    <a:pos x="17" y="16"/>
                  </a:cxn>
                  <a:cxn ang="0">
                    <a:pos x="14" y="11"/>
                  </a:cxn>
                  <a:cxn ang="0">
                    <a:pos x="4" y="25"/>
                  </a:cxn>
                  <a:cxn ang="0">
                    <a:pos x="7" y="24"/>
                  </a:cxn>
                  <a:cxn ang="0">
                    <a:pos x="7" y="18"/>
                  </a:cxn>
                  <a:cxn ang="0">
                    <a:pos x="11" y="20"/>
                  </a:cxn>
                  <a:cxn ang="0">
                    <a:pos x="8" y="23"/>
                  </a:cxn>
                  <a:cxn ang="0">
                    <a:pos x="35" y="20"/>
                  </a:cxn>
                  <a:cxn ang="0">
                    <a:pos x="32" y="20"/>
                  </a:cxn>
                  <a:cxn ang="0">
                    <a:pos x="35" y="17"/>
                  </a:cxn>
                  <a:cxn ang="0">
                    <a:pos x="33" y="11"/>
                  </a:cxn>
                  <a:cxn ang="0">
                    <a:pos x="35" y="13"/>
                  </a:cxn>
                  <a:cxn ang="0">
                    <a:pos x="34" y="6"/>
                  </a:cxn>
                  <a:cxn ang="0">
                    <a:pos x="40" y="4"/>
                  </a:cxn>
                  <a:cxn ang="0">
                    <a:pos x="30" y="4"/>
                  </a:cxn>
                  <a:cxn ang="0">
                    <a:pos x="29" y="12"/>
                  </a:cxn>
                </a:cxnLst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8" name="Freeform 1373"/>
              <p:cNvSpPr/>
              <p:nvPr/>
            </p:nvSpPr>
            <p:spPr>
              <a:xfrm>
                <a:off x="3908" y="2800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49" name="Freeform 1374"/>
              <p:cNvSpPr/>
              <p:nvPr/>
            </p:nvSpPr>
            <p:spPr>
              <a:xfrm>
                <a:off x="3906" y="2809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0" name="Freeform 1375"/>
              <p:cNvSpPr/>
              <p:nvPr/>
            </p:nvSpPr>
            <p:spPr>
              <a:xfrm>
                <a:off x="3877" y="2803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1" name="Freeform 1376"/>
              <p:cNvSpPr/>
              <p:nvPr/>
            </p:nvSpPr>
            <p:spPr>
              <a:xfrm>
                <a:off x="3861" y="2807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2" name="Freeform 1377"/>
              <p:cNvSpPr/>
              <p:nvPr/>
            </p:nvSpPr>
            <p:spPr>
              <a:xfrm>
                <a:off x="3763" y="2799"/>
                <a:ext cx="101" cy="23"/>
              </a:xfrm>
              <a:custGeom>
                <a:avLst/>
                <a:gdLst/>
                <a:ahLst/>
                <a:cxnLst>
                  <a:cxn ang="0">
                    <a:pos x="82" y="8"/>
                  </a:cxn>
                  <a:cxn ang="0">
                    <a:pos x="77" y="9"/>
                  </a:cxn>
                  <a:cxn ang="0">
                    <a:pos x="80" y="7"/>
                  </a:cxn>
                  <a:cxn ang="0">
                    <a:pos x="75" y="5"/>
                  </a:cxn>
                  <a:cxn ang="0">
                    <a:pos x="75" y="7"/>
                  </a:cxn>
                  <a:cxn ang="0">
                    <a:pos x="67" y="9"/>
                  </a:cxn>
                  <a:cxn ang="0">
                    <a:pos x="65" y="13"/>
                  </a:cxn>
                  <a:cxn ang="0">
                    <a:pos x="58" y="6"/>
                  </a:cxn>
                  <a:cxn ang="0">
                    <a:pos x="61" y="16"/>
                  </a:cxn>
                  <a:cxn ang="0">
                    <a:pos x="50" y="13"/>
                  </a:cxn>
                  <a:cxn ang="0">
                    <a:pos x="52" y="12"/>
                  </a:cxn>
                  <a:cxn ang="0">
                    <a:pos x="47" y="13"/>
                  </a:cxn>
                  <a:cxn ang="0">
                    <a:pos x="47" y="8"/>
                  </a:cxn>
                  <a:cxn ang="0">
                    <a:pos x="38" y="10"/>
                  </a:cxn>
                  <a:cxn ang="0">
                    <a:pos x="39" y="7"/>
                  </a:cxn>
                  <a:cxn ang="0">
                    <a:pos x="24" y="11"/>
                  </a:cxn>
                  <a:cxn ang="0">
                    <a:pos x="21" y="8"/>
                  </a:cxn>
                  <a:cxn ang="0">
                    <a:pos x="23" y="17"/>
                  </a:cxn>
                  <a:cxn ang="0">
                    <a:pos x="17" y="16"/>
                  </a:cxn>
                  <a:cxn ang="0">
                    <a:pos x="18" y="11"/>
                  </a:cxn>
                  <a:cxn ang="0">
                    <a:pos x="14" y="13"/>
                  </a:cxn>
                  <a:cxn ang="0">
                    <a:pos x="12" y="8"/>
                  </a:cxn>
                  <a:cxn ang="0">
                    <a:pos x="5" y="16"/>
                  </a:cxn>
                  <a:cxn ang="0">
                    <a:pos x="0" y="15"/>
                  </a:cxn>
                  <a:cxn ang="0">
                    <a:pos x="4" y="23"/>
                  </a:cxn>
                  <a:cxn ang="0">
                    <a:pos x="26" y="21"/>
                  </a:cxn>
                  <a:cxn ang="0">
                    <a:pos x="32" y="16"/>
                  </a:cxn>
                  <a:cxn ang="0">
                    <a:pos x="33" y="21"/>
                  </a:cxn>
                  <a:cxn ang="0">
                    <a:pos x="33" y="16"/>
                  </a:cxn>
                  <a:cxn ang="0">
                    <a:pos x="37" y="21"/>
                  </a:cxn>
                  <a:cxn ang="0">
                    <a:pos x="38" y="16"/>
                  </a:cxn>
                  <a:cxn ang="0">
                    <a:pos x="41" y="22"/>
                  </a:cxn>
                  <a:cxn ang="0">
                    <a:pos x="77" y="17"/>
                  </a:cxn>
                  <a:cxn ang="0">
                    <a:pos x="75" y="13"/>
                  </a:cxn>
                  <a:cxn ang="0">
                    <a:pos x="89" y="11"/>
                  </a:cxn>
                  <a:cxn ang="0">
                    <a:pos x="90" y="8"/>
                  </a:cxn>
                  <a:cxn ang="0">
                    <a:pos x="91" y="17"/>
                  </a:cxn>
                  <a:cxn ang="0">
                    <a:pos x="95" y="15"/>
                  </a:cxn>
                  <a:cxn ang="0">
                    <a:pos x="93" y="14"/>
                  </a:cxn>
                  <a:cxn ang="0">
                    <a:pos x="97" y="15"/>
                  </a:cxn>
                  <a:cxn ang="0">
                    <a:pos x="93" y="5"/>
                  </a:cxn>
                  <a:cxn ang="0">
                    <a:pos x="82" y="2"/>
                  </a:cxn>
                  <a:cxn ang="0">
                    <a:pos x="82" y="8"/>
                  </a:cxn>
                </a:cxnLst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3" name="Freeform 1378"/>
              <p:cNvSpPr/>
              <p:nvPr/>
            </p:nvSpPr>
            <p:spPr>
              <a:xfrm>
                <a:off x="3854" y="281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4" name="Freeform 1379"/>
              <p:cNvSpPr/>
              <p:nvPr/>
            </p:nvSpPr>
            <p:spPr>
              <a:xfrm>
                <a:off x="3763" y="281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5" name="Rectangle 1380"/>
              <p:cNvSpPr/>
              <p:nvPr/>
            </p:nvSpPr>
            <p:spPr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156" name="Freeform 1381"/>
              <p:cNvSpPr/>
              <p:nvPr/>
            </p:nvSpPr>
            <p:spPr>
              <a:xfrm>
                <a:off x="3861" y="2805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7" name="Freeform 1382"/>
              <p:cNvSpPr/>
              <p:nvPr/>
            </p:nvSpPr>
            <p:spPr>
              <a:xfrm>
                <a:off x="3749" y="281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8" name="Freeform 1383"/>
              <p:cNvSpPr/>
              <p:nvPr/>
            </p:nvSpPr>
            <p:spPr>
              <a:xfrm>
                <a:off x="3706" y="280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59" name="Freeform 1384"/>
              <p:cNvSpPr/>
              <p:nvPr/>
            </p:nvSpPr>
            <p:spPr>
              <a:xfrm>
                <a:off x="3589" y="2805"/>
                <a:ext cx="173" cy="28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3" y="20"/>
                  </a:cxn>
                  <a:cxn ang="0">
                    <a:pos x="9" y="22"/>
                  </a:cxn>
                  <a:cxn ang="0">
                    <a:pos x="18" y="19"/>
                  </a:cxn>
                  <a:cxn ang="0">
                    <a:pos x="38" y="17"/>
                  </a:cxn>
                  <a:cxn ang="0">
                    <a:pos x="50" y="19"/>
                  </a:cxn>
                  <a:cxn ang="0">
                    <a:pos x="66" y="14"/>
                  </a:cxn>
                  <a:cxn ang="0">
                    <a:pos x="70" y="15"/>
                  </a:cxn>
                  <a:cxn ang="0">
                    <a:pos x="80" y="17"/>
                  </a:cxn>
                  <a:cxn ang="0">
                    <a:pos x="83" y="8"/>
                  </a:cxn>
                  <a:cxn ang="0">
                    <a:pos x="92" y="8"/>
                  </a:cxn>
                  <a:cxn ang="0">
                    <a:pos x="99" y="12"/>
                  </a:cxn>
                  <a:cxn ang="0">
                    <a:pos x="110" y="12"/>
                  </a:cxn>
                  <a:cxn ang="0">
                    <a:pos x="122" y="14"/>
                  </a:cxn>
                  <a:cxn ang="0">
                    <a:pos x="132" y="12"/>
                  </a:cxn>
                  <a:cxn ang="0">
                    <a:pos x="139" y="8"/>
                  </a:cxn>
                  <a:cxn ang="0">
                    <a:pos x="141" y="12"/>
                  </a:cxn>
                  <a:cxn ang="0">
                    <a:pos x="147" y="11"/>
                  </a:cxn>
                  <a:cxn ang="0">
                    <a:pos x="172" y="12"/>
                  </a:cxn>
                  <a:cxn ang="0">
                    <a:pos x="160" y="11"/>
                  </a:cxn>
                  <a:cxn ang="0">
                    <a:pos x="158" y="14"/>
                  </a:cxn>
                  <a:cxn ang="0">
                    <a:pos x="154" y="3"/>
                  </a:cxn>
                  <a:cxn ang="0">
                    <a:pos x="152" y="2"/>
                  </a:cxn>
                  <a:cxn ang="0">
                    <a:pos x="143" y="3"/>
                  </a:cxn>
                  <a:cxn ang="0">
                    <a:pos x="136" y="1"/>
                  </a:cxn>
                  <a:cxn ang="0">
                    <a:pos x="125" y="1"/>
                  </a:cxn>
                  <a:cxn ang="0">
                    <a:pos x="116" y="4"/>
                  </a:cxn>
                  <a:cxn ang="0">
                    <a:pos x="115" y="2"/>
                  </a:cxn>
                  <a:cxn ang="0">
                    <a:pos x="113" y="2"/>
                  </a:cxn>
                  <a:cxn ang="0">
                    <a:pos x="105" y="4"/>
                  </a:cxn>
                  <a:cxn ang="0">
                    <a:pos x="98" y="6"/>
                  </a:cxn>
                  <a:cxn ang="0">
                    <a:pos x="95" y="1"/>
                  </a:cxn>
                  <a:cxn ang="0">
                    <a:pos x="86" y="1"/>
                  </a:cxn>
                  <a:cxn ang="0">
                    <a:pos x="82" y="6"/>
                  </a:cxn>
                  <a:cxn ang="0">
                    <a:pos x="70" y="7"/>
                  </a:cxn>
                  <a:cxn ang="0">
                    <a:pos x="54" y="10"/>
                  </a:cxn>
                  <a:cxn ang="0">
                    <a:pos x="50" y="9"/>
                  </a:cxn>
                  <a:cxn ang="0">
                    <a:pos x="32" y="11"/>
                  </a:cxn>
                  <a:cxn ang="0">
                    <a:pos x="39" y="15"/>
                  </a:cxn>
                  <a:cxn ang="0">
                    <a:pos x="31" y="7"/>
                  </a:cxn>
                </a:cxnLst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0" name="Freeform 1385"/>
              <p:cNvSpPr/>
              <p:nvPr/>
            </p:nvSpPr>
            <p:spPr>
              <a:xfrm>
                <a:off x="3646" y="280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3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1" name="Freeform 1386"/>
              <p:cNvSpPr/>
              <p:nvPr/>
            </p:nvSpPr>
            <p:spPr>
              <a:xfrm>
                <a:off x="3645" y="281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2" name="Freeform 1387"/>
              <p:cNvSpPr/>
              <p:nvPr/>
            </p:nvSpPr>
            <p:spPr>
              <a:xfrm>
                <a:off x="3591" y="2814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3" name="Freeform 1388"/>
              <p:cNvSpPr/>
              <p:nvPr/>
            </p:nvSpPr>
            <p:spPr>
              <a:xfrm>
                <a:off x="3591" y="281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4" name="Freeform 1389"/>
              <p:cNvSpPr/>
              <p:nvPr/>
            </p:nvSpPr>
            <p:spPr>
              <a:xfrm>
                <a:off x="3501" y="2813"/>
                <a:ext cx="90" cy="26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12" y="21"/>
                  </a:cxn>
                  <a:cxn ang="0">
                    <a:pos x="7" y="19"/>
                  </a:cxn>
                  <a:cxn ang="0">
                    <a:pos x="2" y="26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57" y="13"/>
                  </a:cxn>
                  <a:cxn ang="0">
                    <a:pos x="57" y="19"/>
                  </a:cxn>
                  <a:cxn ang="0">
                    <a:pos x="67" y="15"/>
                  </a:cxn>
                  <a:cxn ang="0">
                    <a:pos x="66" y="13"/>
                  </a:cxn>
                  <a:cxn ang="0">
                    <a:pos x="69" y="13"/>
                  </a:cxn>
                  <a:cxn ang="0">
                    <a:pos x="68" y="13"/>
                  </a:cxn>
                  <a:cxn ang="0">
                    <a:pos x="74" y="12"/>
                  </a:cxn>
                  <a:cxn ang="0">
                    <a:pos x="73" y="13"/>
                  </a:cxn>
                  <a:cxn ang="0">
                    <a:pos x="77" y="11"/>
                  </a:cxn>
                  <a:cxn ang="0">
                    <a:pos x="77" y="14"/>
                  </a:cxn>
                  <a:cxn ang="0">
                    <a:pos x="89" y="9"/>
                  </a:cxn>
                  <a:cxn ang="0">
                    <a:pos x="90" y="6"/>
                  </a:cxn>
                  <a:cxn ang="0">
                    <a:pos x="79" y="8"/>
                  </a:cxn>
                  <a:cxn ang="0">
                    <a:pos x="80" y="8"/>
                  </a:cxn>
                  <a:cxn ang="0">
                    <a:pos x="74" y="11"/>
                  </a:cxn>
                  <a:cxn ang="0">
                    <a:pos x="77" y="6"/>
                  </a:cxn>
                  <a:cxn ang="0">
                    <a:pos x="67" y="3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7" y="6"/>
                  </a:cxn>
                  <a:cxn ang="0">
                    <a:pos x="65" y="13"/>
                  </a:cxn>
                  <a:cxn ang="0">
                    <a:pos x="62" y="13"/>
                  </a:cxn>
                  <a:cxn ang="0">
                    <a:pos x="64" y="8"/>
                  </a:cxn>
                  <a:cxn ang="0">
                    <a:pos x="62" y="11"/>
                  </a:cxn>
                  <a:cxn ang="0">
                    <a:pos x="57" y="6"/>
                  </a:cxn>
                  <a:cxn ang="0">
                    <a:pos x="57" y="11"/>
                  </a:cxn>
                  <a:cxn ang="0">
                    <a:pos x="40" y="13"/>
                  </a:cxn>
                  <a:cxn ang="0">
                    <a:pos x="43" y="10"/>
                  </a:cxn>
                  <a:cxn ang="0">
                    <a:pos x="40" y="14"/>
                  </a:cxn>
                  <a:cxn ang="0">
                    <a:pos x="29" y="13"/>
                  </a:cxn>
                  <a:cxn ang="0">
                    <a:pos x="30" y="16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14" y="23"/>
                  </a:cxn>
                  <a:cxn ang="0">
                    <a:pos x="15" y="17"/>
                  </a:cxn>
                </a:cxnLst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5" name="Freeform 1390"/>
              <p:cNvSpPr/>
              <p:nvPr/>
            </p:nvSpPr>
            <p:spPr>
              <a:xfrm>
                <a:off x="3499" y="2833"/>
                <a:ext cx="3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2" y="4"/>
                  </a:cxn>
                </a:cxnLst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6" name="Freeform 1391"/>
              <p:cNvSpPr/>
              <p:nvPr/>
            </p:nvSpPr>
            <p:spPr>
              <a:xfrm>
                <a:off x="3450" y="2830"/>
                <a:ext cx="50" cy="13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7" y="9"/>
                  </a:cxn>
                  <a:cxn ang="0">
                    <a:pos x="36" y="12"/>
                  </a:cxn>
                  <a:cxn ang="0">
                    <a:pos x="42" y="6"/>
                  </a:cxn>
                  <a:cxn ang="0">
                    <a:pos x="43" y="9"/>
                  </a:cxn>
                  <a:cxn ang="0">
                    <a:pos x="47" y="5"/>
                  </a:cxn>
                  <a:cxn ang="0">
                    <a:pos x="44" y="6"/>
                  </a:cxn>
                  <a:cxn ang="0">
                    <a:pos x="45" y="5"/>
                  </a:cxn>
                  <a:cxn ang="0">
                    <a:pos x="42" y="6"/>
                  </a:cxn>
                  <a:cxn ang="0">
                    <a:pos x="43" y="3"/>
                  </a:cxn>
                  <a:cxn ang="0">
                    <a:pos x="35" y="8"/>
                  </a:cxn>
                  <a:cxn ang="0">
                    <a:pos x="35" y="3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8" y="6"/>
                  </a:cxn>
                  <a:cxn ang="0">
                    <a:pos x="25" y="1"/>
                  </a:cxn>
                  <a:cxn ang="0">
                    <a:pos x="10" y="1"/>
                  </a:cxn>
                  <a:cxn ang="0">
                    <a:pos x="5" y="6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18" y="6"/>
                  </a:cxn>
                </a:cxnLst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7" name="Freeform 1392"/>
              <p:cNvSpPr/>
              <p:nvPr/>
            </p:nvSpPr>
            <p:spPr>
              <a:xfrm>
                <a:off x="3464" y="2839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8" name="Freeform 1393"/>
              <p:cNvSpPr/>
              <p:nvPr/>
            </p:nvSpPr>
            <p:spPr>
              <a:xfrm>
                <a:off x="4092" y="2964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69" name="Freeform 1394"/>
              <p:cNvSpPr/>
              <p:nvPr/>
            </p:nvSpPr>
            <p:spPr>
              <a:xfrm>
                <a:off x="4082" y="2954"/>
                <a:ext cx="11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0" name="Freeform 1395"/>
              <p:cNvSpPr/>
              <p:nvPr/>
            </p:nvSpPr>
            <p:spPr>
              <a:xfrm>
                <a:off x="4082" y="2959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1" name="Freeform 1396"/>
              <p:cNvSpPr/>
              <p:nvPr/>
            </p:nvSpPr>
            <p:spPr>
              <a:xfrm>
                <a:off x="4078" y="2960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2" name="Freeform 1397"/>
              <p:cNvSpPr/>
              <p:nvPr/>
            </p:nvSpPr>
            <p:spPr>
              <a:xfrm>
                <a:off x="4071" y="296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3" name="Freeform 1398"/>
              <p:cNvSpPr/>
              <p:nvPr/>
            </p:nvSpPr>
            <p:spPr>
              <a:xfrm>
                <a:off x="4069" y="2956"/>
                <a:ext cx="7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3" y="2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4" name="Freeform 1399"/>
              <p:cNvSpPr/>
              <p:nvPr/>
            </p:nvSpPr>
            <p:spPr>
              <a:xfrm>
                <a:off x="4072" y="296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5" name="Freeform 1400"/>
              <p:cNvSpPr/>
              <p:nvPr/>
            </p:nvSpPr>
            <p:spPr>
              <a:xfrm>
                <a:off x="4076" y="296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6" name="Freeform 1401"/>
              <p:cNvSpPr/>
              <p:nvPr/>
            </p:nvSpPr>
            <p:spPr>
              <a:xfrm>
                <a:off x="4059" y="2953"/>
                <a:ext cx="8" cy="1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1"/>
                  </a:cxn>
                </a:cxnLst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7" name="Freeform 1402"/>
              <p:cNvSpPr/>
              <p:nvPr/>
            </p:nvSpPr>
            <p:spPr>
              <a:xfrm>
                <a:off x="4056" y="29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8" name="Freeform 1403"/>
              <p:cNvSpPr/>
              <p:nvPr/>
            </p:nvSpPr>
            <p:spPr>
              <a:xfrm>
                <a:off x="4042" y="2947"/>
                <a:ext cx="15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5" y="6"/>
                  </a:cxn>
                  <a:cxn ang="0">
                    <a:pos x="11" y="7"/>
                  </a:cxn>
                  <a:cxn ang="0">
                    <a:pos x="13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79" name="Freeform 1404"/>
              <p:cNvSpPr/>
              <p:nvPr/>
            </p:nvSpPr>
            <p:spPr>
              <a:xfrm>
                <a:off x="4041" y="295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0" name="Freeform 1405"/>
              <p:cNvSpPr/>
              <p:nvPr/>
            </p:nvSpPr>
            <p:spPr>
              <a:xfrm>
                <a:off x="4025" y="2946"/>
                <a:ext cx="14" cy="1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2" y="10"/>
                  </a:cxn>
                  <a:cxn ang="0">
                    <a:pos x="13" y="13"/>
                  </a:cxn>
                  <a:cxn ang="0">
                    <a:pos x="14" y="9"/>
                  </a:cxn>
                  <a:cxn ang="0">
                    <a:pos x="7" y="10"/>
                  </a:cxn>
                  <a:cxn ang="0">
                    <a:pos x="5" y="4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8" y="14"/>
                  </a:cxn>
                </a:cxnLst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1" name="Freeform 1406"/>
              <p:cNvSpPr/>
              <p:nvPr/>
            </p:nvSpPr>
            <p:spPr>
              <a:xfrm>
                <a:off x="4038" y="295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2" name="Freeform 1407"/>
              <p:cNvSpPr/>
              <p:nvPr/>
            </p:nvSpPr>
            <p:spPr>
              <a:xfrm>
                <a:off x="4025" y="295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5183" name="Group 1609"/>
            <p:cNvGrpSpPr/>
            <p:nvPr/>
          </p:nvGrpSpPr>
          <p:grpSpPr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5184" name="Freeform 1409"/>
              <p:cNvSpPr/>
              <p:nvPr/>
            </p:nvSpPr>
            <p:spPr>
              <a:xfrm>
                <a:off x="4024" y="295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5" name="Freeform 1410"/>
              <p:cNvSpPr/>
              <p:nvPr/>
            </p:nvSpPr>
            <p:spPr>
              <a:xfrm>
                <a:off x="3931" y="2947"/>
                <a:ext cx="92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8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7" y="15"/>
                  </a:cxn>
                  <a:cxn ang="0">
                    <a:pos x="7" y="19"/>
                  </a:cxn>
                  <a:cxn ang="0">
                    <a:pos x="21" y="15"/>
                  </a:cxn>
                  <a:cxn ang="0">
                    <a:pos x="30" y="13"/>
                  </a:cxn>
                  <a:cxn ang="0">
                    <a:pos x="69" y="13"/>
                  </a:cxn>
                  <a:cxn ang="0">
                    <a:pos x="71" y="8"/>
                  </a:cxn>
                  <a:cxn ang="0">
                    <a:pos x="73" y="12"/>
                  </a:cxn>
                  <a:cxn ang="0">
                    <a:pos x="71" y="12"/>
                  </a:cxn>
                  <a:cxn ang="0">
                    <a:pos x="82" y="12"/>
                  </a:cxn>
                  <a:cxn ang="0">
                    <a:pos x="82" y="6"/>
                  </a:cxn>
                  <a:cxn ang="0">
                    <a:pos x="87" y="13"/>
                  </a:cxn>
                  <a:cxn ang="0">
                    <a:pos x="91" y="9"/>
                  </a:cxn>
                  <a:cxn ang="0">
                    <a:pos x="87" y="4"/>
                  </a:cxn>
                  <a:cxn ang="0">
                    <a:pos x="90" y="1"/>
                  </a:cxn>
                  <a:cxn ang="0">
                    <a:pos x="65" y="10"/>
                  </a:cxn>
                  <a:cxn ang="0">
                    <a:pos x="66" y="6"/>
                  </a:cxn>
                  <a:cxn ang="0">
                    <a:pos x="50" y="4"/>
                  </a:cxn>
                  <a:cxn ang="0">
                    <a:pos x="45" y="9"/>
                  </a:cxn>
                  <a:cxn ang="0">
                    <a:pos x="42" y="7"/>
                  </a:cxn>
                  <a:cxn ang="0">
                    <a:pos x="42" y="10"/>
                  </a:cxn>
                  <a:cxn ang="0">
                    <a:pos x="36" y="6"/>
                  </a:cxn>
                  <a:cxn ang="0">
                    <a:pos x="36" y="13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6" y="11"/>
                  </a:cxn>
                  <a:cxn ang="0">
                    <a:pos x="24" y="5"/>
                  </a:cxn>
                  <a:cxn ang="0">
                    <a:pos x="18" y="9"/>
                  </a:cxn>
                  <a:cxn ang="0">
                    <a:pos x="18" y="12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6"/>
                  </a:cxn>
                </a:cxnLst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6" name="Freeform 1411"/>
              <p:cNvSpPr/>
              <p:nvPr/>
            </p:nvSpPr>
            <p:spPr>
              <a:xfrm>
                <a:off x="3941" y="294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7" name="Freeform 1412"/>
              <p:cNvSpPr/>
              <p:nvPr/>
            </p:nvSpPr>
            <p:spPr>
              <a:xfrm>
                <a:off x="3931" y="29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8" name="Freeform 1413"/>
              <p:cNvSpPr/>
              <p:nvPr/>
            </p:nvSpPr>
            <p:spPr>
              <a:xfrm>
                <a:off x="3951" y="296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89" name="Freeform 1414"/>
              <p:cNvSpPr/>
              <p:nvPr/>
            </p:nvSpPr>
            <p:spPr>
              <a:xfrm>
                <a:off x="3955" y="294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0" name="Freeform 1415"/>
              <p:cNvSpPr/>
              <p:nvPr/>
            </p:nvSpPr>
            <p:spPr>
              <a:xfrm>
                <a:off x="3976" y="2949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1" name="Freeform 1416"/>
              <p:cNvSpPr/>
              <p:nvPr/>
            </p:nvSpPr>
            <p:spPr>
              <a:xfrm>
                <a:off x="3933" y="2950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2" name="Freeform 1417"/>
              <p:cNvSpPr/>
              <p:nvPr/>
            </p:nvSpPr>
            <p:spPr>
              <a:xfrm>
                <a:off x="3878" y="2952"/>
                <a:ext cx="50" cy="21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2" y="19"/>
                  </a:cxn>
                  <a:cxn ang="0">
                    <a:pos x="18" y="10"/>
                  </a:cxn>
                  <a:cxn ang="0">
                    <a:pos x="18" y="17"/>
                  </a:cxn>
                  <a:cxn ang="0">
                    <a:pos x="34" y="11"/>
                  </a:cxn>
                  <a:cxn ang="0">
                    <a:pos x="34" y="14"/>
                  </a:cxn>
                  <a:cxn ang="0">
                    <a:pos x="40" y="5"/>
                  </a:cxn>
                  <a:cxn ang="0">
                    <a:pos x="41" y="15"/>
                  </a:cxn>
                  <a:cxn ang="0">
                    <a:pos x="40" y="15"/>
                  </a:cxn>
                  <a:cxn ang="0">
                    <a:pos x="50" y="12"/>
                  </a:cxn>
                  <a:cxn ang="0">
                    <a:pos x="50" y="7"/>
                  </a:cxn>
                  <a:cxn ang="0">
                    <a:pos x="49" y="2"/>
                  </a:cxn>
                  <a:cxn ang="0">
                    <a:pos x="43" y="6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40" y="2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3" y="8"/>
                  </a:cxn>
                  <a:cxn ang="0">
                    <a:pos x="31" y="4"/>
                  </a:cxn>
                  <a:cxn ang="0">
                    <a:pos x="32" y="7"/>
                  </a:cxn>
                  <a:cxn ang="0">
                    <a:pos x="21" y="3"/>
                  </a:cxn>
                  <a:cxn ang="0">
                    <a:pos x="20" y="6"/>
                  </a:cxn>
                  <a:cxn ang="0">
                    <a:pos x="25" y="3"/>
                  </a:cxn>
                  <a:cxn ang="0">
                    <a:pos x="25" y="11"/>
                  </a:cxn>
                  <a:cxn ang="0">
                    <a:pos x="18" y="5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5" y="9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6" y="12"/>
                  </a:cxn>
                  <a:cxn ang="0">
                    <a:pos x="3" y="17"/>
                  </a:cxn>
                </a:cxnLst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3" name="Freeform 1418"/>
              <p:cNvSpPr/>
              <p:nvPr/>
            </p:nvSpPr>
            <p:spPr>
              <a:xfrm>
                <a:off x="3914" y="295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4" name="Freeform 1419"/>
              <p:cNvSpPr/>
              <p:nvPr/>
            </p:nvSpPr>
            <p:spPr>
              <a:xfrm>
                <a:off x="3838" y="2952"/>
                <a:ext cx="38" cy="2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2" y="18"/>
                  </a:cxn>
                  <a:cxn ang="0">
                    <a:pos x="22" y="10"/>
                  </a:cxn>
                  <a:cxn ang="0">
                    <a:pos x="18" y="9"/>
                  </a:cxn>
                  <a:cxn ang="0">
                    <a:pos x="19" y="14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3" y="25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8" y="22"/>
                  </a:cxn>
                  <a:cxn ang="0">
                    <a:pos x="33" y="20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1" y="11"/>
                  </a:cxn>
                  <a:cxn ang="0">
                    <a:pos x="32" y="13"/>
                  </a:cxn>
                  <a:cxn ang="0">
                    <a:pos x="32" y="6"/>
                  </a:cxn>
                  <a:cxn ang="0">
                    <a:pos x="38" y="4"/>
                  </a:cxn>
                  <a:cxn ang="0">
                    <a:pos x="28" y="4"/>
                  </a:cxn>
                  <a:cxn ang="0">
                    <a:pos x="27" y="12"/>
                  </a:cxn>
                </a:cxnLst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5" name="Freeform 1420"/>
              <p:cNvSpPr/>
              <p:nvPr/>
            </p:nvSpPr>
            <p:spPr>
              <a:xfrm>
                <a:off x="3875" y="2960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6" name="Freeform 1421"/>
              <p:cNvSpPr/>
              <p:nvPr/>
            </p:nvSpPr>
            <p:spPr>
              <a:xfrm>
                <a:off x="3873" y="2969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7" name="Freeform 1422"/>
              <p:cNvSpPr/>
              <p:nvPr/>
            </p:nvSpPr>
            <p:spPr>
              <a:xfrm>
                <a:off x="3846" y="296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8" name="Freeform 1423"/>
              <p:cNvSpPr/>
              <p:nvPr/>
            </p:nvSpPr>
            <p:spPr>
              <a:xfrm>
                <a:off x="3830" y="2966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199" name="Freeform 1424"/>
              <p:cNvSpPr/>
              <p:nvPr/>
            </p:nvSpPr>
            <p:spPr>
              <a:xfrm>
                <a:off x="3738" y="2958"/>
                <a:ext cx="95" cy="25"/>
              </a:xfrm>
              <a:custGeom>
                <a:avLst/>
                <a:gdLst/>
                <a:ahLst/>
                <a:cxnLst>
                  <a:cxn ang="0">
                    <a:pos x="77" y="8"/>
                  </a:cxn>
                  <a:cxn ang="0">
                    <a:pos x="73" y="10"/>
                  </a:cxn>
                  <a:cxn ang="0">
                    <a:pos x="75" y="7"/>
                  </a:cxn>
                  <a:cxn ang="0">
                    <a:pos x="70" y="6"/>
                  </a:cxn>
                  <a:cxn ang="0">
                    <a:pos x="71" y="7"/>
                  </a:cxn>
                  <a:cxn ang="0">
                    <a:pos x="63" y="9"/>
                  </a:cxn>
                  <a:cxn ang="0">
                    <a:pos x="61" y="13"/>
                  </a:cxn>
                  <a:cxn ang="0">
                    <a:pos x="55" y="7"/>
                  </a:cxn>
                  <a:cxn ang="0">
                    <a:pos x="57" y="17"/>
                  </a:cxn>
                  <a:cxn ang="0">
                    <a:pos x="47" y="14"/>
                  </a:cxn>
                  <a:cxn ang="0">
                    <a:pos x="49" y="13"/>
                  </a:cxn>
                  <a:cxn ang="0">
                    <a:pos x="44" y="13"/>
                  </a:cxn>
                  <a:cxn ang="0">
                    <a:pos x="44" y="9"/>
                  </a:cxn>
                  <a:cxn ang="0">
                    <a:pos x="36" y="10"/>
                  </a:cxn>
                  <a:cxn ang="0">
                    <a:pos x="36" y="7"/>
                  </a:cxn>
                  <a:cxn ang="0">
                    <a:pos x="21" y="12"/>
                  </a:cxn>
                  <a:cxn ang="0">
                    <a:pos x="19" y="10"/>
                  </a:cxn>
                  <a:cxn ang="0">
                    <a:pos x="21" y="18"/>
                  </a:cxn>
                  <a:cxn ang="0">
                    <a:pos x="15" y="18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10" y="10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3" y="25"/>
                  </a:cxn>
                  <a:cxn ang="0">
                    <a:pos x="25" y="22"/>
                  </a:cxn>
                  <a:cxn ang="0">
                    <a:pos x="30" y="17"/>
                  </a:cxn>
                  <a:cxn ang="0">
                    <a:pos x="31" y="22"/>
                  </a:cxn>
                  <a:cxn ang="0">
                    <a:pos x="31" y="17"/>
                  </a:cxn>
                  <a:cxn ang="0">
                    <a:pos x="34" y="21"/>
                  </a:cxn>
                  <a:cxn ang="0">
                    <a:pos x="36" y="17"/>
                  </a:cxn>
                  <a:cxn ang="0">
                    <a:pos x="38" y="22"/>
                  </a:cxn>
                  <a:cxn ang="0">
                    <a:pos x="72" y="18"/>
                  </a:cxn>
                  <a:cxn ang="0">
                    <a:pos x="71" y="13"/>
                  </a:cxn>
                  <a:cxn ang="0">
                    <a:pos x="84" y="12"/>
                  </a:cxn>
                  <a:cxn ang="0">
                    <a:pos x="85" y="9"/>
                  </a:cxn>
                  <a:cxn ang="0">
                    <a:pos x="85" y="18"/>
                  </a:cxn>
                  <a:cxn ang="0">
                    <a:pos x="89" y="16"/>
                  </a:cxn>
                  <a:cxn ang="0">
                    <a:pos x="87" y="14"/>
                  </a:cxn>
                  <a:cxn ang="0">
                    <a:pos x="91" y="16"/>
                  </a:cxn>
                  <a:cxn ang="0">
                    <a:pos x="88" y="6"/>
                  </a:cxn>
                  <a:cxn ang="0">
                    <a:pos x="77" y="3"/>
                  </a:cxn>
                  <a:cxn ang="0">
                    <a:pos x="77" y="8"/>
                  </a:cxn>
                </a:cxnLst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0" name="Freeform 1425"/>
              <p:cNvSpPr/>
              <p:nvPr/>
            </p:nvSpPr>
            <p:spPr>
              <a:xfrm>
                <a:off x="3824" y="2976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1" name="Freeform 1426"/>
              <p:cNvSpPr/>
              <p:nvPr/>
            </p:nvSpPr>
            <p:spPr>
              <a:xfrm>
                <a:off x="3737" y="297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2" name="Rectangle 1427"/>
              <p:cNvSpPr/>
              <p:nvPr/>
            </p:nvSpPr>
            <p:spPr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203" name="Freeform 1428"/>
              <p:cNvSpPr/>
              <p:nvPr/>
            </p:nvSpPr>
            <p:spPr>
              <a:xfrm>
                <a:off x="3831" y="296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4" name="Freeform 1429"/>
              <p:cNvSpPr/>
              <p:nvPr/>
            </p:nvSpPr>
            <p:spPr>
              <a:xfrm>
                <a:off x="3724" y="297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5" name="Freeform 1430"/>
              <p:cNvSpPr/>
              <p:nvPr/>
            </p:nvSpPr>
            <p:spPr>
              <a:xfrm>
                <a:off x="3683" y="2972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6" name="Freeform 1431"/>
              <p:cNvSpPr/>
              <p:nvPr/>
            </p:nvSpPr>
            <p:spPr>
              <a:xfrm>
                <a:off x="3573" y="2967"/>
                <a:ext cx="163" cy="31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3" y="23"/>
                  </a:cxn>
                  <a:cxn ang="0">
                    <a:pos x="9" y="25"/>
                  </a:cxn>
                  <a:cxn ang="0">
                    <a:pos x="17" y="22"/>
                  </a:cxn>
                  <a:cxn ang="0">
                    <a:pos x="35" y="20"/>
                  </a:cxn>
                  <a:cxn ang="0">
                    <a:pos x="47" y="22"/>
                  </a:cxn>
                  <a:cxn ang="0">
                    <a:pos x="62" y="16"/>
                  </a:cxn>
                  <a:cxn ang="0">
                    <a:pos x="67" y="18"/>
                  </a:cxn>
                  <a:cxn ang="0">
                    <a:pos x="75" y="19"/>
                  </a:cxn>
                  <a:cxn ang="0">
                    <a:pos x="79" y="10"/>
                  </a:cxn>
                  <a:cxn ang="0">
                    <a:pos x="87" y="10"/>
                  </a:cxn>
                  <a:cxn ang="0">
                    <a:pos x="94" y="13"/>
                  </a:cxn>
                  <a:cxn ang="0">
                    <a:pos x="104" y="12"/>
                  </a:cxn>
                  <a:cxn ang="0">
                    <a:pos x="115" y="14"/>
                  </a:cxn>
                  <a:cxn ang="0">
                    <a:pos x="125" y="12"/>
                  </a:cxn>
                  <a:cxn ang="0">
                    <a:pos x="131" y="8"/>
                  </a:cxn>
                  <a:cxn ang="0">
                    <a:pos x="133" y="12"/>
                  </a:cxn>
                  <a:cxn ang="0">
                    <a:pos x="139" y="11"/>
                  </a:cxn>
                  <a:cxn ang="0">
                    <a:pos x="163" y="10"/>
                  </a:cxn>
                  <a:cxn ang="0">
                    <a:pos x="150" y="10"/>
                  </a:cxn>
                  <a:cxn ang="0">
                    <a:pos x="149" y="12"/>
                  </a:cxn>
                  <a:cxn ang="0">
                    <a:pos x="145" y="2"/>
                  </a:cxn>
                  <a:cxn ang="0">
                    <a:pos x="143" y="1"/>
                  </a:cxn>
                  <a:cxn ang="0">
                    <a:pos x="135" y="3"/>
                  </a:cxn>
                  <a:cxn ang="0">
                    <a:pos x="128" y="2"/>
                  </a:cxn>
                  <a:cxn ang="0">
                    <a:pos x="118" y="2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6" y="4"/>
                  </a:cxn>
                  <a:cxn ang="0">
                    <a:pos x="99" y="5"/>
                  </a:cxn>
                  <a:cxn ang="0">
                    <a:pos x="92" y="7"/>
                  </a:cxn>
                  <a:cxn ang="0">
                    <a:pos x="89" y="4"/>
                  </a:cxn>
                  <a:cxn ang="0">
                    <a:pos x="81" y="4"/>
                  </a:cxn>
                  <a:cxn ang="0">
                    <a:pos x="77" y="8"/>
                  </a:cxn>
                  <a:cxn ang="0">
                    <a:pos x="66" y="10"/>
                  </a:cxn>
                  <a:cxn ang="0">
                    <a:pos x="51" y="12"/>
                  </a:cxn>
                  <a:cxn ang="0">
                    <a:pos x="47" y="12"/>
                  </a:cxn>
                  <a:cxn ang="0">
                    <a:pos x="30" y="13"/>
                  </a:cxn>
                  <a:cxn ang="0">
                    <a:pos x="37" y="18"/>
                  </a:cxn>
                  <a:cxn ang="0">
                    <a:pos x="29" y="11"/>
                  </a:cxn>
                </a:cxnLst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7" name="Freeform 1432"/>
              <p:cNvSpPr/>
              <p:nvPr/>
            </p:nvSpPr>
            <p:spPr>
              <a:xfrm>
                <a:off x="3626" y="2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4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8" name="Freeform 1433"/>
              <p:cNvSpPr/>
              <p:nvPr/>
            </p:nvSpPr>
            <p:spPr>
              <a:xfrm>
                <a:off x="3625" y="2977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09" name="Freeform 1434"/>
              <p:cNvSpPr/>
              <p:nvPr/>
            </p:nvSpPr>
            <p:spPr>
              <a:xfrm>
                <a:off x="3574" y="2979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0" name="Freeform 1435"/>
              <p:cNvSpPr/>
              <p:nvPr/>
            </p:nvSpPr>
            <p:spPr>
              <a:xfrm>
                <a:off x="3574" y="298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1" name="Freeform 1436"/>
              <p:cNvSpPr/>
              <p:nvPr/>
            </p:nvSpPr>
            <p:spPr>
              <a:xfrm>
                <a:off x="3490" y="2978"/>
                <a:ext cx="84" cy="2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1" y="21"/>
                  </a:cxn>
                  <a:cxn ang="0">
                    <a:pos x="6" y="20"/>
                  </a:cxn>
                  <a:cxn ang="0">
                    <a:pos x="3" y="28"/>
                  </a:cxn>
                  <a:cxn ang="0">
                    <a:pos x="41" y="17"/>
                  </a:cxn>
                  <a:cxn ang="0">
                    <a:pos x="39" y="20"/>
                  </a:cxn>
                  <a:cxn ang="0">
                    <a:pos x="54" y="14"/>
                  </a:cxn>
                  <a:cxn ang="0">
                    <a:pos x="53" y="19"/>
                  </a:cxn>
                  <a:cxn ang="0">
                    <a:pos x="63" y="16"/>
                  </a:cxn>
                  <a:cxn ang="0">
                    <a:pos x="62" y="14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70" y="13"/>
                  </a:cxn>
                  <a:cxn ang="0">
                    <a:pos x="68" y="14"/>
                  </a:cxn>
                  <a:cxn ang="0">
                    <a:pos x="72" y="12"/>
                  </a:cxn>
                  <a:cxn ang="0">
                    <a:pos x="72" y="15"/>
                  </a:cxn>
                  <a:cxn ang="0">
                    <a:pos x="84" y="9"/>
                  </a:cxn>
                  <a:cxn ang="0">
                    <a:pos x="84" y="6"/>
                  </a:cxn>
                  <a:cxn ang="0">
                    <a:pos x="75" y="9"/>
                  </a:cxn>
                  <a:cxn ang="0">
                    <a:pos x="76" y="9"/>
                  </a:cxn>
                  <a:cxn ang="0">
                    <a:pos x="70" y="11"/>
                  </a:cxn>
                  <a:cxn ang="0">
                    <a:pos x="73" y="6"/>
                  </a:cxn>
                  <a:cxn ang="0">
                    <a:pos x="63" y="3"/>
                  </a:cxn>
                  <a:cxn ang="0">
                    <a:pos x="63" y="3"/>
                  </a:cxn>
                  <a:cxn ang="0">
                    <a:pos x="60" y="5"/>
                  </a:cxn>
                  <a:cxn ang="0">
                    <a:pos x="63" y="7"/>
                  </a:cxn>
                  <a:cxn ang="0">
                    <a:pos x="61" y="14"/>
                  </a:cxn>
                  <a:cxn ang="0">
                    <a:pos x="58" y="14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3" y="6"/>
                  </a:cxn>
                  <a:cxn ang="0">
                    <a:pos x="54" y="11"/>
                  </a:cxn>
                  <a:cxn ang="0">
                    <a:pos x="38" y="14"/>
                  </a:cxn>
                  <a:cxn ang="0">
                    <a:pos x="39" y="10"/>
                  </a:cxn>
                  <a:cxn ang="0">
                    <a:pos x="37" y="14"/>
                  </a:cxn>
                  <a:cxn ang="0">
                    <a:pos x="26" y="14"/>
                  </a:cxn>
                  <a:cxn ang="0">
                    <a:pos x="28" y="16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3" y="23"/>
                  </a:cxn>
                  <a:cxn ang="0">
                    <a:pos x="14" y="17"/>
                  </a:cxn>
                </a:cxnLst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2" name="Freeform 1437"/>
              <p:cNvSpPr/>
              <p:nvPr/>
            </p:nvSpPr>
            <p:spPr>
              <a:xfrm>
                <a:off x="3488" y="3000"/>
                <a:ext cx="4" cy="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4" y="5"/>
                  </a:cxn>
                  <a:cxn ang="0">
                    <a:pos x="3" y="4"/>
                  </a:cxn>
                </a:cxnLst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3" name="Freeform 1438"/>
              <p:cNvSpPr/>
              <p:nvPr/>
            </p:nvSpPr>
            <p:spPr>
              <a:xfrm>
                <a:off x="3451" y="2960"/>
                <a:ext cx="39" cy="60"/>
              </a:xfrm>
              <a:custGeom>
                <a:avLst/>
                <a:gdLst/>
                <a:ahLst/>
                <a:cxnLst>
                  <a:cxn ang="0">
                    <a:pos x="12" y="52"/>
                  </a:cxn>
                  <a:cxn ang="0">
                    <a:pos x="12" y="54"/>
                  </a:cxn>
                  <a:cxn ang="0">
                    <a:pos x="27" y="52"/>
                  </a:cxn>
                  <a:cxn ang="0">
                    <a:pos x="31" y="45"/>
                  </a:cxn>
                  <a:cxn ang="0">
                    <a:pos x="32" y="48"/>
                  </a:cxn>
                  <a:cxn ang="0">
                    <a:pos x="36" y="43"/>
                  </a:cxn>
                  <a:cxn ang="0">
                    <a:pos x="33" y="45"/>
                  </a:cxn>
                  <a:cxn ang="0">
                    <a:pos x="33" y="43"/>
                  </a:cxn>
                  <a:cxn ang="0">
                    <a:pos x="31" y="45"/>
                  </a:cxn>
                  <a:cxn ang="0">
                    <a:pos x="32" y="42"/>
                  </a:cxn>
                  <a:cxn ang="0">
                    <a:pos x="26" y="49"/>
                  </a:cxn>
                  <a:cxn ang="0">
                    <a:pos x="25" y="44"/>
                  </a:cxn>
                  <a:cxn ang="0">
                    <a:pos x="17" y="44"/>
                  </a:cxn>
                  <a:cxn ang="0">
                    <a:pos x="18" y="46"/>
                  </a:cxn>
                  <a:cxn ang="0">
                    <a:pos x="19" y="49"/>
                  </a:cxn>
                  <a:cxn ang="0">
                    <a:pos x="15" y="45"/>
                  </a:cxn>
                  <a:cxn ang="0">
                    <a:pos x="3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7" y="32"/>
                  </a:cxn>
                  <a:cxn ang="0">
                    <a:pos x="5" y="35"/>
                  </a:cxn>
                  <a:cxn ang="0">
                    <a:pos x="8" y="38"/>
                  </a:cxn>
                  <a:cxn ang="0">
                    <a:pos x="15" y="32"/>
                  </a:cxn>
                  <a:cxn ang="0">
                    <a:pos x="8" y="28"/>
                  </a:cxn>
                  <a:cxn ang="0">
                    <a:pos x="5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6" y="57"/>
                  </a:cxn>
                  <a:cxn ang="0">
                    <a:pos x="12" y="52"/>
                  </a:cxn>
                </a:cxnLst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4" name="Freeform 1439"/>
              <p:cNvSpPr/>
              <p:nvPr/>
            </p:nvSpPr>
            <p:spPr>
              <a:xfrm>
                <a:off x="3462" y="301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5" name="Freeform 1440"/>
              <p:cNvSpPr/>
              <p:nvPr/>
            </p:nvSpPr>
            <p:spPr>
              <a:xfrm>
                <a:off x="4118" y="303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6" name="Freeform 1441"/>
              <p:cNvSpPr/>
              <p:nvPr/>
            </p:nvSpPr>
            <p:spPr>
              <a:xfrm>
                <a:off x="4107" y="3023"/>
                <a:ext cx="12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1" y="6"/>
                  </a:cxn>
                  <a:cxn ang="0">
                    <a:pos x="5" y="8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7" name="Freeform 1442"/>
              <p:cNvSpPr/>
              <p:nvPr/>
            </p:nvSpPr>
            <p:spPr>
              <a:xfrm>
                <a:off x="4107" y="3028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8" name="Freeform 1443"/>
              <p:cNvSpPr/>
              <p:nvPr/>
            </p:nvSpPr>
            <p:spPr>
              <a:xfrm>
                <a:off x="4103" y="3029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19" name="Freeform 1444"/>
              <p:cNvSpPr/>
              <p:nvPr/>
            </p:nvSpPr>
            <p:spPr>
              <a:xfrm>
                <a:off x="4096" y="303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0" name="Freeform 1445"/>
              <p:cNvSpPr/>
              <p:nvPr/>
            </p:nvSpPr>
            <p:spPr>
              <a:xfrm>
                <a:off x="4093" y="3025"/>
                <a:ext cx="8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0" y="7"/>
                  </a:cxn>
                </a:cxnLst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1" name="Freeform 1446"/>
              <p:cNvSpPr/>
              <p:nvPr/>
            </p:nvSpPr>
            <p:spPr>
              <a:xfrm>
                <a:off x="4097" y="303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2" name="Freeform 1447"/>
              <p:cNvSpPr/>
              <p:nvPr/>
            </p:nvSpPr>
            <p:spPr>
              <a:xfrm>
                <a:off x="4101" y="303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3" name="Freeform 1448"/>
              <p:cNvSpPr/>
              <p:nvPr/>
            </p:nvSpPr>
            <p:spPr>
              <a:xfrm>
                <a:off x="4083" y="3022"/>
                <a:ext cx="9" cy="12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2"/>
                  </a:cxn>
                </a:cxnLst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4" name="Freeform 1449"/>
              <p:cNvSpPr/>
              <p:nvPr/>
            </p:nvSpPr>
            <p:spPr>
              <a:xfrm>
                <a:off x="4080" y="301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5" name="Freeform 1450"/>
              <p:cNvSpPr/>
              <p:nvPr/>
            </p:nvSpPr>
            <p:spPr>
              <a:xfrm>
                <a:off x="4065" y="3016"/>
                <a:ext cx="17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7"/>
                  </a:cxn>
                  <a:cxn ang="0">
                    <a:pos x="5" y="11"/>
                  </a:cxn>
                  <a:cxn ang="0">
                    <a:pos x="11" y="9"/>
                  </a:cxn>
                  <a:cxn ang="0">
                    <a:pos x="7" y="14"/>
                  </a:cxn>
                  <a:cxn ang="0">
                    <a:pos x="13" y="9"/>
                  </a:cxn>
                  <a:cxn ang="0">
                    <a:pos x="17" y="12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6" name="Freeform 1451"/>
              <p:cNvSpPr/>
              <p:nvPr/>
            </p:nvSpPr>
            <p:spPr>
              <a:xfrm>
                <a:off x="4063" y="3020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7" name="Freeform 1452"/>
              <p:cNvSpPr/>
              <p:nvPr/>
            </p:nvSpPr>
            <p:spPr>
              <a:xfrm>
                <a:off x="4048" y="3016"/>
                <a:ext cx="15" cy="1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4" y="8"/>
                  </a:cxn>
                  <a:cxn ang="0">
                    <a:pos x="7" y="11"/>
                  </a:cxn>
                  <a:cxn ang="0">
                    <a:pos x="5" y="4"/>
                  </a:cxn>
                  <a:cxn ang="0">
                    <a:pos x="9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8" y="14"/>
                  </a:cxn>
                </a:cxnLst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8" name="Freeform 1453"/>
              <p:cNvSpPr/>
              <p:nvPr/>
            </p:nvSpPr>
            <p:spPr>
              <a:xfrm>
                <a:off x="4062" y="3029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29" name="Freeform 1454"/>
              <p:cNvSpPr/>
              <p:nvPr/>
            </p:nvSpPr>
            <p:spPr>
              <a:xfrm>
                <a:off x="4047" y="302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0" name="Freeform 1455"/>
              <p:cNvSpPr/>
              <p:nvPr/>
            </p:nvSpPr>
            <p:spPr>
              <a:xfrm>
                <a:off x="4046" y="3028"/>
                <a:ext cx="4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1"/>
                  </a:cxn>
                </a:cxnLst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1" name="Freeform 1456"/>
              <p:cNvSpPr/>
              <p:nvPr/>
            </p:nvSpPr>
            <p:spPr>
              <a:xfrm>
                <a:off x="3950" y="3019"/>
                <a:ext cx="95" cy="2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8" y="18"/>
                  </a:cxn>
                  <a:cxn ang="0">
                    <a:pos x="8" y="21"/>
                  </a:cxn>
                  <a:cxn ang="0">
                    <a:pos x="22" y="18"/>
                  </a:cxn>
                  <a:cxn ang="0">
                    <a:pos x="32" y="15"/>
                  </a:cxn>
                  <a:cxn ang="0">
                    <a:pos x="71" y="14"/>
                  </a:cxn>
                  <a:cxn ang="0">
                    <a:pos x="73" y="8"/>
                  </a:cxn>
                  <a:cxn ang="0">
                    <a:pos x="77" y="11"/>
                  </a:cxn>
                  <a:cxn ang="0">
                    <a:pos x="74" y="11"/>
                  </a:cxn>
                  <a:cxn ang="0">
                    <a:pos x="85" y="12"/>
                  </a:cxn>
                  <a:cxn ang="0">
                    <a:pos x="85" y="6"/>
                  </a:cxn>
                  <a:cxn ang="0">
                    <a:pos x="90" y="12"/>
                  </a:cxn>
                  <a:cxn ang="0">
                    <a:pos x="95" y="8"/>
                  </a:cxn>
                  <a:cxn ang="0">
                    <a:pos x="89" y="4"/>
                  </a:cxn>
                  <a:cxn ang="0">
                    <a:pos x="93" y="1"/>
                  </a:cxn>
                  <a:cxn ang="0">
                    <a:pos x="67" y="10"/>
                  </a:cxn>
                  <a:cxn ang="0">
                    <a:pos x="68" y="7"/>
                  </a:cxn>
                  <a:cxn ang="0">
                    <a:pos x="52" y="5"/>
                  </a:cxn>
                  <a:cxn ang="0">
                    <a:pos x="47" y="11"/>
                  </a:cxn>
                  <a:cxn ang="0">
                    <a:pos x="43" y="9"/>
                  </a:cxn>
                  <a:cxn ang="0">
                    <a:pos x="43" y="11"/>
                  </a:cxn>
                  <a:cxn ang="0">
                    <a:pos x="38" y="9"/>
                  </a:cxn>
                  <a:cxn ang="0">
                    <a:pos x="37" y="15"/>
                  </a:cxn>
                  <a:cxn ang="0">
                    <a:pos x="27" y="6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18" y="11"/>
                  </a:cxn>
                  <a:cxn ang="0">
                    <a:pos x="19" y="15"/>
                  </a:cxn>
                  <a:cxn ang="0">
                    <a:pos x="9" y="14"/>
                  </a:cxn>
                  <a:cxn ang="0">
                    <a:pos x="13" y="8"/>
                  </a:cxn>
                  <a:cxn ang="0">
                    <a:pos x="11" y="5"/>
                  </a:cxn>
                  <a:cxn ang="0">
                    <a:pos x="5" y="13"/>
                  </a:cxn>
                  <a:cxn ang="0">
                    <a:pos x="0" y="9"/>
                  </a:cxn>
                </a:cxnLst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2" name="Freeform 1457"/>
              <p:cNvSpPr/>
              <p:nvPr/>
            </p:nvSpPr>
            <p:spPr>
              <a:xfrm>
                <a:off x="3960" y="3023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3" name="Freeform 1458"/>
              <p:cNvSpPr/>
              <p:nvPr/>
            </p:nvSpPr>
            <p:spPr>
              <a:xfrm>
                <a:off x="395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4" name="Freeform 1459"/>
              <p:cNvSpPr/>
              <p:nvPr/>
            </p:nvSpPr>
            <p:spPr>
              <a:xfrm>
                <a:off x="3971" y="303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5" name="Freeform 1460"/>
              <p:cNvSpPr/>
              <p:nvPr/>
            </p:nvSpPr>
            <p:spPr>
              <a:xfrm>
                <a:off x="3975" y="3023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6" name="Freeform 1461"/>
              <p:cNvSpPr/>
              <p:nvPr/>
            </p:nvSpPr>
            <p:spPr>
              <a:xfrm>
                <a:off x="3996" y="3022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2" y="3"/>
                  </a:cxn>
                </a:cxnLst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7" name="Freeform 1462"/>
              <p:cNvSpPr/>
              <p:nvPr/>
            </p:nvSpPr>
            <p:spPr>
              <a:xfrm>
                <a:off x="3952" y="302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8" name="Freeform 1463"/>
              <p:cNvSpPr/>
              <p:nvPr/>
            </p:nvSpPr>
            <p:spPr>
              <a:xfrm>
                <a:off x="3895" y="3027"/>
                <a:ext cx="53" cy="21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3" y="19"/>
                  </a:cxn>
                  <a:cxn ang="0">
                    <a:pos x="19" y="10"/>
                  </a:cxn>
                  <a:cxn ang="0">
                    <a:pos x="18" y="18"/>
                  </a:cxn>
                  <a:cxn ang="0">
                    <a:pos x="36" y="11"/>
                  </a:cxn>
                  <a:cxn ang="0">
                    <a:pos x="36" y="14"/>
                  </a:cxn>
                  <a:cxn ang="0">
                    <a:pos x="42" y="5"/>
                  </a:cxn>
                  <a:cxn ang="0">
                    <a:pos x="43" y="15"/>
                  </a:cxn>
                  <a:cxn ang="0">
                    <a:pos x="42" y="15"/>
                  </a:cxn>
                  <a:cxn ang="0">
                    <a:pos x="52" y="12"/>
                  </a:cxn>
                  <a:cxn ang="0">
                    <a:pos x="53" y="7"/>
                  </a:cxn>
                  <a:cxn ang="0">
                    <a:pos x="51" y="2"/>
                  </a:cxn>
                  <a:cxn ang="0">
                    <a:pos x="46" y="6"/>
                  </a:cxn>
                  <a:cxn ang="0">
                    <a:pos x="45" y="3"/>
                  </a:cxn>
                  <a:cxn ang="0">
                    <a:pos x="43" y="5"/>
                  </a:cxn>
                  <a:cxn ang="0">
                    <a:pos x="41" y="2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5" y="9"/>
                  </a:cxn>
                  <a:cxn ang="0">
                    <a:pos x="33" y="5"/>
                  </a:cxn>
                  <a:cxn ang="0">
                    <a:pos x="33" y="7"/>
                  </a:cxn>
                  <a:cxn ang="0">
                    <a:pos x="22" y="3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26" y="11"/>
                  </a:cxn>
                  <a:cxn ang="0">
                    <a:pos x="19" y="5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6" y="9"/>
                  </a:cxn>
                  <a:cxn ang="0">
                    <a:pos x="7" y="10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0" y="16"/>
                  </a:cxn>
                  <a:cxn ang="0">
                    <a:pos x="6" y="13"/>
                  </a:cxn>
                  <a:cxn ang="0">
                    <a:pos x="3" y="17"/>
                  </a:cxn>
                </a:cxnLst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39" name="Freeform 1464"/>
              <p:cNvSpPr/>
              <p:nvPr/>
            </p:nvSpPr>
            <p:spPr>
              <a:xfrm>
                <a:off x="3933" y="3029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0" name="Freeform 1465"/>
              <p:cNvSpPr/>
              <p:nvPr/>
            </p:nvSpPr>
            <p:spPr>
              <a:xfrm>
                <a:off x="3853" y="3027"/>
                <a:ext cx="41" cy="26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8" y="7"/>
                  </a:cxn>
                  <a:cxn ang="0">
                    <a:pos x="29" y="15"/>
                  </a:cxn>
                  <a:cxn ang="0">
                    <a:pos x="25" y="18"/>
                  </a:cxn>
                  <a:cxn ang="0">
                    <a:pos x="24" y="10"/>
                  </a:cxn>
                  <a:cxn ang="0">
                    <a:pos x="20" y="9"/>
                  </a:cxn>
                  <a:cxn ang="0">
                    <a:pos x="20" y="14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14" y="10"/>
                  </a:cxn>
                  <a:cxn ang="0">
                    <a:pos x="4" y="24"/>
                  </a:cxn>
                  <a:cxn ang="0">
                    <a:pos x="7" y="23"/>
                  </a:cxn>
                  <a:cxn ang="0">
                    <a:pos x="6" y="16"/>
                  </a:cxn>
                  <a:cxn ang="0">
                    <a:pos x="11" y="18"/>
                  </a:cxn>
                  <a:cxn ang="0">
                    <a:pos x="8" y="21"/>
                  </a:cxn>
                  <a:cxn ang="0">
                    <a:pos x="36" y="20"/>
                  </a:cxn>
                  <a:cxn ang="0">
                    <a:pos x="32" y="20"/>
                  </a:cxn>
                  <a:cxn ang="0">
                    <a:pos x="35" y="16"/>
                  </a:cxn>
                  <a:cxn ang="0">
                    <a:pos x="34" y="10"/>
                  </a:cxn>
                  <a:cxn ang="0">
                    <a:pos x="35" y="12"/>
                  </a:cxn>
                  <a:cxn ang="0">
                    <a:pos x="35" y="6"/>
                  </a:cxn>
                  <a:cxn ang="0">
                    <a:pos x="41" y="4"/>
                  </a:cxn>
                  <a:cxn ang="0">
                    <a:pos x="31" y="5"/>
                  </a:cxn>
                  <a:cxn ang="0">
                    <a:pos x="30" y="12"/>
                  </a:cxn>
                </a:cxnLst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1" name="Freeform 1466"/>
              <p:cNvSpPr/>
              <p:nvPr/>
            </p:nvSpPr>
            <p:spPr>
              <a:xfrm>
                <a:off x="3893" y="3035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2" name="Freeform 1467"/>
              <p:cNvSpPr/>
              <p:nvPr/>
            </p:nvSpPr>
            <p:spPr>
              <a:xfrm>
                <a:off x="3890" y="3045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2" y="3"/>
                  </a:cxn>
                </a:cxnLst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3" name="Freeform 1468"/>
              <p:cNvSpPr/>
              <p:nvPr/>
            </p:nvSpPr>
            <p:spPr>
              <a:xfrm>
                <a:off x="3862" y="3037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4" name="Freeform 1469"/>
              <p:cNvSpPr/>
              <p:nvPr/>
            </p:nvSpPr>
            <p:spPr>
              <a:xfrm>
                <a:off x="3845" y="3041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6" y="7"/>
                  </a:cxn>
                  <a:cxn ang="0">
                    <a:pos x="0" y="8"/>
                  </a:cxn>
                  <a:cxn ang="0">
                    <a:pos x="0" y="12"/>
                  </a:cxn>
                </a:cxnLst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5" name="Freeform 1470"/>
              <p:cNvSpPr/>
              <p:nvPr/>
            </p:nvSpPr>
            <p:spPr>
              <a:xfrm>
                <a:off x="3750" y="3033"/>
                <a:ext cx="99" cy="25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7"/>
                  </a:cxn>
                  <a:cxn ang="0">
                    <a:pos x="74" y="6"/>
                  </a:cxn>
                  <a:cxn ang="0">
                    <a:pos x="74" y="7"/>
                  </a:cxn>
                  <a:cxn ang="0">
                    <a:pos x="65" y="9"/>
                  </a:cxn>
                  <a:cxn ang="0">
                    <a:pos x="64" y="13"/>
                  </a:cxn>
                  <a:cxn ang="0">
                    <a:pos x="57" y="7"/>
                  </a:cxn>
                  <a:cxn ang="0">
                    <a:pos x="60" y="17"/>
                  </a:cxn>
                  <a:cxn ang="0">
                    <a:pos x="49" y="14"/>
                  </a:cxn>
                  <a:cxn ang="0">
                    <a:pos x="51" y="13"/>
                  </a:cxn>
                  <a:cxn ang="0">
                    <a:pos x="45" y="13"/>
                  </a:cxn>
                  <a:cxn ang="0">
                    <a:pos x="45" y="9"/>
                  </a:cxn>
                  <a:cxn ang="0">
                    <a:pos x="37" y="10"/>
                  </a:cxn>
                  <a:cxn ang="0">
                    <a:pos x="38" y="7"/>
                  </a:cxn>
                  <a:cxn ang="0">
                    <a:pos x="23" y="12"/>
                  </a:cxn>
                  <a:cxn ang="0">
                    <a:pos x="20" y="10"/>
                  </a:cxn>
                  <a:cxn ang="0">
                    <a:pos x="22" y="18"/>
                  </a:cxn>
                  <a:cxn ang="0">
                    <a:pos x="16" y="18"/>
                  </a:cxn>
                  <a:cxn ang="0">
                    <a:pos x="17" y="12"/>
                  </a:cxn>
                  <a:cxn ang="0">
                    <a:pos x="13" y="15"/>
                  </a:cxn>
                  <a:cxn ang="0">
                    <a:pos x="11" y="10"/>
                  </a:cxn>
                  <a:cxn ang="0">
                    <a:pos x="5" y="18"/>
                  </a:cxn>
                  <a:cxn ang="0">
                    <a:pos x="0" y="17"/>
                  </a:cxn>
                  <a:cxn ang="0">
                    <a:pos x="4" y="25"/>
                  </a:cxn>
                  <a:cxn ang="0">
                    <a:pos x="26" y="22"/>
                  </a:cxn>
                  <a:cxn ang="0">
                    <a:pos x="31" y="17"/>
                  </a:cxn>
                  <a:cxn ang="0">
                    <a:pos x="32" y="22"/>
                  </a:cxn>
                  <a:cxn ang="0">
                    <a:pos x="32" y="17"/>
                  </a:cxn>
                  <a:cxn ang="0">
                    <a:pos x="36" y="21"/>
                  </a:cxn>
                  <a:cxn ang="0">
                    <a:pos x="37" y="17"/>
                  </a:cxn>
                  <a:cxn ang="0">
                    <a:pos x="40" y="22"/>
                  </a:cxn>
                  <a:cxn ang="0">
                    <a:pos x="75" y="18"/>
                  </a:cxn>
                  <a:cxn ang="0">
                    <a:pos x="74" y="13"/>
                  </a:cxn>
                  <a:cxn ang="0">
                    <a:pos x="87" y="12"/>
                  </a:cxn>
                  <a:cxn ang="0">
                    <a:pos x="89" y="9"/>
                  </a:cxn>
                  <a:cxn ang="0">
                    <a:pos x="89" y="17"/>
                  </a:cxn>
                  <a:cxn ang="0">
                    <a:pos x="93" y="16"/>
                  </a:cxn>
                  <a:cxn ang="0">
                    <a:pos x="91" y="14"/>
                  </a:cxn>
                  <a:cxn ang="0">
                    <a:pos x="95" y="16"/>
                  </a:cxn>
                  <a:cxn ang="0">
                    <a:pos x="92" y="6"/>
                  </a:cxn>
                  <a:cxn ang="0">
                    <a:pos x="80" y="3"/>
                  </a:cxn>
                  <a:cxn ang="0">
                    <a:pos x="80" y="8"/>
                  </a:cxn>
                </a:cxnLst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6" name="Freeform 1471"/>
              <p:cNvSpPr/>
              <p:nvPr/>
            </p:nvSpPr>
            <p:spPr>
              <a:xfrm>
                <a:off x="3838" y="30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7" name="Freeform 1472"/>
              <p:cNvSpPr/>
              <p:nvPr/>
            </p:nvSpPr>
            <p:spPr>
              <a:xfrm>
                <a:off x="3749" y="305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48" name="Rectangle 1473"/>
              <p:cNvSpPr/>
              <p:nvPr/>
            </p:nvSpPr>
            <p:spPr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249" name="Freeform 1474"/>
              <p:cNvSpPr/>
              <p:nvPr/>
            </p:nvSpPr>
            <p:spPr>
              <a:xfrm>
                <a:off x="3846" y="304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0" name="Freeform 1475"/>
              <p:cNvSpPr/>
              <p:nvPr/>
            </p:nvSpPr>
            <p:spPr>
              <a:xfrm>
                <a:off x="3734" y="304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1" name="Freeform 1476"/>
              <p:cNvSpPr/>
              <p:nvPr/>
            </p:nvSpPr>
            <p:spPr>
              <a:xfrm>
                <a:off x="3693" y="304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2" name="Freeform 1477"/>
              <p:cNvSpPr/>
              <p:nvPr/>
            </p:nvSpPr>
            <p:spPr>
              <a:xfrm>
                <a:off x="3578" y="3044"/>
                <a:ext cx="169" cy="38"/>
              </a:xfrm>
              <a:custGeom>
                <a:avLst/>
                <a:gdLst/>
                <a:ahLst/>
                <a:cxnLst>
                  <a:cxn ang="0">
                    <a:pos x="6" y="25"/>
                  </a:cxn>
                  <a:cxn ang="0">
                    <a:pos x="3" y="31"/>
                  </a:cxn>
                  <a:cxn ang="0">
                    <a:pos x="9" y="33"/>
                  </a:cxn>
                  <a:cxn ang="0">
                    <a:pos x="18" y="29"/>
                  </a:cxn>
                  <a:cxn ang="0">
                    <a:pos x="37" y="26"/>
                  </a:cxn>
                  <a:cxn ang="0">
                    <a:pos x="50" y="27"/>
                  </a:cxn>
                  <a:cxn ang="0">
                    <a:pos x="65" y="20"/>
                  </a:cxn>
                  <a:cxn ang="0">
                    <a:pos x="69" y="22"/>
                  </a:cxn>
                  <a:cxn ang="0">
                    <a:pos x="79" y="23"/>
                  </a:cxn>
                  <a:cxn ang="0">
                    <a:pos x="81" y="13"/>
                  </a:cxn>
                  <a:cxn ang="0">
                    <a:pos x="90" y="12"/>
                  </a:cxn>
                  <a:cxn ang="0">
                    <a:pos x="97" y="16"/>
                  </a:cxn>
                  <a:cxn ang="0">
                    <a:pos x="108" y="14"/>
                  </a:cxn>
                  <a:cxn ang="0">
                    <a:pos x="119" y="15"/>
                  </a:cxn>
                  <a:cxn ang="0">
                    <a:pos x="129" y="12"/>
                  </a:cxn>
                  <a:cxn ang="0">
                    <a:pos x="136" y="8"/>
                  </a:cxn>
                  <a:cxn ang="0">
                    <a:pos x="138" y="12"/>
                  </a:cxn>
                  <a:cxn ang="0">
                    <a:pos x="145" y="10"/>
                  </a:cxn>
                  <a:cxn ang="0">
                    <a:pos x="169" y="9"/>
                  </a:cxn>
                  <a:cxn ang="0">
                    <a:pos x="156" y="9"/>
                  </a:cxn>
                  <a:cxn ang="0">
                    <a:pos x="155" y="12"/>
                  </a:cxn>
                  <a:cxn ang="0">
                    <a:pos x="151" y="2"/>
                  </a:cxn>
                  <a:cxn ang="0">
                    <a:pos x="148" y="1"/>
                  </a:cxn>
                  <a:cxn ang="0">
                    <a:pos x="140" y="3"/>
                  </a:cxn>
                  <a:cxn ang="0">
                    <a:pos x="132" y="2"/>
                  </a:cxn>
                  <a:cxn ang="0">
                    <a:pos x="122" y="3"/>
                  </a:cxn>
                  <a:cxn ang="0">
                    <a:pos x="112" y="6"/>
                  </a:cxn>
                  <a:cxn ang="0">
                    <a:pos x="112" y="5"/>
                  </a:cxn>
                  <a:cxn ang="0">
                    <a:pos x="110" y="6"/>
                  </a:cxn>
                  <a:cxn ang="0">
                    <a:pos x="102" y="7"/>
                  </a:cxn>
                  <a:cxn ang="0">
                    <a:pos x="95" y="10"/>
                  </a:cxn>
                  <a:cxn ang="0">
                    <a:pos x="92" y="6"/>
                  </a:cxn>
                  <a:cxn ang="0">
                    <a:pos x="83" y="6"/>
                  </a:cxn>
                  <a:cxn ang="0">
                    <a:pos x="80" y="12"/>
                  </a:cxn>
                  <a:cxn ang="0">
                    <a:pos x="68" y="14"/>
                  </a:cxn>
                  <a:cxn ang="0">
                    <a:pos x="53" y="18"/>
                  </a:cxn>
                  <a:cxn ang="0">
                    <a:pos x="49" y="18"/>
                  </a:cxn>
                  <a:cxn ang="0">
                    <a:pos x="31" y="20"/>
                  </a:cxn>
                  <a:cxn ang="0">
                    <a:pos x="38" y="25"/>
                  </a:cxn>
                  <a:cxn ang="0">
                    <a:pos x="30" y="18"/>
                  </a:cxn>
                </a:cxnLst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3" name="Freeform 1478"/>
              <p:cNvSpPr/>
              <p:nvPr/>
            </p:nvSpPr>
            <p:spPr>
              <a:xfrm>
                <a:off x="3633" y="3056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4" y="3"/>
                  </a:cxn>
                </a:cxnLst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4" name="Freeform 1479"/>
              <p:cNvSpPr/>
              <p:nvPr/>
            </p:nvSpPr>
            <p:spPr>
              <a:xfrm>
                <a:off x="3632" y="305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5" name="Freeform 1480"/>
              <p:cNvSpPr/>
              <p:nvPr/>
            </p:nvSpPr>
            <p:spPr>
              <a:xfrm>
                <a:off x="3580" y="306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6" name="Freeform 1481"/>
              <p:cNvSpPr/>
              <p:nvPr/>
            </p:nvSpPr>
            <p:spPr>
              <a:xfrm>
                <a:off x="3580" y="306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7" name="Freeform 1482"/>
              <p:cNvSpPr/>
              <p:nvPr/>
            </p:nvSpPr>
            <p:spPr>
              <a:xfrm>
                <a:off x="3491" y="3064"/>
                <a:ext cx="89" cy="23"/>
              </a:xfrm>
              <a:custGeom>
                <a:avLst/>
                <a:gdLst/>
                <a:ahLst/>
                <a:cxnLst>
                  <a:cxn ang="0">
                    <a:pos x="15" y="13"/>
                  </a:cxn>
                  <a:cxn ang="0">
                    <a:pos x="11" y="17"/>
                  </a:cxn>
                  <a:cxn ang="0">
                    <a:pos x="7" y="14"/>
                  </a:cxn>
                  <a:cxn ang="0">
                    <a:pos x="1" y="22"/>
                  </a:cxn>
                  <a:cxn ang="0">
                    <a:pos x="44" y="15"/>
                  </a:cxn>
                  <a:cxn ang="0">
                    <a:pos x="42" y="17"/>
                  </a:cxn>
                  <a:cxn ang="0">
                    <a:pos x="57" y="11"/>
                  </a:cxn>
                  <a:cxn ang="0">
                    <a:pos x="57" y="17"/>
                  </a:cxn>
                  <a:cxn ang="0">
                    <a:pos x="66" y="15"/>
                  </a:cxn>
                  <a:cxn ang="0">
                    <a:pos x="65" y="12"/>
                  </a:cxn>
                  <a:cxn ang="0">
                    <a:pos x="68" y="13"/>
                  </a:cxn>
                  <a:cxn ang="0">
                    <a:pos x="67" y="12"/>
                  </a:cxn>
                  <a:cxn ang="0">
                    <a:pos x="74" y="11"/>
                  </a:cxn>
                  <a:cxn ang="0">
                    <a:pos x="72" y="12"/>
                  </a:cxn>
                  <a:cxn ang="0">
                    <a:pos x="76" y="11"/>
                  </a:cxn>
                  <a:cxn ang="0">
                    <a:pos x="76" y="14"/>
                  </a:cxn>
                  <a:cxn ang="0">
                    <a:pos x="88" y="8"/>
                  </a:cxn>
                  <a:cxn ang="0">
                    <a:pos x="89" y="5"/>
                  </a:cxn>
                  <a:cxn ang="0">
                    <a:pos x="78" y="8"/>
                  </a:cxn>
                  <a:cxn ang="0">
                    <a:pos x="79" y="8"/>
                  </a:cxn>
                  <a:cxn ang="0">
                    <a:pos x="73" y="10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67" y="2"/>
                  </a:cxn>
                  <a:cxn ang="0">
                    <a:pos x="63" y="4"/>
                  </a:cxn>
                  <a:cxn ang="0">
                    <a:pos x="66" y="6"/>
                  </a:cxn>
                  <a:cxn ang="0">
                    <a:pos x="64" y="11"/>
                  </a:cxn>
                  <a:cxn ang="0">
                    <a:pos x="61" y="12"/>
                  </a:cxn>
                  <a:cxn ang="0">
                    <a:pos x="63" y="7"/>
                  </a:cxn>
                  <a:cxn ang="0">
                    <a:pos x="61" y="10"/>
                  </a:cxn>
                  <a:cxn ang="0">
                    <a:pos x="57" y="5"/>
                  </a:cxn>
                  <a:cxn ang="0">
                    <a:pos x="57" y="10"/>
                  </a:cxn>
                  <a:cxn ang="0">
                    <a:pos x="39" y="11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28" y="11"/>
                  </a:cxn>
                  <a:cxn ang="0">
                    <a:pos x="30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3" y="19"/>
                  </a:cxn>
                  <a:cxn ang="0">
                    <a:pos x="15" y="13"/>
                  </a:cxn>
                </a:cxnLst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8" name="Freeform 1483"/>
              <p:cNvSpPr/>
              <p:nvPr/>
            </p:nvSpPr>
            <p:spPr>
              <a:xfrm>
                <a:off x="3488" y="3079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2" y="4"/>
                  </a:cxn>
                </a:cxnLst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59" name="Freeform 1484"/>
              <p:cNvSpPr/>
              <p:nvPr/>
            </p:nvSpPr>
            <p:spPr>
              <a:xfrm>
                <a:off x="3426" y="3067"/>
                <a:ext cx="6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1" y="20"/>
                  </a:cxn>
                  <a:cxn ang="0">
                    <a:pos x="49" y="21"/>
                  </a:cxn>
                  <a:cxn ang="0">
                    <a:pos x="55" y="16"/>
                  </a:cxn>
                  <a:cxn ang="0">
                    <a:pos x="55" y="19"/>
                  </a:cxn>
                  <a:cxn ang="0">
                    <a:pos x="60" y="15"/>
                  </a:cxn>
                  <a:cxn ang="0">
                    <a:pos x="57" y="17"/>
                  </a:cxn>
                  <a:cxn ang="0">
                    <a:pos x="58" y="15"/>
                  </a:cxn>
                  <a:cxn ang="0">
                    <a:pos x="55" y="15"/>
                  </a:cxn>
                  <a:cxn ang="0">
                    <a:pos x="55" y="13"/>
                  </a:cxn>
                  <a:cxn ang="0">
                    <a:pos x="48" y="19"/>
                  </a:cxn>
                  <a:cxn ang="0">
                    <a:pos x="48" y="13"/>
                  </a:cxn>
                  <a:cxn ang="0">
                    <a:pos x="40" y="12"/>
                  </a:cxn>
                  <a:cxn ang="0">
                    <a:pos x="41" y="13"/>
                  </a:cxn>
                  <a:cxn ang="0">
                    <a:pos x="42" y="17"/>
                  </a:cxn>
                  <a:cxn ang="0">
                    <a:pos x="38" y="12"/>
                  </a:cxn>
                  <a:cxn ang="0">
                    <a:pos x="24" y="13"/>
                  </a:cxn>
                  <a:cxn ang="0">
                    <a:pos x="18" y="19"/>
                  </a:cxn>
                  <a:cxn ang="0">
                    <a:pos x="20" y="14"/>
                  </a:cxn>
                  <a:cxn ang="0">
                    <a:pos x="16" y="13"/>
                  </a:cxn>
                  <a:cxn ang="0">
                    <a:pos x="2" y="0"/>
                  </a:cxn>
                  <a:cxn ang="0">
                    <a:pos x="12" y="20"/>
                  </a:cxn>
                  <a:cxn ang="0">
                    <a:pos x="17" y="21"/>
                  </a:cxn>
                  <a:cxn ang="0">
                    <a:pos x="23" y="20"/>
                  </a:cxn>
                  <a:cxn ang="0">
                    <a:pos x="32" y="17"/>
                  </a:cxn>
                </a:cxnLst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0" name="Freeform 1485"/>
              <p:cNvSpPr/>
              <p:nvPr/>
            </p:nvSpPr>
            <p:spPr>
              <a:xfrm>
                <a:off x="3456" y="3088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1" name="Freeform 1486"/>
              <p:cNvSpPr/>
              <p:nvPr/>
            </p:nvSpPr>
            <p:spPr>
              <a:xfrm>
                <a:off x="4111" y="3112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1"/>
                  </a:cxn>
                </a:cxnLst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2" name="Freeform 1487"/>
              <p:cNvSpPr/>
              <p:nvPr/>
            </p:nvSpPr>
            <p:spPr>
              <a:xfrm>
                <a:off x="4100" y="3102"/>
                <a:ext cx="11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5" y="14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3" name="Freeform 1488"/>
              <p:cNvSpPr/>
              <p:nvPr/>
            </p:nvSpPr>
            <p:spPr>
              <a:xfrm>
                <a:off x="4100" y="310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4" name="Freeform 1489"/>
              <p:cNvSpPr/>
              <p:nvPr/>
            </p:nvSpPr>
            <p:spPr>
              <a:xfrm>
                <a:off x="4096" y="3108"/>
                <a:ext cx="4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5" name="Freeform 1490"/>
              <p:cNvSpPr/>
              <p:nvPr/>
            </p:nvSpPr>
            <p:spPr>
              <a:xfrm>
                <a:off x="4090" y="311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6" name="Freeform 1491"/>
              <p:cNvSpPr/>
              <p:nvPr/>
            </p:nvSpPr>
            <p:spPr>
              <a:xfrm>
                <a:off x="4087" y="3103"/>
                <a:ext cx="8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0" y="8"/>
                  </a:cxn>
                </a:cxnLst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7" name="Freeform 1492"/>
              <p:cNvSpPr/>
              <p:nvPr/>
            </p:nvSpPr>
            <p:spPr>
              <a:xfrm>
                <a:off x="4091" y="310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8" name="Freeform 1493"/>
              <p:cNvSpPr/>
              <p:nvPr/>
            </p:nvSpPr>
            <p:spPr>
              <a:xfrm>
                <a:off x="4095" y="310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69" name="Freeform 1494"/>
              <p:cNvSpPr/>
              <p:nvPr/>
            </p:nvSpPr>
            <p:spPr>
              <a:xfrm>
                <a:off x="4078" y="3100"/>
                <a:ext cx="8" cy="1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0" name="Freeform 1495"/>
              <p:cNvSpPr/>
              <p:nvPr/>
            </p:nvSpPr>
            <p:spPr>
              <a:xfrm>
                <a:off x="4075" y="309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1" name="Freeform 1496"/>
              <p:cNvSpPr/>
              <p:nvPr/>
            </p:nvSpPr>
            <p:spPr>
              <a:xfrm>
                <a:off x="4060" y="3092"/>
                <a:ext cx="16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7"/>
                  </a:cxn>
                  <a:cxn ang="0">
                    <a:pos x="5" y="12"/>
                  </a:cxn>
                  <a:cxn ang="0">
                    <a:pos x="10" y="9"/>
                  </a:cxn>
                  <a:cxn ang="0">
                    <a:pos x="7" y="15"/>
                  </a:cxn>
                  <a:cxn ang="0">
                    <a:pos x="13" y="9"/>
                  </a:cxn>
                  <a:cxn ang="0">
                    <a:pos x="16" y="14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2" name="Freeform 1497"/>
              <p:cNvSpPr/>
              <p:nvPr/>
            </p:nvSpPr>
            <p:spPr>
              <a:xfrm>
                <a:off x="4058" y="3097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3" name="Freeform 1498"/>
              <p:cNvSpPr/>
              <p:nvPr/>
            </p:nvSpPr>
            <p:spPr>
              <a:xfrm>
                <a:off x="4043" y="3093"/>
                <a:ext cx="14" cy="16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2" y="10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7" y="11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9" y="14"/>
                  </a:cxn>
                </a:cxnLst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4" name="Freeform 1499"/>
              <p:cNvSpPr/>
              <p:nvPr/>
            </p:nvSpPr>
            <p:spPr>
              <a:xfrm>
                <a:off x="4057" y="3106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5" name="Freeform 1500"/>
              <p:cNvSpPr/>
              <p:nvPr/>
            </p:nvSpPr>
            <p:spPr>
              <a:xfrm>
                <a:off x="4042" y="310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6" name="Freeform 1501"/>
              <p:cNvSpPr/>
              <p:nvPr/>
            </p:nvSpPr>
            <p:spPr>
              <a:xfrm>
                <a:off x="4042" y="310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7" name="Freeform 1502"/>
              <p:cNvSpPr/>
              <p:nvPr/>
            </p:nvSpPr>
            <p:spPr>
              <a:xfrm>
                <a:off x="3950" y="3097"/>
                <a:ext cx="91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4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7" y="22"/>
                  </a:cxn>
                  <a:cxn ang="0">
                    <a:pos x="7" y="25"/>
                  </a:cxn>
                  <a:cxn ang="0">
                    <a:pos x="21" y="22"/>
                  </a:cxn>
                  <a:cxn ang="0">
                    <a:pos x="30" y="19"/>
                  </a:cxn>
                  <a:cxn ang="0">
                    <a:pos x="68" y="16"/>
                  </a:cxn>
                  <a:cxn ang="0">
                    <a:pos x="69" y="10"/>
                  </a:cxn>
                  <a:cxn ang="0">
                    <a:pos x="72" y="12"/>
                  </a:cxn>
                  <a:cxn ang="0">
                    <a:pos x="71" y="13"/>
                  </a:cxn>
                  <a:cxn ang="0">
                    <a:pos x="81" y="12"/>
                  </a:cxn>
                  <a:cxn ang="0">
                    <a:pos x="80" y="6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85" y="4"/>
                  </a:cxn>
                  <a:cxn ang="0">
                    <a:pos x="88" y="1"/>
                  </a:cxn>
                  <a:cxn ang="0">
                    <a:pos x="64" y="12"/>
                  </a:cxn>
                  <a:cxn ang="0">
                    <a:pos x="65" y="9"/>
                  </a:cxn>
                  <a:cxn ang="0">
                    <a:pos x="49" y="8"/>
                  </a:cxn>
                  <a:cxn ang="0">
                    <a:pos x="44" y="14"/>
                  </a:cxn>
                  <a:cxn ang="0">
                    <a:pos x="41" y="12"/>
                  </a:cxn>
                  <a:cxn ang="0">
                    <a:pos x="41" y="15"/>
                  </a:cxn>
                  <a:cxn ang="0">
                    <a:pos x="36" y="12"/>
                  </a:cxn>
                  <a:cxn ang="0">
                    <a:pos x="36" y="19"/>
                  </a:cxn>
                  <a:cxn ang="0">
                    <a:pos x="25" y="11"/>
                  </a:cxn>
                  <a:cxn ang="0">
                    <a:pos x="27" y="14"/>
                  </a:cxn>
                  <a:cxn ang="0">
                    <a:pos x="25" y="18"/>
                  </a:cxn>
                  <a:cxn ang="0">
                    <a:pos x="24" y="12"/>
                  </a:cxn>
                  <a:cxn ang="0">
                    <a:pos x="18" y="16"/>
                  </a:cxn>
                  <a:cxn ang="0">
                    <a:pos x="18" y="18"/>
                  </a:cxn>
                  <a:cxn ang="0">
                    <a:pos x="9" y="18"/>
                  </a:cxn>
                  <a:cxn ang="0">
                    <a:pos x="12" y="12"/>
                  </a:cxn>
                  <a:cxn ang="0">
                    <a:pos x="10" y="9"/>
                  </a:cxn>
                  <a:cxn ang="0">
                    <a:pos x="5" y="17"/>
                  </a:cxn>
                  <a:cxn ang="0">
                    <a:pos x="0" y="12"/>
                  </a:cxn>
                </a:cxnLst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8" name="Freeform 1503"/>
              <p:cNvSpPr/>
              <p:nvPr/>
            </p:nvSpPr>
            <p:spPr>
              <a:xfrm>
                <a:off x="3960" y="310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79" name="Freeform 1504"/>
              <p:cNvSpPr/>
              <p:nvPr/>
            </p:nvSpPr>
            <p:spPr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0" name="Freeform 1505"/>
              <p:cNvSpPr/>
              <p:nvPr/>
            </p:nvSpPr>
            <p:spPr>
              <a:xfrm>
                <a:off x="3970" y="311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1" name="Freeform 1506"/>
              <p:cNvSpPr/>
              <p:nvPr/>
            </p:nvSpPr>
            <p:spPr>
              <a:xfrm>
                <a:off x="3973" y="3104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2" name="Freeform 1507"/>
              <p:cNvSpPr/>
              <p:nvPr/>
            </p:nvSpPr>
            <p:spPr>
              <a:xfrm>
                <a:off x="3994" y="310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3" name="Freeform 1508"/>
              <p:cNvSpPr/>
              <p:nvPr/>
            </p:nvSpPr>
            <p:spPr>
              <a:xfrm>
                <a:off x="3953" y="310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4" name="Freeform 1509"/>
              <p:cNvSpPr/>
              <p:nvPr/>
            </p:nvSpPr>
            <p:spPr>
              <a:xfrm>
                <a:off x="3897" y="3106"/>
                <a:ext cx="51" cy="22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2" y="20"/>
                  </a:cxn>
                  <a:cxn ang="0">
                    <a:pos x="18" y="10"/>
                  </a:cxn>
                  <a:cxn ang="0">
                    <a:pos x="17" y="19"/>
                  </a:cxn>
                  <a:cxn ang="0">
                    <a:pos x="34" y="13"/>
                  </a:cxn>
                  <a:cxn ang="0">
                    <a:pos x="34" y="15"/>
                  </a:cxn>
                  <a:cxn ang="0">
                    <a:pos x="41" y="7"/>
                  </a:cxn>
                  <a:cxn ang="0">
                    <a:pos x="41" y="16"/>
                  </a:cxn>
                  <a:cxn ang="0">
                    <a:pos x="40" y="17"/>
                  </a:cxn>
                  <a:cxn ang="0">
                    <a:pos x="49" y="14"/>
                  </a:cxn>
                  <a:cxn ang="0">
                    <a:pos x="51" y="8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44" y="4"/>
                  </a:cxn>
                  <a:cxn ang="0">
                    <a:pos x="41" y="7"/>
                  </a:cxn>
                  <a:cxn ang="0">
                    <a:pos x="40" y="3"/>
                  </a:cxn>
                  <a:cxn ang="0">
                    <a:pos x="36" y="7"/>
                  </a:cxn>
                  <a:cxn ang="0">
                    <a:pos x="37" y="5"/>
                  </a:cxn>
                  <a:cxn ang="0">
                    <a:pos x="33" y="9"/>
                  </a:cxn>
                  <a:cxn ang="0">
                    <a:pos x="31" y="5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20" y="7"/>
                  </a:cxn>
                  <a:cxn ang="0">
                    <a:pos x="25" y="4"/>
                  </a:cxn>
                  <a:cxn ang="0">
                    <a:pos x="25" y="13"/>
                  </a:cxn>
                  <a:cxn ang="0">
                    <a:pos x="18" y="6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6" y="10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3" y="17"/>
                  </a:cxn>
                </a:cxnLst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5" name="Freeform 1510"/>
              <p:cNvSpPr/>
              <p:nvPr/>
            </p:nvSpPr>
            <p:spPr>
              <a:xfrm>
                <a:off x="3934" y="3109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6" name="Freeform 1511"/>
              <p:cNvSpPr/>
              <p:nvPr/>
            </p:nvSpPr>
            <p:spPr>
              <a:xfrm>
                <a:off x="3856" y="3105"/>
                <a:ext cx="39" cy="26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3" y="18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19" y="14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7" y="22"/>
                  </a:cxn>
                  <a:cxn ang="0">
                    <a:pos x="34" y="20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2" y="11"/>
                  </a:cxn>
                  <a:cxn ang="0">
                    <a:pos x="33" y="13"/>
                  </a:cxn>
                  <a:cxn ang="0">
                    <a:pos x="33" y="6"/>
                  </a:cxn>
                  <a:cxn ang="0">
                    <a:pos x="39" y="4"/>
                  </a:cxn>
                  <a:cxn ang="0">
                    <a:pos x="29" y="4"/>
                  </a:cxn>
                  <a:cxn ang="0">
                    <a:pos x="28" y="12"/>
                  </a:cxn>
                </a:cxnLst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7" name="Freeform 1512"/>
              <p:cNvSpPr/>
              <p:nvPr/>
            </p:nvSpPr>
            <p:spPr>
              <a:xfrm>
                <a:off x="3894" y="311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8" name="Freeform 1513"/>
              <p:cNvSpPr/>
              <p:nvPr/>
            </p:nvSpPr>
            <p:spPr>
              <a:xfrm>
                <a:off x="3892" y="3123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89" name="Freeform 1514"/>
              <p:cNvSpPr/>
              <p:nvPr/>
            </p:nvSpPr>
            <p:spPr>
              <a:xfrm>
                <a:off x="3864" y="3115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0" name="Freeform 1515"/>
              <p:cNvSpPr/>
              <p:nvPr/>
            </p:nvSpPr>
            <p:spPr>
              <a:xfrm>
                <a:off x="3849" y="3119"/>
                <a:ext cx="1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" y="11"/>
                  </a:cxn>
                  <a:cxn ang="0">
                    <a:pos x="8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1" name="Freeform 1516"/>
              <p:cNvSpPr/>
              <p:nvPr/>
            </p:nvSpPr>
            <p:spPr>
              <a:xfrm>
                <a:off x="3756" y="3110"/>
                <a:ext cx="96" cy="25"/>
              </a:xfrm>
              <a:custGeom>
                <a:avLst/>
                <a:gdLst/>
                <a:ahLst/>
                <a:cxnLst>
                  <a:cxn ang="0">
                    <a:pos x="78" y="9"/>
                  </a:cxn>
                  <a:cxn ang="0">
                    <a:pos x="73" y="10"/>
                  </a:cxn>
                  <a:cxn ang="0">
                    <a:pos x="76" y="7"/>
                  </a:cxn>
                  <a:cxn ang="0">
                    <a:pos x="71" y="6"/>
                  </a:cxn>
                  <a:cxn ang="0">
                    <a:pos x="71" y="7"/>
                  </a:cxn>
                  <a:cxn ang="0">
                    <a:pos x="63" y="9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57" y="17"/>
                  </a:cxn>
                  <a:cxn ang="0">
                    <a:pos x="47" y="14"/>
                  </a:cxn>
                  <a:cxn ang="0">
                    <a:pos x="49" y="13"/>
                  </a:cxn>
                  <a:cxn ang="0">
                    <a:pos x="44" y="13"/>
                  </a:cxn>
                  <a:cxn ang="0">
                    <a:pos x="44" y="9"/>
                  </a:cxn>
                  <a:cxn ang="0">
                    <a:pos x="36" y="10"/>
                  </a:cxn>
                  <a:cxn ang="0">
                    <a:pos x="37" y="7"/>
                  </a:cxn>
                  <a:cxn ang="0">
                    <a:pos x="22" y="12"/>
                  </a:cxn>
                  <a:cxn ang="0">
                    <a:pos x="19" y="9"/>
                  </a:cxn>
                  <a:cxn ang="0">
                    <a:pos x="21" y="18"/>
                  </a:cxn>
                  <a:cxn ang="0">
                    <a:pos x="15" y="18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10" y="10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4" y="25"/>
                  </a:cxn>
                  <a:cxn ang="0">
                    <a:pos x="25" y="21"/>
                  </a:cxn>
                  <a:cxn ang="0">
                    <a:pos x="30" y="17"/>
                  </a:cxn>
                  <a:cxn ang="0">
                    <a:pos x="32" y="22"/>
                  </a:cxn>
                  <a:cxn ang="0">
                    <a:pos x="31" y="17"/>
                  </a:cxn>
                  <a:cxn ang="0">
                    <a:pos x="34" y="21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72" y="18"/>
                  </a:cxn>
                  <a:cxn ang="0">
                    <a:pos x="71" y="13"/>
                  </a:cxn>
                  <a:cxn ang="0">
                    <a:pos x="84" y="12"/>
                  </a:cxn>
                  <a:cxn ang="0">
                    <a:pos x="86" y="9"/>
                  </a:cxn>
                  <a:cxn ang="0">
                    <a:pos x="86" y="18"/>
                  </a:cxn>
                  <a:cxn ang="0">
                    <a:pos x="90" y="17"/>
                  </a:cxn>
                  <a:cxn ang="0">
                    <a:pos x="88" y="15"/>
                  </a:cxn>
                  <a:cxn ang="0">
                    <a:pos x="92" y="16"/>
                  </a:cxn>
                  <a:cxn ang="0">
                    <a:pos x="89" y="6"/>
                  </a:cxn>
                  <a:cxn ang="0">
                    <a:pos x="77" y="3"/>
                  </a:cxn>
                  <a:cxn ang="0">
                    <a:pos x="78" y="9"/>
                  </a:cxn>
                </a:cxnLst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2" name="Freeform 1517"/>
              <p:cNvSpPr/>
              <p:nvPr/>
            </p:nvSpPr>
            <p:spPr>
              <a:xfrm>
                <a:off x="3842" y="312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3" name="Freeform 1518"/>
              <p:cNvSpPr/>
              <p:nvPr/>
            </p:nvSpPr>
            <p:spPr>
              <a:xfrm>
                <a:off x="3755" y="312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4" name="Rectangle 1519"/>
              <p:cNvSpPr/>
              <p:nvPr/>
            </p:nvSpPr>
            <p:spPr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295" name="Freeform 1520"/>
              <p:cNvSpPr/>
              <p:nvPr/>
            </p:nvSpPr>
            <p:spPr>
              <a:xfrm>
                <a:off x="3850" y="311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6" name="Freeform 1521"/>
              <p:cNvSpPr/>
              <p:nvPr/>
            </p:nvSpPr>
            <p:spPr>
              <a:xfrm>
                <a:off x="3742" y="312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7" name="Freeform 1522"/>
              <p:cNvSpPr/>
              <p:nvPr/>
            </p:nvSpPr>
            <p:spPr>
              <a:xfrm>
                <a:off x="3701" y="312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8" name="Freeform 1523"/>
              <p:cNvSpPr/>
              <p:nvPr/>
            </p:nvSpPr>
            <p:spPr>
              <a:xfrm>
                <a:off x="3591" y="3121"/>
                <a:ext cx="163" cy="36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" y="28"/>
                  </a:cxn>
                  <a:cxn ang="0">
                    <a:pos x="9" y="30"/>
                  </a:cxn>
                  <a:cxn ang="0">
                    <a:pos x="17" y="26"/>
                  </a:cxn>
                  <a:cxn ang="0">
                    <a:pos x="36" y="24"/>
                  </a:cxn>
                  <a:cxn ang="0">
                    <a:pos x="48" y="25"/>
                  </a:cxn>
                  <a:cxn ang="0">
                    <a:pos x="62" y="19"/>
                  </a:cxn>
                  <a:cxn ang="0">
                    <a:pos x="67" y="21"/>
                  </a:cxn>
                  <a:cxn ang="0">
                    <a:pos x="75" y="21"/>
                  </a:cxn>
                  <a:cxn ang="0">
                    <a:pos x="78" y="12"/>
                  </a:cxn>
                  <a:cxn ang="0">
                    <a:pos x="87" y="12"/>
                  </a:cxn>
                  <a:cxn ang="0">
                    <a:pos x="94" y="15"/>
                  </a:cxn>
                  <a:cxn ang="0">
                    <a:pos x="104" y="14"/>
                  </a:cxn>
                  <a:cxn ang="0">
                    <a:pos x="115" y="15"/>
                  </a:cxn>
                  <a:cxn ang="0">
                    <a:pos x="125" y="12"/>
                  </a:cxn>
                  <a:cxn ang="0">
                    <a:pos x="131" y="8"/>
                  </a:cxn>
                  <a:cxn ang="0">
                    <a:pos x="133" y="12"/>
                  </a:cxn>
                  <a:cxn ang="0">
                    <a:pos x="139" y="10"/>
                  </a:cxn>
                  <a:cxn ang="0">
                    <a:pos x="163" y="9"/>
                  </a:cxn>
                  <a:cxn ang="0">
                    <a:pos x="150" y="9"/>
                  </a:cxn>
                  <a:cxn ang="0">
                    <a:pos x="149" y="12"/>
                  </a:cxn>
                  <a:cxn ang="0">
                    <a:pos x="145" y="2"/>
                  </a:cxn>
                  <a:cxn ang="0">
                    <a:pos x="143" y="1"/>
                  </a:cxn>
                  <a:cxn ang="0">
                    <a:pos x="135" y="3"/>
                  </a:cxn>
                  <a:cxn ang="0">
                    <a:pos x="128" y="2"/>
                  </a:cxn>
                  <a:cxn ang="0">
                    <a:pos x="118" y="2"/>
                  </a:cxn>
                  <a:cxn ang="0">
                    <a:pos x="109" y="6"/>
                  </a:cxn>
                  <a:cxn ang="0">
                    <a:pos x="108" y="5"/>
                  </a:cxn>
                  <a:cxn ang="0">
                    <a:pos x="106" y="5"/>
                  </a:cxn>
                  <a:cxn ang="0">
                    <a:pos x="99" y="6"/>
                  </a:cxn>
                  <a:cxn ang="0">
                    <a:pos x="92" y="9"/>
                  </a:cxn>
                  <a:cxn ang="0">
                    <a:pos x="89" y="6"/>
                  </a:cxn>
                  <a:cxn ang="0">
                    <a:pos x="80" y="6"/>
                  </a:cxn>
                  <a:cxn ang="0">
                    <a:pos x="76" y="11"/>
                  </a:cxn>
                  <a:cxn ang="0">
                    <a:pos x="66" y="13"/>
                  </a:cxn>
                  <a:cxn ang="0">
                    <a:pos x="50" y="17"/>
                  </a:cxn>
                  <a:cxn ang="0">
                    <a:pos x="47" y="16"/>
                  </a:cxn>
                  <a:cxn ang="0">
                    <a:pos x="30" y="18"/>
                  </a:cxn>
                  <a:cxn ang="0">
                    <a:pos x="37" y="23"/>
                  </a:cxn>
                  <a:cxn ang="0">
                    <a:pos x="28" y="15"/>
                  </a:cxn>
                </a:cxnLst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299" name="Freeform 1524"/>
              <p:cNvSpPr/>
              <p:nvPr/>
            </p:nvSpPr>
            <p:spPr>
              <a:xfrm>
                <a:off x="3644" y="3131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3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0" name="Freeform 1525"/>
              <p:cNvSpPr/>
              <p:nvPr/>
            </p:nvSpPr>
            <p:spPr>
              <a:xfrm>
                <a:off x="3644" y="3134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1" name="Freeform 1526"/>
              <p:cNvSpPr/>
              <p:nvPr/>
            </p:nvSpPr>
            <p:spPr>
              <a:xfrm>
                <a:off x="3592" y="3138"/>
                <a:ext cx="2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2" name="Freeform 1527"/>
              <p:cNvSpPr/>
              <p:nvPr/>
            </p:nvSpPr>
            <p:spPr>
              <a:xfrm>
                <a:off x="3592" y="314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3" name="Freeform 1528"/>
              <p:cNvSpPr/>
              <p:nvPr/>
            </p:nvSpPr>
            <p:spPr>
              <a:xfrm>
                <a:off x="3506" y="3138"/>
                <a:ext cx="86" cy="23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" y="16"/>
                  </a:cxn>
                  <a:cxn ang="0">
                    <a:pos x="7" y="13"/>
                  </a:cxn>
                  <a:cxn ang="0">
                    <a:pos x="1" y="20"/>
                  </a:cxn>
                  <a:cxn ang="0">
                    <a:pos x="42" y="14"/>
                  </a:cxn>
                  <a:cxn ang="0">
                    <a:pos x="40" y="17"/>
                  </a:cxn>
                  <a:cxn ang="0">
                    <a:pos x="55" y="11"/>
                  </a:cxn>
                  <a:cxn ang="0">
                    <a:pos x="55" y="17"/>
                  </a:cxn>
                  <a:cxn ang="0">
                    <a:pos x="64" y="14"/>
                  </a:cxn>
                  <a:cxn ang="0">
                    <a:pos x="64" y="12"/>
                  </a:cxn>
                  <a:cxn ang="0">
                    <a:pos x="66" y="13"/>
                  </a:cxn>
                  <a:cxn ang="0">
                    <a:pos x="66" y="12"/>
                  </a:cxn>
                  <a:cxn ang="0">
                    <a:pos x="72" y="11"/>
                  </a:cxn>
                  <a:cxn ang="0">
                    <a:pos x="70" y="12"/>
                  </a:cxn>
                  <a:cxn ang="0">
                    <a:pos x="74" y="11"/>
                  </a:cxn>
                  <a:cxn ang="0">
                    <a:pos x="74" y="14"/>
                  </a:cxn>
                  <a:cxn ang="0">
                    <a:pos x="86" y="8"/>
                  </a:cxn>
                  <a:cxn ang="0">
                    <a:pos x="86" y="5"/>
                  </a:cxn>
                  <a:cxn ang="0">
                    <a:pos x="76" y="8"/>
                  </a:cxn>
                  <a:cxn ang="0">
                    <a:pos x="77" y="8"/>
                  </a:cxn>
                  <a:cxn ang="0">
                    <a:pos x="72" y="10"/>
                  </a:cxn>
                  <a:cxn ang="0">
                    <a:pos x="74" y="5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2" y="4"/>
                  </a:cxn>
                  <a:cxn ang="0">
                    <a:pos x="64" y="5"/>
                  </a:cxn>
                  <a:cxn ang="0">
                    <a:pos x="63" y="11"/>
                  </a:cxn>
                  <a:cxn ang="0">
                    <a:pos x="59" y="11"/>
                  </a:cxn>
                  <a:cxn ang="0">
                    <a:pos x="61" y="7"/>
                  </a:cxn>
                  <a:cxn ang="0">
                    <a:pos x="59" y="9"/>
                  </a:cxn>
                  <a:cxn ang="0">
                    <a:pos x="55" y="4"/>
                  </a:cxn>
                  <a:cxn ang="0">
                    <a:pos x="55" y="10"/>
                  </a:cxn>
                  <a:cxn ang="0">
                    <a:pos x="39" y="11"/>
                  </a:cxn>
                  <a:cxn ang="0">
                    <a:pos x="41" y="7"/>
                  </a:cxn>
                  <a:cxn ang="0">
                    <a:pos x="38" y="11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3" y="17"/>
                  </a:cxn>
                  <a:cxn ang="0">
                    <a:pos x="14" y="12"/>
                  </a:cxn>
                </a:cxnLst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4" name="Freeform 1529"/>
              <p:cNvSpPr/>
              <p:nvPr/>
            </p:nvSpPr>
            <p:spPr>
              <a:xfrm>
                <a:off x="3504" y="3153"/>
                <a:ext cx="3" cy="7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2" y="3"/>
                  </a:cxn>
                </a:cxnLst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5" name="Freeform 1530"/>
              <p:cNvSpPr/>
              <p:nvPr/>
            </p:nvSpPr>
            <p:spPr>
              <a:xfrm>
                <a:off x="3461" y="3150"/>
                <a:ext cx="44" cy="16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4" y="10"/>
                  </a:cxn>
                  <a:cxn ang="0">
                    <a:pos x="31" y="10"/>
                  </a:cxn>
                  <a:cxn ang="0">
                    <a:pos x="36" y="5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39" y="6"/>
                  </a:cxn>
                  <a:cxn ang="0">
                    <a:pos x="39" y="5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0" y="8"/>
                  </a:cxn>
                  <a:cxn ang="0">
                    <a:pos x="30" y="3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6"/>
                  </a:cxn>
                  <a:cxn ang="0">
                    <a:pos x="21" y="2"/>
                  </a:cxn>
                  <a:cxn ang="0">
                    <a:pos x="7" y="5"/>
                  </a:cxn>
                  <a:cxn ang="0">
                    <a:pos x="4" y="10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15" y="7"/>
                  </a:cxn>
                </a:cxnLst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6" name="Freeform 1531"/>
              <p:cNvSpPr/>
              <p:nvPr/>
            </p:nvSpPr>
            <p:spPr>
              <a:xfrm>
                <a:off x="3474" y="31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7" name="Freeform 1532"/>
              <p:cNvSpPr/>
              <p:nvPr/>
            </p:nvSpPr>
            <p:spPr>
              <a:xfrm>
                <a:off x="4142" y="3181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8" name="Freeform 1533"/>
              <p:cNvSpPr/>
              <p:nvPr/>
            </p:nvSpPr>
            <p:spPr>
              <a:xfrm>
                <a:off x="4132" y="3172"/>
                <a:ext cx="10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5" y="13"/>
                  </a:cxn>
                  <a:cxn ang="0">
                    <a:pos x="9" y="5"/>
                  </a:cxn>
                  <a:cxn ang="0">
                    <a:pos x="5" y="8"/>
                  </a:cxn>
                  <a:cxn ang="0">
                    <a:pos x="8" y="2"/>
                  </a:cxn>
                  <a:cxn ang="0">
                    <a:pos x="3" y="4"/>
                  </a:cxn>
                  <a:cxn ang="0">
                    <a:pos x="3" y="0"/>
                  </a:cxn>
                </a:cxnLst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09" name="Freeform 1534"/>
              <p:cNvSpPr/>
              <p:nvPr/>
            </p:nvSpPr>
            <p:spPr>
              <a:xfrm>
                <a:off x="4130" y="317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0" name="Freeform 1535"/>
              <p:cNvSpPr/>
              <p:nvPr/>
            </p:nvSpPr>
            <p:spPr>
              <a:xfrm>
                <a:off x="4127" y="3178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1" name="Freeform 1536"/>
              <p:cNvSpPr/>
              <p:nvPr/>
            </p:nvSpPr>
            <p:spPr>
              <a:xfrm>
                <a:off x="4119" y="318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2" name="Freeform 1537"/>
              <p:cNvSpPr/>
              <p:nvPr/>
            </p:nvSpPr>
            <p:spPr>
              <a:xfrm>
                <a:off x="4116" y="3174"/>
                <a:ext cx="9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0" y="7"/>
                  </a:cxn>
                </a:cxnLst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3" name="Freeform 1538"/>
              <p:cNvSpPr/>
              <p:nvPr/>
            </p:nvSpPr>
            <p:spPr>
              <a:xfrm>
                <a:off x="4120" y="3180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4" name="Freeform 1539"/>
              <p:cNvSpPr/>
              <p:nvPr/>
            </p:nvSpPr>
            <p:spPr>
              <a:xfrm>
                <a:off x="4125" y="317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5" name="Freeform 1540"/>
              <p:cNvSpPr/>
              <p:nvPr/>
            </p:nvSpPr>
            <p:spPr>
              <a:xfrm>
                <a:off x="4107" y="3172"/>
                <a:ext cx="8" cy="1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6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1"/>
                  </a:cxn>
                </a:cxnLst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6" name="Freeform 1541"/>
              <p:cNvSpPr/>
              <p:nvPr/>
            </p:nvSpPr>
            <p:spPr>
              <a:xfrm>
                <a:off x="4102" y="316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7" name="Freeform 1542"/>
              <p:cNvSpPr/>
              <p:nvPr/>
            </p:nvSpPr>
            <p:spPr>
              <a:xfrm>
                <a:off x="4088" y="3165"/>
                <a:ext cx="1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7" y="7"/>
                  </a:cxn>
                  <a:cxn ang="0">
                    <a:pos x="5" y="11"/>
                  </a:cxn>
                  <a:cxn ang="0">
                    <a:pos x="11" y="9"/>
                  </a:cxn>
                  <a:cxn ang="0">
                    <a:pos x="8" y="14"/>
                  </a:cxn>
                  <a:cxn ang="0">
                    <a:pos x="14" y="9"/>
                  </a:cxn>
                  <a:cxn ang="0">
                    <a:pos x="17" y="13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8" name="Freeform 1543"/>
              <p:cNvSpPr/>
              <p:nvPr/>
            </p:nvSpPr>
            <p:spPr>
              <a:xfrm>
                <a:off x="4087" y="3170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19" name="Freeform 1544"/>
              <p:cNvSpPr/>
              <p:nvPr/>
            </p:nvSpPr>
            <p:spPr>
              <a:xfrm>
                <a:off x="4070" y="3165"/>
                <a:ext cx="15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9"/>
                  </a:cxn>
                  <a:cxn ang="0">
                    <a:pos x="7" y="10"/>
                  </a:cxn>
                  <a:cxn ang="0">
                    <a:pos x="6" y="3"/>
                  </a:cxn>
                  <a:cxn ang="0">
                    <a:pos x="9" y="5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9" y="14"/>
                  </a:cxn>
                </a:cxnLst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0" name="Freeform 1545"/>
              <p:cNvSpPr/>
              <p:nvPr/>
            </p:nvSpPr>
            <p:spPr>
              <a:xfrm>
                <a:off x="4084" y="3178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1" name="Freeform 1546"/>
              <p:cNvSpPr/>
              <p:nvPr/>
            </p:nvSpPr>
            <p:spPr>
              <a:xfrm>
                <a:off x="4069" y="3171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2" name="Freeform 1547"/>
              <p:cNvSpPr/>
              <p:nvPr/>
            </p:nvSpPr>
            <p:spPr>
              <a:xfrm>
                <a:off x="4069" y="3177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3" name="Freeform 1548"/>
              <p:cNvSpPr/>
              <p:nvPr/>
            </p:nvSpPr>
            <p:spPr>
              <a:xfrm>
                <a:off x="3969" y="3166"/>
                <a:ext cx="99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5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23" y="13"/>
                  </a:cxn>
                  <a:cxn ang="0">
                    <a:pos x="33" y="11"/>
                  </a:cxn>
                  <a:cxn ang="0">
                    <a:pos x="74" y="13"/>
                  </a:cxn>
                  <a:cxn ang="0">
                    <a:pos x="77" y="8"/>
                  </a:cxn>
                  <a:cxn ang="0">
                    <a:pos x="79" y="11"/>
                  </a:cxn>
                  <a:cxn ang="0">
                    <a:pos x="77" y="11"/>
                  </a:cxn>
                  <a:cxn ang="0">
                    <a:pos x="89" y="13"/>
                  </a:cxn>
                  <a:cxn ang="0">
                    <a:pos x="89" y="6"/>
                  </a:cxn>
                  <a:cxn ang="0">
                    <a:pos x="94" y="13"/>
                  </a:cxn>
                  <a:cxn ang="0">
                    <a:pos x="99" y="8"/>
                  </a:cxn>
                  <a:cxn ang="0">
                    <a:pos x="94" y="4"/>
                  </a:cxn>
                  <a:cxn ang="0">
                    <a:pos x="98" y="1"/>
                  </a:cxn>
                  <a:cxn ang="0">
                    <a:pos x="71" y="9"/>
                  </a:cxn>
                  <a:cxn ang="0">
                    <a:pos x="72" y="6"/>
                  </a:cxn>
                  <a:cxn ang="0">
                    <a:pos x="55" y="2"/>
                  </a:cxn>
                  <a:cxn ang="0">
                    <a:pos x="49" y="8"/>
                  </a:cxn>
                  <a:cxn ang="0">
                    <a:pos x="46" y="6"/>
                  </a:cxn>
                  <a:cxn ang="0">
                    <a:pos x="45" y="8"/>
                  </a:cxn>
                  <a:cxn ang="0">
                    <a:pos x="40" y="4"/>
                  </a:cxn>
                  <a:cxn ang="0">
                    <a:pos x="39" y="11"/>
                  </a:cxn>
                  <a:cxn ang="0">
                    <a:pos x="29" y="1"/>
                  </a:cxn>
                  <a:cxn ang="0">
                    <a:pos x="31" y="5"/>
                  </a:cxn>
                  <a:cxn ang="0">
                    <a:pos x="28" y="8"/>
                  </a:cxn>
                  <a:cxn ang="0">
                    <a:pos x="27" y="2"/>
                  </a:cxn>
                  <a:cxn ang="0">
                    <a:pos x="19" y="7"/>
                  </a:cxn>
                  <a:cxn ang="0">
                    <a:pos x="20" y="9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4" name="Freeform 1549"/>
              <p:cNvSpPr/>
              <p:nvPr/>
            </p:nvSpPr>
            <p:spPr>
              <a:xfrm>
                <a:off x="3981" y="316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5" name="Freeform 1550"/>
              <p:cNvSpPr/>
              <p:nvPr/>
            </p:nvSpPr>
            <p:spPr>
              <a:xfrm>
                <a:off x="3969" y="316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6" name="Freeform 1551"/>
              <p:cNvSpPr/>
              <p:nvPr/>
            </p:nvSpPr>
            <p:spPr>
              <a:xfrm>
                <a:off x="3992" y="317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7" name="Freeform 1552"/>
              <p:cNvSpPr/>
              <p:nvPr/>
            </p:nvSpPr>
            <p:spPr>
              <a:xfrm>
                <a:off x="3996" y="3165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8" name="Freeform 1553"/>
              <p:cNvSpPr/>
              <p:nvPr/>
            </p:nvSpPr>
            <p:spPr>
              <a:xfrm>
                <a:off x="4019" y="3165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"/>
                  </a:cxn>
                  <a:cxn ang="0">
                    <a:pos x="0" y="4"/>
                  </a:cxn>
                </a:cxnLst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29" name="Freeform 1554"/>
              <p:cNvSpPr/>
              <p:nvPr/>
            </p:nvSpPr>
            <p:spPr>
              <a:xfrm>
                <a:off x="3973" y="316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0" name="Freeform 1555"/>
              <p:cNvSpPr/>
              <p:nvPr/>
            </p:nvSpPr>
            <p:spPr>
              <a:xfrm>
                <a:off x="3914" y="3166"/>
                <a:ext cx="54" cy="23"/>
              </a:xfrm>
              <a:custGeom>
                <a:avLst/>
                <a:gdLst/>
                <a:ahLst/>
                <a:cxnLst>
                  <a:cxn ang="0">
                    <a:pos x="3" y="19"/>
                  </a:cxn>
                  <a:cxn ang="0">
                    <a:pos x="13" y="21"/>
                  </a:cxn>
                  <a:cxn ang="0">
                    <a:pos x="19" y="11"/>
                  </a:cxn>
                  <a:cxn ang="0">
                    <a:pos x="18" y="19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43" y="7"/>
                  </a:cxn>
                  <a:cxn ang="0">
                    <a:pos x="44" y="16"/>
                  </a:cxn>
                  <a:cxn ang="0">
                    <a:pos x="43" y="16"/>
                  </a:cxn>
                  <a:cxn ang="0">
                    <a:pos x="53" y="14"/>
                  </a:cxn>
                  <a:cxn ang="0">
                    <a:pos x="54" y="7"/>
                  </a:cxn>
                  <a:cxn ang="0">
                    <a:pos x="53" y="3"/>
                  </a:cxn>
                  <a:cxn ang="0">
                    <a:pos x="47" y="7"/>
                  </a:cxn>
                  <a:cxn ang="0">
                    <a:pos x="46" y="3"/>
                  </a:cxn>
                  <a:cxn ang="0">
                    <a:pos x="43" y="6"/>
                  </a:cxn>
                  <a:cxn ang="0">
                    <a:pos x="42" y="3"/>
                  </a:cxn>
                  <a:cxn ang="0">
                    <a:pos x="38" y="6"/>
                  </a:cxn>
                  <a:cxn ang="0">
                    <a:pos x="39" y="5"/>
                  </a:cxn>
                  <a:cxn ang="0">
                    <a:pos x="35" y="9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22" y="4"/>
                  </a:cxn>
                  <a:cxn ang="0">
                    <a:pos x="21" y="7"/>
                  </a:cxn>
                  <a:cxn ang="0">
                    <a:pos x="27" y="4"/>
                  </a:cxn>
                  <a:cxn ang="0">
                    <a:pos x="27" y="13"/>
                  </a:cxn>
                  <a:cxn ang="0">
                    <a:pos x="19" y="6"/>
                  </a:cxn>
                  <a:cxn ang="0">
                    <a:pos x="10" y="8"/>
                  </a:cxn>
                  <a:cxn ang="0">
                    <a:pos x="10" y="7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4" y="12"/>
                  </a:cxn>
                  <a:cxn ang="0">
                    <a:pos x="0" y="17"/>
                  </a:cxn>
                  <a:cxn ang="0">
                    <a:pos x="5" y="14"/>
                  </a:cxn>
                  <a:cxn ang="0">
                    <a:pos x="3" y="19"/>
                  </a:cxn>
                </a:cxnLst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1" name="Freeform 1556"/>
              <p:cNvSpPr/>
              <p:nvPr/>
            </p:nvSpPr>
            <p:spPr>
              <a:xfrm>
                <a:off x="3953" y="317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2" name="Freeform 1557"/>
              <p:cNvSpPr/>
              <p:nvPr/>
            </p:nvSpPr>
            <p:spPr>
              <a:xfrm>
                <a:off x="3871" y="3167"/>
                <a:ext cx="41" cy="27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8" y="7"/>
                  </a:cxn>
                  <a:cxn ang="0">
                    <a:pos x="29" y="16"/>
                  </a:cxn>
                  <a:cxn ang="0">
                    <a:pos x="25" y="19"/>
                  </a:cxn>
                  <a:cxn ang="0">
                    <a:pos x="24" y="10"/>
                  </a:cxn>
                  <a:cxn ang="0">
                    <a:pos x="20" y="9"/>
                  </a:cxn>
                  <a:cxn ang="0">
                    <a:pos x="20" y="14"/>
                  </a:cxn>
                  <a:cxn ang="0">
                    <a:pos x="15" y="18"/>
                  </a:cxn>
                  <a:cxn ang="0">
                    <a:pos x="17" y="16"/>
                  </a:cxn>
                  <a:cxn ang="0">
                    <a:pos x="14" y="10"/>
                  </a:cxn>
                  <a:cxn ang="0">
                    <a:pos x="3" y="25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10" y="19"/>
                  </a:cxn>
                  <a:cxn ang="0">
                    <a:pos x="8" y="22"/>
                  </a:cxn>
                  <a:cxn ang="0">
                    <a:pos x="36" y="20"/>
                  </a:cxn>
                  <a:cxn ang="0">
                    <a:pos x="32" y="20"/>
                  </a:cxn>
                  <a:cxn ang="0">
                    <a:pos x="35" y="17"/>
                  </a:cxn>
                  <a:cxn ang="0">
                    <a:pos x="34" y="11"/>
                  </a:cxn>
                  <a:cxn ang="0">
                    <a:pos x="35" y="13"/>
                  </a:cxn>
                  <a:cxn ang="0">
                    <a:pos x="35" y="6"/>
                  </a:cxn>
                  <a:cxn ang="0">
                    <a:pos x="41" y="4"/>
                  </a:cxn>
                  <a:cxn ang="0">
                    <a:pos x="31" y="4"/>
                  </a:cxn>
                  <a:cxn ang="0">
                    <a:pos x="30" y="12"/>
                  </a:cxn>
                </a:cxnLst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3" name="Freeform 1558"/>
              <p:cNvSpPr/>
              <p:nvPr/>
            </p:nvSpPr>
            <p:spPr>
              <a:xfrm>
                <a:off x="3911" y="3176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4" name="Freeform 1559"/>
              <p:cNvSpPr/>
              <p:nvPr/>
            </p:nvSpPr>
            <p:spPr>
              <a:xfrm>
                <a:off x="3908" y="3184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1"/>
                  </a:cxn>
                  <a:cxn ang="0">
                    <a:pos x="3" y="5"/>
                  </a:cxn>
                </a:cxnLst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5" name="Freeform 1560"/>
              <p:cNvSpPr/>
              <p:nvPr/>
            </p:nvSpPr>
            <p:spPr>
              <a:xfrm>
                <a:off x="3880" y="317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6" name="Freeform 1561"/>
              <p:cNvSpPr/>
              <p:nvPr/>
            </p:nvSpPr>
            <p:spPr>
              <a:xfrm>
                <a:off x="3863" y="3182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" y="11"/>
                  </a:cxn>
                  <a:cxn ang="0">
                    <a:pos x="8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7" name="Freeform 1562"/>
              <p:cNvSpPr/>
              <p:nvPr/>
            </p:nvSpPr>
            <p:spPr>
              <a:xfrm>
                <a:off x="3765" y="3173"/>
                <a:ext cx="102" cy="24"/>
              </a:xfrm>
              <a:custGeom>
                <a:avLst/>
                <a:gdLst/>
                <a:ahLst/>
                <a:cxnLst>
                  <a:cxn ang="0">
                    <a:pos x="82" y="8"/>
                  </a:cxn>
                  <a:cxn ang="0">
                    <a:pos x="77" y="10"/>
                  </a:cxn>
                  <a:cxn ang="0">
                    <a:pos x="80" y="7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67" y="9"/>
                  </a:cxn>
                  <a:cxn ang="0">
                    <a:pos x="65" y="13"/>
                  </a:cxn>
                  <a:cxn ang="0">
                    <a:pos x="58" y="6"/>
                  </a:cxn>
                  <a:cxn ang="0">
                    <a:pos x="61" y="16"/>
                  </a:cxn>
                  <a:cxn ang="0">
                    <a:pos x="50" y="13"/>
                  </a:cxn>
                  <a:cxn ang="0">
                    <a:pos x="52" y="12"/>
                  </a:cxn>
                  <a:cxn ang="0">
                    <a:pos x="46" y="13"/>
                  </a:cxn>
                  <a:cxn ang="0">
                    <a:pos x="46" y="8"/>
                  </a:cxn>
                  <a:cxn ang="0">
                    <a:pos x="38" y="9"/>
                  </a:cxn>
                  <a:cxn ang="0">
                    <a:pos x="38" y="7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23" y="17"/>
                  </a:cxn>
                  <a:cxn ang="0">
                    <a:pos x="16" y="17"/>
                  </a:cxn>
                  <a:cxn ang="0">
                    <a:pos x="17" y="11"/>
                  </a:cxn>
                  <a:cxn ang="0">
                    <a:pos x="13" y="14"/>
                  </a:cxn>
                  <a:cxn ang="0">
                    <a:pos x="11" y="9"/>
                  </a:cxn>
                  <a:cxn ang="0">
                    <a:pos x="5" y="17"/>
                  </a:cxn>
                  <a:cxn ang="0">
                    <a:pos x="0" y="16"/>
                  </a:cxn>
                  <a:cxn ang="0">
                    <a:pos x="3" y="24"/>
                  </a:cxn>
                  <a:cxn ang="0">
                    <a:pos x="26" y="21"/>
                  </a:cxn>
                  <a:cxn ang="0">
                    <a:pos x="31" y="16"/>
                  </a:cxn>
                  <a:cxn ang="0">
                    <a:pos x="33" y="21"/>
                  </a:cxn>
                  <a:cxn ang="0">
                    <a:pos x="32" y="16"/>
                  </a:cxn>
                  <a:cxn ang="0">
                    <a:pos x="37" y="20"/>
                  </a:cxn>
                  <a:cxn ang="0">
                    <a:pos x="38" y="16"/>
                  </a:cxn>
                  <a:cxn ang="0">
                    <a:pos x="41" y="22"/>
                  </a:cxn>
                  <a:cxn ang="0">
                    <a:pos x="76" y="18"/>
                  </a:cxn>
                  <a:cxn ang="0">
                    <a:pos x="76" y="13"/>
                  </a:cxn>
                  <a:cxn ang="0">
                    <a:pos x="89" y="12"/>
                  </a:cxn>
                  <a:cxn ang="0">
                    <a:pos x="91" y="9"/>
                  </a:cxn>
                  <a:cxn ang="0">
                    <a:pos x="91" y="18"/>
                  </a:cxn>
                  <a:cxn ang="0">
                    <a:pos x="95" y="16"/>
                  </a:cxn>
                  <a:cxn ang="0">
                    <a:pos x="93" y="14"/>
                  </a:cxn>
                  <a:cxn ang="0">
                    <a:pos x="97" y="16"/>
                  </a:cxn>
                  <a:cxn ang="0">
                    <a:pos x="94" y="6"/>
                  </a:cxn>
                  <a:cxn ang="0">
                    <a:pos x="82" y="3"/>
                  </a:cxn>
                  <a:cxn ang="0">
                    <a:pos x="82" y="8"/>
                  </a:cxn>
                </a:cxnLst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8" name="Freeform 1563"/>
              <p:cNvSpPr/>
              <p:nvPr/>
            </p:nvSpPr>
            <p:spPr>
              <a:xfrm>
                <a:off x="3856" y="319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39" name="Freeform 1564"/>
              <p:cNvSpPr/>
              <p:nvPr/>
            </p:nvSpPr>
            <p:spPr>
              <a:xfrm>
                <a:off x="3763" y="319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0" name="Rectangle 1565"/>
              <p:cNvSpPr/>
              <p:nvPr/>
            </p:nvSpPr>
            <p:spPr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341" name="Freeform 1566"/>
              <p:cNvSpPr/>
              <p:nvPr/>
            </p:nvSpPr>
            <p:spPr>
              <a:xfrm>
                <a:off x="3863" y="318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2" name="Freeform 1567"/>
              <p:cNvSpPr/>
              <p:nvPr/>
            </p:nvSpPr>
            <p:spPr>
              <a:xfrm>
                <a:off x="3750" y="318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3" name="Freeform 1568"/>
              <p:cNvSpPr/>
              <p:nvPr/>
            </p:nvSpPr>
            <p:spPr>
              <a:xfrm>
                <a:off x="3706" y="3187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4" name="Freeform 1569"/>
              <p:cNvSpPr/>
              <p:nvPr/>
            </p:nvSpPr>
            <p:spPr>
              <a:xfrm>
                <a:off x="3589" y="3182"/>
                <a:ext cx="174" cy="36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3" y="29"/>
                  </a:cxn>
                  <a:cxn ang="0">
                    <a:pos x="9" y="31"/>
                  </a:cxn>
                  <a:cxn ang="0">
                    <a:pos x="18" y="27"/>
                  </a:cxn>
                  <a:cxn ang="0">
                    <a:pos x="38" y="25"/>
                  </a:cxn>
                  <a:cxn ang="0">
                    <a:pos x="51" y="25"/>
                  </a:cxn>
                  <a:cxn ang="0">
                    <a:pos x="67" y="19"/>
                  </a:cxn>
                  <a:cxn ang="0">
                    <a:pos x="70" y="20"/>
                  </a:cxn>
                  <a:cxn ang="0">
                    <a:pos x="80" y="21"/>
                  </a:cxn>
                  <a:cxn ang="0">
                    <a:pos x="83" y="12"/>
                  </a:cxn>
                  <a:cxn ang="0">
                    <a:pos x="92" y="12"/>
                  </a:cxn>
                  <a:cxn ang="0">
                    <a:pos x="99" y="14"/>
                  </a:cxn>
                  <a:cxn ang="0">
                    <a:pos x="111" y="13"/>
                  </a:cxn>
                  <a:cxn ang="0">
                    <a:pos x="122" y="14"/>
                  </a:cxn>
                  <a:cxn ang="0">
                    <a:pos x="133" y="1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48" y="11"/>
                  </a:cxn>
                  <a:cxn ang="0">
                    <a:pos x="173" y="10"/>
                  </a:cxn>
                  <a:cxn ang="0">
                    <a:pos x="161" y="10"/>
                  </a:cxn>
                  <a:cxn ang="0">
                    <a:pos x="159" y="12"/>
                  </a:cxn>
                  <a:cxn ang="0">
                    <a:pos x="155" y="2"/>
                  </a:cxn>
                  <a:cxn ang="0">
                    <a:pos x="152" y="1"/>
                  </a:cxn>
                  <a:cxn ang="0">
                    <a:pos x="144" y="3"/>
                  </a:cxn>
                  <a:cxn ang="0">
                    <a:pos x="136" y="2"/>
                  </a:cxn>
                  <a:cxn ang="0">
                    <a:pos x="125" y="2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3" y="5"/>
                  </a:cxn>
                  <a:cxn ang="0">
                    <a:pos x="105" y="6"/>
                  </a:cxn>
                  <a:cxn ang="0">
                    <a:pos x="98" y="9"/>
                  </a:cxn>
                  <a:cxn ang="0">
                    <a:pos x="95" y="5"/>
                  </a:cxn>
                  <a:cxn ang="0">
                    <a:pos x="85" y="6"/>
                  </a:cxn>
                  <a:cxn ang="0">
                    <a:pos x="82" y="10"/>
                  </a:cxn>
                  <a:cxn ang="0">
                    <a:pos x="70" y="13"/>
                  </a:cxn>
                  <a:cxn ang="0">
                    <a:pos x="54" y="17"/>
                  </a:cxn>
                  <a:cxn ang="0">
                    <a:pos x="50" y="16"/>
                  </a:cxn>
                  <a:cxn ang="0">
                    <a:pos x="32" y="18"/>
                  </a:cxn>
                  <a:cxn ang="0">
                    <a:pos x="39" y="24"/>
                  </a:cxn>
                  <a:cxn ang="0">
                    <a:pos x="30" y="16"/>
                  </a:cxn>
                </a:cxnLst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5" name="Freeform 1570"/>
              <p:cNvSpPr/>
              <p:nvPr/>
            </p:nvSpPr>
            <p:spPr>
              <a:xfrm>
                <a:off x="3646" y="3192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4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6" name="Freeform 1571"/>
              <p:cNvSpPr/>
              <p:nvPr/>
            </p:nvSpPr>
            <p:spPr>
              <a:xfrm>
                <a:off x="3645" y="319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7" name="Freeform 1572"/>
              <p:cNvSpPr/>
              <p:nvPr/>
            </p:nvSpPr>
            <p:spPr>
              <a:xfrm>
                <a:off x="3590" y="3201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8" name="Freeform 1573"/>
              <p:cNvSpPr/>
              <p:nvPr/>
            </p:nvSpPr>
            <p:spPr>
              <a:xfrm>
                <a:off x="3590" y="320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49" name="Freeform 1574"/>
              <p:cNvSpPr/>
              <p:nvPr/>
            </p:nvSpPr>
            <p:spPr>
              <a:xfrm>
                <a:off x="3500" y="3200"/>
                <a:ext cx="90" cy="24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1" y="16"/>
                  </a:cxn>
                  <a:cxn ang="0">
                    <a:pos x="7" y="13"/>
                  </a:cxn>
                  <a:cxn ang="0">
                    <a:pos x="1" y="20"/>
                  </a:cxn>
                  <a:cxn ang="0">
                    <a:pos x="44" y="15"/>
                  </a:cxn>
                  <a:cxn ang="0">
                    <a:pos x="42" y="18"/>
                  </a:cxn>
                  <a:cxn ang="0">
                    <a:pos x="58" y="12"/>
                  </a:cxn>
                  <a:cxn ang="0">
                    <a:pos x="57" y="18"/>
                  </a:cxn>
                  <a:cxn ang="0">
                    <a:pos x="67" y="15"/>
                  </a:cxn>
                  <a:cxn ang="0">
                    <a:pos x="66" y="12"/>
                  </a:cxn>
                  <a:cxn ang="0">
                    <a:pos x="69" y="13"/>
                  </a:cxn>
                  <a:cxn ang="0">
                    <a:pos x="69" y="12"/>
                  </a:cxn>
                  <a:cxn ang="0">
                    <a:pos x="75" y="12"/>
                  </a:cxn>
                  <a:cxn ang="0">
                    <a:pos x="73" y="13"/>
                  </a:cxn>
                  <a:cxn ang="0">
                    <a:pos x="78" y="11"/>
                  </a:cxn>
                  <a:cxn ang="0">
                    <a:pos x="78" y="14"/>
                  </a:cxn>
                  <a:cxn ang="0">
                    <a:pos x="90" y="8"/>
                  </a:cxn>
                  <a:cxn ang="0">
                    <a:pos x="90" y="5"/>
                  </a:cxn>
                  <a:cxn ang="0">
                    <a:pos x="80" y="9"/>
                  </a:cxn>
                  <a:cxn ang="0">
                    <a:pos x="81" y="9"/>
                  </a:cxn>
                  <a:cxn ang="0">
                    <a:pos x="75" y="11"/>
                  </a:cxn>
                  <a:cxn ang="0">
                    <a:pos x="78" y="6"/>
                  </a:cxn>
                  <a:cxn ang="0">
                    <a:pos x="67" y="3"/>
                  </a:cxn>
                  <a:cxn ang="0">
                    <a:pos x="68" y="3"/>
                  </a:cxn>
                  <a:cxn ang="0">
                    <a:pos x="65" y="5"/>
                  </a:cxn>
                  <a:cxn ang="0">
                    <a:pos x="67" y="6"/>
                  </a:cxn>
                  <a:cxn ang="0">
                    <a:pos x="66" y="12"/>
                  </a:cxn>
                  <a:cxn ang="0">
                    <a:pos x="62" y="12"/>
                  </a:cxn>
                  <a:cxn ang="0">
                    <a:pos x="64" y="7"/>
                  </a:cxn>
                  <a:cxn ang="0">
                    <a:pos x="62" y="1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41" y="12"/>
                  </a:cxn>
                  <a:cxn ang="0">
                    <a:pos x="43" y="8"/>
                  </a:cxn>
                  <a:cxn ang="0">
                    <a:pos x="40" y="12"/>
                  </a:cxn>
                  <a:cxn ang="0">
                    <a:pos x="29" y="11"/>
                  </a:cxn>
                  <a:cxn ang="0">
                    <a:pos x="30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5" y="12"/>
                  </a:cxn>
                </a:cxnLst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0" name="Freeform 1575"/>
              <p:cNvSpPr/>
              <p:nvPr/>
            </p:nvSpPr>
            <p:spPr>
              <a:xfrm>
                <a:off x="3496" y="3214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2" y="4"/>
                  </a:cxn>
                </a:cxnLst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1" name="Freeform 1576"/>
              <p:cNvSpPr/>
              <p:nvPr/>
            </p:nvSpPr>
            <p:spPr>
              <a:xfrm>
                <a:off x="3450" y="3210"/>
                <a:ext cx="47" cy="15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6" y="9"/>
                  </a:cxn>
                  <a:cxn ang="0">
                    <a:pos x="33" y="12"/>
                  </a:cxn>
                  <a:cxn ang="0">
                    <a:pos x="39" y="7"/>
                  </a:cxn>
                  <a:cxn ang="0">
                    <a:pos x="40" y="10"/>
                  </a:cxn>
                  <a:cxn ang="0">
                    <a:pos x="45" y="6"/>
                  </a:cxn>
                  <a:cxn ang="0">
                    <a:pos x="42" y="7"/>
                  </a:cxn>
                  <a:cxn ang="0">
                    <a:pos x="42" y="6"/>
                  </a:cxn>
                  <a:cxn ang="0">
                    <a:pos x="40" y="7"/>
                  </a:cxn>
                  <a:cxn ang="0">
                    <a:pos x="41" y="4"/>
                  </a:cxn>
                  <a:cxn ang="0">
                    <a:pos x="32" y="8"/>
                  </a:cxn>
                  <a:cxn ang="0">
                    <a:pos x="33" y="4"/>
                  </a:cxn>
                  <a:cxn ang="0">
                    <a:pos x="24" y="1"/>
                  </a:cxn>
                  <a:cxn ang="0">
                    <a:pos x="25" y="3"/>
                  </a:cxn>
                  <a:cxn ang="0">
                    <a:pos x="26" y="7"/>
                  </a:cxn>
                  <a:cxn ang="0">
                    <a:pos x="23" y="1"/>
                  </a:cxn>
                  <a:cxn ang="0">
                    <a:pos x="8" y="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17" y="7"/>
                  </a:cxn>
                </a:cxnLst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2" name="Freeform 1577"/>
              <p:cNvSpPr/>
              <p:nvPr/>
            </p:nvSpPr>
            <p:spPr>
              <a:xfrm>
                <a:off x="3463" y="3220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3" name="Freeform 1578"/>
              <p:cNvSpPr/>
              <p:nvPr/>
            </p:nvSpPr>
            <p:spPr>
              <a:xfrm>
                <a:off x="3495" y="2662"/>
                <a:ext cx="574" cy="427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14" y="4"/>
                  </a:cxn>
                  <a:cxn ang="0">
                    <a:pos x="43" y="6"/>
                  </a:cxn>
                  <a:cxn ang="0">
                    <a:pos x="199" y="11"/>
                  </a:cxn>
                  <a:cxn ang="0">
                    <a:pos x="341" y="21"/>
                  </a:cxn>
                  <a:cxn ang="0">
                    <a:pos x="474" y="23"/>
                  </a:cxn>
                  <a:cxn ang="0">
                    <a:pos x="519" y="14"/>
                  </a:cxn>
                  <a:cxn ang="0">
                    <a:pos x="555" y="10"/>
                  </a:cxn>
                  <a:cxn ang="0">
                    <a:pos x="560" y="70"/>
                  </a:cxn>
                  <a:cxn ang="0">
                    <a:pos x="562" y="131"/>
                  </a:cxn>
                  <a:cxn ang="0">
                    <a:pos x="567" y="292"/>
                  </a:cxn>
                  <a:cxn ang="0">
                    <a:pos x="566" y="368"/>
                  </a:cxn>
                  <a:cxn ang="0">
                    <a:pos x="555" y="418"/>
                  </a:cxn>
                  <a:cxn ang="0">
                    <a:pos x="502" y="425"/>
                  </a:cxn>
                  <a:cxn ang="0">
                    <a:pos x="428" y="423"/>
                  </a:cxn>
                  <a:cxn ang="0">
                    <a:pos x="362" y="420"/>
                  </a:cxn>
                  <a:cxn ang="0">
                    <a:pos x="285" y="420"/>
                  </a:cxn>
                  <a:cxn ang="0">
                    <a:pos x="5" y="405"/>
                  </a:cxn>
                  <a:cxn ang="0">
                    <a:pos x="9" y="274"/>
                  </a:cxn>
                  <a:cxn ang="0">
                    <a:pos x="31" y="214"/>
                  </a:cxn>
                  <a:cxn ang="0">
                    <a:pos x="26" y="192"/>
                  </a:cxn>
                  <a:cxn ang="0">
                    <a:pos x="14" y="172"/>
                  </a:cxn>
                  <a:cxn ang="0">
                    <a:pos x="0" y="153"/>
                  </a:cxn>
                  <a:cxn ang="0">
                    <a:pos x="12" y="124"/>
                  </a:cxn>
                  <a:cxn ang="0">
                    <a:pos x="12" y="31"/>
                  </a:cxn>
                </a:cxnLst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4" name="Freeform 1579"/>
              <p:cNvSpPr/>
              <p:nvPr/>
            </p:nvSpPr>
            <p:spPr>
              <a:xfrm>
                <a:off x="3707" y="2565"/>
                <a:ext cx="150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7" y="53"/>
                  </a:cxn>
                  <a:cxn ang="0">
                    <a:pos x="79" y="86"/>
                  </a:cxn>
                  <a:cxn ang="0">
                    <a:pos x="112" y="47"/>
                  </a:cxn>
                  <a:cxn ang="0">
                    <a:pos x="150" y="8"/>
                  </a:cxn>
                  <a:cxn ang="0">
                    <a:pos x="75" y="10"/>
                  </a:cxn>
                  <a:cxn ang="0">
                    <a:pos x="39" y="5"/>
                  </a:cxn>
                  <a:cxn ang="0">
                    <a:pos x="4" y="3"/>
                  </a:cxn>
                </a:cxnLst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5" name="Freeform 1580"/>
              <p:cNvSpPr/>
              <p:nvPr/>
            </p:nvSpPr>
            <p:spPr>
              <a:xfrm>
                <a:off x="3338" y="1936"/>
                <a:ext cx="912" cy="651"/>
              </a:xfrm>
              <a:custGeom>
                <a:avLst/>
                <a:gdLst/>
                <a:ahLst/>
                <a:cxnLst>
                  <a:cxn ang="0">
                    <a:pos x="887" y="69"/>
                  </a:cxn>
                  <a:cxn ang="0">
                    <a:pos x="832" y="32"/>
                  </a:cxn>
                  <a:cxn ang="0">
                    <a:pos x="768" y="18"/>
                  </a:cxn>
                  <a:cxn ang="0">
                    <a:pos x="660" y="99"/>
                  </a:cxn>
                  <a:cxn ang="0">
                    <a:pos x="555" y="50"/>
                  </a:cxn>
                  <a:cxn ang="0">
                    <a:pos x="406" y="43"/>
                  </a:cxn>
                  <a:cxn ang="0">
                    <a:pos x="324" y="61"/>
                  </a:cxn>
                  <a:cxn ang="0">
                    <a:pos x="284" y="79"/>
                  </a:cxn>
                  <a:cxn ang="0">
                    <a:pos x="249" y="94"/>
                  </a:cxn>
                  <a:cxn ang="0">
                    <a:pos x="143" y="2"/>
                  </a:cxn>
                  <a:cxn ang="0">
                    <a:pos x="27" y="62"/>
                  </a:cxn>
                  <a:cxn ang="0">
                    <a:pos x="28" y="192"/>
                  </a:cxn>
                  <a:cxn ang="0">
                    <a:pos x="74" y="240"/>
                  </a:cxn>
                  <a:cxn ang="0">
                    <a:pos x="137" y="267"/>
                  </a:cxn>
                  <a:cxn ang="0">
                    <a:pos x="143" y="263"/>
                  </a:cxn>
                  <a:cxn ang="0">
                    <a:pos x="124" y="340"/>
                  </a:cxn>
                  <a:cxn ang="0">
                    <a:pos x="122" y="349"/>
                  </a:cxn>
                  <a:cxn ang="0">
                    <a:pos x="120" y="352"/>
                  </a:cxn>
                  <a:cxn ang="0">
                    <a:pos x="104" y="487"/>
                  </a:cxn>
                  <a:cxn ang="0">
                    <a:pos x="96" y="521"/>
                  </a:cxn>
                  <a:cxn ang="0">
                    <a:pos x="85" y="597"/>
                  </a:cxn>
                  <a:cxn ang="0">
                    <a:pos x="368" y="637"/>
                  </a:cxn>
                  <a:cxn ang="0">
                    <a:pos x="645" y="638"/>
                  </a:cxn>
                  <a:cxn ang="0">
                    <a:pos x="814" y="611"/>
                  </a:cxn>
                  <a:cxn ang="0">
                    <a:pos x="841" y="596"/>
                  </a:cxn>
                  <a:cxn ang="0">
                    <a:pos x="827" y="547"/>
                  </a:cxn>
                  <a:cxn ang="0">
                    <a:pos x="805" y="440"/>
                  </a:cxn>
                  <a:cxn ang="0">
                    <a:pos x="784" y="365"/>
                  </a:cxn>
                  <a:cxn ang="0">
                    <a:pos x="783" y="354"/>
                  </a:cxn>
                  <a:cxn ang="0">
                    <a:pos x="768" y="29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809" y="269"/>
                  </a:cxn>
                  <a:cxn ang="0">
                    <a:pos x="887" y="200"/>
                  </a:cxn>
                  <a:cxn ang="0">
                    <a:pos x="887" y="69"/>
                  </a:cxn>
                </a:cxnLst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6" name="Freeform 1581"/>
              <p:cNvSpPr/>
              <p:nvPr/>
            </p:nvSpPr>
            <p:spPr>
              <a:xfrm>
                <a:off x="4028" y="2009"/>
                <a:ext cx="170" cy="157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63" y="3"/>
                  </a:cxn>
                  <a:cxn ang="0">
                    <a:pos x="144" y="32"/>
                  </a:cxn>
                  <a:cxn ang="0">
                    <a:pos x="55" y="139"/>
                  </a:cxn>
                </a:cxnLst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7" name="Freeform 1582"/>
              <p:cNvSpPr/>
              <p:nvPr/>
            </p:nvSpPr>
            <p:spPr>
              <a:xfrm>
                <a:off x="3404" y="1982"/>
                <a:ext cx="158" cy="169"/>
              </a:xfrm>
              <a:custGeom>
                <a:avLst/>
                <a:gdLst/>
                <a:ahLst/>
                <a:cxnLst>
                  <a:cxn ang="0">
                    <a:pos x="153" y="73"/>
                  </a:cxn>
                  <a:cxn ang="0">
                    <a:pos x="36" y="30"/>
                  </a:cxn>
                  <a:cxn ang="0">
                    <a:pos x="18" y="131"/>
                  </a:cxn>
                  <a:cxn ang="0">
                    <a:pos x="56" y="162"/>
                  </a:cxn>
                  <a:cxn ang="0">
                    <a:pos x="88" y="161"/>
                  </a:cxn>
                </a:cxnLst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8" name="Freeform 1583"/>
              <p:cNvSpPr/>
              <p:nvPr/>
            </p:nvSpPr>
            <p:spPr>
              <a:xfrm>
                <a:off x="3563" y="2256"/>
                <a:ext cx="425" cy="249"/>
              </a:xfrm>
              <a:custGeom>
                <a:avLst/>
                <a:gdLst/>
                <a:ahLst/>
                <a:cxnLst>
                  <a:cxn ang="0">
                    <a:pos x="208" y="8"/>
                  </a:cxn>
                  <a:cxn ang="0">
                    <a:pos x="71" y="64"/>
                  </a:cxn>
                  <a:cxn ang="0">
                    <a:pos x="35" y="212"/>
                  </a:cxn>
                  <a:cxn ang="0">
                    <a:pos x="160" y="224"/>
                  </a:cxn>
                  <a:cxn ang="0">
                    <a:pos x="272" y="236"/>
                  </a:cxn>
                  <a:cxn ang="0">
                    <a:pos x="397" y="208"/>
                  </a:cxn>
                  <a:cxn ang="0">
                    <a:pos x="380" y="81"/>
                  </a:cxn>
                  <a:cxn ang="0">
                    <a:pos x="278" y="24"/>
                  </a:cxn>
                  <a:cxn ang="0">
                    <a:pos x="199" y="6"/>
                  </a:cxn>
                </a:cxnLst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59" name="Freeform 1584"/>
              <p:cNvSpPr/>
              <p:nvPr/>
            </p:nvSpPr>
            <p:spPr>
              <a:xfrm>
                <a:off x="3498" y="2666"/>
                <a:ext cx="572" cy="42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9" y="8"/>
                  </a:cxn>
                  <a:cxn ang="0">
                    <a:pos x="273" y="17"/>
                  </a:cxn>
                  <a:cxn ang="0">
                    <a:pos x="292" y="18"/>
                  </a:cxn>
                  <a:cxn ang="0">
                    <a:pos x="552" y="9"/>
                  </a:cxn>
                  <a:cxn ang="0">
                    <a:pos x="560" y="277"/>
                  </a:cxn>
                  <a:cxn ang="0">
                    <a:pos x="557" y="405"/>
                  </a:cxn>
                  <a:cxn ang="0">
                    <a:pos x="384" y="412"/>
                  </a:cxn>
                  <a:cxn ang="0">
                    <a:pos x="315" y="410"/>
                  </a:cxn>
                  <a:cxn ang="0">
                    <a:pos x="70" y="401"/>
                  </a:cxn>
                  <a:cxn ang="0">
                    <a:pos x="9" y="398"/>
                  </a:cxn>
                  <a:cxn ang="0">
                    <a:pos x="15" y="247"/>
                  </a:cxn>
                  <a:cxn ang="0">
                    <a:pos x="15" y="247"/>
                  </a:cxn>
                  <a:cxn ang="0">
                    <a:pos x="11" y="243"/>
                  </a:cxn>
                  <a:cxn ang="0">
                    <a:pos x="6" y="247"/>
                  </a:cxn>
                  <a:cxn ang="0">
                    <a:pos x="0" y="402"/>
                  </a:cxn>
                  <a:cxn ang="0">
                    <a:pos x="0" y="406"/>
                  </a:cxn>
                  <a:cxn ang="0">
                    <a:pos x="4" y="407"/>
                  </a:cxn>
                  <a:cxn ang="0">
                    <a:pos x="69" y="410"/>
                  </a:cxn>
                  <a:cxn ang="0">
                    <a:pos x="315" y="419"/>
                  </a:cxn>
                  <a:cxn ang="0">
                    <a:pos x="383" y="421"/>
                  </a:cxn>
                  <a:cxn ang="0">
                    <a:pos x="563" y="413"/>
                  </a:cxn>
                  <a:cxn ang="0">
                    <a:pos x="566" y="408"/>
                  </a:cxn>
                  <a:cxn ang="0">
                    <a:pos x="560" y="4"/>
                  </a:cxn>
                  <a:cxn ang="0">
                    <a:pos x="559" y="0"/>
                  </a:cxn>
                  <a:cxn ang="0">
                    <a:pos x="554" y="0"/>
                  </a:cxn>
                  <a:cxn ang="0">
                    <a:pos x="292" y="9"/>
                  </a:cxn>
                  <a:cxn ang="0">
                    <a:pos x="274" y="8"/>
                  </a:cxn>
                  <a:cxn ang="0">
                    <a:pos x="9" y="0"/>
                  </a:cxn>
                  <a:cxn ang="0">
                    <a:pos x="5" y="4"/>
                  </a:cxn>
                </a:cxnLst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0" name="Freeform 1585"/>
              <p:cNvSpPr/>
              <p:nvPr/>
            </p:nvSpPr>
            <p:spPr>
              <a:xfrm>
                <a:off x="3424" y="1966"/>
                <a:ext cx="771" cy="602"/>
              </a:xfrm>
              <a:custGeom>
                <a:avLst/>
                <a:gdLst/>
                <a:ahLst/>
                <a:cxnLst>
                  <a:cxn ang="0">
                    <a:pos x="175" y="55"/>
                  </a:cxn>
                  <a:cxn ang="0">
                    <a:pos x="48" y="235"/>
                  </a:cxn>
                  <a:cxn ang="0">
                    <a:pos x="14" y="417"/>
                  </a:cxn>
                  <a:cxn ang="0">
                    <a:pos x="8" y="465"/>
                  </a:cxn>
                  <a:cxn ang="0">
                    <a:pos x="0" y="562"/>
                  </a:cxn>
                  <a:cxn ang="0">
                    <a:pos x="4" y="566"/>
                  </a:cxn>
                  <a:cxn ang="0">
                    <a:pos x="8" y="562"/>
                  </a:cxn>
                  <a:cxn ang="0">
                    <a:pos x="18" y="466"/>
                  </a:cxn>
                  <a:cxn ang="0">
                    <a:pos x="23" y="418"/>
                  </a:cxn>
                  <a:cxn ang="0">
                    <a:pos x="56" y="238"/>
                  </a:cxn>
                  <a:cxn ang="0">
                    <a:pos x="180" y="63"/>
                  </a:cxn>
                  <a:cxn ang="0">
                    <a:pos x="387" y="11"/>
                  </a:cxn>
                  <a:cxn ang="0">
                    <a:pos x="677" y="243"/>
                  </a:cxn>
                  <a:cxn ang="0">
                    <a:pos x="687" y="289"/>
                  </a:cxn>
                  <a:cxn ang="0">
                    <a:pos x="749" y="560"/>
                  </a:cxn>
                  <a:cxn ang="0">
                    <a:pos x="754" y="575"/>
                  </a:cxn>
                  <a:cxn ang="0">
                    <a:pos x="759" y="595"/>
                  </a:cxn>
                  <a:cxn ang="0">
                    <a:pos x="759" y="595"/>
                  </a:cxn>
                  <a:cxn ang="0">
                    <a:pos x="760" y="601"/>
                  </a:cxn>
                  <a:cxn ang="0">
                    <a:pos x="766" y="600"/>
                  </a:cxn>
                  <a:cxn ang="0">
                    <a:pos x="763" y="572"/>
                  </a:cxn>
                  <a:cxn ang="0">
                    <a:pos x="758" y="558"/>
                  </a:cxn>
                  <a:cxn ang="0">
                    <a:pos x="696" y="286"/>
                  </a:cxn>
                  <a:cxn ang="0">
                    <a:pos x="685" y="241"/>
                  </a:cxn>
                  <a:cxn ang="0">
                    <a:pos x="387" y="2"/>
                  </a:cxn>
                  <a:cxn ang="0">
                    <a:pos x="175" y="55"/>
                  </a:cxn>
                </a:cxnLst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1" name="Freeform 1586"/>
              <p:cNvSpPr/>
              <p:nvPr/>
            </p:nvSpPr>
            <p:spPr>
              <a:xfrm>
                <a:off x="3333" y="1923"/>
                <a:ext cx="273" cy="284"/>
              </a:xfrm>
              <a:custGeom>
                <a:avLst/>
                <a:gdLst/>
                <a:ahLst/>
                <a:cxnLst>
                  <a:cxn ang="0">
                    <a:pos x="59" y="39"/>
                  </a:cxn>
                  <a:cxn ang="0">
                    <a:pos x="14" y="179"/>
                  </a:cxn>
                  <a:cxn ang="0">
                    <a:pos x="138" y="283"/>
                  </a:cxn>
                  <a:cxn ang="0">
                    <a:pos x="140" y="283"/>
                  </a:cxn>
                  <a:cxn ang="0">
                    <a:pos x="141" y="283"/>
                  </a:cxn>
                  <a:cxn ang="0">
                    <a:pos x="138" y="280"/>
                  </a:cxn>
                  <a:cxn ang="0">
                    <a:pos x="142" y="275"/>
                  </a:cxn>
                  <a:cxn ang="0">
                    <a:pos x="146" y="277"/>
                  </a:cxn>
                  <a:cxn ang="0">
                    <a:pos x="139" y="274"/>
                  </a:cxn>
                  <a:cxn ang="0">
                    <a:pos x="22" y="176"/>
                  </a:cxn>
                  <a:cxn ang="0">
                    <a:pos x="18" y="144"/>
                  </a:cxn>
                  <a:cxn ang="0">
                    <a:pos x="65" y="46"/>
                  </a:cxn>
                  <a:cxn ang="0">
                    <a:pos x="195" y="29"/>
                  </a:cxn>
                  <a:cxn ang="0">
                    <a:pos x="249" y="109"/>
                  </a:cxn>
                  <a:cxn ang="0">
                    <a:pos x="252" y="115"/>
                  </a:cxn>
                  <a:cxn ang="0">
                    <a:pos x="257" y="113"/>
                  </a:cxn>
                  <a:cxn ang="0">
                    <a:pos x="198" y="21"/>
                  </a:cxn>
                  <a:cxn ang="0">
                    <a:pos x="59" y="39"/>
                  </a:cxn>
                </a:cxnLst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2" name="Freeform 1587"/>
              <p:cNvSpPr/>
              <p:nvPr/>
            </p:nvSpPr>
            <p:spPr>
              <a:xfrm>
                <a:off x="3990" y="1950"/>
                <a:ext cx="264" cy="265"/>
              </a:xfrm>
              <a:custGeom>
                <a:avLst/>
                <a:gdLst/>
                <a:ahLst/>
                <a:cxnLst>
                  <a:cxn ang="0">
                    <a:pos x="12" y="47"/>
                  </a:cxn>
                  <a:cxn ang="0">
                    <a:pos x="4" y="85"/>
                  </a:cxn>
                  <a:cxn ang="0">
                    <a:pos x="10" y="88"/>
                  </a:cxn>
                  <a:cxn ang="0">
                    <a:pos x="12" y="82"/>
                  </a:cxn>
                  <a:cxn ang="0">
                    <a:pos x="18" y="52"/>
                  </a:cxn>
                  <a:cxn ang="0">
                    <a:pos x="112" y="9"/>
                  </a:cxn>
                  <a:cxn ang="0">
                    <a:pos x="240" y="79"/>
                  </a:cxn>
                  <a:cxn ang="0">
                    <a:pos x="217" y="214"/>
                  </a:cxn>
                  <a:cxn ang="0">
                    <a:pos x="139" y="255"/>
                  </a:cxn>
                  <a:cxn ang="0">
                    <a:pos x="120" y="249"/>
                  </a:cxn>
                  <a:cxn ang="0">
                    <a:pos x="114" y="248"/>
                  </a:cxn>
                  <a:cxn ang="0">
                    <a:pos x="114" y="254"/>
                  </a:cxn>
                  <a:cxn ang="0">
                    <a:pos x="140" y="265"/>
                  </a:cxn>
                  <a:cxn ang="0">
                    <a:pos x="224" y="219"/>
                  </a:cxn>
                  <a:cxn ang="0">
                    <a:pos x="249" y="76"/>
                  </a:cxn>
                  <a:cxn ang="0">
                    <a:pos x="112" y="0"/>
                  </a:cxn>
                  <a:cxn ang="0">
                    <a:pos x="12" y="47"/>
                  </a:cxn>
                </a:cxnLst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3" name="Freeform 1588"/>
              <p:cNvSpPr/>
              <p:nvPr/>
            </p:nvSpPr>
            <p:spPr>
              <a:xfrm>
                <a:off x="3741" y="2298"/>
                <a:ext cx="88" cy="60"/>
              </a:xfrm>
              <a:custGeom>
                <a:avLst/>
                <a:gdLst/>
                <a:ahLst/>
                <a:cxnLst>
                  <a:cxn ang="0">
                    <a:pos x="40" y="53"/>
                  </a:cxn>
                  <a:cxn ang="0">
                    <a:pos x="2" y="15"/>
                  </a:cxn>
                  <a:cxn ang="0">
                    <a:pos x="78" y="18"/>
                  </a:cxn>
                  <a:cxn ang="0">
                    <a:pos x="37" y="60"/>
                  </a:cxn>
                </a:cxnLst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4" name="Freeform 1589"/>
              <p:cNvSpPr>
                <a:spLocks noEditPoints="1"/>
              </p:cNvSpPr>
              <p:nvPr/>
            </p:nvSpPr>
            <p:spPr>
              <a:xfrm>
                <a:off x="3739" y="2297"/>
                <a:ext cx="91" cy="65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7" y="41"/>
                  </a:cxn>
                  <a:cxn ang="0">
                    <a:pos x="37" y="58"/>
                  </a:cxn>
                  <a:cxn ang="0">
                    <a:pos x="35" y="60"/>
                  </a:cxn>
                  <a:cxn ang="0">
                    <a:pos x="36" y="62"/>
                  </a:cxn>
                  <a:cxn ang="0">
                    <a:pos x="41" y="64"/>
                  </a:cxn>
                  <a:cxn ang="0">
                    <a:pos x="84" y="17"/>
                  </a:cxn>
                  <a:cxn ang="0">
                    <a:pos x="74" y="7"/>
                  </a:cxn>
                  <a:cxn ang="0">
                    <a:pos x="2" y="13"/>
                  </a:cxn>
                  <a:cxn ang="0">
                    <a:pos x="71" y="16"/>
                  </a:cxn>
                  <a:cxn ang="0">
                    <a:pos x="77" y="20"/>
                  </a:cxn>
                  <a:cxn ang="0">
                    <a:pos x="77" y="24"/>
                  </a:cxn>
                  <a:cxn ang="0">
                    <a:pos x="45" y="52"/>
                  </a:cxn>
                  <a:cxn ang="0">
                    <a:pos x="42" y="50"/>
                  </a:cxn>
                  <a:cxn ang="0">
                    <a:pos x="14" y="36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71" y="16"/>
                  </a:cxn>
                </a:cxnLst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5" name="Freeform 1590"/>
              <p:cNvSpPr/>
              <p:nvPr/>
            </p:nvSpPr>
            <p:spPr>
              <a:xfrm>
                <a:off x="3662" y="2350"/>
                <a:ext cx="121" cy="108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1" y="5"/>
                  </a:cxn>
                  <a:cxn ang="0">
                    <a:pos x="111" y="15"/>
                  </a:cxn>
                  <a:cxn ang="0">
                    <a:pos x="78" y="91"/>
                  </a:cxn>
                  <a:cxn ang="0">
                    <a:pos x="17" y="82"/>
                  </a:cxn>
                  <a:cxn ang="0">
                    <a:pos x="13" y="59"/>
                  </a:cxn>
                  <a:cxn ang="0">
                    <a:pos x="12" y="53"/>
                  </a:cxn>
                  <a:cxn ang="0">
                    <a:pos x="6" y="56"/>
                  </a:cxn>
                  <a:cxn ang="0">
                    <a:pos x="11" y="88"/>
                  </a:cxn>
                  <a:cxn ang="0">
                    <a:pos x="82" y="99"/>
                  </a:cxn>
                  <a:cxn ang="0">
                    <a:pos x="121" y="15"/>
                  </a:cxn>
                  <a:cxn ang="0">
                    <a:pos x="121" y="5"/>
                  </a:cxn>
                  <a:cxn ang="0">
                    <a:pos x="115" y="0"/>
                  </a:cxn>
                </a:cxnLst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6" name="Freeform 1591"/>
              <p:cNvSpPr/>
              <p:nvPr/>
            </p:nvSpPr>
            <p:spPr>
              <a:xfrm>
                <a:off x="3771" y="2391"/>
                <a:ext cx="127" cy="68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4" y="6"/>
                  </a:cxn>
                  <a:cxn ang="0">
                    <a:pos x="111" y="28"/>
                  </a:cxn>
                  <a:cxn ang="0">
                    <a:pos x="69" y="54"/>
                  </a:cxn>
                  <a:cxn ang="0">
                    <a:pos x="9" y="10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69" y="62"/>
                  </a:cxn>
                  <a:cxn ang="0">
                    <a:pos x="119" y="33"/>
                  </a:cxn>
                  <a:cxn ang="0">
                    <a:pos x="123" y="3"/>
                  </a:cxn>
                  <a:cxn ang="0">
                    <a:pos x="117" y="0"/>
                  </a:cxn>
                </a:cxnLst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7" name="Freeform 1592"/>
              <p:cNvSpPr/>
              <p:nvPr/>
            </p:nvSpPr>
            <p:spPr>
              <a:xfrm>
                <a:off x="3538" y="2217"/>
                <a:ext cx="79" cy="6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4" y="9"/>
                  </a:cxn>
                  <a:cxn ang="0">
                    <a:pos x="52" y="25"/>
                  </a:cxn>
                  <a:cxn ang="0">
                    <a:pos x="59" y="27"/>
                  </a:cxn>
                  <a:cxn ang="0">
                    <a:pos x="59" y="28"/>
                  </a:cxn>
                  <a:cxn ang="0">
                    <a:pos x="59" y="28"/>
                  </a:cxn>
                  <a:cxn ang="0">
                    <a:pos x="39" y="38"/>
                  </a:cxn>
                  <a:cxn ang="0">
                    <a:pos x="18" y="50"/>
                  </a:cxn>
                  <a:cxn ang="0">
                    <a:pos x="15" y="50"/>
                  </a:cxn>
                  <a:cxn ang="0">
                    <a:pos x="16" y="50"/>
                  </a:cxn>
                  <a:cxn ang="0">
                    <a:pos x="15" y="50"/>
                  </a:cxn>
                  <a:cxn ang="0">
                    <a:pos x="15" y="50"/>
                  </a:cxn>
                  <a:cxn ang="0">
                    <a:pos x="7" y="56"/>
                  </a:cxn>
                  <a:cxn ang="0">
                    <a:pos x="3" y="60"/>
                  </a:cxn>
                  <a:cxn ang="0">
                    <a:pos x="1" y="63"/>
                  </a:cxn>
                  <a:cxn ang="0">
                    <a:pos x="1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8" y="67"/>
                  </a:cxn>
                  <a:cxn ang="0">
                    <a:pos x="8" y="68"/>
                  </a:cxn>
                  <a:cxn ang="0">
                    <a:pos x="16" y="62"/>
                  </a:cxn>
                  <a:cxn ang="0">
                    <a:pos x="17" y="62"/>
                  </a:cxn>
                  <a:cxn ang="0">
                    <a:pos x="44" y="46"/>
                  </a:cxn>
                  <a:cxn ang="0">
                    <a:pos x="65" y="35"/>
                  </a:cxn>
                  <a:cxn ang="0">
                    <a:pos x="72" y="33"/>
                  </a:cxn>
                  <a:cxn ang="0">
                    <a:pos x="74" y="31"/>
                  </a:cxn>
                  <a:cxn ang="0">
                    <a:pos x="78" y="27"/>
                  </a:cxn>
                  <a:cxn ang="0">
                    <a:pos x="78" y="27"/>
                  </a:cxn>
                  <a:cxn ang="0">
                    <a:pos x="78" y="27"/>
                  </a:cxn>
                  <a:cxn ang="0">
                    <a:pos x="79" y="25"/>
                  </a:cxn>
                  <a:cxn ang="0">
                    <a:pos x="78" y="23"/>
                  </a:cxn>
                  <a:cxn ang="0">
                    <a:pos x="72" y="21"/>
                  </a:cxn>
                  <a:cxn ang="0">
                    <a:pos x="72" y="21"/>
                  </a:cxn>
                  <a:cxn ang="0">
                    <a:pos x="71" y="22"/>
                  </a:cxn>
                  <a:cxn ang="0">
                    <a:pos x="55" y="16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8" name="Freeform 1593"/>
              <p:cNvSpPr>
                <a:spLocks noEditPoints="1"/>
              </p:cNvSpPr>
              <p:nvPr/>
            </p:nvSpPr>
            <p:spPr>
              <a:xfrm>
                <a:off x="3959" y="2200"/>
                <a:ext cx="74" cy="66"/>
              </a:xfrm>
              <a:custGeom>
                <a:avLst/>
                <a:gdLst/>
                <a:ahLst/>
                <a:cxnLst>
                  <a:cxn ang="0">
                    <a:pos x="56" y="1"/>
                  </a:cxn>
                  <a:cxn ang="0">
                    <a:pos x="28" y="18"/>
                  </a:cxn>
                  <a:cxn ang="0">
                    <a:pos x="11" y="25"/>
                  </a:cxn>
                  <a:cxn ang="0">
                    <a:pos x="6" y="28"/>
                  </a:cxn>
                  <a:cxn ang="0">
                    <a:pos x="5" y="28"/>
                  </a:cxn>
                  <a:cxn ang="0">
                    <a:pos x="5" y="29"/>
                  </a:cxn>
                  <a:cxn ang="0">
                    <a:pos x="2" y="32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1" y="40"/>
                  </a:cxn>
                  <a:cxn ang="0">
                    <a:pos x="12" y="38"/>
                  </a:cxn>
                  <a:cxn ang="0">
                    <a:pos x="31" y="48"/>
                  </a:cxn>
                  <a:cxn ang="0">
                    <a:pos x="60" y="64"/>
                  </a:cxn>
                  <a:cxn ang="0">
                    <a:pos x="59" y="63"/>
                  </a:cxn>
                  <a:cxn ang="0">
                    <a:pos x="64" y="64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2" y="65"/>
                  </a:cxn>
                  <a:cxn ang="0">
                    <a:pos x="74" y="61"/>
                  </a:cxn>
                  <a:cxn ang="0">
                    <a:pos x="74" y="60"/>
                  </a:cxn>
                  <a:cxn ang="0">
                    <a:pos x="70" y="56"/>
                  </a:cxn>
                  <a:cxn ang="0">
                    <a:pos x="66" y="54"/>
                  </a:cxn>
                  <a:cxn ang="0">
                    <a:pos x="61" y="53"/>
                  </a:cxn>
                  <a:cxn ang="0">
                    <a:pos x="59" y="53"/>
                  </a:cxn>
                  <a:cxn ang="0">
                    <a:pos x="58" y="53"/>
                  </a:cxn>
                  <a:cxn ang="0">
                    <a:pos x="56" y="53"/>
                  </a:cxn>
                  <a:cxn ang="0">
                    <a:pos x="36" y="42"/>
                  </a:cxn>
                  <a:cxn ang="0">
                    <a:pos x="18" y="31"/>
                  </a:cxn>
                  <a:cxn ang="0">
                    <a:pos x="31" y="26"/>
                  </a:cxn>
                  <a:cxn ang="0">
                    <a:pos x="63" y="7"/>
                  </a:cxn>
                  <a:cxn ang="0">
                    <a:pos x="64" y="5"/>
                  </a:cxn>
                  <a:cxn ang="0">
                    <a:pos x="63" y="1"/>
                  </a:cxn>
                  <a:cxn ang="0">
                    <a:pos x="56" y="1"/>
                  </a:cxn>
                  <a:cxn ang="0">
                    <a:pos x="11" y="25"/>
                  </a:cxn>
                  <a:cxn ang="0">
                    <a:pos x="9" y="26"/>
                  </a:cxn>
                  <a:cxn ang="0">
                    <a:pos x="11" y="25"/>
                  </a:cxn>
                </a:cxnLst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69" name="Freeform 1594"/>
              <p:cNvSpPr/>
              <p:nvPr/>
            </p:nvSpPr>
            <p:spPr>
              <a:xfrm>
                <a:off x="3420" y="2523"/>
                <a:ext cx="769" cy="5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9"/>
                  </a:cxn>
                  <a:cxn ang="0">
                    <a:pos x="212" y="46"/>
                  </a:cxn>
                  <a:cxn ang="0">
                    <a:pos x="225" y="47"/>
                  </a:cxn>
                  <a:cxn ang="0">
                    <a:pos x="270" y="50"/>
                  </a:cxn>
                  <a:cxn ang="0">
                    <a:pos x="482" y="56"/>
                  </a:cxn>
                  <a:cxn ang="0">
                    <a:pos x="496" y="55"/>
                  </a:cxn>
                  <a:cxn ang="0">
                    <a:pos x="765" y="20"/>
                  </a:cxn>
                  <a:cxn ang="0">
                    <a:pos x="768" y="15"/>
                  </a:cxn>
                  <a:cxn ang="0">
                    <a:pos x="762" y="13"/>
                  </a:cxn>
                  <a:cxn ang="0">
                    <a:pos x="496" y="46"/>
                  </a:cxn>
                  <a:cxn ang="0">
                    <a:pos x="481" y="47"/>
                  </a:cxn>
                  <a:cxn ang="0">
                    <a:pos x="270" y="41"/>
                  </a:cxn>
                  <a:cxn ang="0">
                    <a:pos x="225" y="39"/>
                  </a:cxn>
                  <a:cxn ang="0">
                    <a:pos x="213" y="38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0" name="Freeform 1595"/>
              <p:cNvSpPr/>
              <p:nvPr/>
            </p:nvSpPr>
            <p:spPr>
              <a:xfrm>
                <a:off x="3703" y="2565"/>
                <a:ext cx="160" cy="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84" y="90"/>
                  </a:cxn>
                  <a:cxn ang="0">
                    <a:pos x="89" y="91"/>
                  </a:cxn>
                  <a:cxn ang="0">
                    <a:pos x="91" y="88"/>
                  </a:cxn>
                  <a:cxn ang="0">
                    <a:pos x="131" y="41"/>
                  </a:cxn>
                  <a:cxn ang="0">
                    <a:pos x="158" y="14"/>
                  </a:cxn>
                  <a:cxn ang="0">
                    <a:pos x="158" y="8"/>
                  </a:cxn>
                  <a:cxn ang="0">
                    <a:pos x="152" y="9"/>
                  </a:cxn>
                  <a:cxn ang="0">
                    <a:pos x="125" y="34"/>
                  </a:cxn>
                  <a:cxn ang="0">
                    <a:pos x="85" y="79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1" name="Freeform 1596"/>
              <p:cNvSpPr/>
              <p:nvPr/>
            </p:nvSpPr>
            <p:spPr>
              <a:xfrm>
                <a:off x="3490" y="2782"/>
                <a:ext cx="79" cy="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0" y="0"/>
                  </a:cxn>
                  <a:cxn ang="0">
                    <a:pos x="18" y="31"/>
                  </a:cxn>
                  <a:cxn ang="0">
                    <a:pos x="54" y="12"/>
                  </a:cxn>
                  <a:cxn ang="0">
                    <a:pos x="35" y="39"/>
                  </a:cxn>
                  <a:cxn ang="0">
                    <a:pos x="64" y="26"/>
                  </a:cxn>
                  <a:cxn ang="0">
                    <a:pos x="44" y="52"/>
                  </a:cxn>
                  <a:cxn ang="0">
                    <a:pos x="79" y="41"/>
                  </a:cxn>
                  <a:cxn ang="0">
                    <a:pos x="37" y="88"/>
                  </a:cxn>
                </a:cxnLst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2" name="Freeform 1597"/>
              <p:cNvSpPr/>
              <p:nvPr/>
            </p:nvSpPr>
            <p:spPr>
              <a:xfrm>
                <a:off x="3485" y="2778"/>
                <a:ext cx="89" cy="9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8" y="41"/>
                  </a:cxn>
                  <a:cxn ang="0">
                    <a:pos x="39" y="10"/>
                  </a:cxn>
                  <a:cxn ang="0">
                    <a:pos x="36" y="18"/>
                  </a:cxn>
                  <a:cxn ang="0">
                    <a:pos x="20" y="33"/>
                  </a:cxn>
                  <a:cxn ang="0">
                    <a:pos x="20" y="33"/>
                  </a:cxn>
                  <a:cxn ang="0">
                    <a:pos x="20" y="33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0" y="39"/>
                  </a:cxn>
                  <a:cxn ang="0">
                    <a:pos x="27" y="39"/>
                  </a:cxn>
                  <a:cxn ang="0">
                    <a:pos x="34" y="31"/>
                  </a:cxn>
                  <a:cxn ang="0">
                    <a:pos x="42" y="24"/>
                  </a:cxn>
                  <a:cxn ang="0">
                    <a:pos x="52" y="20"/>
                  </a:cxn>
                  <a:cxn ang="0">
                    <a:pos x="38" y="39"/>
                  </a:cxn>
                  <a:cxn ang="0">
                    <a:pos x="37" y="40"/>
                  </a:cxn>
                  <a:cxn ang="0">
                    <a:pos x="35" y="43"/>
                  </a:cxn>
                  <a:cxn ang="0">
                    <a:pos x="37" y="46"/>
                  </a:cxn>
                  <a:cxn ang="0">
                    <a:pos x="43" y="46"/>
                  </a:cxn>
                  <a:cxn ang="0">
                    <a:pos x="63" y="35"/>
                  </a:cxn>
                  <a:cxn ang="0">
                    <a:pos x="48" y="53"/>
                  </a:cxn>
                  <a:cxn ang="0">
                    <a:pos x="48" y="53"/>
                  </a:cxn>
                  <a:cxn ang="0">
                    <a:pos x="47" y="53"/>
                  </a:cxn>
                  <a:cxn ang="0">
                    <a:pos x="45" y="56"/>
                  </a:cxn>
                  <a:cxn ang="0">
                    <a:pos x="46" y="59"/>
                  </a:cxn>
                  <a:cxn ang="0">
                    <a:pos x="52" y="60"/>
                  </a:cxn>
                  <a:cxn ang="0">
                    <a:pos x="53" y="60"/>
                  </a:cxn>
                  <a:cxn ang="0">
                    <a:pos x="53" y="60"/>
                  </a:cxn>
                  <a:cxn ang="0">
                    <a:pos x="53" y="60"/>
                  </a:cxn>
                  <a:cxn ang="0">
                    <a:pos x="58" y="55"/>
                  </a:cxn>
                  <a:cxn ang="0">
                    <a:pos x="77" y="49"/>
                  </a:cxn>
                  <a:cxn ang="0">
                    <a:pos x="52" y="77"/>
                  </a:cxn>
                  <a:cxn ang="0">
                    <a:pos x="40" y="88"/>
                  </a:cxn>
                  <a:cxn ang="0">
                    <a:pos x="38" y="91"/>
                  </a:cxn>
                  <a:cxn ang="0">
                    <a:pos x="39" y="94"/>
                  </a:cxn>
                  <a:cxn ang="0">
                    <a:pos x="46" y="94"/>
                  </a:cxn>
                  <a:cxn ang="0">
                    <a:pos x="58" y="84"/>
                  </a:cxn>
                  <a:cxn ang="0">
                    <a:pos x="89" y="46"/>
                  </a:cxn>
                  <a:cxn ang="0">
                    <a:pos x="88" y="42"/>
                  </a:cxn>
                  <a:cxn ang="0">
                    <a:pos x="84" y="41"/>
                  </a:cxn>
                  <a:cxn ang="0">
                    <a:pos x="70" y="42"/>
                  </a:cxn>
                  <a:cxn ang="0">
                    <a:pos x="74" y="30"/>
                  </a:cxn>
                  <a:cxn ang="0">
                    <a:pos x="74" y="30"/>
                  </a:cxn>
                  <a:cxn ang="0">
                    <a:pos x="69" y="25"/>
                  </a:cxn>
                  <a:cxn ang="0">
                    <a:pos x="58" y="28"/>
                  </a:cxn>
                  <a:cxn ang="0">
                    <a:pos x="64" y="17"/>
                  </a:cxn>
                  <a:cxn ang="0">
                    <a:pos x="65" y="16"/>
                  </a:cxn>
                  <a:cxn ang="0">
                    <a:pos x="64" y="13"/>
                  </a:cxn>
                  <a:cxn ang="0">
                    <a:pos x="61" y="12"/>
                  </a:cxn>
                  <a:cxn ang="0">
                    <a:pos x="49" y="12"/>
                  </a:cxn>
                  <a:cxn ang="0">
                    <a:pos x="50" y="6"/>
                  </a:cxn>
                  <a:cxn ang="0">
                    <a:pos x="50" y="3"/>
                  </a:cxn>
                  <a:cxn ang="0">
                    <a:pos x="48" y="0"/>
                  </a:cxn>
                  <a:cxn ang="0">
                    <a:pos x="45" y="0"/>
                  </a:cxn>
                </a:cxnLst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3" name="Freeform 1598"/>
              <p:cNvSpPr/>
              <p:nvPr/>
            </p:nvSpPr>
            <p:spPr>
              <a:xfrm>
                <a:off x="4028" y="2797"/>
                <a:ext cx="68" cy="94"/>
              </a:xfrm>
              <a:custGeom>
                <a:avLst/>
                <a:gdLst/>
                <a:ahLst/>
                <a:cxnLst>
                  <a:cxn ang="0">
                    <a:pos x="68" y="49"/>
                  </a:cxn>
                  <a:cxn ang="0">
                    <a:pos x="36" y="0"/>
                  </a:cxn>
                  <a:cxn ang="0">
                    <a:pos x="49" y="37"/>
                  </a:cxn>
                  <a:cxn ang="0">
                    <a:pos x="21" y="8"/>
                  </a:cxn>
                  <a:cxn ang="0">
                    <a:pos x="38" y="51"/>
                  </a:cxn>
                  <a:cxn ang="0">
                    <a:pos x="12" y="23"/>
                  </a:cxn>
                  <a:cxn ang="0">
                    <a:pos x="28" y="58"/>
                  </a:cxn>
                  <a:cxn ang="0">
                    <a:pos x="6" y="35"/>
                  </a:cxn>
                  <a:cxn ang="0">
                    <a:pos x="32" y="94"/>
                  </a:cxn>
                </a:cxnLst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4" name="Freeform 1599"/>
              <p:cNvSpPr/>
              <p:nvPr/>
            </p:nvSpPr>
            <p:spPr>
              <a:xfrm>
                <a:off x="4025" y="2792"/>
                <a:ext cx="75" cy="10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6" y="14"/>
                  </a:cxn>
                  <a:cxn ang="0">
                    <a:pos x="25" y="8"/>
                  </a:cxn>
                  <a:cxn ang="0">
                    <a:pos x="21" y="9"/>
                  </a:cxn>
                  <a:cxn ang="0">
                    <a:pos x="19" y="12"/>
                  </a:cxn>
                  <a:cxn ang="0">
                    <a:pos x="19" y="13"/>
                  </a:cxn>
                  <a:cxn ang="0">
                    <a:pos x="22" y="25"/>
                  </a:cxn>
                  <a:cxn ang="0">
                    <a:pos x="15" y="23"/>
                  </a:cxn>
                  <a:cxn ang="0">
                    <a:pos x="12" y="25"/>
                  </a:cxn>
                  <a:cxn ang="0">
                    <a:pos x="10" y="27"/>
                  </a:cxn>
                  <a:cxn ang="0">
                    <a:pos x="10" y="28"/>
                  </a:cxn>
                  <a:cxn ang="0">
                    <a:pos x="12" y="36"/>
                  </a:cxn>
                  <a:cxn ang="0">
                    <a:pos x="11" y="35"/>
                  </a:cxn>
                  <a:cxn ang="0">
                    <a:pos x="7" y="35"/>
                  </a:cxn>
                  <a:cxn ang="0">
                    <a:pos x="4" y="38"/>
                  </a:cxn>
                  <a:cxn ang="0">
                    <a:pos x="21" y="78"/>
                  </a:cxn>
                  <a:cxn ang="0">
                    <a:pos x="31" y="96"/>
                  </a:cxn>
                  <a:cxn ang="0">
                    <a:pos x="31" y="96"/>
                  </a:cxn>
                  <a:cxn ang="0">
                    <a:pos x="33" y="102"/>
                  </a:cxn>
                  <a:cxn ang="0">
                    <a:pos x="38" y="100"/>
                  </a:cxn>
                  <a:cxn ang="0">
                    <a:pos x="40" y="96"/>
                  </a:cxn>
                  <a:cxn ang="0">
                    <a:pos x="28" y="73"/>
                  </a:cxn>
                  <a:cxn ang="0">
                    <a:pos x="13" y="50"/>
                  </a:cxn>
                  <a:cxn ang="0">
                    <a:pos x="24" y="61"/>
                  </a:cxn>
                  <a:cxn ang="0">
                    <a:pos x="27" y="65"/>
                  </a:cxn>
                  <a:cxn ang="0">
                    <a:pos x="33" y="66"/>
                  </a:cxn>
                  <a:cxn ang="0">
                    <a:pos x="35" y="63"/>
                  </a:cxn>
                  <a:cxn ang="0">
                    <a:pos x="34" y="60"/>
                  </a:cxn>
                  <a:cxn ang="0">
                    <a:pos x="20" y="34"/>
                  </a:cxn>
                  <a:cxn ang="0">
                    <a:pos x="31" y="47"/>
                  </a:cxn>
                  <a:cxn ang="0">
                    <a:pos x="37" y="58"/>
                  </a:cxn>
                  <a:cxn ang="0">
                    <a:pos x="43" y="60"/>
                  </a:cxn>
                  <a:cxn ang="0">
                    <a:pos x="45" y="56"/>
                  </a:cxn>
                  <a:cxn ang="0">
                    <a:pos x="45" y="54"/>
                  </a:cxn>
                  <a:cxn ang="0">
                    <a:pos x="37" y="38"/>
                  </a:cxn>
                  <a:cxn ang="0">
                    <a:pos x="30" y="20"/>
                  </a:cxn>
                  <a:cxn ang="0">
                    <a:pos x="41" y="33"/>
                  </a:cxn>
                  <a:cxn ang="0">
                    <a:pos x="48" y="44"/>
                  </a:cxn>
                  <a:cxn ang="0">
                    <a:pos x="54" y="45"/>
                  </a:cxn>
                  <a:cxn ang="0">
                    <a:pos x="56" y="41"/>
                  </a:cxn>
                  <a:cxn ang="0">
                    <a:pos x="56" y="39"/>
                  </a:cxn>
                  <a:cxn ang="0">
                    <a:pos x="50" y="27"/>
                  </a:cxn>
                  <a:cxn ang="0">
                    <a:pos x="43" y="10"/>
                  </a:cxn>
                  <a:cxn ang="0">
                    <a:pos x="66" y="54"/>
                  </a:cxn>
                  <a:cxn ang="0">
                    <a:pos x="70" y="58"/>
                  </a:cxn>
                  <a:cxn ang="0">
                    <a:pos x="75" y="53"/>
                  </a:cxn>
                  <a:cxn ang="0">
                    <a:pos x="38" y="0"/>
                  </a:cxn>
                  <a:cxn ang="0">
                    <a:pos x="35" y="0"/>
                  </a:cxn>
                </a:cxnLst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5" name="Freeform 1600"/>
              <p:cNvSpPr/>
              <p:nvPr/>
            </p:nvSpPr>
            <p:spPr>
              <a:xfrm>
                <a:off x="3388" y="3032"/>
                <a:ext cx="28" cy="215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0" y="79"/>
                  </a:cxn>
                  <a:cxn ang="0">
                    <a:pos x="9" y="116"/>
                  </a:cxn>
                  <a:cxn ang="0">
                    <a:pos x="0" y="210"/>
                  </a:cxn>
                  <a:cxn ang="0">
                    <a:pos x="4" y="215"/>
                  </a:cxn>
                  <a:cxn ang="0">
                    <a:pos x="8" y="211"/>
                  </a:cxn>
                  <a:cxn ang="0">
                    <a:pos x="18" y="116"/>
                  </a:cxn>
                  <a:cxn ang="0">
                    <a:pos x="19" y="79"/>
                  </a:cxn>
                  <a:cxn ang="0">
                    <a:pos x="27" y="6"/>
                  </a:cxn>
                  <a:cxn ang="0">
                    <a:pos x="24" y="1"/>
                  </a:cxn>
                  <a:cxn ang="0">
                    <a:pos x="18" y="3"/>
                  </a:cxn>
                </a:cxnLst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6" name="Freeform 1601"/>
              <p:cNvSpPr/>
              <p:nvPr/>
            </p:nvSpPr>
            <p:spPr>
              <a:xfrm>
                <a:off x="4163" y="3031"/>
                <a:ext cx="26" cy="2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7" y="133"/>
                  </a:cxn>
                  <a:cxn ang="0">
                    <a:pos x="8" y="160"/>
                  </a:cxn>
                  <a:cxn ang="0">
                    <a:pos x="18" y="224"/>
                  </a:cxn>
                  <a:cxn ang="0">
                    <a:pos x="24" y="224"/>
                  </a:cxn>
                  <a:cxn ang="0">
                    <a:pos x="24" y="217"/>
                  </a:cxn>
                  <a:cxn ang="0">
                    <a:pos x="17" y="159"/>
                  </a:cxn>
                  <a:cxn ang="0">
                    <a:pos x="16" y="132"/>
                  </a:cxn>
                  <a:cxn ang="0">
                    <a:pos x="9" y="5"/>
                  </a:cxn>
                  <a:cxn ang="0">
                    <a:pos x="5" y="0"/>
                  </a:cxn>
                </a:cxnLst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7" name="Freeform 1602"/>
              <p:cNvSpPr/>
              <p:nvPr/>
            </p:nvSpPr>
            <p:spPr>
              <a:xfrm>
                <a:off x="3585" y="2146"/>
                <a:ext cx="50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21"/>
                  </a:cxn>
                  <a:cxn ang="0">
                    <a:pos x="9" y="19"/>
                  </a:cxn>
                  <a:cxn ang="0">
                    <a:pos x="27" y="11"/>
                  </a:cxn>
                  <a:cxn ang="0">
                    <a:pos x="40" y="26"/>
                  </a:cxn>
                  <a:cxn ang="0">
                    <a:pos x="44" y="32"/>
                  </a:cxn>
                  <a:cxn ang="0">
                    <a:pos x="49" y="27"/>
                  </a:cxn>
                  <a:cxn ang="0">
                    <a:pos x="29" y="2"/>
                  </a:cxn>
                  <a:cxn ang="0">
                    <a:pos x="0" y="16"/>
                  </a:cxn>
                </a:cxnLst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8" name="Freeform 1603"/>
              <p:cNvSpPr/>
              <p:nvPr/>
            </p:nvSpPr>
            <p:spPr>
              <a:xfrm>
                <a:off x="3925" y="2135"/>
                <a:ext cx="50" cy="3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7"/>
                  </a:cxn>
                  <a:cxn ang="0">
                    <a:pos x="3" y="32"/>
                  </a:cxn>
                  <a:cxn ang="0">
                    <a:pos x="8" y="28"/>
                  </a:cxn>
                  <a:cxn ang="0">
                    <a:pos x="21" y="11"/>
                  </a:cxn>
                  <a:cxn ang="0">
                    <a:pos x="40" y="21"/>
                  </a:cxn>
                  <a:cxn ang="0">
                    <a:pos x="46" y="24"/>
                  </a:cxn>
                  <a:cxn ang="0">
                    <a:pos x="48" y="18"/>
                  </a:cxn>
                  <a:cxn ang="0">
                    <a:pos x="20" y="2"/>
                  </a:cxn>
                </a:cxnLst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79" name="Freeform 1604"/>
              <p:cNvSpPr/>
              <p:nvPr/>
            </p:nvSpPr>
            <p:spPr>
              <a:xfrm>
                <a:off x="3323" y="2528"/>
                <a:ext cx="213" cy="518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00" y="5"/>
                  </a:cxn>
                  <a:cxn ang="0">
                    <a:pos x="71" y="110"/>
                  </a:cxn>
                  <a:cxn ang="0">
                    <a:pos x="28" y="272"/>
                  </a:cxn>
                  <a:cxn ang="0">
                    <a:pos x="32" y="488"/>
                  </a:cxn>
                  <a:cxn ang="0">
                    <a:pos x="69" y="518"/>
                  </a:cxn>
                  <a:cxn ang="0">
                    <a:pos x="212" y="341"/>
                  </a:cxn>
                  <a:cxn ang="0">
                    <a:pos x="211" y="336"/>
                  </a:cxn>
                  <a:cxn ang="0">
                    <a:pos x="194" y="313"/>
                  </a:cxn>
                  <a:cxn ang="0">
                    <a:pos x="171" y="283"/>
                  </a:cxn>
                  <a:cxn ang="0">
                    <a:pos x="167" y="281"/>
                  </a:cxn>
                  <a:cxn ang="0">
                    <a:pos x="163" y="284"/>
                  </a:cxn>
                  <a:cxn ang="0">
                    <a:pos x="97" y="371"/>
                  </a:cxn>
                  <a:cxn ang="0">
                    <a:pos x="87" y="383"/>
                  </a:cxn>
                  <a:cxn ang="0">
                    <a:pos x="87" y="389"/>
                  </a:cxn>
                  <a:cxn ang="0">
                    <a:pos x="93" y="388"/>
                  </a:cxn>
                  <a:cxn ang="0">
                    <a:pos x="104" y="377"/>
                  </a:cxn>
                  <a:cxn ang="0">
                    <a:pos x="168" y="293"/>
                  </a:cxn>
                  <a:cxn ang="0">
                    <a:pos x="187" y="318"/>
                  </a:cxn>
                  <a:cxn ang="0">
                    <a:pos x="202" y="340"/>
                  </a:cxn>
                  <a:cxn ang="0">
                    <a:pos x="69" y="508"/>
                  </a:cxn>
                  <a:cxn ang="0">
                    <a:pos x="40" y="484"/>
                  </a:cxn>
                  <a:cxn ang="0">
                    <a:pos x="37" y="275"/>
                  </a:cxn>
                  <a:cxn ang="0">
                    <a:pos x="80" y="113"/>
                  </a:cxn>
                  <a:cxn ang="0">
                    <a:pos x="107" y="1"/>
                  </a:cxn>
                  <a:cxn ang="0">
                    <a:pos x="102" y="0"/>
                  </a:cxn>
                </a:cxnLst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80" name="Freeform 1605"/>
              <p:cNvSpPr/>
              <p:nvPr/>
            </p:nvSpPr>
            <p:spPr>
              <a:xfrm>
                <a:off x="4059" y="2529"/>
                <a:ext cx="164" cy="51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5" y="6"/>
                  </a:cxn>
                  <a:cxn ang="0">
                    <a:pos x="138" y="135"/>
                  </a:cxn>
                  <a:cxn ang="0">
                    <a:pos x="141" y="169"/>
                  </a:cxn>
                  <a:cxn ang="0">
                    <a:pos x="153" y="334"/>
                  </a:cxn>
                  <a:cxn ang="0">
                    <a:pos x="115" y="496"/>
                  </a:cxn>
                  <a:cxn ang="0">
                    <a:pos x="92" y="503"/>
                  </a:cxn>
                  <a:cxn ang="0">
                    <a:pos x="46" y="436"/>
                  </a:cxn>
                  <a:cxn ang="0">
                    <a:pos x="38" y="417"/>
                  </a:cxn>
                  <a:cxn ang="0">
                    <a:pos x="28" y="399"/>
                  </a:cxn>
                  <a:cxn ang="0">
                    <a:pos x="9" y="359"/>
                  </a:cxn>
                  <a:cxn ang="0">
                    <a:pos x="9" y="358"/>
                  </a:cxn>
                  <a:cxn ang="0">
                    <a:pos x="33" y="321"/>
                  </a:cxn>
                  <a:cxn ang="0">
                    <a:pos x="35" y="320"/>
                  </a:cxn>
                  <a:cxn ang="0">
                    <a:pos x="53" y="357"/>
                  </a:cxn>
                  <a:cxn ang="0">
                    <a:pos x="76" y="406"/>
                  </a:cxn>
                  <a:cxn ang="0">
                    <a:pos x="82" y="409"/>
                  </a:cxn>
                  <a:cxn ang="0">
                    <a:pos x="85" y="403"/>
                  </a:cxn>
                  <a:cxn ang="0">
                    <a:pos x="61" y="352"/>
                  </a:cxn>
                  <a:cxn ang="0">
                    <a:pos x="41" y="310"/>
                  </a:cxn>
                  <a:cxn ang="0">
                    <a:pos x="37" y="307"/>
                  </a:cxn>
                  <a:cxn ang="0">
                    <a:pos x="33" y="308"/>
                  </a:cxn>
                  <a:cxn ang="0">
                    <a:pos x="27" y="315"/>
                  </a:cxn>
                  <a:cxn ang="0">
                    <a:pos x="0" y="360"/>
                  </a:cxn>
                  <a:cxn ang="0">
                    <a:pos x="20" y="403"/>
                  </a:cxn>
                  <a:cxn ang="0">
                    <a:pos x="31" y="421"/>
                  </a:cxn>
                  <a:cxn ang="0">
                    <a:pos x="37" y="439"/>
                  </a:cxn>
                  <a:cxn ang="0">
                    <a:pos x="89" y="512"/>
                  </a:cxn>
                  <a:cxn ang="0">
                    <a:pos x="121" y="502"/>
                  </a:cxn>
                  <a:cxn ang="0">
                    <a:pos x="162" y="334"/>
                  </a:cxn>
                  <a:cxn ang="0">
                    <a:pos x="150" y="168"/>
                  </a:cxn>
                  <a:cxn ang="0">
                    <a:pos x="147" y="134"/>
                  </a:cxn>
                  <a:cxn ang="0">
                    <a:pos x="123" y="3"/>
                  </a:cxn>
                  <a:cxn ang="0">
                    <a:pos x="117" y="0"/>
                  </a:cxn>
                </a:cxnLst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81" name="Freeform 1606"/>
              <p:cNvSpPr/>
              <p:nvPr/>
            </p:nvSpPr>
            <p:spPr>
              <a:xfrm>
                <a:off x="3482" y="2308"/>
                <a:ext cx="105" cy="74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13" y="37"/>
                  </a:cxn>
                  <a:cxn ang="0">
                    <a:pos x="57" y="73"/>
                  </a:cxn>
                  <a:cxn ang="0">
                    <a:pos x="102" y="47"/>
                  </a:cxn>
                  <a:cxn ang="0">
                    <a:pos x="84" y="14"/>
                  </a:cxn>
                </a:cxnLst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82" name="Freeform 1607"/>
              <p:cNvSpPr/>
              <p:nvPr/>
            </p:nvSpPr>
            <p:spPr>
              <a:xfrm>
                <a:off x="3984" y="2304"/>
                <a:ext cx="104" cy="74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12" y="37"/>
                  </a:cxn>
                  <a:cxn ang="0">
                    <a:pos x="57" y="73"/>
                  </a:cxn>
                  <a:cxn ang="0">
                    <a:pos x="101" y="47"/>
                  </a:cxn>
                  <a:cxn ang="0">
                    <a:pos x="83" y="14"/>
                  </a:cxn>
                </a:cxnLst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383" name="Freeform 1608"/>
              <p:cNvSpPr/>
              <p:nvPr/>
            </p:nvSpPr>
            <p:spPr>
              <a:xfrm>
                <a:off x="3520" y="2335"/>
                <a:ext cx="4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10" y="3"/>
                  </a:cxn>
                  <a:cxn ang="0">
                    <a:pos x="13" y="23"/>
                  </a:cxn>
                  <a:cxn ang="0">
                    <a:pos x="40" y="18"/>
                  </a:cxn>
                  <a:cxn ang="0">
                    <a:pos x="35" y="5"/>
                  </a:cxn>
                </a:cxnLst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sp>
          <p:nvSpPr>
            <p:cNvPr id="75384" name="Freeform 1610"/>
            <p:cNvSpPr/>
            <p:nvPr/>
          </p:nvSpPr>
          <p:spPr>
            <a:xfrm>
              <a:off x="4017" y="2332"/>
              <a:ext cx="45" cy="23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10" y="3"/>
                </a:cxn>
                <a:cxn ang="0">
                  <a:pos x="13" y="21"/>
                </a:cxn>
                <a:cxn ang="0">
                  <a:pos x="41" y="17"/>
                </a:cxn>
                <a:cxn ang="0">
                  <a:pos x="36" y="4"/>
                </a:cxn>
              </a:cxnLst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85" name="Freeform 1611"/>
            <p:cNvSpPr>
              <a:spLocks noEditPoints="1"/>
            </p:cNvSpPr>
            <p:nvPr/>
          </p:nvSpPr>
          <p:spPr>
            <a:xfrm>
              <a:off x="3630" y="2785"/>
              <a:ext cx="82" cy="131"/>
            </a:xfrm>
            <a:custGeom>
              <a:avLst/>
              <a:gdLst/>
              <a:ahLst/>
              <a:cxnLst>
                <a:cxn ang="0">
                  <a:pos x="56" y="124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1"/>
                </a:cxn>
                <a:cxn ang="0">
                  <a:pos x="0" y="97"/>
                </a:cxn>
                <a:cxn ang="0">
                  <a:pos x="0" y="64"/>
                </a:cxn>
                <a:cxn ang="0">
                  <a:pos x="2" y="31"/>
                </a:cxn>
                <a:cxn ang="0">
                  <a:pos x="3" y="8"/>
                </a:cxn>
                <a:cxn ang="0">
                  <a:pos x="6" y="3"/>
                </a:cxn>
                <a:cxn ang="0">
                  <a:pos x="31" y="0"/>
                </a:cxn>
                <a:cxn ang="0">
                  <a:pos x="59" y="9"/>
                </a:cxn>
                <a:cxn ang="0">
                  <a:pos x="74" y="37"/>
                </a:cxn>
                <a:cxn ang="0">
                  <a:pos x="57" y="69"/>
                </a:cxn>
                <a:cxn ang="0">
                  <a:pos x="75" y="81"/>
                </a:cxn>
                <a:cxn ang="0">
                  <a:pos x="82" y="95"/>
                </a:cxn>
                <a:cxn ang="0">
                  <a:pos x="71" y="114"/>
                </a:cxn>
                <a:cxn ang="0">
                  <a:pos x="56" y="124"/>
                </a:cxn>
                <a:cxn ang="0">
                  <a:pos x="40" y="81"/>
                </a:cxn>
                <a:cxn ang="0">
                  <a:pos x="31" y="80"/>
                </a:cxn>
                <a:cxn ang="0">
                  <a:pos x="29" y="80"/>
                </a:cxn>
                <a:cxn ang="0">
                  <a:pos x="25" y="80"/>
                </a:cxn>
                <a:cxn ang="0">
                  <a:pos x="16" y="79"/>
                </a:cxn>
                <a:cxn ang="0">
                  <a:pos x="15" y="98"/>
                </a:cxn>
                <a:cxn ang="0">
                  <a:pos x="15" y="114"/>
                </a:cxn>
                <a:cxn ang="0">
                  <a:pos x="50" y="108"/>
                </a:cxn>
                <a:cxn ang="0">
                  <a:pos x="61" y="101"/>
                </a:cxn>
                <a:cxn ang="0">
                  <a:pos x="66" y="95"/>
                </a:cxn>
                <a:cxn ang="0">
                  <a:pos x="56" y="87"/>
                </a:cxn>
                <a:cxn ang="0">
                  <a:pos x="40" y="81"/>
                </a:cxn>
                <a:cxn ang="0">
                  <a:pos x="31" y="16"/>
                </a:cxn>
                <a:cxn ang="0">
                  <a:pos x="18" y="17"/>
                </a:cxn>
                <a:cxn ang="0">
                  <a:pos x="18" y="31"/>
                </a:cxn>
                <a:cxn ang="0">
                  <a:pos x="17" y="62"/>
                </a:cxn>
                <a:cxn ang="0">
                  <a:pos x="30" y="63"/>
                </a:cxn>
                <a:cxn ang="0">
                  <a:pos x="50" y="56"/>
                </a:cxn>
                <a:cxn ang="0">
                  <a:pos x="58" y="37"/>
                </a:cxn>
                <a:cxn ang="0">
                  <a:pos x="50" y="23"/>
                </a:cxn>
                <a:cxn ang="0">
                  <a:pos x="31" y="16"/>
                </a:cxn>
              </a:cxnLst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86" name="Freeform 1612"/>
            <p:cNvSpPr>
              <a:spLocks noEditPoints="1"/>
            </p:cNvSpPr>
            <p:nvPr/>
          </p:nvSpPr>
          <p:spPr>
            <a:xfrm>
              <a:off x="3725" y="2828"/>
              <a:ext cx="81" cy="88"/>
            </a:xfrm>
            <a:custGeom>
              <a:avLst/>
              <a:gdLst/>
              <a:ahLst/>
              <a:cxnLst>
                <a:cxn ang="0">
                  <a:pos x="42" y="88"/>
                </a:cxn>
                <a:cxn ang="0">
                  <a:pos x="12" y="79"/>
                </a:cxn>
                <a:cxn ang="0">
                  <a:pos x="0" y="51"/>
                </a:cxn>
                <a:cxn ang="0">
                  <a:pos x="10" y="15"/>
                </a:cxn>
                <a:cxn ang="0">
                  <a:pos x="40" y="0"/>
                </a:cxn>
                <a:cxn ang="0">
                  <a:pos x="62" y="5"/>
                </a:cxn>
                <a:cxn ang="0">
                  <a:pos x="72" y="22"/>
                </a:cxn>
                <a:cxn ang="0">
                  <a:pos x="63" y="36"/>
                </a:cxn>
                <a:cxn ang="0">
                  <a:pos x="46" y="45"/>
                </a:cxn>
                <a:cxn ang="0">
                  <a:pos x="15" y="59"/>
                </a:cxn>
                <a:cxn ang="0">
                  <a:pos x="26" y="70"/>
                </a:cxn>
                <a:cxn ang="0">
                  <a:pos x="42" y="73"/>
                </a:cxn>
                <a:cxn ang="0">
                  <a:pos x="56" y="71"/>
                </a:cxn>
                <a:cxn ang="0">
                  <a:pos x="68" y="64"/>
                </a:cxn>
                <a:cxn ang="0">
                  <a:pos x="74" y="59"/>
                </a:cxn>
                <a:cxn ang="0">
                  <a:pos x="79" y="62"/>
                </a:cxn>
                <a:cxn ang="0">
                  <a:pos x="81" y="67"/>
                </a:cxn>
                <a:cxn ang="0">
                  <a:pos x="66" y="82"/>
                </a:cxn>
                <a:cxn ang="0">
                  <a:pos x="42" y="88"/>
                </a:cxn>
                <a:cxn ang="0">
                  <a:pos x="40" y="14"/>
                </a:cxn>
                <a:cxn ang="0">
                  <a:pos x="24" y="22"/>
                </a:cxn>
                <a:cxn ang="0">
                  <a:pos x="13" y="45"/>
                </a:cxn>
                <a:cxn ang="0">
                  <a:pos x="38" y="33"/>
                </a:cxn>
                <a:cxn ang="0">
                  <a:pos x="59" y="21"/>
                </a:cxn>
                <a:cxn ang="0">
                  <a:pos x="40" y="14"/>
                </a:cxn>
              </a:cxnLst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87" name="Freeform 1613"/>
            <p:cNvSpPr>
              <a:spLocks noEditPoints="1"/>
            </p:cNvSpPr>
            <p:nvPr/>
          </p:nvSpPr>
          <p:spPr>
            <a:xfrm>
              <a:off x="3814" y="2828"/>
              <a:ext cx="78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65" y="86"/>
                </a:cxn>
                <a:cxn ang="0">
                  <a:pos x="59" y="80"/>
                </a:cxn>
                <a:cxn ang="0">
                  <a:pos x="45" y="86"/>
                </a:cxn>
                <a:cxn ang="0">
                  <a:pos x="35" y="89"/>
                </a:cxn>
                <a:cxn ang="0">
                  <a:pos x="7" y="78"/>
                </a:cxn>
                <a:cxn ang="0">
                  <a:pos x="0" y="48"/>
                </a:cxn>
                <a:cxn ang="0">
                  <a:pos x="13" y="14"/>
                </a:cxn>
                <a:cxn ang="0">
                  <a:pos x="45" y="0"/>
                </a:cxn>
                <a:cxn ang="0">
                  <a:pos x="61" y="4"/>
                </a:cxn>
                <a:cxn ang="0">
                  <a:pos x="72" y="14"/>
                </a:cxn>
                <a:cxn ang="0">
                  <a:pos x="71" y="18"/>
                </a:cxn>
                <a:cxn ang="0">
                  <a:pos x="70" y="29"/>
                </a:cxn>
                <a:cxn ang="0">
                  <a:pos x="69" y="47"/>
                </a:cxn>
                <a:cxn ang="0">
                  <a:pos x="71" y="62"/>
                </a:cxn>
                <a:cxn ang="0">
                  <a:pos x="76" y="77"/>
                </a:cxn>
                <a:cxn ang="0">
                  <a:pos x="78" y="81"/>
                </a:cxn>
                <a:cxn ang="0">
                  <a:pos x="78" y="82"/>
                </a:cxn>
                <a:cxn ang="0">
                  <a:pos x="76" y="88"/>
                </a:cxn>
                <a:cxn ang="0">
                  <a:pos x="71" y="90"/>
                </a:cxn>
                <a:cxn ang="0">
                  <a:pos x="53" y="33"/>
                </a:cxn>
                <a:cxn ang="0">
                  <a:pos x="54" y="26"/>
                </a:cxn>
                <a:cxn ang="0">
                  <a:pos x="55" y="17"/>
                </a:cxn>
                <a:cxn ang="0">
                  <a:pos x="50" y="15"/>
                </a:cxn>
                <a:cxn ang="0">
                  <a:pos x="46" y="14"/>
                </a:cxn>
                <a:cxn ang="0">
                  <a:pos x="25" y="24"/>
                </a:cxn>
                <a:cxn ang="0">
                  <a:pos x="15" y="48"/>
                </a:cxn>
                <a:cxn ang="0">
                  <a:pos x="20" y="68"/>
                </a:cxn>
                <a:cxn ang="0">
                  <a:pos x="34" y="74"/>
                </a:cxn>
                <a:cxn ang="0">
                  <a:pos x="48" y="72"/>
                </a:cxn>
                <a:cxn ang="0">
                  <a:pos x="56" y="66"/>
                </a:cxn>
                <a:cxn ang="0">
                  <a:pos x="53" y="33"/>
                </a:cxn>
              </a:cxnLst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88" name="Freeform 1614"/>
            <p:cNvSpPr/>
            <p:nvPr/>
          </p:nvSpPr>
          <p:spPr>
            <a:xfrm>
              <a:off x="3906" y="2828"/>
              <a:ext cx="63" cy="90"/>
            </a:xfrm>
            <a:custGeom>
              <a:avLst/>
              <a:gdLst/>
              <a:ahLst/>
              <a:cxnLst>
                <a:cxn ang="0">
                  <a:pos x="63" y="24"/>
                </a:cxn>
                <a:cxn ang="0">
                  <a:pos x="55" y="35"/>
                </a:cxn>
                <a:cxn ang="0">
                  <a:pos x="48" y="27"/>
                </a:cxn>
                <a:cxn ang="0">
                  <a:pos x="47" y="21"/>
                </a:cxn>
                <a:cxn ang="0">
                  <a:pos x="47" y="14"/>
                </a:cxn>
                <a:cxn ang="0">
                  <a:pos x="26" y="22"/>
                </a:cxn>
                <a:cxn ang="0">
                  <a:pos x="14" y="37"/>
                </a:cxn>
                <a:cxn ang="0">
                  <a:pos x="14" y="82"/>
                </a:cxn>
                <a:cxn ang="0">
                  <a:pos x="6" y="90"/>
                </a:cxn>
                <a:cxn ang="0">
                  <a:pos x="0" y="82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7" y="0"/>
                </a:cxn>
                <a:cxn ang="0">
                  <a:pos x="15" y="14"/>
                </a:cxn>
                <a:cxn ang="0">
                  <a:pos x="50" y="0"/>
                </a:cxn>
                <a:cxn ang="0">
                  <a:pos x="59" y="4"/>
                </a:cxn>
                <a:cxn ang="0">
                  <a:pos x="63" y="19"/>
                </a:cxn>
                <a:cxn ang="0">
                  <a:pos x="63" y="24"/>
                </a:cxn>
              </a:cxnLst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89" name="Freeform 1615"/>
            <p:cNvSpPr/>
            <p:nvPr/>
          </p:nvSpPr>
          <p:spPr>
            <a:xfrm>
              <a:off x="3431" y="3243"/>
              <a:ext cx="4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"/>
                </a:cxn>
              </a:cxnLst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0" name="Freeform 1616"/>
            <p:cNvSpPr/>
            <p:nvPr/>
          </p:nvSpPr>
          <p:spPr>
            <a:xfrm>
              <a:off x="3431" y="3240"/>
              <a:ext cx="14" cy="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4" y="1"/>
                </a:cxn>
                <a:cxn ang="0">
                  <a:pos x="10" y="3"/>
                </a:cxn>
                <a:cxn ang="0">
                  <a:pos x="9" y="0"/>
                </a:cxn>
                <a:cxn ang="0">
                  <a:pos x="14" y="1"/>
                </a:cxn>
              </a:cxnLst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1" name="Freeform 1617"/>
            <p:cNvSpPr/>
            <p:nvPr/>
          </p:nvSpPr>
          <p:spPr>
            <a:xfrm>
              <a:off x="3436" y="3239"/>
              <a:ext cx="4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0" y="1"/>
                </a:cxn>
              </a:cxnLst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2" name="Freeform 1618"/>
            <p:cNvSpPr/>
            <p:nvPr/>
          </p:nvSpPr>
          <p:spPr>
            <a:xfrm>
              <a:off x="3433" y="3238"/>
              <a:ext cx="6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3" name="Freeform 1619"/>
            <p:cNvSpPr/>
            <p:nvPr/>
          </p:nvSpPr>
          <p:spPr>
            <a:xfrm>
              <a:off x="3434" y="3235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2" y="1"/>
                </a:cxn>
              </a:cxnLst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4" name="Freeform 1620"/>
            <p:cNvSpPr/>
            <p:nvPr/>
          </p:nvSpPr>
          <p:spPr>
            <a:xfrm>
              <a:off x="3433" y="3234"/>
              <a:ext cx="10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10" y="3"/>
                </a:cxn>
                <a:cxn ang="0">
                  <a:pos x="1" y="0"/>
                </a:cxn>
              </a:cxnLst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5" name="Freeform 1621"/>
            <p:cNvSpPr/>
            <p:nvPr/>
          </p:nvSpPr>
          <p:spPr>
            <a:xfrm>
              <a:off x="3436" y="3236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6" name="Freeform 1622"/>
            <p:cNvSpPr/>
            <p:nvPr/>
          </p:nvSpPr>
          <p:spPr>
            <a:xfrm>
              <a:off x="3435" y="32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7" name="Freeform 1623"/>
            <p:cNvSpPr/>
            <p:nvPr/>
          </p:nvSpPr>
          <p:spPr>
            <a:xfrm>
              <a:off x="3434" y="3231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0" y="0"/>
                </a:cxn>
              </a:cxnLst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8" name="Freeform 1624"/>
            <p:cNvSpPr/>
            <p:nvPr/>
          </p:nvSpPr>
          <p:spPr>
            <a:xfrm>
              <a:off x="3449" y="3230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399" name="Freeform 1625"/>
            <p:cNvSpPr/>
            <p:nvPr/>
          </p:nvSpPr>
          <p:spPr>
            <a:xfrm>
              <a:off x="3438" y="3225"/>
              <a:ext cx="15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9" y="5"/>
                </a:cxn>
                <a:cxn ang="0">
                  <a:pos x="14" y="2"/>
                </a:cxn>
                <a:cxn ang="0">
                  <a:pos x="1" y="0"/>
                </a:cxn>
              </a:cxnLst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0" name="Freeform 1626"/>
            <p:cNvSpPr/>
            <p:nvPr/>
          </p:nvSpPr>
          <p:spPr>
            <a:xfrm>
              <a:off x="3445" y="3225"/>
              <a:ext cx="4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" y="0"/>
                </a:cxn>
              </a:cxnLst>
              <a:pathLst>
                <a:path w="4" h="1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1" name="Freeform 1627"/>
            <p:cNvSpPr/>
            <p:nvPr/>
          </p:nvSpPr>
          <p:spPr>
            <a:xfrm>
              <a:off x="3438" y="3220"/>
              <a:ext cx="1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6" y="4"/>
                </a:cxn>
                <a:cxn ang="0">
                  <a:pos x="3" y="2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2"/>
                </a:cxn>
              </a:cxnLst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2" name="Freeform 1628"/>
            <p:cNvSpPr/>
            <p:nvPr/>
          </p:nvSpPr>
          <p:spPr>
            <a:xfrm>
              <a:off x="3437" y="3224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3" name="Freeform 1629"/>
            <p:cNvSpPr/>
            <p:nvPr/>
          </p:nvSpPr>
          <p:spPr>
            <a:xfrm>
              <a:off x="3447" y="3219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4" name="Freeform 1630"/>
            <p:cNvSpPr/>
            <p:nvPr/>
          </p:nvSpPr>
          <p:spPr>
            <a:xfrm>
              <a:off x="3439" y="3219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</a:cxnLst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5" name="Freeform 1631"/>
            <p:cNvSpPr/>
            <p:nvPr/>
          </p:nvSpPr>
          <p:spPr>
            <a:xfrm>
              <a:off x="3436" y="3185"/>
              <a:ext cx="17" cy="34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1" y="2"/>
                </a:cxn>
                <a:cxn ang="0">
                  <a:pos x="3" y="7"/>
                </a:cxn>
                <a:cxn ang="0">
                  <a:pos x="5" y="11"/>
                </a:cxn>
                <a:cxn ang="0">
                  <a:pos x="2" y="25"/>
                </a:cxn>
                <a:cxn ang="0">
                  <a:pos x="7" y="26"/>
                </a:cxn>
                <a:cxn ang="0">
                  <a:pos x="4" y="27"/>
                </a:cxn>
                <a:cxn ang="0">
                  <a:pos x="4" y="26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2" y="32"/>
                </a:cxn>
                <a:cxn ang="0">
                  <a:pos x="6" y="33"/>
                </a:cxn>
                <a:cxn ang="0">
                  <a:pos x="11" y="32"/>
                </a:cxn>
                <a:cxn ang="0">
                  <a:pos x="13" y="33"/>
                </a:cxn>
                <a:cxn ang="0">
                  <a:pos x="6" y="24"/>
                </a:cxn>
                <a:cxn ang="0">
                  <a:pos x="10" y="24"/>
                </a:cxn>
                <a:cxn ang="0">
                  <a:pos x="13" y="19"/>
                </a:cxn>
                <a:cxn ang="0">
                  <a:pos x="7" y="17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11" y="14"/>
                </a:cxn>
                <a:cxn ang="0">
                  <a:pos x="4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7" y="10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14" y="6"/>
                </a:cxn>
                <a:cxn ang="0">
                  <a:pos x="17" y="5"/>
                </a:cxn>
                <a:cxn ang="0">
                  <a:pos x="9" y="2"/>
                </a:cxn>
                <a:cxn ang="0">
                  <a:pos x="15" y="1"/>
                </a:cxn>
              </a:cxnLst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6" name="Freeform 1632"/>
            <p:cNvSpPr/>
            <p:nvPr/>
          </p:nvSpPr>
          <p:spPr>
            <a:xfrm>
              <a:off x="3453" y="3190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7" name="Freeform 1633"/>
            <p:cNvSpPr/>
            <p:nvPr/>
          </p:nvSpPr>
          <p:spPr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08" name="Rectangle 1634"/>
            <p:cNvSpPr/>
            <p:nvPr/>
          </p:nvSpPr>
          <p:spPr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5409" name="Freeform 1635"/>
            <p:cNvSpPr/>
            <p:nvPr/>
          </p:nvSpPr>
          <p:spPr>
            <a:xfrm>
              <a:off x="3450" y="3196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4" y="0"/>
                </a:cxn>
              </a:cxnLst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0" name="Freeform 1636"/>
            <p:cNvSpPr/>
            <p:nvPr/>
          </p:nvSpPr>
          <p:spPr>
            <a:xfrm>
              <a:off x="3450" y="3203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1" name="Freeform 1637"/>
            <p:cNvSpPr/>
            <p:nvPr/>
          </p:nvSpPr>
          <p:spPr>
            <a:xfrm>
              <a:off x="3452" y="318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2" y="2"/>
                </a:cxn>
              </a:cxnLst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2" name="Freeform 1638"/>
            <p:cNvSpPr/>
            <p:nvPr/>
          </p:nvSpPr>
          <p:spPr>
            <a:xfrm>
              <a:off x="3436" y="3167"/>
              <a:ext cx="20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9" y="6"/>
                </a:cxn>
                <a:cxn ang="0">
                  <a:pos x="1" y="5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12" y="15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4" y="17"/>
                </a:cxn>
                <a:cxn ang="0">
                  <a:pos x="9" y="18"/>
                </a:cxn>
                <a:cxn ang="0">
                  <a:pos x="14" y="18"/>
                </a:cxn>
                <a:cxn ang="0">
                  <a:pos x="11" y="16"/>
                </a:cxn>
                <a:cxn ang="0">
                  <a:pos x="14" y="16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9" y="12"/>
                </a:cxn>
                <a:cxn ang="0">
                  <a:pos x="13" y="12"/>
                </a:cxn>
                <a:cxn ang="0">
                  <a:pos x="11" y="12"/>
                </a:cxn>
                <a:cxn ang="0">
                  <a:pos x="16" y="8"/>
                </a:cxn>
                <a:cxn ang="0">
                  <a:pos x="13" y="7"/>
                </a:cxn>
                <a:cxn ang="0">
                  <a:pos x="15" y="10"/>
                </a:cxn>
                <a:cxn ang="0">
                  <a:pos x="6" y="8"/>
                </a:cxn>
                <a:cxn ang="0">
                  <a:pos x="14" y="7"/>
                </a:cxn>
                <a:cxn ang="0">
                  <a:pos x="13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3" y="0"/>
                </a:cxn>
              </a:cxnLst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3" name="Freeform 1639"/>
            <p:cNvSpPr/>
            <p:nvPr/>
          </p:nvSpPr>
          <p:spPr>
            <a:xfrm>
              <a:off x="3450" y="3181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4" name="Freeform 1640"/>
            <p:cNvSpPr/>
            <p:nvPr/>
          </p:nvSpPr>
          <p:spPr>
            <a:xfrm>
              <a:off x="3435" y="3153"/>
              <a:ext cx="23" cy="1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6" y="10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9" y="6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4" y="5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8" y="11"/>
                </a:cxn>
                <a:cxn ang="0">
                  <a:pos x="11" y="10"/>
                </a:cxn>
              </a:cxnLst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5" name="Freeform 1641"/>
            <p:cNvSpPr/>
            <p:nvPr/>
          </p:nvSpPr>
          <p:spPr>
            <a:xfrm>
              <a:off x="3446" y="3166"/>
              <a:ext cx="3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</a:cxnLst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6" name="Freeform 1642"/>
            <p:cNvSpPr/>
            <p:nvPr/>
          </p:nvSpPr>
          <p:spPr>
            <a:xfrm>
              <a:off x="3437" y="3165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7" name="Freeform 1643"/>
            <p:cNvSpPr/>
            <p:nvPr/>
          </p:nvSpPr>
          <p:spPr>
            <a:xfrm>
              <a:off x="3448" y="315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</a:cxnLst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8" name="Freeform 1644"/>
            <p:cNvSpPr/>
            <p:nvPr/>
          </p:nvSpPr>
          <p:spPr>
            <a:xfrm>
              <a:off x="3436" y="3149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0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</a:cxnLst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19" name="Freeform 1645"/>
            <p:cNvSpPr/>
            <p:nvPr/>
          </p:nvSpPr>
          <p:spPr>
            <a:xfrm>
              <a:off x="3439" y="3116"/>
              <a:ext cx="18" cy="35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8" y="28"/>
                </a:cxn>
                <a:cxn ang="0">
                  <a:pos x="11" y="28"/>
                </a:cxn>
                <a:cxn ang="0">
                  <a:pos x="13" y="28"/>
                </a:cxn>
                <a:cxn ang="0">
                  <a:pos x="11" y="28"/>
                </a:cxn>
                <a:cxn ang="0">
                  <a:pos x="10" y="24"/>
                </a:cxn>
                <a:cxn ang="0">
                  <a:pos x="6" y="23"/>
                </a:cxn>
                <a:cxn ang="0">
                  <a:pos x="13" y="21"/>
                </a:cxn>
                <a:cxn ang="0">
                  <a:pos x="4" y="21"/>
                </a:cxn>
                <a:cxn ang="0">
                  <a:pos x="7" y="18"/>
                </a:cxn>
                <a:cxn ang="0">
                  <a:pos x="7" y="19"/>
                </a:cxn>
                <a:cxn ang="0">
                  <a:pos x="8" y="17"/>
                </a:cxn>
                <a:cxn ang="0">
                  <a:pos x="12" y="17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2" y="9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12" y="7"/>
                </a:cxn>
                <a:cxn ang="0">
                  <a:pos x="10" y="6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2"/>
                </a:cxn>
                <a:cxn ang="0">
                  <a:pos x="1" y="11"/>
                </a:cxn>
                <a:cxn ang="0">
                  <a:pos x="6" y="12"/>
                </a:cxn>
                <a:cxn ang="0">
                  <a:pos x="1" y="13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1" y="26"/>
                </a:cxn>
                <a:cxn ang="0">
                  <a:pos x="5" y="27"/>
                </a:cxn>
                <a:cxn ang="0">
                  <a:pos x="5" y="31"/>
                </a:cxn>
                <a:cxn ang="0">
                  <a:pos x="7" y="32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2" y="32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4" y="30"/>
                </a:cxn>
                <a:cxn ang="0">
                  <a:pos x="9" y="29"/>
                </a:cxn>
              </a:cxnLst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0" name="Freeform 1646"/>
            <p:cNvSpPr/>
            <p:nvPr/>
          </p:nvSpPr>
          <p:spPr>
            <a:xfrm>
              <a:off x="3438" y="3147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1" name="Freeform 1647"/>
            <p:cNvSpPr/>
            <p:nvPr/>
          </p:nvSpPr>
          <p:spPr>
            <a:xfrm>
              <a:off x="3448" y="3117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2" name="Rectangle 1648"/>
            <p:cNvSpPr/>
            <p:nvPr/>
          </p:nvSpPr>
          <p:spPr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5423" name="Freeform 1649"/>
            <p:cNvSpPr/>
            <p:nvPr/>
          </p:nvSpPr>
          <p:spPr>
            <a:xfrm>
              <a:off x="3448" y="3151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</a:cxnLst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4" name="Freeform 1650"/>
            <p:cNvSpPr/>
            <p:nvPr/>
          </p:nvSpPr>
          <p:spPr>
            <a:xfrm>
              <a:off x="3453" y="3113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5" name="Freeform 1651"/>
            <p:cNvSpPr/>
            <p:nvPr/>
          </p:nvSpPr>
          <p:spPr>
            <a:xfrm>
              <a:off x="3457" y="309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6" name="Freeform 1652"/>
            <p:cNvSpPr/>
            <p:nvPr/>
          </p:nvSpPr>
          <p:spPr>
            <a:xfrm>
              <a:off x="3437" y="3058"/>
              <a:ext cx="26" cy="5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9" y="5"/>
                </a:cxn>
                <a:cxn ang="0">
                  <a:pos x="9" y="12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6"/>
                </a:cxn>
                <a:cxn ang="0">
                  <a:pos x="15" y="29"/>
                </a:cxn>
                <a:cxn ang="0">
                  <a:pos x="15" y="31"/>
                </a:cxn>
                <a:cxn ang="0">
                  <a:pos x="12" y="33"/>
                </a:cxn>
                <a:cxn ang="0">
                  <a:pos x="11" y="37"/>
                </a:cxn>
                <a:cxn ang="0">
                  <a:pos x="10" y="40"/>
                </a:cxn>
                <a:cxn ang="0">
                  <a:pos x="11" y="44"/>
                </a:cxn>
                <a:cxn ang="0">
                  <a:pos x="14" y="46"/>
                </a:cxn>
                <a:cxn ang="0">
                  <a:pos x="10" y="47"/>
                </a:cxn>
                <a:cxn ang="0">
                  <a:pos x="11" y="50"/>
                </a:cxn>
                <a:cxn ang="0">
                  <a:pos x="9" y="58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19" y="49"/>
                </a:cxn>
                <a:cxn ang="0">
                  <a:pos x="20" y="46"/>
                </a:cxn>
                <a:cxn ang="0">
                  <a:pos x="21" y="43"/>
                </a:cxn>
                <a:cxn ang="0">
                  <a:pos x="19" y="40"/>
                </a:cxn>
                <a:cxn ang="0">
                  <a:pos x="20" y="40"/>
                </a:cxn>
                <a:cxn ang="0">
                  <a:pos x="20" y="39"/>
                </a:cxn>
                <a:cxn ang="0">
                  <a:pos x="20" y="36"/>
                </a:cxn>
                <a:cxn ang="0">
                  <a:pos x="17" y="34"/>
                </a:cxn>
                <a:cxn ang="0">
                  <a:pos x="21" y="33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6" y="24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18" y="11"/>
                </a:cxn>
              </a:cxnLst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7" name="Freeform 1653"/>
            <p:cNvSpPr/>
            <p:nvPr/>
          </p:nvSpPr>
          <p:spPr>
            <a:xfrm>
              <a:off x="3456" y="3078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8" name="Freeform 1654"/>
            <p:cNvSpPr/>
            <p:nvPr/>
          </p:nvSpPr>
          <p:spPr>
            <a:xfrm>
              <a:off x="3455" y="3078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29" name="Freeform 1655"/>
            <p:cNvSpPr/>
            <p:nvPr/>
          </p:nvSpPr>
          <p:spPr>
            <a:xfrm>
              <a:off x="3455" y="3059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30" name="Freeform 1656"/>
            <p:cNvSpPr/>
            <p:nvPr/>
          </p:nvSpPr>
          <p:spPr>
            <a:xfrm>
              <a:off x="3453" y="3059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31" name="Freeform 1657"/>
            <p:cNvSpPr/>
            <p:nvPr/>
          </p:nvSpPr>
          <p:spPr>
            <a:xfrm>
              <a:off x="3437" y="3028"/>
              <a:ext cx="22" cy="31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8" y="15"/>
                </a:cxn>
                <a:cxn ang="0">
                  <a:pos x="5" y="14"/>
                </a:cxn>
                <a:cxn ang="0">
                  <a:pos x="10" y="19"/>
                </a:cxn>
                <a:cxn ang="0">
                  <a:pos x="5" y="19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9" y="25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2" y="27"/>
                </a:cxn>
                <a:cxn ang="0">
                  <a:pos x="11" y="27"/>
                </a:cxn>
                <a:cxn ang="0">
                  <a:pos x="11" y="25"/>
                </a:cxn>
                <a:cxn ang="0">
                  <a:pos x="15" y="27"/>
                </a:cxn>
                <a:cxn ang="0">
                  <a:pos x="18" y="23"/>
                </a:cxn>
                <a:cxn ang="0">
                  <a:pos x="19" y="23"/>
                </a:cxn>
                <a:cxn ang="0">
                  <a:pos x="17" y="23"/>
                </a:cxn>
                <a:cxn ang="0">
                  <a:pos x="15" y="23"/>
                </a:cxn>
                <a:cxn ang="0">
                  <a:pos x="10" y="22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2" y="21"/>
                </a:cxn>
                <a:cxn ang="0">
                  <a:pos x="17" y="20"/>
                </a:cxn>
                <a:cxn ang="0">
                  <a:pos x="12" y="19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1" y="13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4"/>
                </a:cxn>
                <a:cxn ang="0">
                  <a:pos x="12" y="5"/>
                </a:cxn>
              </a:cxnLst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32" name="Freeform 1658"/>
            <p:cNvSpPr/>
            <p:nvPr/>
          </p:nvSpPr>
          <p:spPr>
            <a:xfrm>
              <a:off x="3441" y="3027"/>
              <a:ext cx="7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0"/>
                </a:cxn>
              </a:cxnLst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33" name="Freeform 1659"/>
            <p:cNvSpPr/>
            <p:nvPr/>
          </p:nvSpPr>
          <p:spPr>
            <a:xfrm>
              <a:off x="3435" y="3012"/>
              <a:ext cx="16" cy="16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5" y="5"/>
                </a:cxn>
                <a:cxn ang="0">
                  <a:pos x="4" y="11"/>
                </a:cxn>
                <a:cxn ang="0">
                  <a:pos x="10" y="13"/>
                </a:cxn>
                <a:cxn ang="0">
                  <a:pos x="5" y="13"/>
                </a:cxn>
                <a:cxn ang="0">
                  <a:pos x="10" y="15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2" y="13"/>
                </a:cxn>
                <a:cxn ang="0">
                  <a:pos x="7" y="10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14" y="8"/>
                </a:cxn>
                <a:cxn ang="0">
                  <a:pos x="11" y="2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8" y="5"/>
                </a:cxn>
              </a:cxnLst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34" name="Freeform 1660"/>
            <p:cNvSpPr/>
            <p:nvPr/>
          </p:nvSpPr>
          <p:spPr>
            <a:xfrm>
              <a:off x="3439" y="3016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5435" name="Freeform 1661"/>
            <p:cNvSpPr/>
            <p:nvPr/>
          </p:nvSpPr>
          <p:spPr>
            <a:xfrm>
              <a:off x="3499" y="2666"/>
              <a:ext cx="12" cy="13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70"/>
                </a:cxn>
                <a:cxn ang="0">
                  <a:pos x="0" y="129"/>
                </a:cxn>
                <a:cxn ang="0">
                  <a:pos x="4" y="135"/>
                </a:cxn>
                <a:cxn ang="0">
                  <a:pos x="8" y="129"/>
                </a:cxn>
                <a:cxn ang="0">
                  <a:pos x="10" y="70"/>
                </a:cxn>
                <a:cxn ang="0">
                  <a:pos x="12" y="4"/>
                </a:cxn>
                <a:cxn ang="0">
                  <a:pos x="7" y="0"/>
                </a:cxn>
                <a:cxn ang="0">
                  <a:pos x="3" y="4"/>
                </a:cxn>
              </a:cxnLst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</p:grpSp>
      <p:grpSp>
        <p:nvGrpSpPr>
          <p:cNvPr id="75436" name="Group 1664"/>
          <p:cNvGrpSpPr>
            <a:grpSpLocks noChangeAspect="1"/>
          </p:cNvGrpSpPr>
          <p:nvPr/>
        </p:nvGrpSpPr>
        <p:grpSpPr>
          <a:xfrm>
            <a:off x="2464594" y="3911204"/>
            <a:ext cx="2152650" cy="2118122"/>
            <a:chOff x="1920" y="1924"/>
            <a:chExt cx="1356" cy="1334"/>
          </a:xfrm>
        </p:grpSpPr>
        <p:grpSp>
          <p:nvGrpSpPr>
            <p:cNvPr id="75437" name="Group 1865"/>
            <p:cNvGrpSpPr/>
            <p:nvPr/>
          </p:nvGrpSpPr>
          <p:grpSpPr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75438" name="Freeform 1665"/>
              <p:cNvSpPr/>
              <p:nvPr/>
            </p:nvSpPr>
            <p:spPr>
              <a:xfrm>
                <a:off x="2220" y="3045"/>
                <a:ext cx="919" cy="213"/>
              </a:xfrm>
              <a:custGeom>
                <a:avLst/>
                <a:gdLst/>
                <a:ahLst/>
                <a:cxnLst>
                  <a:cxn ang="0">
                    <a:pos x="37" y="61"/>
                  </a:cxn>
                  <a:cxn ang="0">
                    <a:pos x="18" y="128"/>
                  </a:cxn>
                  <a:cxn ang="0">
                    <a:pos x="0" y="201"/>
                  </a:cxn>
                  <a:cxn ang="0">
                    <a:pos x="261" y="201"/>
                  </a:cxn>
                  <a:cxn ang="0">
                    <a:pos x="720" y="203"/>
                  </a:cxn>
                  <a:cxn ang="0">
                    <a:pos x="919" y="206"/>
                  </a:cxn>
                  <a:cxn ang="0">
                    <a:pos x="903" y="155"/>
                  </a:cxn>
                  <a:cxn ang="0">
                    <a:pos x="895" y="111"/>
                  </a:cxn>
                  <a:cxn ang="0">
                    <a:pos x="853" y="22"/>
                  </a:cxn>
                  <a:cxn ang="0">
                    <a:pos x="715" y="35"/>
                  </a:cxn>
                  <a:cxn ang="0">
                    <a:pos x="527" y="26"/>
                  </a:cxn>
                  <a:cxn ang="0">
                    <a:pos x="146" y="5"/>
                  </a:cxn>
                  <a:cxn ang="0">
                    <a:pos x="40" y="6"/>
                  </a:cxn>
                </a:cxnLst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39" name="Freeform 1666"/>
              <p:cNvSpPr/>
              <p:nvPr/>
            </p:nvSpPr>
            <p:spPr>
              <a:xfrm>
                <a:off x="3117" y="3194"/>
                <a:ext cx="4" cy="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4" y="1"/>
                  </a:cxn>
                </a:cxnLst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0" name="Freeform 1667"/>
              <p:cNvSpPr/>
              <p:nvPr/>
            </p:nvSpPr>
            <p:spPr>
              <a:xfrm>
                <a:off x="3104" y="3183"/>
                <a:ext cx="14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13" y="6"/>
                  </a:cxn>
                  <a:cxn ang="0">
                    <a:pos x="7" y="8"/>
                  </a:cxn>
                  <a:cxn ang="0">
                    <a:pos x="11" y="3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1" name="Freeform 1668"/>
              <p:cNvSpPr/>
              <p:nvPr/>
            </p:nvSpPr>
            <p:spPr>
              <a:xfrm>
                <a:off x="3102" y="3187"/>
                <a:ext cx="3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0"/>
                  </a:cxn>
                  <a:cxn ang="0">
                    <a:pos x="2" y="5"/>
                  </a:cxn>
                </a:cxnLst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2" name="Freeform 1669"/>
              <p:cNvSpPr/>
              <p:nvPr/>
            </p:nvSpPr>
            <p:spPr>
              <a:xfrm>
                <a:off x="3098" y="3189"/>
                <a:ext cx="4" cy="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4"/>
                  </a:cxn>
                </a:cxnLst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3" name="Freeform 1670"/>
              <p:cNvSpPr/>
              <p:nvPr/>
            </p:nvSpPr>
            <p:spPr>
              <a:xfrm>
                <a:off x="3089" y="319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4" name="Freeform 1671"/>
              <p:cNvSpPr/>
              <p:nvPr/>
            </p:nvSpPr>
            <p:spPr>
              <a:xfrm>
                <a:off x="3085" y="3185"/>
                <a:ext cx="11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6" y="3"/>
                  </a:cxn>
                  <a:cxn ang="0">
                    <a:pos x="11" y="3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5" name="Freeform 1672"/>
              <p:cNvSpPr/>
              <p:nvPr/>
            </p:nvSpPr>
            <p:spPr>
              <a:xfrm>
                <a:off x="3090" y="319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6" name="Freeform 1673"/>
              <p:cNvSpPr/>
              <p:nvPr/>
            </p:nvSpPr>
            <p:spPr>
              <a:xfrm>
                <a:off x="3096" y="319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7" name="Freeform 1674"/>
              <p:cNvSpPr/>
              <p:nvPr/>
            </p:nvSpPr>
            <p:spPr>
              <a:xfrm>
                <a:off x="3072" y="3183"/>
                <a:ext cx="11" cy="1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1" y="7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3" y="11"/>
                  </a:cxn>
                </a:cxnLst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8" name="Freeform 1675"/>
              <p:cNvSpPr/>
              <p:nvPr/>
            </p:nvSpPr>
            <p:spPr>
              <a:xfrm>
                <a:off x="3068" y="317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49" name="Freeform 1676"/>
              <p:cNvSpPr/>
              <p:nvPr/>
            </p:nvSpPr>
            <p:spPr>
              <a:xfrm>
                <a:off x="3049" y="3176"/>
                <a:ext cx="21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14" y="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1" y="13"/>
                  </a:cxn>
                  <a:cxn ang="0">
                    <a:pos x="20" y="7"/>
                  </a:cxn>
                  <a:cxn ang="0">
                    <a:pos x="16" y="7"/>
                  </a:cxn>
                  <a:cxn ang="0">
                    <a:pos x="18" y="4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0" name="Freeform 1677"/>
              <p:cNvSpPr/>
              <p:nvPr/>
            </p:nvSpPr>
            <p:spPr>
              <a:xfrm>
                <a:off x="3048" y="3180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1" name="Freeform 1678"/>
              <p:cNvSpPr/>
              <p:nvPr/>
            </p:nvSpPr>
            <p:spPr>
              <a:xfrm>
                <a:off x="3027" y="3175"/>
                <a:ext cx="18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16" y="11"/>
                  </a:cxn>
                  <a:cxn ang="0">
                    <a:pos x="17" y="14"/>
                  </a:cxn>
                  <a:cxn ang="0">
                    <a:pos x="18" y="9"/>
                  </a:cxn>
                  <a:cxn ang="0">
                    <a:pos x="9" y="12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10" y="15"/>
                  </a:cxn>
                </a:cxnLst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2" name="Freeform 1679"/>
              <p:cNvSpPr/>
              <p:nvPr/>
            </p:nvSpPr>
            <p:spPr>
              <a:xfrm>
                <a:off x="3044" y="3189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3" name="Freeform 1680"/>
              <p:cNvSpPr/>
              <p:nvPr/>
            </p:nvSpPr>
            <p:spPr>
              <a:xfrm>
                <a:off x="3025" y="318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4" name="Freeform 1681"/>
              <p:cNvSpPr/>
              <p:nvPr/>
            </p:nvSpPr>
            <p:spPr>
              <a:xfrm>
                <a:off x="3025" y="318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5" name="Freeform 1682"/>
              <p:cNvSpPr/>
              <p:nvPr/>
            </p:nvSpPr>
            <p:spPr>
              <a:xfrm>
                <a:off x="2899" y="3175"/>
                <a:ext cx="124" cy="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6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10" y="13"/>
                  </a:cxn>
                  <a:cxn ang="0">
                    <a:pos x="11" y="16"/>
                  </a:cxn>
                  <a:cxn ang="0">
                    <a:pos x="28" y="14"/>
                  </a:cxn>
                  <a:cxn ang="0">
                    <a:pos x="42" y="12"/>
                  </a:cxn>
                  <a:cxn ang="0">
                    <a:pos x="93" y="16"/>
                  </a:cxn>
                  <a:cxn ang="0">
                    <a:pos x="96" y="10"/>
                  </a:cxn>
                  <a:cxn ang="0">
                    <a:pos x="99" y="14"/>
                  </a:cxn>
                  <a:cxn ang="0">
                    <a:pos x="97" y="14"/>
                  </a:cxn>
                  <a:cxn ang="0">
                    <a:pos x="111" y="16"/>
                  </a:cxn>
                  <a:cxn ang="0">
                    <a:pos x="111" y="9"/>
                  </a:cxn>
                  <a:cxn ang="0">
                    <a:pos x="118" y="16"/>
                  </a:cxn>
                  <a:cxn ang="0">
                    <a:pos x="123" y="11"/>
                  </a:cxn>
                  <a:cxn ang="0">
                    <a:pos x="117" y="7"/>
                  </a:cxn>
                  <a:cxn ang="0">
                    <a:pos x="122" y="4"/>
                  </a:cxn>
                  <a:cxn ang="0">
                    <a:pos x="88" y="11"/>
                  </a:cxn>
                  <a:cxn ang="0">
                    <a:pos x="89" y="9"/>
                  </a:cxn>
                  <a:cxn ang="0">
                    <a:pos x="70" y="4"/>
                  </a:cxn>
                  <a:cxn ang="0">
                    <a:pos x="62" y="10"/>
                  </a:cxn>
                  <a:cxn ang="0">
                    <a:pos x="57" y="7"/>
                  </a:cxn>
                  <a:cxn ang="0">
                    <a:pos x="57" y="10"/>
                  </a:cxn>
                  <a:cxn ang="0">
                    <a:pos x="51" y="6"/>
                  </a:cxn>
                  <a:cxn ang="0">
                    <a:pos x="49" y="12"/>
                  </a:cxn>
                  <a:cxn ang="0">
                    <a:pos x="37" y="2"/>
                  </a:cxn>
                  <a:cxn ang="0">
                    <a:pos x="39" y="6"/>
                  </a:cxn>
                  <a:cxn ang="0">
                    <a:pos x="36" y="9"/>
                  </a:cxn>
                  <a:cxn ang="0">
                    <a:pos x="34" y="2"/>
                  </a:cxn>
                  <a:cxn ang="0">
                    <a:pos x="24" y="7"/>
                  </a:cxn>
                  <a:cxn ang="0">
                    <a:pos x="26" y="10"/>
                  </a:cxn>
                  <a:cxn ang="0">
                    <a:pos x="12" y="9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6" y="9"/>
                  </a:cxn>
                  <a:cxn ang="0">
                    <a:pos x="0" y="3"/>
                  </a:cxn>
                </a:cxnLst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6" name="Freeform 1683"/>
              <p:cNvSpPr/>
              <p:nvPr/>
            </p:nvSpPr>
            <p:spPr>
              <a:xfrm>
                <a:off x="2913" y="3173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7" name="Freeform 1684"/>
              <p:cNvSpPr/>
              <p:nvPr/>
            </p:nvSpPr>
            <p:spPr>
              <a:xfrm>
                <a:off x="2899" y="317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8" name="Freeform 1685"/>
              <p:cNvSpPr/>
              <p:nvPr/>
            </p:nvSpPr>
            <p:spPr>
              <a:xfrm>
                <a:off x="2927" y="3188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59" name="Freeform 1686"/>
              <p:cNvSpPr/>
              <p:nvPr/>
            </p:nvSpPr>
            <p:spPr>
              <a:xfrm>
                <a:off x="2932" y="3174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0" name="Freeform 1687"/>
              <p:cNvSpPr/>
              <p:nvPr/>
            </p:nvSpPr>
            <p:spPr>
              <a:xfrm>
                <a:off x="2962" y="3176"/>
                <a:ext cx="3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1" name="Freeform 1688"/>
              <p:cNvSpPr/>
              <p:nvPr/>
            </p:nvSpPr>
            <p:spPr>
              <a:xfrm>
                <a:off x="2903" y="31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2" name="Freeform 1689"/>
              <p:cNvSpPr/>
              <p:nvPr/>
            </p:nvSpPr>
            <p:spPr>
              <a:xfrm>
                <a:off x="2829" y="3178"/>
                <a:ext cx="67" cy="24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16" y="22"/>
                  </a:cxn>
                  <a:cxn ang="0">
                    <a:pos x="24" y="12"/>
                  </a:cxn>
                  <a:cxn ang="0">
                    <a:pos x="24" y="20"/>
                  </a:cxn>
                  <a:cxn ang="0">
                    <a:pos x="45" y="12"/>
                  </a:cxn>
                  <a:cxn ang="0">
                    <a:pos x="46" y="15"/>
                  </a:cxn>
                  <a:cxn ang="0">
                    <a:pos x="53" y="5"/>
                  </a:cxn>
                  <a:cxn ang="0">
                    <a:pos x="55" y="15"/>
                  </a:cxn>
                  <a:cxn ang="0">
                    <a:pos x="54" y="16"/>
                  </a:cxn>
                  <a:cxn ang="0">
                    <a:pos x="66" y="12"/>
                  </a:cxn>
                  <a:cxn ang="0">
                    <a:pos x="67" y="6"/>
                  </a:cxn>
                  <a:cxn ang="0">
                    <a:pos x="65" y="1"/>
                  </a:cxn>
                  <a:cxn ang="0">
                    <a:pos x="58" y="6"/>
                  </a:cxn>
                  <a:cxn ang="0">
                    <a:pos x="57" y="2"/>
                  </a:cxn>
                  <a:cxn ang="0">
                    <a:pos x="54" y="5"/>
                  </a:cxn>
                  <a:cxn ang="0">
                    <a:pos x="52" y="1"/>
                  </a:cxn>
                  <a:cxn ang="0">
                    <a:pos x="47" y="5"/>
                  </a:cxn>
                  <a:cxn ang="0">
                    <a:pos x="48" y="4"/>
                  </a:cxn>
                  <a:cxn ang="0">
                    <a:pos x="44" y="9"/>
                  </a:cxn>
                  <a:cxn ang="0">
                    <a:pos x="41" y="4"/>
                  </a:cxn>
                  <a:cxn ang="0">
                    <a:pos x="42" y="8"/>
                  </a:cxn>
                  <a:cxn ang="0">
                    <a:pos x="27" y="4"/>
                  </a:cxn>
                  <a:cxn ang="0">
                    <a:pos x="27" y="8"/>
                  </a:cxn>
                  <a:cxn ang="0">
                    <a:pos x="33" y="4"/>
                  </a:cxn>
                  <a:cxn ang="0">
                    <a:pos x="33" y="13"/>
                  </a:cxn>
                  <a:cxn ang="0">
                    <a:pos x="24" y="7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0" y="19"/>
                  </a:cxn>
                  <a:cxn ang="0">
                    <a:pos x="7" y="15"/>
                  </a:cxn>
                  <a:cxn ang="0">
                    <a:pos x="4" y="20"/>
                  </a:cxn>
                </a:cxnLst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3" name="Freeform 1690"/>
              <p:cNvSpPr/>
              <p:nvPr/>
            </p:nvSpPr>
            <p:spPr>
              <a:xfrm>
                <a:off x="2877" y="318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4" name="Freeform 1691"/>
              <p:cNvSpPr/>
              <p:nvPr/>
            </p:nvSpPr>
            <p:spPr>
              <a:xfrm>
                <a:off x="2774" y="3179"/>
                <a:ext cx="53" cy="25"/>
              </a:xfrm>
              <a:custGeom>
                <a:avLst/>
                <a:gdLst/>
                <a:ahLst/>
                <a:cxnLst>
                  <a:cxn ang="0">
                    <a:pos x="39" y="13"/>
                  </a:cxn>
                  <a:cxn ang="0">
                    <a:pos x="37" y="8"/>
                  </a:cxn>
                  <a:cxn ang="0">
                    <a:pos x="37" y="17"/>
                  </a:cxn>
                  <a:cxn ang="0">
                    <a:pos x="31" y="19"/>
                  </a:cxn>
                  <a:cxn ang="0">
                    <a:pos x="31" y="11"/>
                  </a:cxn>
                  <a:cxn ang="0">
                    <a:pos x="26" y="9"/>
                  </a:cxn>
                  <a:cxn ang="0">
                    <a:pos x="26" y="14"/>
                  </a:cxn>
                  <a:cxn ang="0">
                    <a:pos x="20" y="17"/>
                  </a:cxn>
                  <a:cxn ang="0">
                    <a:pos x="22" y="15"/>
                  </a:cxn>
                  <a:cxn ang="0">
                    <a:pos x="19" y="9"/>
                  </a:cxn>
                  <a:cxn ang="0">
                    <a:pos x="3" y="23"/>
                  </a:cxn>
                  <a:cxn ang="0">
                    <a:pos x="8" y="22"/>
                  </a:cxn>
                  <a:cxn ang="0">
                    <a:pos x="9" y="15"/>
                  </a:cxn>
                  <a:cxn ang="0">
                    <a:pos x="13" y="18"/>
                  </a:cxn>
                  <a:cxn ang="0">
                    <a:pos x="10" y="21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5" y="18"/>
                  </a:cxn>
                  <a:cxn ang="0">
                    <a:pos x="42" y="12"/>
                  </a:cxn>
                  <a:cxn ang="0">
                    <a:pos x="45" y="14"/>
                  </a:cxn>
                  <a:cxn ang="0">
                    <a:pos x="45" y="8"/>
                  </a:cxn>
                  <a:cxn ang="0">
                    <a:pos x="53" y="5"/>
                  </a:cxn>
                  <a:cxn ang="0">
                    <a:pos x="41" y="5"/>
                  </a:cxn>
                  <a:cxn ang="0">
                    <a:pos x="39" y="13"/>
                  </a:cxn>
                </a:cxnLst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5" name="Freeform 1692"/>
              <p:cNvSpPr/>
              <p:nvPr/>
            </p:nvSpPr>
            <p:spPr>
              <a:xfrm>
                <a:off x="2825" y="3189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6" name="Freeform 1693"/>
              <p:cNvSpPr/>
              <p:nvPr/>
            </p:nvSpPr>
            <p:spPr>
              <a:xfrm>
                <a:off x="2822" y="3198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1"/>
                  </a:cxn>
                  <a:cxn ang="0">
                    <a:pos x="2" y="4"/>
                  </a:cxn>
                </a:cxnLst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7" name="Freeform 1694"/>
              <p:cNvSpPr/>
              <p:nvPr/>
            </p:nvSpPr>
            <p:spPr>
              <a:xfrm>
                <a:off x="2786" y="318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8" name="Freeform 1695"/>
              <p:cNvSpPr/>
              <p:nvPr/>
            </p:nvSpPr>
            <p:spPr>
              <a:xfrm>
                <a:off x="2763" y="3190"/>
                <a:ext cx="16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2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1"/>
                  </a:cxn>
                </a:cxnLst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69" name="Freeform 1696"/>
              <p:cNvSpPr/>
              <p:nvPr/>
            </p:nvSpPr>
            <p:spPr>
              <a:xfrm>
                <a:off x="2639" y="3178"/>
                <a:ext cx="130" cy="20"/>
              </a:xfrm>
              <a:custGeom>
                <a:avLst/>
                <a:gdLst/>
                <a:ahLst/>
                <a:cxnLst>
                  <a:cxn ang="0">
                    <a:pos x="106" y="9"/>
                  </a:cxn>
                  <a:cxn ang="0">
                    <a:pos x="100" y="9"/>
                  </a:cxn>
                  <a:cxn ang="0">
                    <a:pos x="102" y="7"/>
                  </a:cxn>
                  <a:cxn ang="0">
                    <a:pos x="98" y="4"/>
                  </a:cxn>
                  <a:cxn ang="0">
                    <a:pos x="98" y="6"/>
                  </a:cxn>
                  <a:cxn ang="0">
                    <a:pos x="86" y="6"/>
                  </a:cxn>
                  <a:cxn ang="0">
                    <a:pos x="83" y="10"/>
                  </a:cxn>
                  <a:cxn ang="0">
                    <a:pos x="76" y="3"/>
                  </a:cxn>
                  <a:cxn ang="0">
                    <a:pos x="78" y="13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0" y="9"/>
                  </a:cxn>
                  <a:cxn ang="0">
                    <a:pos x="60" y="4"/>
                  </a:cxn>
                  <a:cxn ang="0">
                    <a:pos x="50" y="4"/>
                  </a:cxn>
                  <a:cxn ang="0">
                    <a:pos x="51" y="1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29" y="11"/>
                  </a:cxn>
                  <a:cxn ang="0">
                    <a:pos x="21" y="10"/>
                  </a:cxn>
                  <a:cxn ang="0">
                    <a:pos x="23" y="4"/>
                  </a:cxn>
                  <a:cxn ang="0">
                    <a:pos x="18" y="7"/>
                  </a:cxn>
                  <a:cxn ang="0">
                    <a:pos x="15" y="1"/>
                  </a:cxn>
                  <a:cxn ang="0">
                    <a:pos x="7" y="10"/>
                  </a:cxn>
                  <a:cxn ang="0">
                    <a:pos x="1" y="9"/>
                  </a:cxn>
                  <a:cxn ang="0">
                    <a:pos x="5" y="17"/>
                  </a:cxn>
                  <a:cxn ang="0">
                    <a:pos x="34" y="15"/>
                  </a:cxn>
                  <a:cxn ang="0">
                    <a:pos x="41" y="10"/>
                  </a:cxn>
                  <a:cxn ang="0">
                    <a:pos x="42" y="16"/>
                  </a:cxn>
                  <a:cxn ang="0">
                    <a:pos x="42" y="10"/>
                  </a:cxn>
                  <a:cxn ang="0">
                    <a:pos x="46" y="16"/>
                  </a:cxn>
                  <a:cxn ang="0">
                    <a:pos x="49" y="11"/>
                  </a:cxn>
                  <a:cxn ang="0">
                    <a:pos x="52" y="18"/>
                  </a:cxn>
                  <a:cxn ang="0">
                    <a:pos x="98" y="17"/>
                  </a:cxn>
                  <a:cxn ang="0">
                    <a:pos x="97" y="12"/>
                  </a:cxn>
                  <a:cxn ang="0">
                    <a:pos x="114" y="13"/>
                  </a:cxn>
                  <a:cxn ang="0">
                    <a:pos x="117" y="10"/>
                  </a:cxn>
                  <a:cxn ang="0">
                    <a:pos x="115" y="19"/>
                  </a:cxn>
                  <a:cxn ang="0">
                    <a:pos x="121" y="19"/>
                  </a:cxn>
                  <a:cxn ang="0">
                    <a:pos x="118" y="16"/>
                  </a:cxn>
                  <a:cxn ang="0">
                    <a:pos x="123" y="19"/>
                  </a:cxn>
                  <a:cxn ang="0">
                    <a:pos x="120" y="8"/>
                  </a:cxn>
                  <a:cxn ang="0">
                    <a:pos x="107" y="2"/>
                  </a:cxn>
                  <a:cxn ang="0">
                    <a:pos x="106" y="9"/>
                  </a:cxn>
                </a:cxnLst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0" name="Freeform 1697"/>
              <p:cNvSpPr/>
              <p:nvPr/>
            </p:nvSpPr>
            <p:spPr>
              <a:xfrm>
                <a:off x="2754" y="319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1" name="Freeform 1698"/>
              <p:cNvSpPr/>
              <p:nvPr/>
            </p:nvSpPr>
            <p:spPr>
              <a:xfrm>
                <a:off x="2638" y="3187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2" name="Rectangle 1699"/>
              <p:cNvSpPr/>
              <p:nvPr/>
            </p:nvSpPr>
            <p:spPr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473" name="Freeform 1700"/>
              <p:cNvSpPr/>
              <p:nvPr/>
            </p:nvSpPr>
            <p:spPr>
              <a:xfrm>
                <a:off x="2765" y="3187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4" name="Freeform 1701"/>
              <p:cNvSpPr/>
              <p:nvPr/>
            </p:nvSpPr>
            <p:spPr>
              <a:xfrm>
                <a:off x="2620" y="318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5" name="Freeform 1702"/>
              <p:cNvSpPr/>
              <p:nvPr/>
            </p:nvSpPr>
            <p:spPr>
              <a:xfrm>
                <a:off x="2566" y="318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6" name="Freeform 1703"/>
              <p:cNvSpPr/>
              <p:nvPr/>
            </p:nvSpPr>
            <p:spPr>
              <a:xfrm>
                <a:off x="2416" y="3176"/>
                <a:ext cx="220" cy="28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3" y="18"/>
                  </a:cxn>
                  <a:cxn ang="0">
                    <a:pos x="11" y="21"/>
                  </a:cxn>
                  <a:cxn ang="0">
                    <a:pos x="22" y="18"/>
                  </a:cxn>
                  <a:cxn ang="0">
                    <a:pos x="47" y="18"/>
                  </a:cxn>
                  <a:cxn ang="0">
                    <a:pos x="64" y="20"/>
                  </a:cxn>
                  <a:cxn ang="0">
                    <a:pos x="84" y="15"/>
                  </a:cxn>
                  <a:cxn ang="0">
                    <a:pos x="90" y="18"/>
                  </a:cxn>
                  <a:cxn ang="0">
                    <a:pos x="101" y="19"/>
                  </a:cxn>
                  <a:cxn ang="0">
                    <a:pos x="106" y="9"/>
                  </a:cxn>
                  <a:cxn ang="0">
                    <a:pos x="118" y="10"/>
                  </a:cxn>
                  <a:cxn ang="0">
                    <a:pos x="126" y="14"/>
                  </a:cxn>
                  <a:cxn ang="0">
                    <a:pos x="140" y="14"/>
                  </a:cxn>
                  <a:cxn ang="0">
                    <a:pos x="155" y="16"/>
                  </a:cxn>
                  <a:cxn ang="0">
                    <a:pos x="168" y="14"/>
                  </a:cxn>
                  <a:cxn ang="0">
                    <a:pos x="177" y="10"/>
                  </a:cxn>
                  <a:cxn ang="0">
                    <a:pos x="180" y="15"/>
                  </a:cxn>
                  <a:cxn ang="0">
                    <a:pos x="188" y="13"/>
                  </a:cxn>
                  <a:cxn ang="0">
                    <a:pos x="219" y="14"/>
                  </a:cxn>
                  <a:cxn ang="0">
                    <a:pos x="203" y="13"/>
                  </a:cxn>
                  <a:cxn ang="0">
                    <a:pos x="201" y="16"/>
                  </a:cxn>
                  <a:cxn ang="0">
                    <a:pos x="197" y="5"/>
                  </a:cxn>
                  <a:cxn ang="0">
                    <a:pos x="193" y="4"/>
                  </a:cxn>
                  <a:cxn ang="0">
                    <a:pos x="183" y="6"/>
                  </a:cxn>
                  <a:cxn ang="0">
                    <a:pos x="174" y="4"/>
                  </a:cxn>
                  <a:cxn ang="0">
                    <a:pos x="159" y="3"/>
                  </a:cxn>
                  <a:cxn ang="0">
                    <a:pos x="147" y="6"/>
                  </a:cxn>
                  <a:cxn ang="0">
                    <a:pos x="147" y="5"/>
                  </a:cxn>
                  <a:cxn ang="0">
                    <a:pos x="144" y="5"/>
                  </a:cxn>
                  <a:cxn ang="0">
                    <a:pos x="134" y="6"/>
                  </a:cxn>
                  <a:cxn ang="0">
                    <a:pos x="125" y="9"/>
                  </a:cxn>
                  <a:cxn ang="0">
                    <a:pos x="121" y="3"/>
                  </a:cxn>
                  <a:cxn ang="0">
                    <a:pos x="110" y="3"/>
                  </a:cxn>
                  <a:cxn ang="0">
                    <a:pos x="104" y="8"/>
                  </a:cxn>
                  <a:cxn ang="0">
                    <a:pos x="90" y="9"/>
                  </a:cxn>
                  <a:cxn ang="0">
                    <a:pos x="69" y="10"/>
                  </a:cxn>
                  <a:cxn ang="0">
                    <a:pos x="64" y="9"/>
                  </a:cxn>
                  <a:cxn ang="0">
                    <a:pos x="40" y="10"/>
                  </a:cxn>
                  <a:cxn ang="0">
                    <a:pos x="49" y="16"/>
                  </a:cxn>
                  <a:cxn ang="0">
                    <a:pos x="39" y="8"/>
                  </a:cxn>
                </a:cxnLst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7" name="Freeform 1704"/>
              <p:cNvSpPr/>
              <p:nvPr/>
            </p:nvSpPr>
            <p:spPr>
              <a:xfrm>
                <a:off x="2489" y="3180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8" name="Freeform 1705"/>
              <p:cNvSpPr/>
              <p:nvPr/>
            </p:nvSpPr>
            <p:spPr>
              <a:xfrm>
                <a:off x="2487" y="318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79" name="Freeform 1706"/>
              <p:cNvSpPr/>
              <p:nvPr/>
            </p:nvSpPr>
            <p:spPr>
              <a:xfrm>
                <a:off x="2418" y="3183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0" name="Freeform 1707"/>
              <p:cNvSpPr/>
              <p:nvPr/>
            </p:nvSpPr>
            <p:spPr>
              <a:xfrm>
                <a:off x="2418" y="318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1" name="Freeform 1708"/>
              <p:cNvSpPr/>
              <p:nvPr/>
            </p:nvSpPr>
            <p:spPr>
              <a:xfrm>
                <a:off x="2302" y="3181"/>
                <a:ext cx="116" cy="24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" y="19"/>
                  </a:cxn>
                  <a:cxn ang="0">
                    <a:pos x="57" y="14"/>
                  </a:cxn>
                  <a:cxn ang="0">
                    <a:pos x="54" y="17"/>
                  </a:cxn>
                  <a:cxn ang="0">
                    <a:pos x="74" y="12"/>
                  </a:cxn>
                  <a:cxn ang="0">
                    <a:pos x="73" y="18"/>
                  </a:cxn>
                  <a:cxn ang="0">
                    <a:pos x="86" y="15"/>
                  </a:cxn>
                  <a:cxn ang="0">
                    <a:pos x="85" y="13"/>
                  </a:cxn>
                  <a:cxn ang="0">
                    <a:pos x="87" y="14"/>
                  </a:cxn>
                  <a:cxn ang="0">
                    <a:pos x="87" y="13"/>
                  </a:cxn>
                  <a:cxn ang="0">
                    <a:pos x="96" y="12"/>
                  </a:cxn>
                  <a:cxn ang="0">
                    <a:pos x="93" y="14"/>
                  </a:cxn>
                  <a:cxn ang="0">
                    <a:pos x="99" y="12"/>
                  </a:cxn>
                  <a:cxn ang="0">
                    <a:pos x="99" y="15"/>
                  </a:cxn>
                  <a:cxn ang="0">
                    <a:pos x="115" y="11"/>
                  </a:cxn>
                  <a:cxn ang="0">
                    <a:pos x="116" y="7"/>
                  </a:cxn>
                  <a:cxn ang="0">
                    <a:pos x="102" y="10"/>
                  </a:cxn>
                  <a:cxn ang="0">
                    <a:pos x="104" y="10"/>
                  </a:cxn>
                  <a:cxn ang="0">
                    <a:pos x="96" y="12"/>
                  </a:cxn>
                  <a:cxn ang="0">
                    <a:pos x="100" y="6"/>
                  </a:cxn>
                  <a:cxn ang="0">
                    <a:pos x="87" y="2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87" y="6"/>
                  </a:cxn>
                  <a:cxn ang="0">
                    <a:pos x="84" y="12"/>
                  </a:cxn>
                  <a:cxn ang="0">
                    <a:pos x="78" y="12"/>
                  </a:cxn>
                  <a:cxn ang="0">
                    <a:pos x="82" y="7"/>
                  </a:cxn>
                  <a:cxn ang="0">
                    <a:pos x="78" y="10"/>
                  </a:cxn>
                  <a:cxn ang="0">
                    <a:pos x="75" y="4"/>
                  </a:cxn>
                  <a:cxn ang="0">
                    <a:pos x="74" y="10"/>
                  </a:cxn>
                  <a:cxn ang="0">
                    <a:pos x="52" y="10"/>
                  </a:cxn>
                  <a:cxn ang="0">
                    <a:pos x="55" y="7"/>
                  </a:cxn>
                  <a:cxn ang="0">
                    <a:pos x="50" y="11"/>
                  </a:cxn>
                  <a:cxn ang="0">
                    <a:pos x="37" y="9"/>
                  </a:cxn>
                  <a:cxn ang="0">
                    <a:pos x="38" y="12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17" y="17"/>
                  </a:cxn>
                  <a:cxn ang="0">
                    <a:pos x="19" y="11"/>
                  </a:cxn>
                </a:cxnLst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2" name="Freeform 1709"/>
              <p:cNvSpPr/>
              <p:nvPr/>
            </p:nvSpPr>
            <p:spPr>
              <a:xfrm>
                <a:off x="2299" y="3194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2" y="4"/>
                  </a:cxn>
                </a:cxnLst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3" name="Freeform 1710"/>
              <p:cNvSpPr/>
              <p:nvPr/>
            </p:nvSpPr>
            <p:spPr>
              <a:xfrm>
                <a:off x="2241" y="3190"/>
                <a:ext cx="58" cy="18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9" y="11"/>
                  </a:cxn>
                  <a:cxn ang="0">
                    <a:pos x="41" y="12"/>
                  </a:cxn>
                  <a:cxn ang="0">
                    <a:pos x="48" y="7"/>
                  </a:cxn>
                  <a:cxn ang="0">
                    <a:pos x="50" y="10"/>
                  </a:cxn>
                  <a:cxn ang="0">
                    <a:pos x="56" y="6"/>
                  </a:cxn>
                  <a:cxn ang="0">
                    <a:pos x="52" y="8"/>
                  </a:cxn>
                  <a:cxn ang="0">
                    <a:pos x="53" y="6"/>
                  </a:cxn>
                  <a:cxn ang="0">
                    <a:pos x="48" y="7"/>
                  </a:cxn>
                  <a:cxn ang="0">
                    <a:pos x="50" y="4"/>
                  </a:cxn>
                  <a:cxn ang="0">
                    <a:pos x="40" y="9"/>
                  </a:cxn>
                  <a:cxn ang="0">
                    <a:pos x="40" y="4"/>
                  </a:cxn>
                  <a:cxn ang="0">
                    <a:pos x="30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29" y="2"/>
                  </a:cxn>
                  <a:cxn ang="0">
                    <a:pos x="9" y="5"/>
                  </a:cxn>
                  <a:cxn ang="0">
                    <a:pos x="5" y="11"/>
                  </a:cxn>
                  <a:cxn ang="0">
                    <a:pos x="7" y="7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20" y="9"/>
                  </a:cxn>
                </a:cxnLst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4" name="Freeform 1711"/>
              <p:cNvSpPr/>
              <p:nvPr/>
            </p:nvSpPr>
            <p:spPr>
              <a:xfrm>
                <a:off x="2257" y="3202"/>
                <a:ext cx="4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5" name="Freeform 1712"/>
              <p:cNvSpPr/>
              <p:nvPr/>
            </p:nvSpPr>
            <p:spPr>
              <a:xfrm>
                <a:off x="2286" y="3155"/>
                <a:ext cx="1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6" name="Freeform 1713"/>
              <p:cNvSpPr/>
              <p:nvPr/>
            </p:nvSpPr>
            <p:spPr>
              <a:xfrm>
                <a:off x="2284" y="3154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4"/>
                  </a:cxn>
                  <a:cxn ang="0">
                    <a:pos x="4" y="0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0" y="15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7" name="Freeform 1714"/>
              <p:cNvSpPr/>
              <p:nvPr/>
            </p:nvSpPr>
            <p:spPr>
              <a:xfrm>
                <a:off x="2285" y="3160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8" name="Freeform 1715"/>
              <p:cNvSpPr/>
              <p:nvPr/>
            </p:nvSpPr>
            <p:spPr>
              <a:xfrm>
                <a:off x="2286" y="3157"/>
                <a:ext cx="2" cy="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89" name="Freeform 1716"/>
              <p:cNvSpPr/>
              <p:nvPr/>
            </p:nvSpPr>
            <p:spPr>
              <a:xfrm>
                <a:off x="2288" y="315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0" name="Freeform 1717"/>
              <p:cNvSpPr/>
              <p:nvPr/>
            </p:nvSpPr>
            <p:spPr>
              <a:xfrm>
                <a:off x="2285" y="3157"/>
                <a:ext cx="4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1" name="Freeform 1718"/>
              <p:cNvSpPr/>
              <p:nvPr/>
            </p:nvSpPr>
            <p:spPr>
              <a:xfrm>
                <a:off x="2287" y="316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2" name="Freeform 1719"/>
              <p:cNvSpPr/>
              <p:nvPr/>
            </p:nvSpPr>
            <p:spPr>
              <a:xfrm>
                <a:off x="2287" y="3159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3" name="Freeform 1720"/>
              <p:cNvSpPr/>
              <p:nvPr/>
            </p:nvSpPr>
            <p:spPr>
              <a:xfrm>
                <a:off x="2285" y="3158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0"/>
                  </a:cxn>
                </a:cxnLst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4" name="Freeform 1721"/>
              <p:cNvSpPr/>
              <p:nvPr/>
            </p:nvSpPr>
            <p:spPr>
              <a:xfrm>
                <a:off x="2285" y="317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5" name="Freeform 1722"/>
              <p:cNvSpPr/>
              <p:nvPr/>
            </p:nvSpPr>
            <p:spPr>
              <a:xfrm>
                <a:off x="2284" y="3162"/>
                <a:ext cx="5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7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5" y="0"/>
                  </a:cxn>
                  <a:cxn ang="0">
                    <a:pos x="3" y="4"/>
                  </a:cxn>
                  <a:cxn ang="0">
                    <a:pos x="4" y="0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0"/>
                  </a:cxn>
                </a:cxnLst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6" name="Freeform 1723"/>
              <p:cNvSpPr/>
              <p:nvPr/>
            </p:nvSpPr>
            <p:spPr>
              <a:xfrm>
                <a:off x="2287" y="3169"/>
                <a:ext cx="0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7" name="Freeform 1724"/>
              <p:cNvSpPr/>
              <p:nvPr/>
            </p:nvSpPr>
            <p:spPr>
              <a:xfrm>
                <a:off x="2286" y="3162"/>
                <a:ext cx="4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3" y="0"/>
                  </a:cxn>
                </a:cxnLst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8" name="Freeform 1725"/>
              <p:cNvSpPr/>
              <p:nvPr/>
            </p:nvSpPr>
            <p:spPr>
              <a:xfrm>
                <a:off x="2289" y="3160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499" name="Freeform 1726"/>
              <p:cNvSpPr/>
              <p:nvPr/>
            </p:nvSpPr>
            <p:spPr>
              <a:xfrm>
                <a:off x="2288" y="317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0" name="Freeform 1727"/>
              <p:cNvSpPr/>
              <p:nvPr/>
            </p:nvSpPr>
            <p:spPr>
              <a:xfrm>
                <a:off x="2290" y="3162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1" name="Freeform 1728"/>
              <p:cNvSpPr/>
              <p:nvPr/>
            </p:nvSpPr>
            <p:spPr>
              <a:xfrm>
                <a:off x="2288" y="3159"/>
                <a:ext cx="10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2"/>
                  </a:cxn>
                  <a:cxn ang="0">
                    <a:pos x="9" y="8"/>
                  </a:cxn>
                  <a:cxn ang="0">
                    <a:pos x="10" y="2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5"/>
                  </a:cxn>
                  <a:cxn ang="0">
                    <a:pos x="4" y="3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5" y="14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2" name="Rectangle 1729"/>
              <p:cNvSpPr/>
              <p:nvPr/>
            </p:nvSpPr>
            <p:spPr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03" name="Freeform 1730"/>
              <p:cNvSpPr/>
              <p:nvPr/>
            </p:nvSpPr>
            <p:spPr>
              <a:xfrm>
                <a:off x="2295" y="31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4" name="Rectangle 1731"/>
              <p:cNvSpPr/>
              <p:nvPr/>
            </p:nvSpPr>
            <p:spPr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05" name="Freeform 1732"/>
              <p:cNvSpPr/>
              <p:nvPr/>
            </p:nvSpPr>
            <p:spPr>
              <a:xfrm>
                <a:off x="2292" y="317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6" name="Freeform 1733"/>
              <p:cNvSpPr/>
              <p:nvPr/>
            </p:nvSpPr>
            <p:spPr>
              <a:xfrm>
                <a:off x="2290" y="317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7" name="Freeform 1734"/>
              <p:cNvSpPr/>
              <p:nvPr/>
            </p:nvSpPr>
            <p:spPr>
              <a:xfrm>
                <a:off x="2293" y="317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8" name="Freeform 1735"/>
              <p:cNvSpPr/>
              <p:nvPr/>
            </p:nvSpPr>
            <p:spPr>
              <a:xfrm>
                <a:off x="2295" y="3157"/>
                <a:ext cx="8" cy="2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1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1" y="1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1" y="14"/>
                  </a:cxn>
                  <a:cxn ang="0">
                    <a:pos x="1" y="15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1" y="17"/>
                  </a:cxn>
                  <a:cxn ang="0">
                    <a:pos x="4" y="8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7" y="5"/>
                  </a:cxn>
                  <a:cxn ang="0">
                    <a:pos x="5" y="9"/>
                  </a:cxn>
                  <a:cxn ang="0">
                    <a:pos x="7" y="4"/>
                  </a:cxn>
                </a:cxnLst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09" name="Freeform 1736"/>
              <p:cNvSpPr/>
              <p:nvPr/>
            </p:nvSpPr>
            <p:spPr>
              <a:xfrm>
                <a:off x="2296" y="317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0" name="Freeform 1737"/>
              <p:cNvSpPr/>
              <p:nvPr/>
            </p:nvSpPr>
            <p:spPr>
              <a:xfrm>
                <a:off x="2298" y="3156"/>
                <a:ext cx="9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2" y="16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4" y="15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4" y="6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3" y="11"/>
                  </a:cxn>
                </a:cxnLst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1" name="Freeform 1738"/>
              <p:cNvSpPr/>
              <p:nvPr/>
            </p:nvSpPr>
            <p:spPr>
              <a:xfrm>
                <a:off x="2300" y="316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2" name="Freeform 1739"/>
              <p:cNvSpPr/>
              <p:nvPr/>
            </p:nvSpPr>
            <p:spPr>
              <a:xfrm>
                <a:off x="2302" y="3158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3" name="Freeform 1740"/>
              <p:cNvSpPr/>
              <p:nvPr/>
            </p:nvSpPr>
            <p:spPr>
              <a:xfrm>
                <a:off x="2302" y="316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4" name="Freeform 1741"/>
              <p:cNvSpPr/>
              <p:nvPr/>
            </p:nvSpPr>
            <p:spPr>
              <a:xfrm>
                <a:off x="2304" y="3157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5" name="Freeform 1742"/>
              <p:cNvSpPr/>
              <p:nvPr/>
            </p:nvSpPr>
            <p:spPr>
              <a:xfrm>
                <a:off x="2303" y="3153"/>
                <a:ext cx="9" cy="2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2" y="20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1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6" y="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1" y="1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1" y="16"/>
                  </a:cxn>
                </a:cxnLst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6" name="Freeform 1743"/>
              <p:cNvSpPr/>
              <p:nvPr/>
            </p:nvSpPr>
            <p:spPr>
              <a:xfrm>
                <a:off x="2307" y="315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7" name="Freeform 1744"/>
              <p:cNvSpPr/>
              <p:nvPr/>
            </p:nvSpPr>
            <p:spPr>
              <a:xfrm>
                <a:off x="2306" y="316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8" name="Freeform 1745"/>
              <p:cNvSpPr/>
              <p:nvPr/>
            </p:nvSpPr>
            <p:spPr>
              <a:xfrm>
                <a:off x="2306" y="316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19" name="Freeform 1746"/>
              <p:cNvSpPr/>
              <p:nvPr/>
            </p:nvSpPr>
            <p:spPr>
              <a:xfrm>
                <a:off x="2304" y="3169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0" name="Freeform 1747"/>
              <p:cNvSpPr/>
              <p:nvPr/>
            </p:nvSpPr>
            <p:spPr>
              <a:xfrm>
                <a:off x="2306" y="3155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1" name="Freeform 1748"/>
              <p:cNvSpPr/>
              <p:nvPr/>
            </p:nvSpPr>
            <p:spPr>
              <a:xfrm>
                <a:off x="2303" y="315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2" name="Freeform 1749"/>
              <p:cNvSpPr/>
              <p:nvPr/>
            </p:nvSpPr>
            <p:spPr>
              <a:xfrm>
                <a:off x="2291" y="3149"/>
                <a:ext cx="17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0" y="15"/>
                  </a:cxn>
                  <a:cxn ang="0">
                    <a:pos x="11" y="13"/>
                  </a:cxn>
                  <a:cxn ang="0">
                    <a:pos x="13" y="9"/>
                  </a:cxn>
                  <a:cxn ang="0">
                    <a:pos x="12" y="14"/>
                  </a:cxn>
                  <a:cxn ang="0">
                    <a:pos x="13" y="12"/>
                  </a:cxn>
                  <a:cxn ang="0">
                    <a:pos x="14" y="14"/>
                  </a:cxn>
                  <a:cxn ang="0">
                    <a:pos x="14" y="12"/>
                  </a:cxn>
                  <a:cxn ang="0">
                    <a:pos x="13" y="15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3" name="Freeform 1750"/>
              <p:cNvSpPr/>
              <p:nvPr/>
            </p:nvSpPr>
            <p:spPr>
              <a:xfrm>
                <a:off x="2298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4" name="Freeform 1751"/>
              <p:cNvSpPr/>
              <p:nvPr/>
            </p:nvSpPr>
            <p:spPr>
              <a:xfrm>
                <a:off x="2298" y="315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5" name="Freeform 1752"/>
              <p:cNvSpPr/>
              <p:nvPr/>
            </p:nvSpPr>
            <p:spPr>
              <a:xfrm>
                <a:off x="2294" y="315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6" name="Freeform 1753"/>
              <p:cNvSpPr/>
              <p:nvPr/>
            </p:nvSpPr>
            <p:spPr>
              <a:xfrm>
                <a:off x="2293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7" name="Freeform 1754"/>
              <p:cNvSpPr/>
              <p:nvPr/>
            </p:nvSpPr>
            <p:spPr>
              <a:xfrm>
                <a:off x="2285" y="3154"/>
                <a:ext cx="8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5"/>
                  </a:cxn>
                  <a:cxn ang="0">
                    <a:pos x="7" y="10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6" y="3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0"/>
                  </a:cxn>
                </a:cxnLst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8" name="Freeform 1755"/>
              <p:cNvSpPr/>
              <p:nvPr/>
            </p:nvSpPr>
            <p:spPr>
              <a:xfrm>
                <a:off x="2285" y="3165"/>
                <a:ext cx="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29" name="Freeform 1756"/>
              <p:cNvSpPr/>
              <p:nvPr/>
            </p:nvSpPr>
            <p:spPr>
              <a:xfrm>
                <a:off x="2283" y="3162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2" y="8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1" y="10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0" name="Rectangle 1757"/>
              <p:cNvSpPr/>
              <p:nvPr/>
            </p:nvSpPr>
            <p:spPr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31" name="Freeform 1758"/>
              <p:cNvSpPr/>
              <p:nvPr/>
            </p:nvSpPr>
            <p:spPr>
              <a:xfrm>
                <a:off x="2349" y="3158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2" name="Freeform 1759"/>
              <p:cNvSpPr/>
              <p:nvPr/>
            </p:nvSpPr>
            <p:spPr>
              <a:xfrm>
                <a:off x="2347" y="3157"/>
                <a:ext cx="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3"/>
                  </a:cxn>
                  <a:cxn ang="0">
                    <a:pos x="4" y="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0" y="14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3" name="Freeform 1760"/>
              <p:cNvSpPr/>
              <p:nvPr/>
            </p:nvSpPr>
            <p:spPr>
              <a:xfrm>
                <a:off x="2348" y="3162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4" name="Freeform 1761"/>
              <p:cNvSpPr/>
              <p:nvPr/>
            </p:nvSpPr>
            <p:spPr>
              <a:xfrm>
                <a:off x="2349" y="3160"/>
                <a:ext cx="2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5" name="Freeform 1762"/>
              <p:cNvSpPr/>
              <p:nvPr/>
            </p:nvSpPr>
            <p:spPr>
              <a:xfrm>
                <a:off x="2351" y="316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6" name="Freeform 1763"/>
              <p:cNvSpPr/>
              <p:nvPr/>
            </p:nvSpPr>
            <p:spPr>
              <a:xfrm>
                <a:off x="2348" y="3160"/>
                <a:ext cx="4" cy="9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9"/>
                  </a:cxn>
                  <a:cxn ang="0">
                    <a:pos x="3" y="1"/>
                  </a:cxn>
                </a:cxnLst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7" name="Freeform 1764"/>
              <p:cNvSpPr/>
              <p:nvPr/>
            </p:nvSpPr>
            <p:spPr>
              <a:xfrm>
                <a:off x="2350" y="31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8" name="Freeform 1765"/>
              <p:cNvSpPr/>
              <p:nvPr/>
            </p:nvSpPr>
            <p:spPr>
              <a:xfrm>
                <a:off x="2350" y="3161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39" name="Freeform 1766"/>
              <p:cNvSpPr/>
              <p:nvPr/>
            </p:nvSpPr>
            <p:spPr>
              <a:xfrm>
                <a:off x="2349" y="3160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0"/>
                  </a:cxn>
                </a:cxnLst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0" name="Freeform 1767"/>
              <p:cNvSpPr/>
              <p:nvPr/>
            </p:nvSpPr>
            <p:spPr>
              <a:xfrm>
                <a:off x="2348" y="317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1" name="Freeform 1768"/>
              <p:cNvSpPr/>
              <p:nvPr/>
            </p:nvSpPr>
            <p:spPr>
              <a:xfrm>
                <a:off x="2348" y="3164"/>
                <a:ext cx="4" cy="1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7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4" y="1"/>
                  </a:cxn>
                </a:cxnLst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2" name="Freeform 1769"/>
              <p:cNvSpPr/>
              <p:nvPr/>
            </p:nvSpPr>
            <p:spPr>
              <a:xfrm>
                <a:off x="2350" y="317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3" name="Freeform 1770"/>
              <p:cNvSpPr/>
              <p:nvPr/>
            </p:nvSpPr>
            <p:spPr>
              <a:xfrm>
                <a:off x="2349" y="3165"/>
                <a:ext cx="5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1" y="10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4" name="Freeform 1771"/>
              <p:cNvSpPr/>
              <p:nvPr/>
            </p:nvSpPr>
            <p:spPr>
              <a:xfrm>
                <a:off x="2353" y="3163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5" name="Freeform 1772"/>
              <p:cNvSpPr/>
              <p:nvPr/>
            </p:nvSpPr>
            <p:spPr>
              <a:xfrm>
                <a:off x="2352" y="317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6" name="Freeform 1773"/>
              <p:cNvSpPr/>
              <p:nvPr/>
            </p:nvSpPr>
            <p:spPr>
              <a:xfrm>
                <a:off x="2353" y="3165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7" name="Freeform 1774"/>
              <p:cNvSpPr/>
              <p:nvPr/>
            </p:nvSpPr>
            <p:spPr>
              <a:xfrm>
                <a:off x="2351" y="3161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2"/>
                  </a:cxn>
                  <a:cxn ang="0">
                    <a:pos x="9" y="8"/>
                  </a:cxn>
                  <a:cxn ang="0">
                    <a:pos x="11" y="2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5"/>
                  </a:cxn>
                  <a:cxn ang="0">
                    <a:pos x="4" y="3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48" name="Rectangle 1775"/>
              <p:cNvSpPr/>
              <p:nvPr/>
            </p:nvSpPr>
            <p:spPr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49" name="Freeform 1776"/>
              <p:cNvSpPr/>
              <p:nvPr/>
            </p:nvSpPr>
            <p:spPr>
              <a:xfrm>
                <a:off x="2358" y="317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0" name="Rectangle 1777"/>
              <p:cNvSpPr/>
              <p:nvPr/>
            </p:nvSpPr>
            <p:spPr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51" name="Freeform 1778"/>
              <p:cNvSpPr/>
              <p:nvPr/>
            </p:nvSpPr>
            <p:spPr>
              <a:xfrm>
                <a:off x="2355" y="317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2" name="Freeform 1779"/>
              <p:cNvSpPr/>
              <p:nvPr/>
            </p:nvSpPr>
            <p:spPr>
              <a:xfrm>
                <a:off x="2354" y="317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3" name="Rectangle 1780"/>
              <p:cNvSpPr/>
              <p:nvPr/>
            </p:nvSpPr>
            <p:spPr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54" name="Freeform 1781"/>
              <p:cNvSpPr/>
              <p:nvPr/>
            </p:nvSpPr>
            <p:spPr>
              <a:xfrm>
                <a:off x="2359" y="3160"/>
                <a:ext cx="7" cy="2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1"/>
                  </a:cxn>
                  <a:cxn ang="0">
                    <a:pos x="3" y="10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5"/>
                  </a:cxn>
                  <a:cxn ang="0">
                    <a:pos x="5" y="8"/>
                  </a:cxn>
                  <a:cxn ang="0">
                    <a:pos x="6" y="4"/>
                  </a:cxn>
                </a:cxnLst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5" name="Freeform 1782"/>
              <p:cNvSpPr/>
              <p:nvPr/>
            </p:nvSpPr>
            <p:spPr>
              <a:xfrm>
                <a:off x="2359" y="317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6" name="Freeform 1783"/>
              <p:cNvSpPr/>
              <p:nvPr/>
            </p:nvSpPr>
            <p:spPr>
              <a:xfrm>
                <a:off x="2362" y="3158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" y="16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5" y="8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7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3" y="12"/>
                  </a:cxn>
                </a:cxnLst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7" name="Freeform 1784"/>
              <p:cNvSpPr/>
              <p:nvPr/>
            </p:nvSpPr>
            <p:spPr>
              <a:xfrm>
                <a:off x="2364" y="317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8" name="Freeform 1785"/>
              <p:cNvSpPr/>
              <p:nvPr/>
            </p:nvSpPr>
            <p:spPr>
              <a:xfrm>
                <a:off x="2366" y="3160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59" name="Freeform 1786"/>
              <p:cNvSpPr/>
              <p:nvPr/>
            </p:nvSpPr>
            <p:spPr>
              <a:xfrm>
                <a:off x="2365" y="317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0" name="Freeform 1787"/>
              <p:cNvSpPr/>
              <p:nvPr/>
            </p:nvSpPr>
            <p:spPr>
              <a:xfrm>
                <a:off x="2367" y="3159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1" name="Freeform 1788"/>
              <p:cNvSpPr/>
              <p:nvPr/>
            </p:nvSpPr>
            <p:spPr>
              <a:xfrm>
                <a:off x="2366" y="3156"/>
                <a:ext cx="10" cy="24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4"/>
                  </a:cxn>
                  <a:cxn ang="0">
                    <a:pos x="7" y="1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4" y="9"/>
                  </a:cxn>
                  <a:cxn ang="0">
                    <a:pos x="3" y="14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2" name="Freeform 1789"/>
              <p:cNvSpPr/>
              <p:nvPr/>
            </p:nvSpPr>
            <p:spPr>
              <a:xfrm>
                <a:off x="2371" y="3161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3" name="Freeform 1790"/>
              <p:cNvSpPr/>
              <p:nvPr/>
            </p:nvSpPr>
            <p:spPr>
              <a:xfrm>
                <a:off x="2369" y="316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4" name="Rectangle 1791"/>
              <p:cNvSpPr/>
              <p:nvPr/>
            </p:nvSpPr>
            <p:spPr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65" name="Freeform 1792"/>
              <p:cNvSpPr/>
              <p:nvPr/>
            </p:nvSpPr>
            <p:spPr>
              <a:xfrm>
                <a:off x="2367" y="3171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6" name="Freeform 1793"/>
              <p:cNvSpPr/>
              <p:nvPr/>
            </p:nvSpPr>
            <p:spPr>
              <a:xfrm>
                <a:off x="2369" y="315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7" name="Freeform 1794"/>
              <p:cNvSpPr/>
              <p:nvPr/>
            </p:nvSpPr>
            <p:spPr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8" name="Freeform 1795"/>
              <p:cNvSpPr/>
              <p:nvPr/>
            </p:nvSpPr>
            <p:spPr>
              <a:xfrm>
                <a:off x="2355" y="3151"/>
                <a:ext cx="17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1" y="13"/>
                  </a:cxn>
                  <a:cxn ang="0">
                    <a:pos x="12" y="12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4" y="7"/>
                  </a:cxn>
                </a:cxnLst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69" name="Freeform 1796"/>
              <p:cNvSpPr/>
              <p:nvPr/>
            </p:nvSpPr>
            <p:spPr>
              <a:xfrm>
                <a:off x="2362" y="3156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0" name="Freeform 1797"/>
              <p:cNvSpPr/>
              <p:nvPr/>
            </p:nvSpPr>
            <p:spPr>
              <a:xfrm>
                <a:off x="2361" y="315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1" name="Freeform 1798"/>
              <p:cNvSpPr/>
              <p:nvPr/>
            </p:nvSpPr>
            <p:spPr>
              <a:xfrm>
                <a:off x="2357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2" name="Freeform 1799"/>
              <p:cNvSpPr/>
              <p:nvPr/>
            </p:nvSpPr>
            <p:spPr>
              <a:xfrm>
                <a:off x="2356" y="3161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3" name="Freeform 1800"/>
              <p:cNvSpPr/>
              <p:nvPr/>
            </p:nvSpPr>
            <p:spPr>
              <a:xfrm>
                <a:off x="2348" y="3157"/>
                <a:ext cx="8" cy="22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3"/>
                  </a:cxn>
                  <a:cxn ang="0">
                    <a:pos x="1" y="9"/>
                  </a:cxn>
                  <a:cxn ang="0">
                    <a:pos x="0" y="16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6" y="3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9"/>
                  </a:cxn>
                </a:cxnLst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4" name="Freeform 1801"/>
              <p:cNvSpPr/>
              <p:nvPr/>
            </p:nvSpPr>
            <p:spPr>
              <a:xfrm>
                <a:off x="2348" y="3168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5" name="Freeform 1802"/>
              <p:cNvSpPr/>
              <p:nvPr/>
            </p:nvSpPr>
            <p:spPr>
              <a:xfrm>
                <a:off x="2347" y="3165"/>
                <a:ext cx="2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0" y="8"/>
                  </a:cxn>
                </a:cxnLst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6" name="Rectangle 1803"/>
              <p:cNvSpPr/>
              <p:nvPr/>
            </p:nvSpPr>
            <p:spPr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77" name="Freeform 1804"/>
              <p:cNvSpPr/>
              <p:nvPr/>
            </p:nvSpPr>
            <p:spPr>
              <a:xfrm>
                <a:off x="2415" y="3155"/>
                <a:ext cx="1" cy="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8" name="Freeform 1805"/>
              <p:cNvSpPr/>
              <p:nvPr/>
            </p:nvSpPr>
            <p:spPr>
              <a:xfrm>
                <a:off x="2413" y="3154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4"/>
                  </a:cxn>
                  <a:cxn ang="0">
                    <a:pos x="4" y="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0" y="15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79" name="Freeform 1806"/>
              <p:cNvSpPr/>
              <p:nvPr/>
            </p:nvSpPr>
            <p:spPr>
              <a:xfrm>
                <a:off x="2415" y="3160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0" name="Freeform 1807"/>
              <p:cNvSpPr/>
              <p:nvPr/>
            </p:nvSpPr>
            <p:spPr>
              <a:xfrm>
                <a:off x="2415" y="3157"/>
                <a:ext cx="2" cy="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1" name="Freeform 1808"/>
              <p:cNvSpPr/>
              <p:nvPr/>
            </p:nvSpPr>
            <p:spPr>
              <a:xfrm>
                <a:off x="2417" y="315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2" name="Freeform 1809"/>
              <p:cNvSpPr/>
              <p:nvPr/>
            </p:nvSpPr>
            <p:spPr>
              <a:xfrm>
                <a:off x="2415" y="3157"/>
                <a:ext cx="3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3" name="Freeform 1810"/>
              <p:cNvSpPr/>
              <p:nvPr/>
            </p:nvSpPr>
            <p:spPr>
              <a:xfrm>
                <a:off x="2417" y="3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4" name="Freeform 1811"/>
              <p:cNvSpPr/>
              <p:nvPr/>
            </p:nvSpPr>
            <p:spPr>
              <a:xfrm>
                <a:off x="2416" y="3159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5" name="Freeform 1812"/>
              <p:cNvSpPr/>
              <p:nvPr/>
            </p:nvSpPr>
            <p:spPr>
              <a:xfrm>
                <a:off x="2415" y="3158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6" name="Freeform 1813"/>
              <p:cNvSpPr/>
              <p:nvPr/>
            </p:nvSpPr>
            <p:spPr>
              <a:xfrm>
                <a:off x="2414" y="317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7" name="Freeform 1814"/>
              <p:cNvSpPr/>
              <p:nvPr/>
            </p:nvSpPr>
            <p:spPr>
              <a:xfrm>
                <a:off x="2414" y="3162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4" y="0"/>
                  </a:cxn>
                </a:cxnLst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8" name="Freeform 1815"/>
              <p:cNvSpPr/>
              <p:nvPr/>
            </p:nvSpPr>
            <p:spPr>
              <a:xfrm>
                <a:off x="2416" y="3169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89" name="Freeform 1816"/>
              <p:cNvSpPr/>
              <p:nvPr/>
            </p:nvSpPr>
            <p:spPr>
              <a:xfrm>
                <a:off x="2415" y="3162"/>
                <a:ext cx="5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0" name="Freeform 1817"/>
              <p:cNvSpPr/>
              <p:nvPr/>
            </p:nvSpPr>
            <p:spPr>
              <a:xfrm>
                <a:off x="2419" y="316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1" name="Freeform 1818"/>
              <p:cNvSpPr/>
              <p:nvPr/>
            </p:nvSpPr>
            <p:spPr>
              <a:xfrm>
                <a:off x="2418" y="317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2" name="Freeform 1819"/>
              <p:cNvSpPr/>
              <p:nvPr/>
            </p:nvSpPr>
            <p:spPr>
              <a:xfrm>
                <a:off x="2420" y="3162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3" name="Freeform 1820"/>
              <p:cNvSpPr/>
              <p:nvPr/>
            </p:nvSpPr>
            <p:spPr>
              <a:xfrm>
                <a:off x="2417" y="3159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2"/>
                  </a:cxn>
                  <a:cxn ang="0">
                    <a:pos x="9" y="8"/>
                  </a:cxn>
                  <a:cxn ang="0">
                    <a:pos x="11" y="2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6" y="8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4" name="Freeform 1821"/>
              <p:cNvSpPr/>
              <p:nvPr/>
            </p:nvSpPr>
            <p:spPr>
              <a:xfrm>
                <a:off x="2422" y="317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5" name="Freeform 1822"/>
              <p:cNvSpPr/>
              <p:nvPr/>
            </p:nvSpPr>
            <p:spPr>
              <a:xfrm>
                <a:off x="2424" y="31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6" name="Rectangle 1823"/>
              <p:cNvSpPr/>
              <p:nvPr/>
            </p:nvSpPr>
            <p:spPr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97" name="Freeform 1824"/>
              <p:cNvSpPr/>
              <p:nvPr/>
            </p:nvSpPr>
            <p:spPr>
              <a:xfrm>
                <a:off x="2421" y="317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8" name="Freeform 1825"/>
              <p:cNvSpPr/>
              <p:nvPr/>
            </p:nvSpPr>
            <p:spPr>
              <a:xfrm>
                <a:off x="2420" y="317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599" name="Freeform 1826"/>
              <p:cNvSpPr/>
              <p:nvPr/>
            </p:nvSpPr>
            <p:spPr>
              <a:xfrm>
                <a:off x="2423" y="317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0" name="Freeform 1827"/>
              <p:cNvSpPr/>
              <p:nvPr/>
            </p:nvSpPr>
            <p:spPr>
              <a:xfrm>
                <a:off x="2425" y="3157"/>
                <a:ext cx="7" cy="21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1"/>
                  </a:cxn>
                  <a:cxn ang="0">
                    <a:pos x="3" y="1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2" y="14"/>
                  </a:cxn>
                  <a:cxn ang="0">
                    <a:pos x="1" y="17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6" y="5"/>
                  </a:cxn>
                  <a:cxn ang="0">
                    <a:pos x="5" y="9"/>
                  </a:cxn>
                  <a:cxn ang="0">
                    <a:pos x="6" y="4"/>
                  </a:cxn>
                </a:cxnLst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1" name="Freeform 1828"/>
              <p:cNvSpPr/>
              <p:nvPr/>
            </p:nvSpPr>
            <p:spPr>
              <a:xfrm>
                <a:off x="2426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2" name="Freeform 1829"/>
              <p:cNvSpPr/>
              <p:nvPr/>
            </p:nvSpPr>
            <p:spPr>
              <a:xfrm>
                <a:off x="2428" y="3156"/>
                <a:ext cx="8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6"/>
                  </a:cxn>
                  <a:cxn ang="0">
                    <a:pos x="4" y="7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3" y="11"/>
                  </a:cxn>
                </a:cxnLst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3" name="Freeform 1830"/>
              <p:cNvSpPr/>
              <p:nvPr/>
            </p:nvSpPr>
            <p:spPr>
              <a:xfrm>
                <a:off x="2429" y="316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4" name="Freeform 1831"/>
              <p:cNvSpPr/>
              <p:nvPr/>
            </p:nvSpPr>
            <p:spPr>
              <a:xfrm>
                <a:off x="2432" y="3158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5" name="Freeform 1832"/>
              <p:cNvSpPr/>
              <p:nvPr/>
            </p:nvSpPr>
            <p:spPr>
              <a:xfrm>
                <a:off x="2431" y="316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6" name="Freeform 1833"/>
              <p:cNvSpPr/>
              <p:nvPr/>
            </p:nvSpPr>
            <p:spPr>
              <a:xfrm>
                <a:off x="2433" y="3157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7" name="Freeform 1834"/>
              <p:cNvSpPr/>
              <p:nvPr/>
            </p:nvSpPr>
            <p:spPr>
              <a:xfrm>
                <a:off x="2432" y="3153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2" y="17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1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8" name="Freeform 1835"/>
              <p:cNvSpPr/>
              <p:nvPr/>
            </p:nvSpPr>
            <p:spPr>
              <a:xfrm>
                <a:off x="2437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09" name="Freeform 1836"/>
              <p:cNvSpPr/>
              <p:nvPr/>
            </p:nvSpPr>
            <p:spPr>
              <a:xfrm>
                <a:off x="2435" y="316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0" name="Rectangle 1837"/>
              <p:cNvSpPr/>
              <p:nvPr/>
            </p:nvSpPr>
            <p:spPr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11" name="Freeform 1838"/>
              <p:cNvSpPr/>
              <p:nvPr/>
            </p:nvSpPr>
            <p:spPr>
              <a:xfrm>
                <a:off x="2433" y="316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2" name="Freeform 1839"/>
              <p:cNvSpPr/>
              <p:nvPr/>
            </p:nvSpPr>
            <p:spPr>
              <a:xfrm>
                <a:off x="2436" y="315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3" name="Freeform 1840"/>
              <p:cNvSpPr/>
              <p:nvPr/>
            </p:nvSpPr>
            <p:spPr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4" name="Freeform 1841"/>
              <p:cNvSpPr/>
              <p:nvPr/>
            </p:nvSpPr>
            <p:spPr>
              <a:xfrm>
                <a:off x="2421" y="3149"/>
                <a:ext cx="17" cy="2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11" y="13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2" y="12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5" name="Freeform 1842"/>
              <p:cNvSpPr/>
              <p:nvPr/>
            </p:nvSpPr>
            <p:spPr>
              <a:xfrm>
                <a:off x="2428" y="315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6" name="Freeform 1843"/>
              <p:cNvSpPr/>
              <p:nvPr/>
            </p:nvSpPr>
            <p:spPr>
              <a:xfrm>
                <a:off x="2427" y="315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7" name="Freeform 1844"/>
              <p:cNvSpPr/>
              <p:nvPr/>
            </p:nvSpPr>
            <p:spPr>
              <a:xfrm>
                <a:off x="2423" y="315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8" name="Freeform 1845"/>
              <p:cNvSpPr/>
              <p:nvPr/>
            </p:nvSpPr>
            <p:spPr>
              <a:xfrm>
                <a:off x="2422" y="315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19" name="Freeform 1846"/>
              <p:cNvSpPr/>
              <p:nvPr/>
            </p:nvSpPr>
            <p:spPr>
              <a:xfrm>
                <a:off x="2415" y="3154"/>
                <a:ext cx="7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4" y="15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0"/>
                  </a:cxn>
                </a:cxnLst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0" name="Freeform 1847"/>
              <p:cNvSpPr/>
              <p:nvPr/>
            </p:nvSpPr>
            <p:spPr>
              <a:xfrm>
                <a:off x="2414" y="3165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1" name="Freeform 1848"/>
              <p:cNvSpPr/>
              <p:nvPr/>
            </p:nvSpPr>
            <p:spPr>
              <a:xfrm>
                <a:off x="2413" y="3162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2" name="Rectangle 1849"/>
              <p:cNvSpPr/>
              <p:nvPr/>
            </p:nvSpPr>
            <p:spPr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23" name="Freeform 1850"/>
              <p:cNvSpPr/>
              <p:nvPr/>
            </p:nvSpPr>
            <p:spPr>
              <a:xfrm>
                <a:off x="2503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4" name="Freeform 1851"/>
              <p:cNvSpPr/>
              <p:nvPr/>
            </p:nvSpPr>
            <p:spPr>
              <a:xfrm>
                <a:off x="2500" y="3150"/>
                <a:ext cx="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0" y="13"/>
                  </a:cxn>
                </a:cxnLst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5" name="Freeform 1852"/>
              <p:cNvSpPr/>
              <p:nvPr/>
            </p:nvSpPr>
            <p:spPr>
              <a:xfrm>
                <a:off x="2502" y="3154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6" name="Freeform 1853"/>
              <p:cNvSpPr/>
              <p:nvPr/>
            </p:nvSpPr>
            <p:spPr>
              <a:xfrm>
                <a:off x="2503" y="3151"/>
                <a:ext cx="1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7" name="Freeform 1854"/>
              <p:cNvSpPr/>
              <p:nvPr/>
            </p:nvSpPr>
            <p:spPr>
              <a:xfrm>
                <a:off x="2504" y="315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8" name="Freeform 1855"/>
              <p:cNvSpPr/>
              <p:nvPr/>
            </p:nvSpPr>
            <p:spPr>
              <a:xfrm>
                <a:off x="2502" y="3151"/>
                <a:ext cx="3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29" name="Freeform 1856"/>
              <p:cNvSpPr/>
              <p:nvPr/>
            </p:nvSpPr>
            <p:spPr>
              <a:xfrm>
                <a:off x="2504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0" name="Freeform 1857"/>
              <p:cNvSpPr/>
              <p:nvPr/>
            </p:nvSpPr>
            <p:spPr>
              <a:xfrm>
                <a:off x="2504" y="315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1" name="Freeform 1858"/>
              <p:cNvSpPr/>
              <p:nvPr/>
            </p:nvSpPr>
            <p:spPr>
              <a:xfrm>
                <a:off x="2502" y="3152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0"/>
                  </a:cxn>
                </a:cxnLst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2" name="Freeform 1859"/>
              <p:cNvSpPr/>
              <p:nvPr/>
            </p:nvSpPr>
            <p:spPr>
              <a:xfrm>
                <a:off x="2502" y="316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3" name="Freeform 1860"/>
              <p:cNvSpPr/>
              <p:nvPr/>
            </p:nvSpPr>
            <p:spPr>
              <a:xfrm>
                <a:off x="2501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4" name="Freeform 1861"/>
              <p:cNvSpPr/>
              <p:nvPr/>
            </p:nvSpPr>
            <p:spPr>
              <a:xfrm>
                <a:off x="2504" y="3164"/>
                <a:ext cx="0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5" name="Freeform 1862"/>
              <p:cNvSpPr/>
              <p:nvPr/>
            </p:nvSpPr>
            <p:spPr>
              <a:xfrm>
                <a:off x="2503" y="3157"/>
                <a:ext cx="4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3" y="0"/>
                  </a:cxn>
                </a:cxnLst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6" name="Freeform 1863"/>
              <p:cNvSpPr/>
              <p:nvPr/>
            </p:nvSpPr>
            <p:spPr>
              <a:xfrm>
                <a:off x="2505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37" name="Freeform 1864"/>
              <p:cNvSpPr/>
              <p:nvPr/>
            </p:nvSpPr>
            <p:spPr>
              <a:xfrm>
                <a:off x="2504" y="316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5638" name="Group 2066"/>
            <p:cNvGrpSpPr/>
            <p:nvPr/>
          </p:nvGrpSpPr>
          <p:grpSpPr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75639" name="Freeform 1866"/>
              <p:cNvSpPr/>
              <p:nvPr/>
            </p:nvSpPr>
            <p:spPr>
              <a:xfrm>
                <a:off x="2506" y="3157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0" name="Freeform 1867"/>
              <p:cNvSpPr/>
              <p:nvPr/>
            </p:nvSpPr>
            <p:spPr>
              <a:xfrm>
                <a:off x="2504" y="3154"/>
                <a:ext cx="10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1"/>
                  </a:cxn>
                  <a:cxn ang="0">
                    <a:pos x="9" y="8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6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7" y="14"/>
                  </a:cxn>
                </a:cxnLst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1" name="Freeform 1868"/>
              <p:cNvSpPr/>
              <p:nvPr/>
            </p:nvSpPr>
            <p:spPr>
              <a:xfrm>
                <a:off x="2510" y="317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2" name="Freeform 1869"/>
              <p:cNvSpPr/>
              <p:nvPr/>
            </p:nvSpPr>
            <p:spPr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3" name="Freeform 1870"/>
              <p:cNvSpPr/>
              <p:nvPr/>
            </p:nvSpPr>
            <p:spPr>
              <a:xfrm>
                <a:off x="2513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4" name="Freeform 1871"/>
              <p:cNvSpPr/>
              <p:nvPr/>
            </p:nvSpPr>
            <p:spPr>
              <a:xfrm>
                <a:off x="2509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5" name="Freeform 1872"/>
              <p:cNvSpPr/>
              <p:nvPr/>
            </p:nvSpPr>
            <p:spPr>
              <a:xfrm>
                <a:off x="2507" y="316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6" name="Freeform 1873"/>
              <p:cNvSpPr/>
              <p:nvPr/>
            </p:nvSpPr>
            <p:spPr>
              <a:xfrm>
                <a:off x="2510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7" name="Freeform 1874"/>
              <p:cNvSpPr/>
              <p:nvPr/>
            </p:nvSpPr>
            <p:spPr>
              <a:xfrm>
                <a:off x="2512" y="3152"/>
                <a:ext cx="8" cy="2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0"/>
                  </a:cxn>
                  <a:cxn ang="0">
                    <a:pos x="4" y="10"/>
                  </a:cxn>
                  <a:cxn ang="0">
                    <a:pos x="6" y="1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1" y="1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1" y="14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2" y="11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4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8"/>
                  </a:cxn>
                  <a:cxn ang="0">
                    <a:pos x="7" y="3"/>
                  </a:cxn>
                </a:cxnLst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8" name="Freeform 1875"/>
              <p:cNvSpPr/>
              <p:nvPr/>
            </p:nvSpPr>
            <p:spPr>
              <a:xfrm>
                <a:off x="2513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49" name="Freeform 1876"/>
              <p:cNvSpPr/>
              <p:nvPr/>
            </p:nvSpPr>
            <p:spPr>
              <a:xfrm>
                <a:off x="2514" y="3150"/>
                <a:ext cx="9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4" y="1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4" y="7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12"/>
                  </a:cxn>
                </a:cxnLst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0" name="Freeform 1877"/>
              <p:cNvSpPr/>
              <p:nvPr/>
            </p:nvSpPr>
            <p:spPr>
              <a:xfrm>
                <a:off x="2517" y="3162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1" name="Freeform 1878"/>
              <p:cNvSpPr/>
              <p:nvPr/>
            </p:nvSpPr>
            <p:spPr>
              <a:xfrm>
                <a:off x="2519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2" name="Freeform 1879"/>
              <p:cNvSpPr/>
              <p:nvPr/>
            </p:nvSpPr>
            <p:spPr>
              <a:xfrm>
                <a:off x="2519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3" name="Freeform 1880"/>
              <p:cNvSpPr/>
              <p:nvPr/>
            </p:nvSpPr>
            <p:spPr>
              <a:xfrm>
                <a:off x="2521" y="3151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4" name="Freeform 1881"/>
              <p:cNvSpPr/>
              <p:nvPr/>
            </p:nvSpPr>
            <p:spPr>
              <a:xfrm>
                <a:off x="2519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5" y="12"/>
                  </a:cxn>
                  <a:cxn ang="0">
                    <a:pos x="3" y="19"/>
                  </a:cxn>
                  <a:cxn ang="0">
                    <a:pos x="6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10" y="1"/>
                  </a:cxn>
                  <a:cxn ang="0">
                    <a:pos x="7" y="5"/>
                  </a:cxn>
                  <a:cxn ang="0">
                    <a:pos x="8" y="2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7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5"/>
                  </a:cxn>
                  <a:cxn ang="0">
                    <a:pos x="3" y="14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6"/>
                  </a:cxn>
                  <a:cxn ang="0">
                    <a:pos x="1" y="21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5" name="Freeform 1882"/>
              <p:cNvSpPr/>
              <p:nvPr/>
            </p:nvSpPr>
            <p:spPr>
              <a:xfrm>
                <a:off x="2523" y="315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6" name="Freeform 1883"/>
              <p:cNvSpPr/>
              <p:nvPr/>
            </p:nvSpPr>
            <p:spPr>
              <a:xfrm>
                <a:off x="2522" y="315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7" name="Rectangle 1884"/>
              <p:cNvSpPr/>
              <p:nvPr/>
            </p:nvSpPr>
            <p:spPr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58" name="Freeform 1885"/>
              <p:cNvSpPr/>
              <p:nvPr/>
            </p:nvSpPr>
            <p:spPr>
              <a:xfrm>
                <a:off x="2521" y="316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59" name="Freeform 1886"/>
              <p:cNvSpPr/>
              <p:nvPr/>
            </p:nvSpPr>
            <p:spPr>
              <a:xfrm>
                <a:off x="2522" y="315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0" name="Freeform 1887"/>
              <p:cNvSpPr/>
              <p:nvPr/>
            </p:nvSpPr>
            <p:spPr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1" name="Freeform 1888"/>
              <p:cNvSpPr/>
              <p:nvPr/>
            </p:nvSpPr>
            <p:spPr>
              <a:xfrm>
                <a:off x="2508" y="3143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2" y="13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1" y="1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2" name="Freeform 1889"/>
              <p:cNvSpPr/>
              <p:nvPr/>
            </p:nvSpPr>
            <p:spPr>
              <a:xfrm>
                <a:off x="2514" y="3148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3" name="Freeform 1890"/>
              <p:cNvSpPr/>
              <p:nvPr/>
            </p:nvSpPr>
            <p:spPr>
              <a:xfrm>
                <a:off x="2514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4" name="Freeform 1891"/>
              <p:cNvSpPr/>
              <p:nvPr/>
            </p:nvSpPr>
            <p:spPr>
              <a:xfrm>
                <a:off x="2510" y="3150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5" name="Rectangle 1892"/>
              <p:cNvSpPr/>
              <p:nvPr/>
            </p:nvSpPr>
            <p:spPr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66" name="Freeform 1893"/>
              <p:cNvSpPr/>
              <p:nvPr/>
            </p:nvSpPr>
            <p:spPr>
              <a:xfrm>
                <a:off x="2502" y="3149"/>
                <a:ext cx="8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6" y="4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7" name="Freeform 1894"/>
              <p:cNvSpPr/>
              <p:nvPr/>
            </p:nvSpPr>
            <p:spPr>
              <a:xfrm>
                <a:off x="2502" y="3160"/>
                <a:ext cx="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8" name="Freeform 1895"/>
              <p:cNvSpPr/>
              <p:nvPr/>
            </p:nvSpPr>
            <p:spPr>
              <a:xfrm>
                <a:off x="2500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2" y="8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1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69" name="Freeform 1896"/>
              <p:cNvSpPr/>
              <p:nvPr/>
            </p:nvSpPr>
            <p:spPr>
              <a:xfrm>
                <a:off x="2501" y="316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0" name="Freeform 1897"/>
              <p:cNvSpPr/>
              <p:nvPr/>
            </p:nvSpPr>
            <p:spPr>
              <a:xfrm>
                <a:off x="2587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1" name="Freeform 1898"/>
              <p:cNvSpPr/>
              <p:nvPr/>
            </p:nvSpPr>
            <p:spPr>
              <a:xfrm>
                <a:off x="2585" y="3150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2" name="Freeform 1899"/>
              <p:cNvSpPr/>
              <p:nvPr/>
            </p:nvSpPr>
            <p:spPr>
              <a:xfrm>
                <a:off x="2587" y="315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3" name="Freeform 1900"/>
              <p:cNvSpPr/>
              <p:nvPr/>
            </p:nvSpPr>
            <p:spPr>
              <a:xfrm>
                <a:off x="2587" y="3151"/>
                <a:ext cx="1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4" name="Freeform 1901"/>
              <p:cNvSpPr/>
              <p:nvPr/>
            </p:nvSpPr>
            <p:spPr>
              <a:xfrm>
                <a:off x="2588" y="315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5" name="Freeform 1902"/>
              <p:cNvSpPr/>
              <p:nvPr/>
            </p:nvSpPr>
            <p:spPr>
              <a:xfrm>
                <a:off x="2587" y="3151"/>
                <a:ext cx="2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6" name="Freeform 1903"/>
              <p:cNvSpPr/>
              <p:nvPr/>
            </p:nvSpPr>
            <p:spPr>
              <a:xfrm>
                <a:off x="2588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7" name="Freeform 1904"/>
              <p:cNvSpPr/>
              <p:nvPr/>
            </p:nvSpPr>
            <p:spPr>
              <a:xfrm>
                <a:off x="2587" y="31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8" name="Freeform 1905"/>
              <p:cNvSpPr/>
              <p:nvPr/>
            </p:nvSpPr>
            <p:spPr>
              <a:xfrm>
                <a:off x="2587" y="3152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79" name="Freeform 1906"/>
              <p:cNvSpPr/>
              <p:nvPr/>
            </p:nvSpPr>
            <p:spPr>
              <a:xfrm>
                <a:off x="2587" y="316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0" name="Freeform 1907"/>
              <p:cNvSpPr/>
              <p:nvPr/>
            </p:nvSpPr>
            <p:spPr>
              <a:xfrm>
                <a:off x="2586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1" name="Freeform 1908"/>
              <p:cNvSpPr/>
              <p:nvPr/>
            </p:nvSpPr>
            <p:spPr>
              <a:xfrm>
                <a:off x="2587" y="3164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2" name="Freeform 1909"/>
              <p:cNvSpPr/>
              <p:nvPr/>
            </p:nvSpPr>
            <p:spPr>
              <a:xfrm>
                <a:off x="2587" y="3157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3" name="Freeform 1910"/>
              <p:cNvSpPr/>
              <p:nvPr/>
            </p:nvSpPr>
            <p:spPr>
              <a:xfrm>
                <a:off x="2590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4" name="Freeform 1911"/>
              <p:cNvSpPr/>
              <p:nvPr/>
            </p:nvSpPr>
            <p:spPr>
              <a:xfrm>
                <a:off x="2589" y="31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5" name="Freeform 1912"/>
              <p:cNvSpPr/>
              <p:nvPr/>
            </p:nvSpPr>
            <p:spPr>
              <a:xfrm>
                <a:off x="2591" y="3157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6" name="Freeform 1913"/>
              <p:cNvSpPr/>
              <p:nvPr/>
            </p:nvSpPr>
            <p:spPr>
              <a:xfrm>
                <a:off x="2589" y="3154"/>
                <a:ext cx="10" cy="1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7" y="11"/>
                  </a:cxn>
                  <a:cxn ang="0">
                    <a:pos x="8" y="8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6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4" y="14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6" y="14"/>
                  </a:cxn>
                </a:cxnLst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7" name="Freeform 1914"/>
              <p:cNvSpPr/>
              <p:nvPr/>
            </p:nvSpPr>
            <p:spPr>
              <a:xfrm>
                <a:off x="2594" y="317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8" name="Freeform 1915"/>
              <p:cNvSpPr/>
              <p:nvPr/>
            </p:nvSpPr>
            <p:spPr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89" name="Freeform 1916"/>
              <p:cNvSpPr/>
              <p:nvPr/>
            </p:nvSpPr>
            <p:spPr>
              <a:xfrm>
                <a:off x="2597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0" name="Freeform 1917"/>
              <p:cNvSpPr/>
              <p:nvPr/>
            </p:nvSpPr>
            <p:spPr>
              <a:xfrm>
                <a:off x="2593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1" name="Freeform 1918"/>
              <p:cNvSpPr/>
              <p:nvPr/>
            </p:nvSpPr>
            <p:spPr>
              <a:xfrm>
                <a:off x="2592" y="316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2" name="Freeform 1919"/>
              <p:cNvSpPr/>
              <p:nvPr/>
            </p:nvSpPr>
            <p:spPr>
              <a:xfrm>
                <a:off x="2595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3" name="Freeform 1920"/>
              <p:cNvSpPr/>
              <p:nvPr/>
            </p:nvSpPr>
            <p:spPr>
              <a:xfrm>
                <a:off x="2596" y="3152"/>
                <a:ext cx="8" cy="2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0"/>
                  </a:cxn>
                  <a:cxn ang="0">
                    <a:pos x="4" y="10"/>
                  </a:cxn>
                  <a:cxn ang="0">
                    <a:pos x="7" y="1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1" y="1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2" y="16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7"/>
                  </a:cxn>
                  <a:cxn ang="0">
                    <a:pos x="3" y="14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6" y="8"/>
                  </a:cxn>
                  <a:cxn ang="0">
                    <a:pos x="7" y="3"/>
                  </a:cxn>
                </a:cxnLst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4" name="Freeform 1921"/>
              <p:cNvSpPr/>
              <p:nvPr/>
            </p:nvSpPr>
            <p:spPr>
              <a:xfrm>
                <a:off x="2597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5" name="Freeform 1922"/>
              <p:cNvSpPr/>
              <p:nvPr/>
            </p:nvSpPr>
            <p:spPr>
              <a:xfrm>
                <a:off x="2599" y="3150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12"/>
                  </a:cxn>
                </a:cxnLst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6" name="Freeform 1923"/>
              <p:cNvSpPr/>
              <p:nvPr/>
            </p:nvSpPr>
            <p:spPr>
              <a:xfrm>
                <a:off x="2601" y="316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7" name="Freeform 1924"/>
              <p:cNvSpPr/>
              <p:nvPr/>
            </p:nvSpPr>
            <p:spPr>
              <a:xfrm>
                <a:off x="2604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8" name="Freeform 1925"/>
              <p:cNvSpPr/>
              <p:nvPr/>
            </p:nvSpPr>
            <p:spPr>
              <a:xfrm>
                <a:off x="2604" y="316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699" name="Freeform 1926"/>
              <p:cNvSpPr/>
              <p:nvPr/>
            </p:nvSpPr>
            <p:spPr>
              <a:xfrm>
                <a:off x="2605" y="3151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0" name="Freeform 1927"/>
              <p:cNvSpPr/>
              <p:nvPr/>
            </p:nvSpPr>
            <p:spPr>
              <a:xfrm>
                <a:off x="2604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9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1" name="Freeform 1928"/>
              <p:cNvSpPr/>
              <p:nvPr/>
            </p:nvSpPr>
            <p:spPr>
              <a:xfrm>
                <a:off x="2608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2" name="Freeform 1929"/>
              <p:cNvSpPr/>
              <p:nvPr/>
            </p:nvSpPr>
            <p:spPr>
              <a:xfrm>
                <a:off x="2606" y="315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3" name="Rectangle 1930"/>
              <p:cNvSpPr/>
              <p:nvPr/>
            </p:nvSpPr>
            <p:spPr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04" name="Freeform 1931"/>
              <p:cNvSpPr/>
              <p:nvPr/>
            </p:nvSpPr>
            <p:spPr>
              <a:xfrm>
                <a:off x="2605" y="31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5" name="Freeform 1932"/>
              <p:cNvSpPr/>
              <p:nvPr/>
            </p:nvSpPr>
            <p:spPr>
              <a:xfrm>
                <a:off x="2607" y="315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6" name="Freeform 1933"/>
              <p:cNvSpPr/>
              <p:nvPr/>
            </p:nvSpPr>
            <p:spPr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7" name="Freeform 1934"/>
              <p:cNvSpPr/>
              <p:nvPr/>
            </p:nvSpPr>
            <p:spPr>
              <a:xfrm>
                <a:off x="2593" y="3143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11" y="9"/>
                  </a:cxn>
                  <a:cxn ang="0">
                    <a:pos x="10" y="14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5" y="4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8" name="Freeform 1935"/>
              <p:cNvSpPr/>
              <p:nvPr/>
            </p:nvSpPr>
            <p:spPr>
              <a:xfrm>
                <a:off x="2599" y="3148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09" name="Freeform 1936"/>
              <p:cNvSpPr/>
              <p:nvPr/>
            </p:nvSpPr>
            <p:spPr>
              <a:xfrm>
                <a:off x="2599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0" name="Freeform 1937"/>
              <p:cNvSpPr/>
              <p:nvPr/>
            </p:nvSpPr>
            <p:spPr>
              <a:xfrm>
                <a:off x="2595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1" name="Rectangle 1938"/>
              <p:cNvSpPr/>
              <p:nvPr/>
            </p:nvSpPr>
            <p:spPr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12" name="Freeform 1939"/>
              <p:cNvSpPr/>
              <p:nvPr/>
            </p:nvSpPr>
            <p:spPr>
              <a:xfrm>
                <a:off x="2587" y="3149"/>
                <a:ext cx="8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3" name="Freeform 1940"/>
              <p:cNvSpPr/>
              <p:nvPr/>
            </p:nvSpPr>
            <p:spPr>
              <a:xfrm>
                <a:off x="2587" y="3160"/>
                <a:ext cx="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pathLst>
                  <a:path w="1"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4" name="Freeform 1941"/>
              <p:cNvSpPr/>
              <p:nvPr/>
            </p:nvSpPr>
            <p:spPr>
              <a:xfrm>
                <a:off x="2585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5" name="Freeform 1942"/>
              <p:cNvSpPr/>
              <p:nvPr/>
            </p:nvSpPr>
            <p:spPr>
              <a:xfrm>
                <a:off x="2586" y="316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6" name="Freeform 1943"/>
              <p:cNvSpPr/>
              <p:nvPr/>
            </p:nvSpPr>
            <p:spPr>
              <a:xfrm>
                <a:off x="2661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7" name="Freeform 1944"/>
              <p:cNvSpPr/>
              <p:nvPr/>
            </p:nvSpPr>
            <p:spPr>
              <a:xfrm>
                <a:off x="2659" y="3150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8" name="Freeform 1945"/>
              <p:cNvSpPr/>
              <p:nvPr/>
            </p:nvSpPr>
            <p:spPr>
              <a:xfrm>
                <a:off x="2661" y="315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19" name="Freeform 1946"/>
              <p:cNvSpPr/>
              <p:nvPr/>
            </p:nvSpPr>
            <p:spPr>
              <a:xfrm>
                <a:off x="2661" y="3151"/>
                <a:ext cx="1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0" name="Freeform 1947"/>
              <p:cNvSpPr/>
              <p:nvPr/>
            </p:nvSpPr>
            <p:spPr>
              <a:xfrm>
                <a:off x="2662" y="315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1" name="Freeform 1948"/>
              <p:cNvSpPr/>
              <p:nvPr/>
            </p:nvSpPr>
            <p:spPr>
              <a:xfrm>
                <a:off x="2661" y="3151"/>
                <a:ext cx="2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2" name="Freeform 1949"/>
              <p:cNvSpPr/>
              <p:nvPr/>
            </p:nvSpPr>
            <p:spPr>
              <a:xfrm>
                <a:off x="2662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3" name="Freeform 1950"/>
              <p:cNvSpPr/>
              <p:nvPr/>
            </p:nvSpPr>
            <p:spPr>
              <a:xfrm>
                <a:off x="2661" y="31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4" name="Freeform 1951"/>
              <p:cNvSpPr/>
              <p:nvPr/>
            </p:nvSpPr>
            <p:spPr>
              <a:xfrm>
                <a:off x="2661" y="3152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5" name="Freeform 1952"/>
              <p:cNvSpPr/>
              <p:nvPr/>
            </p:nvSpPr>
            <p:spPr>
              <a:xfrm>
                <a:off x="2661" y="316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6" name="Freeform 1953"/>
              <p:cNvSpPr/>
              <p:nvPr/>
            </p:nvSpPr>
            <p:spPr>
              <a:xfrm>
                <a:off x="2660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7" name="Freeform 1954"/>
              <p:cNvSpPr/>
              <p:nvPr/>
            </p:nvSpPr>
            <p:spPr>
              <a:xfrm>
                <a:off x="2661" y="3164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8" name="Freeform 1955"/>
              <p:cNvSpPr/>
              <p:nvPr/>
            </p:nvSpPr>
            <p:spPr>
              <a:xfrm>
                <a:off x="2661" y="3157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29" name="Freeform 1956"/>
              <p:cNvSpPr/>
              <p:nvPr/>
            </p:nvSpPr>
            <p:spPr>
              <a:xfrm>
                <a:off x="2664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0" name="Freeform 1957"/>
              <p:cNvSpPr/>
              <p:nvPr/>
            </p:nvSpPr>
            <p:spPr>
              <a:xfrm>
                <a:off x="2663" y="31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1" name="Freeform 1958"/>
              <p:cNvSpPr/>
              <p:nvPr/>
            </p:nvSpPr>
            <p:spPr>
              <a:xfrm>
                <a:off x="2665" y="3157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2" name="Freeform 1959"/>
              <p:cNvSpPr/>
              <p:nvPr/>
            </p:nvSpPr>
            <p:spPr>
              <a:xfrm>
                <a:off x="2662" y="3154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7" y="14"/>
                  </a:cxn>
                </a:cxnLst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3" name="Freeform 1960"/>
              <p:cNvSpPr/>
              <p:nvPr/>
            </p:nvSpPr>
            <p:spPr>
              <a:xfrm>
                <a:off x="2668" y="317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4" name="Freeform 1961"/>
              <p:cNvSpPr/>
              <p:nvPr/>
            </p:nvSpPr>
            <p:spPr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5" name="Freeform 1962"/>
              <p:cNvSpPr/>
              <p:nvPr/>
            </p:nvSpPr>
            <p:spPr>
              <a:xfrm>
                <a:off x="2671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6" name="Freeform 1963"/>
              <p:cNvSpPr/>
              <p:nvPr/>
            </p:nvSpPr>
            <p:spPr>
              <a:xfrm>
                <a:off x="2667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7" name="Freeform 1964"/>
              <p:cNvSpPr/>
              <p:nvPr/>
            </p:nvSpPr>
            <p:spPr>
              <a:xfrm>
                <a:off x="2666" y="316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8" name="Freeform 1965"/>
              <p:cNvSpPr/>
              <p:nvPr/>
            </p:nvSpPr>
            <p:spPr>
              <a:xfrm>
                <a:off x="2669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39" name="Freeform 1966"/>
              <p:cNvSpPr/>
              <p:nvPr/>
            </p:nvSpPr>
            <p:spPr>
              <a:xfrm>
                <a:off x="2671" y="3152"/>
                <a:ext cx="7" cy="2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0" name="Freeform 1967"/>
              <p:cNvSpPr/>
              <p:nvPr/>
            </p:nvSpPr>
            <p:spPr>
              <a:xfrm>
                <a:off x="2671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1" name="Freeform 1968"/>
              <p:cNvSpPr/>
              <p:nvPr/>
            </p:nvSpPr>
            <p:spPr>
              <a:xfrm>
                <a:off x="2673" y="3150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12"/>
                  </a:cxn>
                </a:cxnLst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2" name="Freeform 1969"/>
              <p:cNvSpPr/>
              <p:nvPr/>
            </p:nvSpPr>
            <p:spPr>
              <a:xfrm>
                <a:off x="2675" y="316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3" name="Freeform 1970"/>
              <p:cNvSpPr/>
              <p:nvPr/>
            </p:nvSpPr>
            <p:spPr>
              <a:xfrm>
                <a:off x="2678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4" name="Freeform 1971"/>
              <p:cNvSpPr/>
              <p:nvPr/>
            </p:nvSpPr>
            <p:spPr>
              <a:xfrm>
                <a:off x="2677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5" name="Freeform 1972"/>
              <p:cNvSpPr/>
              <p:nvPr/>
            </p:nvSpPr>
            <p:spPr>
              <a:xfrm>
                <a:off x="2679" y="3151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6" name="Freeform 1973"/>
              <p:cNvSpPr/>
              <p:nvPr/>
            </p:nvSpPr>
            <p:spPr>
              <a:xfrm>
                <a:off x="2678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9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7" name="Freeform 1974"/>
              <p:cNvSpPr/>
              <p:nvPr/>
            </p:nvSpPr>
            <p:spPr>
              <a:xfrm>
                <a:off x="2682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8" name="Freeform 1975"/>
              <p:cNvSpPr/>
              <p:nvPr/>
            </p:nvSpPr>
            <p:spPr>
              <a:xfrm>
                <a:off x="2680" y="315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49" name="Rectangle 1976"/>
              <p:cNvSpPr/>
              <p:nvPr/>
            </p:nvSpPr>
            <p:spPr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50" name="Freeform 1977"/>
              <p:cNvSpPr/>
              <p:nvPr/>
            </p:nvSpPr>
            <p:spPr>
              <a:xfrm>
                <a:off x="2679" y="31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1" name="Freeform 1978"/>
              <p:cNvSpPr/>
              <p:nvPr/>
            </p:nvSpPr>
            <p:spPr>
              <a:xfrm>
                <a:off x="2681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2" name="Freeform 1979"/>
              <p:cNvSpPr/>
              <p:nvPr/>
            </p:nvSpPr>
            <p:spPr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3" name="Freeform 1980"/>
              <p:cNvSpPr/>
              <p:nvPr/>
            </p:nvSpPr>
            <p:spPr>
              <a:xfrm>
                <a:off x="2667" y="3143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11" y="9"/>
                  </a:cxn>
                  <a:cxn ang="0">
                    <a:pos x="10" y="14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4" y="4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4" name="Freeform 1981"/>
              <p:cNvSpPr/>
              <p:nvPr/>
            </p:nvSpPr>
            <p:spPr>
              <a:xfrm>
                <a:off x="2673" y="3148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5" name="Freeform 1982"/>
              <p:cNvSpPr/>
              <p:nvPr/>
            </p:nvSpPr>
            <p:spPr>
              <a:xfrm>
                <a:off x="2673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6" name="Freeform 1983"/>
              <p:cNvSpPr/>
              <p:nvPr/>
            </p:nvSpPr>
            <p:spPr>
              <a:xfrm>
                <a:off x="2669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7" name="Rectangle 1984"/>
              <p:cNvSpPr/>
              <p:nvPr/>
            </p:nvSpPr>
            <p:spPr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58" name="Freeform 1985"/>
              <p:cNvSpPr/>
              <p:nvPr/>
            </p:nvSpPr>
            <p:spPr>
              <a:xfrm>
                <a:off x="2661" y="3149"/>
                <a:ext cx="8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59" name="Freeform 1986"/>
              <p:cNvSpPr/>
              <p:nvPr/>
            </p:nvSpPr>
            <p:spPr>
              <a:xfrm>
                <a:off x="2660" y="3160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0" name="Freeform 1987"/>
              <p:cNvSpPr/>
              <p:nvPr/>
            </p:nvSpPr>
            <p:spPr>
              <a:xfrm>
                <a:off x="2659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1" name="Freeform 1988"/>
              <p:cNvSpPr/>
              <p:nvPr/>
            </p:nvSpPr>
            <p:spPr>
              <a:xfrm>
                <a:off x="2660" y="316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2" name="Freeform 1989"/>
              <p:cNvSpPr/>
              <p:nvPr/>
            </p:nvSpPr>
            <p:spPr>
              <a:xfrm>
                <a:off x="2737" y="3145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3" name="Freeform 1990"/>
              <p:cNvSpPr/>
              <p:nvPr/>
            </p:nvSpPr>
            <p:spPr>
              <a:xfrm>
                <a:off x="2736" y="3144"/>
                <a:ext cx="3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3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15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4" name="Freeform 1991"/>
              <p:cNvSpPr/>
              <p:nvPr/>
            </p:nvSpPr>
            <p:spPr>
              <a:xfrm>
                <a:off x="2737" y="315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5" name="Freeform 1992"/>
              <p:cNvSpPr/>
              <p:nvPr/>
            </p:nvSpPr>
            <p:spPr>
              <a:xfrm>
                <a:off x="2737" y="3146"/>
                <a:ext cx="2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2"/>
                  </a:cxn>
                </a:cxnLst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6" name="Freeform 1993"/>
              <p:cNvSpPr/>
              <p:nvPr/>
            </p:nvSpPr>
            <p:spPr>
              <a:xfrm>
                <a:off x="2739" y="314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7" name="Freeform 1994"/>
              <p:cNvSpPr/>
              <p:nvPr/>
            </p:nvSpPr>
            <p:spPr>
              <a:xfrm>
                <a:off x="2737" y="3146"/>
                <a:ext cx="3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8" name="Freeform 1995"/>
              <p:cNvSpPr/>
              <p:nvPr/>
            </p:nvSpPr>
            <p:spPr>
              <a:xfrm>
                <a:off x="2739" y="314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69" name="Freeform 1996"/>
              <p:cNvSpPr/>
              <p:nvPr/>
            </p:nvSpPr>
            <p:spPr>
              <a:xfrm>
                <a:off x="2738" y="314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0" name="Freeform 1997"/>
              <p:cNvSpPr/>
              <p:nvPr/>
            </p:nvSpPr>
            <p:spPr>
              <a:xfrm>
                <a:off x="2737" y="3148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1" name="Freeform 1998"/>
              <p:cNvSpPr/>
              <p:nvPr/>
            </p:nvSpPr>
            <p:spPr>
              <a:xfrm>
                <a:off x="2736" y="316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2" name="Freeform 1999"/>
              <p:cNvSpPr/>
              <p:nvPr/>
            </p:nvSpPr>
            <p:spPr>
              <a:xfrm>
                <a:off x="2736" y="3151"/>
                <a:ext cx="4" cy="1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4" y="1"/>
                  </a:cxn>
                </a:cxnLst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3" name="Freeform 2000"/>
              <p:cNvSpPr/>
              <p:nvPr/>
            </p:nvSpPr>
            <p:spPr>
              <a:xfrm>
                <a:off x="2738" y="3159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4" name="Freeform 2001"/>
              <p:cNvSpPr/>
              <p:nvPr/>
            </p:nvSpPr>
            <p:spPr>
              <a:xfrm>
                <a:off x="2737" y="3151"/>
                <a:ext cx="5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5" name="Freeform 2002"/>
              <p:cNvSpPr/>
              <p:nvPr/>
            </p:nvSpPr>
            <p:spPr>
              <a:xfrm>
                <a:off x="2741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6" name="Freeform 2003"/>
              <p:cNvSpPr/>
              <p:nvPr/>
            </p:nvSpPr>
            <p:spPr>
              <a:xfrm>
                <a:off x="2740" y="3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7" name="Freeform 2004"/>
              <p:cNvSpPr/>
              <p:nvPr/>
            </p:nvSpPr>
            <p:spPr>
              <a:xfrm>
                <a:off x="2742" y="315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8" name="Freeform 2005"/>
              <p:cNvSpPr/>
              <p:nvPr/>
            </p:nvSpPr>
            <p:spPr>
              <a:xfrm>
                <a:off x="2739" y="3149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4"/>
                  </a:cxn>
                </a:cxnLst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79" name="Freeform 2006"/>
              <p:cNvSpPr/>
              <p:nvPr/>
            </p:nvSpPr>
            <p:spPr>
              <a:xfrm>
                <a:off x="2745" y="316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0" name="Freeform 2007"/>
              <p:cNvSpPr/>
              <p:nvPr/>
            </p:nvSpPr>
            <p:spPr>
              <a:xfrm>
                <a:off x="2746" y="316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1" name="Rectangle 2008"/>
              <p:cNvSpPr/>
              <p:nvPr/>
            </p:nvSpPr>
            <p:spPr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82" name="Freeform 2009"/>
              <p:cNvSpPr/>
              <p:nvPr/>
            </p:nvSpPr>
            <p:spPr>
              <a:xfrm>
                <a:off x="2744" y="316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3" name="Freeform 2010"/>
              <p:cNvSpPr/>
              <p:nvPr/>
            </p:nvSpPr>
            <p:spPr>
              <a:xfrm>
                <a:off x="2743" y="316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4" name="Freeform 2011"/>
              <p:cNvSpPr/>
              <p:nvPr/>
            </p:nvSpPr>
            <p:spPr>
              <a:xfrm>
                <a:off x="2745" y="316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5" name="Freeform 2012"/>
              <p:cNvSpPr/>
              <p:nvPr/>
            </p:nvSpPr>
            <p:spPr>
              <a:xfrm>
                <a:off x="2747" y="3147"/>
                <a:ext cx="7" cy="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5" y="1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6" name="Freeform 2013"/>
              <p:cNvSpPr/>
              <p:nvPr/>
            </p:nvSpPr>
            <p:spPr>
              <a:xfrm>
                <a:off x="2748" y="316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7" name="Freeform 2014"/>
              <p:cNvSpPr/>
              <p:nvPr/>
            </p:nvSpPr>
            <p:spPr>
              <a:xfrm>
                <a:off x="2750" y="3145"/>
                <a:ext cx="8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11"/>
                  </a:cxn>
                </a:cxnLst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8" name="Freeform 2015"/>
              <p:cNvSpPr/>
              <p:nvPr/>
            </p:nvSpPr>
            <p:spPr>
              <a:xfrm>
                <a:off x="2752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89" name="Freeform 2016"/>
              <p:cNvSpPr/>
              <p:nvPr/>
            </p:nvSpPr>
            <p:spPr>
              <a:xfrm>
                <a:off x="2754" y="3148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0" name="Freeform 2017"/>
              <p:cNvSpPr/>
              <p:nvPr/>
            </p:nvSpPr>
            <p:spPr>
              <a:xfrm>
                <a:off x="2754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1" name="Freeform 2018"/>
              <p:cNvSpPr/>
              <p:nvPr/>
            </p:nvSpPr>
            <p:spPr>
              <a:xfrm>
                <a:off x="2755" y="3146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2" name="Freeform 2019"/>
              <p:cNvSpPr/>
              <p:nvPr/>
            </p:nvSpPr>
            <p:spPr>
              <a:xfrm>
                <a:off x="2754" y="3142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4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1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3" name="Freeform 2020"/>
              <p:cNvSpPr/>
              <p:nvPr/>
            </p:nvSpPr>
            <p:spPr>
              <a:xfrm>
                <a:off x="2759" y="314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4" name="Freeform 2021"/>
              <p:cNvSpPr/>
              <p:nvPr/>
            </p:nvSpPr>
            <p:spPr>
              <a:xfrm>
                <a:off x="2757" y="31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5" name="Rectangle 2022"/>
              <p:cNvSpPr/>
              <p:nvPr/>
            </p:nvSpPr>
            <p:spPr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96" name="Freeform 2023"/>
              <p:cNvSpPr/>
              <p:nvPr/>
            </p:nvSpPr>
            <p:spPr>
              <a:xfrm>
                <a:off x="2755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7" name="Freeform 2024"/>
              <p:cNvSpPr/>
              <p:nvPr/>
            </p:nvSpPr>
            <p:spPr>
              <a:xfrm>
                <a:off x="2758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8" name="Freeform 2025"/>
              <p:cNvSpPr/>
              <p:nvPr/>
            </p:nvSpPr>
            <p:spPr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799" name="Freeform 2026"/>
              <p:cNvSpPr/>
              <p:nvPr/>
            </p:nvSpPr>
            <p:spPr>
              <a:xfrm>
                <a:off x="2744" y="3139"/>
                <a:ext cx="16" cy="2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1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15"/>
                  </a:cxn>
                  <a:cxn ang="0">
                    <a:pos x="4" y="7"/>
                  </a:cxn>
                </a:cxnLst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0" name="Freeform 2027"/>
              <p:cNvSpPr/>
              <p:nvPr/>
            </p:nvSpPr>
            <p:spPr>
              <a:xfrm>
                <a:off x="2750" y="314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1" name="Freeform 2028"/>
              <p:cNvSpPr/>
              <p:nvPr/>
            </p:nvSpPr>
            <p:spPr>
              <a:xfrm>
                <a:off x="2749" y="314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2" name="Freeform 2029"/>
              <p:cNvSpPr/>
              <p:nvPr/>
            </p:nvSpPr>
            <p:spPr>
              <a:xfrm>
                <a:off x="2745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3" name="Freeform 2030"/>
              <p:cNvSpPr/>
              <p:nvPr/>
            </p:nvSpPr>
            <p:spPr>
              <a:xfrm>
                <a:off x="2745" y="314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4" name="Freeform 2031"/>
              <p:cNvSpPr/>
              <p:nvPr/>
            </p:nvSpPr>
            <p:spPr>
              <a:xfrm>
                <a:off x="2737" y="3143"/>
                <a:ext cx="8" cy="23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1" y="13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3" y="16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5" y="15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6" y="4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2" y="10"/>
                  </a:cxn>
                </a:cxnLst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5" name="Freeform 2032"/>
              <p:cNvSpPr/>
              <p:nvPr/>
            </p:nvSpPr>
            <p:spPr>
              <a:xfrm>
                <a:off x="2736" y="3154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6" name="Freeform 2033"/>
              <p:cNvSpPr/>
              <p:nvPr/>
            </p:nvSpPr>
            <p:spPr>
              <a:xfrm>
                <a:off x="2736" y="3151"/>
                <a:ext cx="1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0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7" name="Rectangle 2034"/>
              <p:cNvSpPr/>
              <p:nvPr/>
            </p:nvSpPr>
            <p:spPr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08" name="Freeform 2035"/>
              <p:cNvSpPr/>
              <p:nvPr/>
            </p:nvSpPr>
            <p:spPr>
              <a:xfrm>
                <a:off x="2804" y="3145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09" name="Freeform 2036"/>
              <p:cNvSpPr/>
              <p:nvPr/>
            </p:nvSpPr>
            <p:spPr>
              <a:xfrm>
                <a:off x="2801" y="3144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3"/>
                  </a:cxn>
                  <a:cxn ang="0">
                    <a:pos x="4" y="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15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0" name="Freeform 2037"/>
              <p:cNvSpPr/>
              <p:nvPr/>
            </p:nvSpPr>
            <p:spPr>
              <a:xfrm>
                <a:off x="2803" y="315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1" name="Freeform 2038"/>
              <p:cNvSpPr/>
              <p:nvPr/>
            </p:nvSpPr>
            <p:spPr>
              <a:xfrm>
                <a:off x="2803" y="3146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2" name="Freeform 2039"/>
              <p:cNvSpPr/>
              <p:nvPr/>
            </p:nvSpPr>
            <p:spPr>
              <a:xfrm>
                <a:off x="2805" y="314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3" name="Freeform 2040"/>
              <p:cNvSpPr/>
              <p:nvPr/>
            </p:nvSpPr>
            <p:spPr>
              <a:xfrm>
                <a:off x="2803" y="3146"/>
                <a:ext cx="3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4" name="Freeform 2041"/>
              <p:cNvSpPr/>
              <p:nvPr/>
            </p:nvSpPr>
            <p:spPr>
              <a:xfrm>
                <a:off x="2805" y="314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5" name="Freeform 2042"/>
              <p:cNvSpPr/>
              <p:nvPr/>
            </p:nvSpPr>
            <p:spPr>
              <a:xfrm>
                <a:off x="2804" y="314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6" name="Freeform 2043"/>
              <p:cNvSpPr/>
              <p:nvPr/>
            </p:nvSpPr>
            <p:spPr>
              <a:xfrm>
                <a:off x="2803" y="3148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7" name="Freeform 2044"/>
              <p:cNvSpPr/>
              <p:nvPr/>
            </p:nvSpPr>
            <p:spPr>
              <a:xfrm>
                <a:off x="2803" y="316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8" name="Freeform 2045"/>
              <p:cNvSpPr/>
              <p:nvPr/>
            </p:nvSpPr>
            <p:spPr>
              <a:xfrm>
                <a:off x="2802" y="3151"/>
                <a:ext cx="5" cy="15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1" y="15"/>
                  </a:cxn>
                  <a:cxn ang="0">
                    <a:pos x="5" y="1"/>
                  </a:cxn>
                </a:cxnLst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19" name="Freeform 2046"/>
              <p:cNvSpPr/>
              <p:nvPr/>
            </p:nvSpPr>
            <p:spPr>
              <a:xfrm>
                <a:off x="2804" y="3159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0" name="Freeform 2047"/>
              <p:cNvSpPr/>
              <p:nvPr/>
            </p:nvSpPr>
            <p:spPr>
              <a:xfrm>
                <a:off x="2803" y="3151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5" y="0"/>
                  </a:cxn>
                </a:cxnLst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1" name="Freeform 2048"/>
              <p:cNvSpPr/>
              <p:nvPr/>
            </p:nvSpPr>
            <p:spPr>
              <a:xfrm>
                <a:off x="2807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2" name="Freeform 2049"/>
              <p:cNvSpPr/>
              <p:nvPr/>
            </p:nvSpPr>
            <p:spPr>
              <a:xfrm>
                <a:off x="2806" y="3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3" name="Freeform 2050"/>
              <p:cNvSpPr/>
              <p:nvPr/>
            </p:nvSpPr>
            <p:spPr>
              <a:xfrm>
                <a:off x="2808" y="315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4" name="Freeform 2051"/>
              <p:cNvSpPr/>
              <p:nvPr/>
            </p:nvSpPr>
            <p:spPr>
              <a:xfrm>
                <a:off x="2805" y="3149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4"/>
                  </a:cxn>
                </a:cxnLst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5" name="Freeform 2052"/>
              <p:cNvSpPr/>
              <p:nvPr/>
            </p:nvSpPr>
            <p:spPr>
              <a:xfrm>
                <a:off x="2810" y="316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6" name="Freeform 2053"/>
              <p:cNvSpPr/>
              <p:nvPr/>
            </p:nvSpPr>
            <p:spPr>
              <a:xfrm>
                <a:off x="2812" y="316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7" name="Rectangle 2054"/>
              <p:cNvSpPr/>
              <p:nvPr/>
            </p:nvSpPr>
            <p:spPr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28" name="Freeform 2055"/>
              <p:cNvSpPr/>
              <p:nvPr/>
            </p:nvSpPr>
            <p:spPr>
              <a:xfrm>
                <a:off x="2810" y="3163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29" name="Freeform 2056"/>
              <p:cNvSpPr/>
              <p:nvPr/>
            </p:nvSpPr>
            <p:spPr>
              <a:xfrm>
                <a:off x="2809" y="3162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0" name="Freeform 2057"/>
              <p:cNvSpPr/>
              <p:nvPr/>
            </p:nvSpPr>
            <p:spPr>
              <a:xfrm>
                <a:off x="2811" y="316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1" name="Freeform 2058"/>
              <p:cNvSpPr/>
              <p:nvPr/>
            </p:nvSpPr>
            <p:spPr>
              <a:xfrm>
                <a:off x="2813" y="3147"/>
                <a:ext cx="7" cy="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2" name="Freeform 2059"/>
              <p:cNvSpPr/>
              <p:nvPr/>
            </p:nvSpPr>
            <p:spPr>
              <a:xfrm>
                <a:off x="2814" y="316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3" name="Freeform 2060"/>
              <p:cNvSpPr/>
              <p:nvPr/>
            </p:nvSpPr>
            <p:spPr>
              <a:xfrm>
                <a:off x="2816" y="3145"/>
                <a:ext cx="8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1"/>
                  </a:cxn>
                </a:cxnLst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4" name="Freeform 2061"/>
              <p:cNvSpPr/>
              <p:nvPr/>
            </p:nvSpPr>
            <p:spPr>
              <a:xfrm>
                <a:off x="2818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5" name="Freeform 2062"/>
              <p:cNvSpPr/>
              <p:nvPr/>
            </p:nvSpPr>
            <p:spPr>
              <a:xfrm>
                <a:off x="2820" y="3148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6" name="Freeform 2063"/>
              <p:cNvSpPr/>
              <p:nvPr/>
            </p:nvSpPr>
            <p:spPr>
              <a:xfrm>
                <a:off x="2819" y="315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7" name="Freeform 2064"/>
              <p:cNvSpPr/>
              <p:nvPr/>
            </p:nvSpPr>
            <p:spPr>
              <a:xfrm>
                <a:off x="2821" y="3146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38" name="Freeform 2065"/>
              <p:cNvSpPr/>
              <p:nvPr/>
            </p:nvSpPr>
            <p:spPr>
              <a:xfrm>
                <a:off x="2820" y="3142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5839" name="Group 2267"/>
            <p:cNvGrpSpPr/>
            <p:nvPr/>
          </p:nvGrpSpPr>
          <p:grpSpPr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75840" name="Freeform 2067"/>
              <p:cNvSpPr/>
              <p:nvPr/>
            </p:nvSpPr>
            <p:spPr>
              <a:xfrm>
                <a:off x="2825" y="314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1" name="Freeform 2068"/>
              <p:cNvSpPr/>
              <p:nvPr/>
            </p:nvSpPr>
            <p:spPr>
              <a:xfrm>
                <a:off x="2823" y="31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2" name="Rectangle 2069"/>
              <p:cNvSpPr/>
              <p:nvPr/>
            </p:nvSpPr>
            <p:spPr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43" name="Freeform 2070"/>
              <p:cNvSpPr/>
              <p:nvPr/>
            </p:nvSpPr>
            <p:spPr>
              <a:xfrm>
                <a:off x="2821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4" name="Freeform 2071"/>
              <p:cNvSpPr/>
              <p:nvPr/>
            </p:nvSpPr>
            <p:spPr>
              <a:xfrm>
                <a:off x="2824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5" name="Freeform 2072"/>
              <p:cNvSpPr/>
              <p:nvPr/>
            </p:nvSpPr>
            <p:spPr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6" name="Freeform 2073"/>
              <p:cNvSpPr/>
              <p:nvPr/>
            </p:nvSpPr>
            <p:spPr>
              <a:xfrm>
                <a:off x="2810" y="3139"/>
                <a:ext cx="16" cy="2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9" y="2"/>
                  </a:cxn>
                  <a:cxn ang="0">
                    <a:pos x="9" y="1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15"/>
                  </a:cxn>
                  <a:cxn ang="0">
                    <a:pos x="4" y="7"/>
                  </a:cxn>
                </a:cxnLst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7" name="Freeform 2074"/>
              <p:cNvSpPr/>
              <p:nvPr/>
            </p:nvSpPr>
            <p:spPr>
              <a:xfrm>
                <a:off x="2816" y="314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8" name="Freeform 2075"/>
              <p:cNvSpPr/>
              <p:nvPr/>
            </p:nvSpPr>
            <p:spPr>
              <a:xfrm>
                <a:off x="2816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49" name="Freeform 2076"/>
              <p:cNvSpPr/>
              <p:nvPr/>
            </p:nvSpPr>
            <p:spPr>
              <a:xfrm>
                <a:off x="2811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0" name="Freeform 2077"/>
              <p:cNvSpPr/>
              <p:nvPr/>
            </p:nvSpPr>
            <p:spPr>
              <a:xfrm>
                <a:off x="2811" y="314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1" name="Freeform 2078"/>
              <p:cNvSpPr/>
              <p:nvPr/>
            </p:nvSpPr>
            <p:spPr>
              <a:xfrm>
                <a:off x="2803" y="3143"/>
                <a:ext cx="8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5" y="1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1" y="10"/>
                  </a:cxn>
                </a:cxnLst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2" name="Freeform 2079"/>
              <p:cNvSpPr/>
              <p:nvPr/>
            </p:nvSpPr>
            <p:spPr>
              <a:xfrm>
                <a:off x="2802" y="3154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3" name="Freeform 2080"/>
              <p:cNvSpPr/>
              <p:nvPr/>
            </p:nvSpPr>
            <p:spPr>
              <a:xfrm>
                <a:off x="2801" y="3151"/>
                <a:ext cx="2" cy="18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2"/>
                  </a:cxn>
                  <a:cxn ang="0">
                    <a:pos x="1" y="13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9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4" name="Rectangle 2081"/>
              <p:cNvSpPr/>
              <p:nvPr/>
            </p:nvSpPr>
            <p:spPr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55" name="Freeform 2082"/>
              <p:cNvSpPr/>
              <p:nvPr/>
            </p:nvSpPr>
            <p:spPr>
              <a:xfrm>
                <a:off x="2875" y="3137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6" name="Freeform 2083"/>
              <p:cNvSpPr/>
              <p:nvPr/>
            </p:nvSpPr>
            <p:spPr>
              <a:xfrm>
                <a:off x="2873" y="3136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4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7" name="Freeform 2084"/>
              <p:cNvSpPr/>
              <p:nvPr/>
            </p:nvSpPr>
            <p:spPr>
              <a:xfrm>
                <a:off x="2875" y="3141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8" name="Freeform 2085"/>
              <p:cNvSpPr/>
              <p:nvPr/>
            </p:nvSpPr>
            <p:spPr>
              <a:xfrm>
                <a:off x="2875" y="3139"/>
                <a:ext cx="1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59" name="Freeform 2086"/>
              <p:cNvSpPr/>
              <p:nvPr/>
            </p:nvSpPr>
            <p:spPr>
              <a:xfrm>
                <a:off x="2876" y="314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0" name="Freeform 2087"/>
              <p:cNvSpPr/>
              <p:nvPr/>
            </p:nvSpPr>
            <p:spPr>
              <a:xfrm>
                <a:off x="2875" y="3138"/>
                <a:ext cx="2" cy="1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2"/>
                  </a:cxn>
                </a:cxnLst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1" name="Freeform 2088"/>
              <p:cNvSpPr/>
              <p:nvPr/>
            </p:nvSpPr>
            <p:spPr>
              <a:xfrm>
                <a:off x="287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2" name="Freeform 2089"/>
              <p:cNvSpPr/>
              <p:nvPr/>
            </p:nvSpPr>
            <p:spPr>
              <a:xfrm>
                <a:off x="2875" y="314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3" name="Freeform 2090"/>
              <p:cNvSpPr/>
              <p:nvPr/>
            </p:nvSpPr>
            <p:spPr>
              <a:xfrm>
                <a:off x="2875" y="3140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4" name="Freeform 2091"/>
              <p:cNvSpPr/>
              <p:nvPr/>
            </p:nvSpPr>
            <p:spPr>
              <a:xfrm>
                <a:off x="2875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5" name="Freeform 2092"/>
              <p:cNvSpPr/>
              <p:nvPr/>
            </p:nvSpPr>
            <p:spPr>
              <a:xfrm>
                <a:off x="2874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"/>
                  </a:cxn>
                </a:cxnLst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6" name="Freeform 2093"/>
              <p:cNvSpPr/>
              <p:nvPr/>
            </p:nvSpPr>
            <p:spPr>
              <a:xfrm>
                <a:off x="2875" y="3150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7" name="Freeform 2094"/>
              <p:cNvSpPr/>
              <p:nvPr/>
            </p:nvSpPr>
            <p:spPr>
              <a:xfrm>
                <a:off x="2875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8" name="Freeform 2095"/>
              <p:cNvSpPr/>
              <p:nvPr/>
            </p:nvSpPr>
            <p:spPr>
              <a:xfrm>
                <a:off x="2878" y="3142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69" name="Freeform 2096"/>
              <p:cNvSpPr/>
              <p:nvPr/>
            </p:nvSpPr>
            <p:spPr>
              <a:xfrm>
                <a:off x="2877" y="315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0" name="Freeform 2097"/>
              <p:cNvSpPr/>
              <p:nvPr/>
            </p:nvSpPr>
            <p:spPr>
              <a:xfrm>
                <a:off x="2879" y="314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1" name="Freeform 2098"/>
              <p:cNvSpPr/>
              <p:nvPr/>
            </p:nvSpPr>
            <p:spPr>
              <a:xfrm>
                <a:off x="2876" y="3141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1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2" y="9"/>
                  </a:cxn>
                  <a:cxn ang="0">
                    <a:pos x="3" y="2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1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2" name="Freeform 2099"/>
              <p:cNvSpPr/>
              <p:nvPr/>
            </p:nvSpPr>
            <p:spPr>
              <a:xfrm>
                <a:off x="2882" y="315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3" name="Freeform 2100"/>
              <p:cNvSpPr/>
              <p:nvPr/>
            </p:nvSpPr>
            <p:spPr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4" name="Rectangle 2101"/>
              <p:cNvSpPr/>
              <p:nvPr/>
            </p:nvSpPr>
            <p:spPr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75" name="Freeform 2102"/>
              <p:cNvSpPr/>
              <p:nvPr/>
            </p:nvSpPr>
            <p:spPr>
              <a:xfrm>
                <a:off x="2881" y="3155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6" name="Freeform 2103"/>
              <p:cNvSpPr/>
              <p:nvPr/>
            </p:nvSpPr>
            <p:spPr>
              <a:xfrm>
                <a:off x="2880" y="315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7" name="Freeform 2104"/>
              <p:cNvSpPr/>
              <p:nvPr/>
            </p:nvSpPr>
            <p:spPr>
              <a:xfrm>
                <a:off x="2883" y="315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8" name="Freeform 2105"/>
              <p:cNvSpPr/>
              <p:nvPr/>
            </p:nvSpPr>
            <p:spPr>
              <a:xfrm>
                <a:off x="2884" y="3139"/>
                <a:ext cx="8" cy="21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4" y="10"/>
                  </a:cxn>
                  <a:cxn ang="0">
                    <a:pos x="7" y="1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1" y="1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2" y="15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7" y="5"/>
                  </a:cxn>
                  <a:cxn ang="0">
                    <a:pos x="6" y="8"/>
                  </a:cxn>
                  <a:cxn ang="0">
                    <a:pos x="7" y="3"/>
                  </a:cxn>
                </a:cxnLst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79" name="Freeform 2106"/>
              <p:cNvSpPr/>
              <p:nvPr/>
            </p:nvSpPr>
            <p:spPr>
              <a:xfrm>
                <a:off x="2885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0" name="Freeform 2107"/>
              <p:cNvSpPr/>
              <p:nvPr/>
            </p:nvSpPr>
            <p:spPr>
              <a:xfrm>
                <a:off x="2887" y="3137"/>
                <a:ext cx="8" cy="2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2"/>
                  </a:cxn>
                </a:cxnLst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1" name="Freeform 2108"/>
              <p:cNvSpPr/>
              <p:nvPr/>
            </p:nvSpPr>
            <p:spPr>
              <a:xfrm>
                <a:off x="2889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2" name="Freeform 2109"/>
              <p:cNvSpPr/>
              <p:nvPr/>
            </p:nvSpPr>
            <p:spPr>
              <a:xfrm>
                <a:off x="2892" y="314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3" name="Freeform 2110"/>
              <p:cNvSpPr/>
              <p:nvPr/>
            </p:nvSpPr>
            <p:spPr>
              <a:xfrm>
                <a:off x="2891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4" name="Freeform 2111"/>
              <p:cNvSpPr/>
              <p:nvPr/>
            </p:nvSpPr>
            <p:spPr>
              <a:xfrm>
                <a:off x="2893" y="3138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5" name="Freeform 2112"/>
              <p:cNvSpPr/>
              <p:nvPr/>
            </p:nvSpPr>
            <p:spPr>
              <a:xfrm>
                <a:off x="2892" y="3134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6" name="Freeform 2113"/>
              <p:cNvSpPr/>
              <p:nvPr/>
            </p:nvSpPr>
            <p:spPr>
              <a:xfrm>
                <a:off x="2896" y="314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7" name="Freeform 2114"/>
              <p:cNvSpPr/>
              <p:nvPr/>
            </p:nvSpPr>
            <p:spPr>
              <a:xfrm>
                <a:off x="2894" y="314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88" name="Rectangle 2115"/>
              <p:cNvSpPr/>
              <p:nvPr/>
            </p:nvSpPr>
            <p:spPr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89" name="Freeform 2116"/>
              <p:cNvSpPr/>
              <p:nvPr/>
            </p:nvSpPr>
            <p:spPr>
              <a:xfrm>
                <a:off x="2893" y="315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0" name="Freeform 2117"/>
              <p:cNvSpPr/>
              <p:nvPr/>
            </p:nvSpPr>
            <p:spPr>
              <a:xfrm>
                <a:off x="2895" y="313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1" name="Freeform 2118"/>
              <p:cNvSpPr/>
              <p:nvPr/>
            </p:nvSpPr>
            <p:spPr>
              <a:xfrm>
                <a:off x="2893" y="313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2" name="Freeform 2119"/>
              <p:cNvSpPr/>
              <p:nvPr/>
            </p:nvSpPr>
            <p:spPr>
              <a:xfrm>
                <a:off x="2881" y="3131"/>
                <a:ext cx="16" cy="2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7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7"/>
                  </a:cxn>
                </a:cxnLst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3" name="Freeform 2120"/>
              <p:cNvSpPr/>
              <p:nvPr/>
            </p:nvSpPr>
            <p:spPr>
              <a:xfrm>
                <a:off x="2887" y="313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4" name="Freeform 2121"/>
              <p:cNvSpPr/>
              <p:nvPr/>
            </p:nvSpPr>
            <p:spPr>
              <a:xfrm>
                <a:off x="2887" y="313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5" name="Freeform 2122"/>
              <p:cNvSpPr/>
              <p:nvPr/>
            </p:nvSpPr>
            <p:spPr>
              <a:xfrm>
                <a:off x="2883" y="3137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6" name="Rectangle 2123"/>
              <p:cNvSpPr/>
              <p:nvPr/>
            </p:nvSpPr>
            <p:spPr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97" name="Freeform 2124"/>
              <p:cNvSpPr/>
              <p:nvPr/>
            </p:nvSpPr>
            <p:spPr>
              <a:xfrm>
                <a:off x="2875" y="3135"/>
                <a:ext cx="8" cy="2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7"/>
                  </a:cxn>
                  <a:cxn ang="0">
                    <a:pos x="4" y="12"/>
                  </a:cxn>
                  <a:cxn ang="0">
                    <a:pos x="3" y="18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10"/>
                  </a:cxn>
                </a:cxnLst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8" name="Freeform 2125"/>
              <p:cNvSpPr/>
              <p:nvPr/>
            </p:nvSpPr>
            <p:spPr>
              <a:xfrm>
                <a:off x="2874" y="3147"/>
                <a:ext cx="1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4"/>
                  </a:cxn>
                </a:cxnLst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899" name="Freeform 2126"/>
              <p:cNvSpPr/>
              <p:nvPr/>
            </p:nvSpPr>
            <p:spPr>
              <a:xfrm>
                <a:off x="2873" y="3143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0" name="Rectangle 2127"/>
              <p:cNvSpPr/>
              <p:nvPr/>
            </p:nvSpPr>
            <p:spPr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01" name="Freeform 2128"/>
              <p:cNvSpPr/>
              <p:nvPr/>
            </p:nvSpPr>
            <p:spPr>
              <a:xfrm>
                <a:off x="2949" y="3137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2" name="Freeform 2129"/>
              <p:cNvSpPr/>
              <p:nvPr/>
            </p:nvSpPr>
            <p:spPr>
              <a:xfrm>
                <a:off x="2947" y="3136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4"/>
                  </a:cxn>
                </a:cxnLst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3" name="Freeform 2130"/>
              <p:cNvSpPr/>
              <p:nvPr/>
            </p:nvSpPr>
            <p:spPr>
              <a:xfrm>
                <a:off x="2949" y="3141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4" name="Freeform 2131"/>
              <p:cNvSpPr/>
              <p:nvPr/>
            </p:nvSpPr>
            <p:spPr>
              <a:xfrm>
                <a:off x="2949" y="3139"/>
                <a:ext cx="1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5" name="Freeform 2132"/>
              <p:cNvSpPr/>
              <p:nvPr/>
            </p:nvSpPr>
            <p:spPr>
              <a:xfrm>
                <a:off x="2950" y="314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6" name="Freeform 2133"/>
              <p:cNvSpPr/>
              <p:nvPr/>
            </p:nvSpPr>
            <p:spPr>
              <a:xfrm>
                <a:off x="2949" y="3138"/>
                <a:ext cx="2" cy="1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2"/>
                  </a:cxn>
                </a:cxnLst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7" name="Freeform 2134"/>
              <p:cNvSpPr/>
              <p:nvPr/>
            </p:nvSpPr>
            <p:spPr>
              <a:xfrm>
                <a:off x="2950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8" name="Freeform 2135"/>
              <p:cNvSpPr/>
              <p:nvPr/>
            </p:nvSpPr>
            <p:spPr>
              <a:xfrm>
                <a:off x="2949" y="314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09" name="Freeform 2136"/>
              <p:cNvSpPr/>
              <p:nvPr/>
            </p:nvSpPr>
            <p:spPr>
              <a:xfrm>
                <a:off x="2949" y="3140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0" name="Freeform 2137"/>
              <p:cNvSpPr/>
              <p:nvPr/>
            </p:nvSpPr>
            <p:spPr>
              <a:xfrm>
                <a:off x="2948" y="315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1" name="Freeform 2138"/>
              <p:cNvSpPr/>
              <p:nvPr/>
            </p:nvSpPr>
            <p:spPr>
              <a:xfrm>
                <a:off x="2948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"/>
                  </a:cxn>
                </a:cxnLst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2" name="Freeform 2139"/>
              <p:cNvSpPr/>
              <p:nvPr/>
            </p:nvSpPr>
            <p:spPr>
              <a:xfrm>
                <a:off x="2949" y="3150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3" name="Freeform 2140"/>
              <p:cNvSpPr/>
              <p:nvPr/>
            </p:nvSpPr>
            <p:spPr>
              <a:xfrm>
                <a:off x="2949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4" name="Freeform 2141"/>
              <p:cNvSpPr/>
              <p:nvPr/>
            </p:nvSpPr>
            <p:spPr>
              <a:xfrm>
                <a:off x="2952" y="3142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5" name="Freeform 2142"/>
              <p:cNvSpPr/>
              <p:nvPr/>
            </p:nvSpPr>
            <p:spPr>
              <a:xfrm>
                <a:off x="2951" y="315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6" name="Freeform 2143"/>
              <p:cNvSpPr/>
              <p:nvPr/>
            </p:nvSpPr>
            <p:spPr>
              <a:xfrm>
                <a:off x="2953" y="314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7" name="Freeform 2144"/>
              <p:cNvSpPr/>
              <p:nvPr/>
            </p:nvSpPr>
            <p:spPr>
              <a:xfrm>
                <a:off x="2950" y="3141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1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8" name="Freeform 2145"/>
              <p:cNvSpPr/>
              <p:nvPr/>
            </p:nvSpPr>
            <p:spPr>
              <a:xfrm>
                <a:off x="2956" y="315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19" name="Freeform 2146"/>
              <p:cNvSpPr/>
              <p:nvPr/>
            </p:nvSpPr>
            <p:spPr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0" name="Rectangle 2147"/>
              <p:cNvSpPr/>
              <p:nvPr/>
            </p:nvSpPr>
            <p:spPr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21" name="Freeform 2148"/>
              <p:cNvSpPr/>
              <p:nvPr/>
            </p:nvSpPr>
            <p:spPr>
              <a:xfrm>
                <a:off x="2955" y="3155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2" name="Freeform 2149"/>
              <p:cNvSpPr/>
              <p:nvPr/>
            </p:nvSpPr>
            <p:spPr>
              <a:xfrm>
                <a:off x="2954" y="315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3" name="Freeform 2150"/>
              <p:cNvSpPr/>
              <p:nvPr/>
            </p:nvSpPr>
            <p:spPr>
              <a:xfrm>
                <a:off x="2957" y="315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4" name="Freeform 2151"/>
              <p:cNvSpPr/>
              <p:nvPr/>
            </p:nvSpPr>
            <p:spPr>
              <a:xfrm>
                <a:off x="2959" y="3139"/>
                <a:ext cx="7" cy="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6" y="5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5" name="Freeform 2152"/>
              <p:cNvSpPr/>
              <p:nvPr/>
            </p:nvSpPr>
            <p:spPr>
              <a:xfrm>
                <a:off x="2959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6" name="Freeform 2153"/>
              <p:cNvSpPr/>
              <p:nvPr/>
            </p:nvSpPr>
            <p:spPr>
              <a:xfrm>
                <a:off x="2961" y="3137"/>
                <a:ext cx="8" cy="2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2"/>
                  </a:cxn>
                </a:cxnLst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7" name="Freeform 2154"/>
              <p:cNvSpPr/>
              <p:nvPr/>
            </p:nvSpPr>
            <p:spPr>
              <a:xfrm>
                <a:off x="2963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8" name="Freeform 2155"/>
              <p:cNvSpPr/>
              <p:nvPr/>
            </p:nvSpPr>
            <p:spPr>
              <a:xfrm>
                <a:off x="2966" y="314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29" name="Freeform 2156"/>
              <p:cNvSpPr/>
              <p:nvPr/>
            </p:nvSpPr>
            <p:spPr>
              <a:xfrm>
                <a:off x="2965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0" name="Freeform 2157"/>
              <p:cNvSpPr/>
              <p:nvPr/>
            </p:nvSpPr>
            <p:spPr>
              <a:xfrm>
                <a:off x="2967" y="3138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1" name="Freeform 2158"/>
              <p:cNvSpPr/>
              <p:nvPr/>
            </p:nvSpPr>
            <p:spPr>
              <a:xfrm>
                <a:off x="2966" y="3134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2" name="Freeform 2159"/>
              <p:cNvSpPr/>
              <p:nvPr/>
            </p:nvSpPr>
            <p:spPr>
              <a:xfrm>
                <a:off x="2970" y="314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3" name="Freeform 2160"/>
              <p:cNvSpPr/>
              <p:nvPr/>
            </p:nvSpPr>
            <p:spPr>
              <a:xfrm>
                <a:off x="2968" y="314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4" name="Rectangle 2161"/>
              <p:cNvSpPr/>
              <p:nvPr/>
            </p:nvSpPr>
            <p:spPr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35" name="Freeform 2162"/>
              <p:cNvSpPr/>
              <p:nvPr/>
            </p:nvSpPr>
            <p:spPr>
              <a:xfrm>
                <a:off x="2967" y="315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6" name="Freeform 2163"/>
              <p:cNvSpPr/>
              <p:nvPr/>
            </p:nvSpPr>
            <p:spPr>
              <a:xfrm>
                <a:off x="2969" y="313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7" name="Freeform 2164"/>
              <p:cNvSpPr/>
              <p:nvPr/>
            </p:nvSpPr>
            <p:spPr>
              <a:xfrm>
                <a:off x="2967" y="313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8" name="Freeform 2165"/>
              <p:cNvSpPr/>
              <p:nvPr/>
            </p:nvSpPr>
            <p:spPr>
              <a:xfrm>
                <a:off x="2955" y="3131"/>
                <a:ext cx="16" cy="2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7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7"/>
                  </a:cxn>
                </a:cxnLst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39" name="Freeform 2166"/>
              <p:cNvSpPr/>
              <p:nvPr/>
            </p:nvSpPr>
            <p:spPr>
              <a:xfrm>
                <a:off x="2961" y="313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0" name="Freeform 2167"/>
              <p:cNvSpPr/>
              <p:nvPr/>
            </p:nvSpPr>
            <p:spPr>
              <a:xfrm>
                <a:off x="2961" y="313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1" name="Freeform 2168"/>
              <p:cNvSpPr/>
              <p:nvPr/>
            </p:nvSpPr>
            <p:spPr>
              <a:xfrm>
                <a:off x="2957" y="3137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2" name="Rectangle 2169"/>
              <p:cNvSpPr/>
              <p:nvPr/>
            </p:nvSpPr>
            <p:spPr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43" name="Freeform 2170"/>
              <p:cNvSpPr/>
              <p:nvPr/>
            </p:nvSpPr>
            <p:spPr>
              <a:xfrm>
                <a:off x="2949" y="3135"/>
                <a:ext cx="8" cy="2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7"/>
                  </a:cxn>
                  <a:cxn ang="0">
                    <a:pos x="4" y="12"/>
                  </a:cxn>
                  <a:cxn ang="0">
                    <a:pos x="3" y="18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10"/>
                  </a:cxn>
                </a:cxnLst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4" name="Freeform 2171"/>
              <p:cNvSpPr/>
              <p:nvPr/>
            </p:nvSpPr>
            <p:spPr>
              <a:xfrm>
                <a:off x="2948" y="3147"/>
                <a:ext cx="1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4"/>
                  </a:cxn>
                </a:cxnLst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5" name="Freeform 2172"/>
              <p:cNvSpPr/>
              <p:nvPr/>
            </p:nvSpPr>
            <p:spPr>
              <a:xfrm>
                <a:off x="2947" y="3143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6" name="Rectangle 2173"/>
              <p:cNvSpPr/>
              <p:nvPr/>
            </p:nvSpPr>
            <p:spPr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47" name="Freeform 2174"/>
              <p:cNvSpPr/>
              <p:nvPr/>
            </p:nvSpPr>
            <p:spPr>
              <a:xfrm>
                <a:off x="3023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8" name="Freeform 2175"/>
              <p:cNvSpPr/>
              <p:nvPr/>
            </p:nvSpPr>
            <p:spPr>
              <a:xfrm>
                <a:off x="3021" y="3150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49" name="Freeform 2176"/>
              <p:cNvSpPr/>
              <p:nvPr/>
            </p:nvSpPr>
            <p:spPr>
              <a:xfrm>
                <a:off x="3023" y="315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0" name="Freeform 2177"/>
              <p:cNvSpPr/>
              <p:nvPr/>
            </p:nvSpPr>
            <p:spPr>
              <a:xfrm>
                <a:off x="3023" y="3151"/>
                <a:ext cx="1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1" name="Freeform 2178"/>
              <p:cNvSpPr/>
              <p:nvPr/>
            </p:nvSpPr>
            <p:spPr>
              <a:xfrm>
                <a:off x="3024" y="315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2" name="Freeform 2179"/>
              <p:cNvSpPr/>
              <p:nvPr/>
            </p:nvSpPr>
            <p:spPr>
              <a:xfrm>
                <a:off x="3023" y="3151"/>
                <a:ext cx="2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3" name="Freeform 2180"/>
              <p:cNvSpPr/>
              <p:nvPr/>
            </p:nvSpPr>
            <p:spPr>
              <a:xfrm>
                <a:off x="3024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4" name="Freeform 2181"/>
              <p:cNvSpPr/>
              <p:nvPr/>
            </p:nvSpPr>
            <p:spPr>
              <a:xfrm>
                <a:off x="3023" y="31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5" name="Freeform 2182"/>
              <p:cNvSpPr/>
              <p:nvPr/>
            </p:nvSpPr>
            <p:spPr>
              <a:xfrm>
                <a:off x="3023" y="3152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6" name="Freeform 2183"/>
              <p:cNvSpPr/>
              <p:nvPr/>
            </p:nvSpPr>
            <p:spPr>
              <a:xfrm>
                <a:off x="3022" y="3167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7" name="Freeform 2184"/>
              <p:cNvSpPr/>
              <p:nvPr/>
            </p:nvSpPr>
            <p:spPr>
              <a:xfrm>
                <a:off x="3022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8" name="Freeform 2185"/>
              <p:cNvSpPr/>
              <p:nvPr/>
            </p:nvSpPr>
            <p:spPr>
              <a:xfrm>
                <a:off x="3023" y="3164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59" name="Freeform 2186"/>
              <p:cNvSpPr/>
              <p:nvPr/>
            </p:nvSpPr>
            <p:spPr>
              <a:xfrm>
                <a:off x="3023" y="3157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0" name="Freeform 2187"/>
              <p:cNvSpPr/>
              <p:nvPr/>
            </p:nvSpPr>
            <p:spPr>
              <a:xfrm>
                <a:off x="3026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1" name="Freeform 2188"/>
              <p:cNvSpPr/>
              <p:nvPr/>
            </p:nvSpPr>
            <p:spPr>
              <a:xfrm>
                <a:off x="3025" y="31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2" name="Freeform 2189"/>
              <p:cNvSpPr/>
              <p:nvPr/>
            </p:nvSpPr>
            <p:spPr>
              <a:xfrm>
                <a:off x="3027" y="3157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3" name="Freeform 2190"/>
              <p:cNvSpPr/>
              <p:nvPr/>
            </p:nvSpPr>
            <p:spPr>
              <a:xfrm>
                <a:off x="3024" y="3154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7" y="14"/>
                  </a:cxn>
                </a:cxnLst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4" name="Freeform 2191"/>
              <p:cNvSpPr/>
              <p:nvPr/>
            </p:nvSpPr>
            <p:spPr>
              <a:xfrm>
                <a:off x="3030" y="317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5" name="Freeform 2192"/>
              <p:cNvSpPr/>
              <p:nvPr/>
            </p:nvSpPr>
            <p:spPr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6" name="Freeform 2193"/>
              <p:cNvSpPr/>
              <p:nvPr/>
            </p:nvSpPr>
            <p:spPr>
              <a:xfrm>
                <a:off x="3033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7" name="Freeform 2194"/>
              <p:cNvSpPr/>
              <p:nvPr/>
            </p:nvSpPr>
            <p:spPr>
              <a:xfrm>
                <a:off x="3029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8" name="Freeform 2195"/>
              <p:cNvSpPr/>
              <p:nvPr/>
            </p:nvSpPr>
            <p:spPr>
              <a:xfrm>
                <a:off x="3028" y="316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69" name="Freeform 2196"/>
              <p:cNvSpPr/>
              <p:nvPr/>
            </p:nvSpPr>
            <p:spPr>
              <a:xfrm>
                <a:off x="3031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0" name="Freeform 2197"/>
              <p:cNvSpPr/>
              <p:nvPr/>
            </p:nvSpPr>
            <p:spPr>
              <a:xfrm>
                <a:off x="3033" y="3152"/>
                <a:ext cx="7" cy="2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1" name="Freeform 2198"/>
              <p:cNvSpPr/>
              <p:nvPr/>
            </p:nvSpPr>
            <p:spPr>
              <a:xfrm>
                <a:off x="3033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2" name="Freeform 2199"/>
              <p:cNvSpPr/>
              <p:nvPr/>
            </p:nvSpPr>
            <p:spPr>
              <a:xfrm>
                <a:off x="3035" y="3150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3" y="12"/>
                  </a:cxn>
                </a:cxnLst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3" name="Freeform 2200"/>
              <p:cNvSpPr/>
              <p:nvPr/>
            </p:nvSpPr>
            <p:spPr>
              <a:xfrm>
                <a:off x="3037" y="316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4" name="Freeform 2201"/>
              <p:cNvSpPr/>
              <p:nvPr/>
            </p:nvSpPr>
            <p:spPr>
              <a:xfrm>
                <a:off x="3040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5" name="Freeform 2202"/>
              <p:cNvSpPr/>
              <p:nvPr/>
            </p:nvSpPr>
            <p:spPr>
              <a:xfrm>
                <a:off x="3039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6" name="Freeform 2203"/>
              <p:cNvSpPr/>
              <p:nvPr/>
            </p:nvSpPr>
            <p:spPr>
              <a:xfrm>
                <a:off x="3041" y="3151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7" name="Freeform 2204"/>
              <p:cNvSpPr/>
              <p:nvPr/>
            </p:nvSpPr>
            <p:spPr>
              <a:xfrm>
                <a:off x="3040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9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8" name="Freeform 2205"/>
              <p:cNvSpPr/>
              <p:nvPr/>
            </p:nvSpPr>
            <p:spPr>
              <a:xfrm>
                <a:off x="3044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79" name="Freeform 2206"/>
              <p:cNvSpPr/>
              <p:nvPr/>
            </p:nvSpPr>
            <p:spPr>
              <a:xfrm>
                <a:off x="3042" y="315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0" name="Rectangle 2207"/>
              <p:cNvSpPr/>
              <p:nvPr/>
            </p:nvSpPr>
            <p:spPr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81" name="Freeform 2208"/>
              <p:cNvSpPr/>
              <p:nvPr/>
            </p:nvSpPr>
            <p:spPr>
              <a:xfrm>
                <a:off x="3041" y="31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2" name="Freeform 2209"/>
              <p:cNvSpPr/>
              <p:nvPr/>
            </p:nvSpPr>
            <p:spPr>
              <a:xfrm>
                <a:off x="3043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3" name="Freeform 2210"/>
              <p:cNvSpPr/>
              <p:nvPr/>
            </p:nvSpPr>
            <p:spPr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4" name="Freeform 2211"/>
              <p:cNvSpPr/>
              <p:nvPr/>
            </p:nvSpPr>
            <p:spPr>
              <a:xfrm>
                <a:off x="3029" y="3143"/>
                <a:ext cx="16" cy="2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11" y="9"/>
                  </a:cxn>
                  <a:cxn ang="0">
                    <a:pos x="10" y="14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4" y="4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5" name="Freeform 2212"/>
              <p:cNvSpPr/>
              <p:nvPr/>
            </p:nvSpPr>
            <p:spPr>
              <a:xfrm>
                <a:off x="3035" y="3148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6" name="Freeform 2213"/>
              <p:cNvSpPr/>
              <p:nvPr/>
            </p:nvSpPr>
            <p:spPr>
              <a:xfrm>
                <a:off x="3035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7" name="Freeform 2214"/>
              <p:cNvSpPr/>
              <p:nvPr/>
            </p:nvSpPr>
            <p:spPr>
              <a:xfrm>
                <a:off x="3031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8" name="Freeform 2215"/>
              <p:cNvSpPr/>
              <p:nvPr/>
            </p:nvSpPr>
            <p:spPr>
              <a:xfrm>
                <a:off x="3031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89" name="Freeform 2216"/>
              <p:cNvSpPr/>
              <p:nvPr/>
            </p:nvSpPr>
            <p:spPr>
              <a:xfrm>
                <a:off x="3023" y="3149"/>
                <a:ext cx="7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0" name="Freeform 2217"/>
              <p:cNvSpPr/>
              <p:nvPr/>
            </p:nvSpPr>
            <p:spPr>
              <a:xfrm>
                <a:off x="3022" y="3160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1" name="Freeform 2218"/>
              <p:cNvSpPr/>
              <p:nvPr/>
            </p:nvSpPr>
            <p:spPr>
              <a:xfrm>
                <a:off x="3021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2" name="Freeform 2219"/>
              <p:cNvSpPr/>
              <p:nvPr/>
            </p:nvSpPr>
            <p:spPr>
              <a:xfrm>
                <a:off x="3021" y="316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3" name="Freeform 2220"/>
              <p:cNvSpPr/>
              <p:nvPr/>
            </p:nvSpPr>
            <p:spPr>
              <a:xfrm>
                <a:off x="3070" y="314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4" name="Freeform 2221"/>
              <p:cNvSpPr/>
              <p:nvPr/>
            </p:nvSpPr>
            <p:spPr>
              <a:xfrm>
                <a:off x="3069" y="3147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5" name="Freeform 2222"/>
              <p:cNvSpPr/>
              <p:nvPr/>
            </p:nvSpPr>
            <p:spPr>
              <a:xfrm>
                <a:off x="3070" y="3152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6" name="Freeform 2223"/>
              <p:cNvSpPr/>
              <p:nvPr/>
            </p:nvSpPr>
            <p:spPr>
              <a:xfrm>
                <a:off x="3070" y="3149"/>
                <a:ext cx="2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2"/>
                  </a:cxn>
                </a:cxnLst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7" name="Freeform 2224"/>
              <p:cNvSpPr/>
              <p:nvPr/>
            </p:nvSpPr>
            <p:spPr>
              <a:xfrm>
                <a:off x="3072" y="315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8" name="Freeform 2225"/>
              <p:cNvSpPr/>
              <p:nvPr/>
            </p:nvSpPr>
            <p:spPr>
              <a:xfrm>
                <a:off x="3070" y="3149"/>
                <a:ext cx="3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5999" name="Freeform 2226"/>
              <p:cNvSpPr/>
              <p:nvPr/>
            </p:nvSpPr>
            <p:spPr>
              <a:xfrm>
                <a:off x="3071" y="315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0" name="Freeform 2227"/>
              <p:cNvSpPr/>
              <p:nvPr/>
            </p:nvSpPr>
            <p:spPr>
              <a:xfrm>
                <a:off x="3071" y="315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1" name="Freeform 2228"/>
              <p:cNvSpPr/>
              <p:nvPr/>
            </p:nvSpPr>
            <p:spPr>
              <a:xfrm>
                <a:off x="3070" y="3150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2" name="Freeform 2229"/>
              <p:cNvSpPr/>
              <p:nvPr/>
            </p:nvSpPr>
            <p:spPr>
              <a:xfrm>
                <a:off x="3070" y="3164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3" name="Freeform 2230"/>
              <p:cNvSpPr/>
              <p:nvPr/>
            </p:nvSpPr>
            <p:spPr>
              <a:xfrm>
                <a:off x="3070" y="3154"/>
                <a:ext cx="3" cy="1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7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3" y="1"/>
                  </a:cxn>
                </a:cxnLst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4" name="Freeform 2231"/>
              <p:cNvSpPr/>
              <p:nvPr/>
            </p:nvSpPr>
            <p:spPr>
              <a:xfrm>
                <a:off x="3071" y="3161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5" name="Freeform 2232"/>
              <p:cNvSpPr/>
              <p:nvPr/>
            </p:nvSpPr>
            <p:spPr>
              <a:xfrm>
                <a:off x="3070" y="3154"/>
                <a:ext cx="5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4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1"/>
                  </a:cxn>
                  <a:cxn ang="0">
                    <a:pos x="2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6" name="Freeform 2233"/>
              <p:cNvSpPr/>
              <p:nvPr/>
            </p:nvSpPr>
            <p:spPr>
              <a:xfrm>
                <a:off x="3074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7" name="Freeform 2234"/>
              <p:cNvSpPr/>
              <p:nvPr/>
            </p:nvSpPr>
            <p:spPr>
              <a:xfrm>
                <a:off x="3072" y="31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8" name="Freeform 2235"/>
              <p:cNvSpPr/>
              <p:nvPr/>
            </p:nvSpPr>
            <p:spPr>
              <a:xfrm>
                <a:off x="3074" y="3154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09" name="Freeform 2236"/>
              <p:cNvSpPr/>
              <p:nvPr/>
            </p:nvSpPr>
            <p:spPr>
              <a:xfrm>
                <a:off x="3072" y="3151"/>
                <a:ext cx="11" cy="18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2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10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3" y="6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5" y="11"/>
                  </a:cxn>
                  <a:cxn ang="0">
                    <a:pos x="7" y="4"/>
                  </a:cxn>
                  <a:cxn ang="0">
                    <a:pos x="5" y="15"/>
                  </a:cxn>
                  <a:cxn ang="0">
                    <a:pos x="6" y="11"/>
                  </a:cxn>
                  <a:cxn ang="0">
                    <a:pos x="7" y="7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5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0" name="Freeform 2237"/>
              <p:cNvSpPr/>
              <p:nvPr/>
            </p:nvSpPr>
            <p:spPr>
              <a:xfrm>
                <a:off x="3078" y="316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1" name="Freeform 2238"/>
              <p:cNvSpPr/>
              <p:nvPr/>
            </p:nvSpPr>
            <p:spPr>
              <a:xfrm>
                <a:off x="3079" y="316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2" name="Rectangle 2239"/>
              <p:cNvSpPr/>
              <p:nvPr/>
            </p:nvSpPr>
            <p:spPr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013" name="Freeform 2240"/>
              <p:cNvSpPr/>
              <p:nvPr/>
            </p:nvSpPr>
            <p:spPr>
              <a:xfrm>
                <a:off x="3077" y="316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4" name="Freeform 2241"/>
              <p:cNvSpPr/>
              <p:nvPr/>
            </p:nvSpPr>
            <p:spPr>
              <a:xfrm>
                <a:off x="3075" y="3165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5" name="Freeform 2242"/>
              <p:cNvSpPr/>
              <p:nvPr/>
            </p:nvSpPr>
            <p:spPr>
              <a:xfrm>
                <a:off x="3078" y="316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6" name="Freeform 2243"/>
              <p:cNvSpPr/>
              <p:nvPr/>
            </p:nvSpPr>
            <p:spPr>
              <a:xfrm>
                <a:off x="3079" y="3150"/>
                <a:ext cx="9" cy="20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0"/>
                  </a:cxn>
                  <a:cxn ang="0">
                    <a:pos x="5" y="9"/>
                  </a:cxn>
                  <a:cxn ang="0">
                    <a:pos x="7" y="1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2" y="1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9"/>
                  </a:cxn>
                  <a:cxn ang="0">
                    <a:pos x="2" y="13"/>
                  </a:cxn>
                  <a:cxn ang="0">
                    <a:pos x="3" y="11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6" y="10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8" y="3"/>
                  </a:cxn>
                </a:cxnLst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7" name="Freeform 2244"/>
              <p:cNvSpPr/>
              <p:nvPr/>
            </p:nvSpPr>
            <p:spPr>
              <a:xfrm>
                <a:off x="3080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8" name="Freeform 2245"/>
              <p:cNvSpPr/>
              <p:nvPr/>
            </p:nvSpPr>
            <p:spPr>
              <a:xfrm>
                <a:off x="3082" y="3148"/>
                <a:ext cx="9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2" y="16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4" y="15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8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4" y="7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1"/>
                  </a:cxn>
                </a:cxnLst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19" name="Freeform 2246"/>
              <p:cNvSpPr/>
              <p:nvPr/>
            </p:nvSpPr>
            <p:spPr>
              <a:xfrm>
                <a:off x="3085" y="316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0" name="Freeform 2247"/>
              <p:cNvSpPr/>
              <p:nvPr/>
            </p:nvSpPr>
            <p:spPr>
              <a:xfrm>
                <a:off x="3087" y="3150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1" name="Freeform 2248"/>
              <p:cNvSpPr/>
              <p:nvPr/>
            </p:nvSpPr>
            <p:spPr>
              <a:xfrm>
                <a:off x="3087" y="316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2" name="Freeform 2249"/>
              <p:cNvSpPr/>
              <p:nvPr/>
            </p:nvSpPr>
            <p:spPr>
              <a:xfrm>
                <a:off x="3088" y="3149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3" name="Freeform 2250"/>
              <p:cNvSpPr/>
              <p:nvPr/>
            </p:nvSpPr>
            <p:spPr>
              <a:xfrm>
                <a:off x="3088" y="3145"/>
                <a:ext cx="10" cy="2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2" y="17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2" y="19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4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4" y="7"/>
                  </a:cxn>
                  <a:cxn ang="0">
                    <a:pos x="6" y="1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1" y="16"/>
                  </a:cxn>
                </a:cxnLst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4" name="Freeform 2251"/>
              <p:cNvSpPr/>
              <p:nvPr/>
            </p:nvSpPr>
            <p:spPr>
              <a:xfrm>
                <a:off x="3091" y="31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5" name="Freeform 2252"/>
              <p:cNvSpPr/>
              <p:nvPr/>
            </p:nvSpPr>
            <p:spPr>
              <a:xfrm>
                <a:off x="3090" y="3152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6" name="Rectangle 2253"/>
              <p:cNvSpPr/>
              <p:nvPr/>
            </p:nvSpPr>
            <p:spPr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027" name="Freeform 2254"/>
              <p:cNvSpPr/>
              <p:nvPr/>
            </p:nvSpPr>
            <p:spPr>
              <a:xfrm>
                <a:off x="3088" y="316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8" name="Freeform 2255"/>
              <p:cNvSpPr/>
              <p:nvPr/>
            </p:nvSpPr>
            <p:spPr>
              <a:xfrm>
                <a:off x="3090" y="314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29" name="Freeform 2256"/>
              <p:cNvSpPr/>
              <p:nvPr/>
            </p:nvSpPr>
            <p:spPr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0" name="Freeform 2257"/>
              <p:cNvSpPr/>
              <p:nvPr/>
            </p:nvSpPr>
            <p:spPr>
              <a:xfrm>
                <a:off x="3076" y="3141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6" y="15"/>
                  </a:cxn>
                  <a:cxn ang="0">
                    <a:pos x="5" y="17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2" y="13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2" y="16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1" name="Freeform 2258"/>
              <p:cNvSpPr/>
              <p:nvPr/>
            </p:nvSpPr>
            <p:spPr>
              <a:xfrm>
                <a:off x="3083" y="3145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2" name="Freeform 2259"/>
              <p:cNvSpPr/>
              <p:nvPr/>
            </p:nvSpPr>
            <p:spPr>
              <a:xfrm>
                <a:off x="3082" y="314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3" name="Freeform 2260"/>
              <p:cNvSpPr/>
              <p:nvPr/>
            </p:nvSpPr>
            <p:spPr>
              <a:xfrm>
                <a:off x="3079" y="3148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4" name="Rectangle 2261"/>
              <p:cNvSpPr/>
              <p:nvPr/>
            </p:nvSpPr>
            <p:spPr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035" name="Freeform 2262"/>
              <p:cNvSpPr/>
              <p:nvPr/>
            </p:nvSpPr>
            <p:spPr>
              <a:xfrm>
                <a:off x="3070" y="3146"/>
                <a:ext cx="8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6" y="4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1" y="10"/>
                  </a:cxn>
                </a:cxnLst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6" name="Freeform 2263"/>
              <p:cNvSpPr/>
              <p:nvPr/>
            </p:nvSpPr>
            <p:spPr>
              <a:xfrm>
                <a:off x="3070" y="3157"/>
                <a:ext cx="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7" name="Freeform 2264"/>
              <p:cNvSpPr/>
              <p:nvPr/>
            </p:nvSpPr>
            <p:spPr>
              <a:xfrm>
                <a:off x="3069" y="3154"/>
                <a:ext cx="1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8"/>
                  </a:cxn>
                </a:cxnLst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8" name="Freeform 2265"/>
              <p:cNvSpPr/>
              <p:nvPr/>
            </p:nvSpPr>
            <p:spPr>
              <a:xfrm>
                <a:off x="3069" y="3165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039" name="Freeform 2266"/>
              <p:cNvSpPr/>
              <p:nvPr/>
            </p:nvSpPr>
            <p:spPr>
              <a:xfrm>
                <a:off x="2393" y="2584"/>
                <a:ext cx="627" cy="76"/>
              </a:xfrm>
              <a:custGeom>
                <a:avLst/>
                <a:gdLst/>
                <a:ahLst/>
                <a:cxnLst>
                  <a:cxn ang="0">
                    <a:pos x="34" y="23"/>
                  </a:cxn>
                  <a:cxn ang="0">
                    <a:pos x="0" y="64"/>
                  </a:cxn>
                  <a:cxn ang="0">
                    <a:pos x="92" y="66"/>
                  </a:cxn>
                  <a:cxn ang="0">
                    <a:pos x="174" y="66"/>
                  </a:cxn>
                  <a:cxn ang="0">
                    <a:pos x="350" y="64"/>
                  </a:cxn>
                  <a:cxn ang="0">
                    <a:pos x="488" y="66"/>
                  </a:cxn>
                  <a:cxn ang="0">
                    <a:pos x="627" y="54"/>
                  </a:cxn>
                  <a:cxn ang="0">
                    <a:pos x="598" y="37"/>
                  </a:cxn>
                  <a:cxn ang="0">
                    <a:pos x="559" y="26"/>
                  </a:cxn>
                  <a:cxn ang="0">
                    <a:pos x="363" y="18"/>
                  </a:cxn>
                  <a:cxn ang="0">
                    <a:pos x="164" y="3"/>
                  </a:cxn>
                  <a:cxn ang="0">
                    <a:pos x="93" y="1"/>
                  </a:cxn>
                  <a:cxn ang="0">
                    <a:pos x="42" y="5"/>
                  </a:cxn>
                </a:cxnLst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sp>
          <p:nvSpPr>
            <p:cNvPr id="76040" name="Freeform 2268"/>
            <p:cNvSpPr/>
            <p:nvPr/>
          </p:nvSpPr>
          <p:spPr>
            <a:xfrm>
              <a:off x="1936" y="1924"/>
              <a:ext cx="1241" cy="702"/>
            </a:xfrm>
            <a:custGeom>
              <a:avLst/>
              <a:gdLst/>
              <a:ahLst/>
              <a:cxnLst>
                <a:cxn ang="0">
                  <a:pos x="1227" y="334"/>
                </a:cxn>
                <a:cxn ang="0">
                  <a:pos x="1190" y="242"/>
                </a:cxn>
                <a:cxn ang="0">
                  <a:pos x="1156" y="208"/>
                </a:cxn>
                <a:cxn ang="0">
                  <a:pos x="1123" y="159"/>
                </a:cxn>
                <a:cxn ang="0">
                  <a:pos x="1036" y="94"/>
                </a:cxn>
                <a:cxn ang="0">
                  <a:pos x="929" y="42"/>
                </a:cxn>
                <a:cxn ang="0">
                  <a:pos x="686" y="29"/>
                </a:cxn>
                <a:cxn ang="0">
                  <a:pos x="510" y="138"/>
                </a:cxn>
                <a:cxn ang="0">
                  <a:pos x="374" y="309"/>
                </a:cxn>
                <a:cxn ang="0">
                  <a:pos x="171" y="376"/>
                </a:cxn>
                <a:cxn ang="0">
                  <a:pos x="111" y="278"/>
                </a:cxn>
                <a:cxn ang="0">
                  <a:pos x="133" y="140"/>
                </a:cxn>
                <a:cxn ang="0">
                  <a:pos x="130" y="143"/>
                </a:cxn>
                <a:cxn ang="0">
                  <a:pos x="49" y="123"/>
                </a:cxn>
                <a:cxn ang="0">
                  <a:pos x="7" y="245"/>
                </a:cxn>
                <a:cxn ang="0">
                  <a:pos x="13" y="360"/>
                </a:cxn>
                <a:cxn ang="0">
                  <a:pos x="181" y="503"/>
                </a:cxn>
                <a:cxn ang="0">
                  <a:pos x="386" y="524"/>
                </a:cxn>
                <a:cxn ang="0">
                  <a:pos x="452" y="622"/>
                </a:cxn>
                <a:cxn ang="0">
                  <a:pos x="454" y="625"/>
                </a:cxn>
                <a:cxn ang="0">
                  <a:pos x="500" y="689"/>
                </a:cxn>
                <a:cxn ang="0">
                  <a:pos x="565" y="692"/>
                </a:cxn>
                <a:cxn ang="0">
                  <a:pos x="710" y="694"/>
                </a:cxn>
                <a:cxn ang="0">
                  <a:pos x="973" y="692"/>
                </a:cxn>
                <a:cxn ang="0">
                  <a:pos x="1067" y="689"/>
                </a:cxn>
                <a:cxn ang="0">
                  <a:pos x="1074" y="675"/>
                </a:cxn>
                <a:cxn ang="0">
                  <a:pos x="1185" y="660"/>
                </a:cxn>
                <a:cxn ang="0">
                  <a:pos x="1231" y="567"/>
                </a:cxn>
                <a:cxn ang="0">
                  <a:pos x="1227" y="334"/>
                </a:cxn>
              </a:cxnLst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1" name="Freeform 2269"/>
            <p:cNvSpPr/>
            <p:nvPr/>
          </p:nvSpPr>
          <p:spPr>
            <a:xfrm>
              <a:off x="2100" y="2637"/>
              <a:ext cx="1092" cy="47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08" y="16"/>
                </a:cxn>
                <a:cxn ang="0">
                  <a:pos x="493" y="16"/>
                </a:cxn>
                <a:cxn ang="0">
                  <a:pos x="982" y="3"/>
                </a:cxn>
                <a:cxn ang="0">
                  <a:pos x="1076" y="7"/>
                </a:cxn>
                <a:cxn ang="0">
                  <a:pos x="1092" y="453"/>
                </a:cxn>
                <a:cxn ang="0">
                  <a:pos x="629" y="460"/>
                </a:cxn>
                <a:cxn ang="0">
                  <a:pos x="361" y="451"/>
                </a:cxn>
                <a:cxn ang="0">
                  <a:pos x="152" y="463"/>
                </a:cxn>
                <a:cxn ang="0">
                  <a:pos x="18" y="463"/>
                </a:cxn>
                <a:cxn ang="0">
                  <a:pos x="20" y="297"/>
                </a:cxn>
                <a:cxn ang="0">
                  <a:pos x="0" y="13"/>
                </a:cxn>
              </a:cxnLst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2" name="Freeform 2270"/>
            <p:cNvSpPr>
              <a:spLocks noEditPoints="1"/>
            </p:cNvSpPr>
            <p:nvPr/>
          </p:nvSpPr>
          <p:spPr>
            <a:xfrm>
              <a:off x="2095" y="2634"/>
              <a:ext cx="1102" cy="477"/>
            </a:xfrm>
            <a:custGeom>
              <a:avLst/>
              <a:gdLst/>
              <a:ahLst/>
              <a:cxnLst>
                <a:cxn ang="0">
                  <a:pos x="1010" y="1"/>
                </a:cxn>
                <a:cxn ang="0">
                  <a:pos x="988" y="1"/>
                </a:cxn>
                <a:cxn ang="0">
                  <a:pos x="742" y="8"/>
                </a:cxn>
                <a:cxn ang="0">
                  <a:pos x="499" y="14"/>
                </a:cxn>
                <a:cxn ang="0">
                  <a:pos x="403" y="13"/>
                </a:cxn>
                <a:cxn ang="0">
                  <a:pos x="212" y="14"/>
                </a:cxn>
                <a:cxn ang="0">
                  <a:pos x="172" y="17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18" y="238"/>
                </a:cxn>
                <a:cxn ang="0">
                  <a:pos x="21" y="301"/>
                </a:cxn>
                <a:cxn ang="0">
                  <a:pos x="25" y="327"/>
                </a:cxn>
                <a:cxn ang="0">
                  <a:pos x="30" y="403"/>
                </a:cxn>
                <a:cxn ang="0">
                  <a:pos x="19" y="465"/>
                </a:cxn>
                <a:cxn ang="0">
                  <a:pos x="19" y="467"/>
                </a:cxn>
                <a:cxn ang="0">
                  <a:pos x="19" y="468"/>
                </a:cxn>
                <a:cxn ang="0">
                  <a:pos x="23" y="471"/>
                </a:cxn>
                <a:cxn ang="0">
                  <a:pos x="143" y="472"/>
                </a:cxn>
                <a:cxn ang="0">
                  <a:pos x="157" y="472"/>
                </a:cxn>
                <a:cxn ang="0">
                  <a:pos x="239" y="466"/>
                </a:cxn>
                <a:cxn ang="0">
                  <a:pos x="367" y="459"/>
                </a:cxn>
                <a:cxn ang="0">
                  <a:pos x="500" y="464"/>
                </a:cxn>
                <a:cxn ang="0">
                  <a:pos x="634" y="468"/>
                </a:cxn>
                <a:cxn ang="0">
                  <a:pos x="715" y="468"/>
                </a:cxn>
                <a:cxn ang="0">
                  <a:pos x="1097" y="462"/>
                </a:cxn>
                <a:cxn ang="0">
                  <a:pos x="1101" y="460"/>
                </a:cxn>
                <a:cxn ang="0">
                  <a:pos x="1102" y="457"/>
                </a:cxn>
                <a:cxn ang="0">
                  <a:pos x="1089" y="180"/>
                </a:cxn>
                <a:cxn ang="0">
                  <a:pos x="1086" y="9"/>
                </a:cxn>
                <a:cxn ang="0">
                  <a:pos x="1083" y="5"/>
                </a:cxn>
                <a:cxn ang="0">
                  <a:pos x="1010" y="1"/>
                </a:cxn>
                <a:cxn ang="0">
                  <a:pos x="742" y="17"/>
                </a:cxn>
                <a:cxn ang="0">
                  <a:pos x="988" y="10"/>
                </a:cxn>
                <a:cxn ang="0">
                  <a:pos x="1010" y="10"/>
                </a:cxn>
                <a:cxn ang="0">
                  <a:pos x="1077" y="13"/>
                </a:cxn>
                <a:cxn ang="0">
                  <a:pos x="1080" y="180"/>
                </a:cxn>
                <a:cxn ang="0">
                  <a:pos x="1092" y="453"/>
                </a:cxn>
                <a:cxn ang="0">
                  <a:pos x="715" y="459"/>
                </a:cxn>
                <a:cxn ang="0">
                  <a:pos x="634" y="459"/>
                </a:cxn>
                <a:cxn ang="0">
                  <a:pos x="500" y="455"/>
                </a:cxn>
                <a:cxn ang="0">
                  <a:pos x="367" y="449"/>
                </a:cxn>
                <a:cxn ang="0">
                  <a:pos x="238" y="457"/>
                </a:cxn>
                <a:cxn ang="0">
                  <a:pos x="157" y="462"/>
                </a:cxn>
                <a:cxn ang="0">
                  <a:pos x="142" y="463"/>
                </a:cxn>
                <a:cxn ang="0">
                  <a:pos x="30" y="462"/>
                </a:cxn>
                <a:cxn ang="0">
                  <a:pos x="40" y="403"/>
                </a:cxn>
                <a:cxn ang="0">
                  <a:pos x="34" y="327"/>
                </a:cxn>
                <a:cxn ang="0">
                  <a:pos x="30" y="300"/>
                </a:cxn>
                <a:cxn ang="0">
                  <a:pos x="27" y="238"/>
                </a:cxn>
                <a:cxn ang="0">
                  <a:pos x="11" y="22"/>
                </a:cxn>
                <a:cxn ang="0">
                  <a:pos x="172" y="26"/>
                </a:cxn>
                <a:cxn ang="0">
                  <a:pos x="213" y="23"/>
                </a:cxn>
                <a:cxn ang="0">
                  <a:pos x="403" y="22"/>
                </a:cxn>
                <a:cxn ang="0">
                  <a:pos x="499" y="23"/>
                </a:cxn>
                <a:cxn ang="0">
                  <a:pos x="742" y="17"/>
                </a:cxn>
              </a:cxnLst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3" name="Freeform 2271"/>
            <p:cNvSpPr/>
            <p:nvPr/>
          </p:nvSpPr>
          <p:spPr>
            <a:xfrm>
              <a:off x="1976" y="1993"/>
              <a:ext cx="101" cy="78"/>
            </a:xfrm>
            <a:custGeom>
              <a:avLst/>
              <a:gdLst/>
              <a:ahLst/>
              <a:cxnLst>
                <a:cxn ang="0">
                  <a:pos x="4" y="48"/>
                </a:cxn>
                <a:cxn ang="0">
                  <a:pos x="36" y="0"/>
                </a:cxn>
                <a:cxn ang="0">
                  <a:pos x="62" y="32"/>
                </a:cxn>
                <a:cxn ang="0">
                  <a:pos x="101" y="9"/>
                </a:cxn>
                <a:cxn ang="0">
                  <a:pos x="88" y="71"/>
                </a:cxn>
                <a:cxn ang="0">
                  <a:pos x="0" y="66"/>
                </a:cxn>
              </a:cxnLst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4" name="Freeform 2272"/>
            <p:cNvSpPr/>
            <p:nvPr/>
          </p:nvSpPr>
          <p:spPr>
            <a:xfrm>
              <a:off x="2402" y="2198"/>
              <a:ext cx="101" cy="78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3" y="52"/>
                </a:cxn>
                <a:cxn ang="0">
                  <a:pos x="45" y="77"/>
                </a:cxn>
                <a:cxn ang="0">
                  <a:pos x="66" y="7"/>
                </a:cxn>
                <a:cxn ang="0">
                  <a:pos x="22" y="11"/>
                </a:cxn>
              </a:cxnLst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5" name="Freeform 2273"/>
            <p:cNvSpPr/>
            <p:nvPr/>
          </p:nvSpPr>
          <p:spPr>
            <a:xfrm>
              <a:off x="1920" y="1942"/>
              <a:ext cx="1175" cy="517"/>
            </a:xfrm>
            <a:custGeom>
              <a:avLst/>
              <a:gdLst/>
              <a:ahLst/>
              <a:cxnLst>
                <a:cxn ang="0">
                  <a:pos x="813" y="1"/>
                </a:cxn>
                <a:cxn ang="0">
                  <a:pos x="784" y="1"/>
                </a:cxn>
                <a:cxn ang="0">
                  <a:pos x="716" y="8"/>
                </a:cxn>
                <a:cxn ang="0">
                  <a:pos x="613" y="52"/>
                </a:cxn>
                <a:cxn ang="0">
                  <a:pos x="485" y="163"/>
                </a:cxn>
                <a:cxn ang="0">
                  <a:pos x="439" y="224"/>
                </a:cxn>
                <a:cxn ang="0">
                  <a:pos x="276" y="362"/>
                </a:cxn>
                <a:cxn ang="0">
                  <a:pos x="131" y="301"/>
                </a:cxn>
                <a:cxn ang="0">
                  <a:pos x="141" y="157"/>
                </a:cxn>
                <a:cxn ang="0">
                  <a:pos x="149" y="121"/>
                </a:cxn>
                <a:cxn ang="0">
                  <a:pos x="149" y="118"/>
                </a:cxn>
                <a:cxn ang="0">
                  <a:pos x="147" y="117"/>
                </a:cxn>
                <a:cxn ang="0">
                  <a:pos x="118" y="110"/>
                </a:cxn>
                <a:cxn ang="0">
                  <a:pos x="87" y="105"/>
                </a:cxn>
                <a:cxn ang="0">
                  <a:pos x="45" y="132"/>
                </a:cxn>
                <a:cxn ang="0">
                  <a:pos x="20" y="333"/>
                </a:cxn>
                <a:cxn ang="0">
                  <a:pos x="307" y="510"/>
                </a:cxn>
                <a:cxn ang="0">
                  <a:pos x="538" y="478"/>
                </a:cxn>
                <a:cxn ang="0">
                  <a:pos x="568" y="475"/>
                </a:cxn>
                <a:cxn ang="0">
                  <a:pos x="568" y="470"/>
                </a:cxn>
                <a:cxn ang="0">
                  <a:pos x="537" y="471"/>
                </a:cxn>
                <a:cxn ang="0">
                  <a:pos x="307" y="503"/>
                </a:cxn>
                <a:cxn ang="0">
                  <a:pos x="27" y="330"/>
                </a:cxn>
                <a:cxn ang="0">
                  <a:pos x="51" y="135"/>
                </a:cxn>
                <a:cxn ang="0">
                  <a:pos x="86" y="112"/>
                </a:cxn>
                <a:cxn ang="0">
                  <a:pos x="116" y="118"/>
                </a:cxn>
                <a:cxn ang="0">
                  <a:pos x="141" y="123"/>
                </a:cxn>
                <a:cxn ang="0">
                  <a:pos x="134" y="155"/>
                </a:cxn>
                <a:cxn ang="0">
                  <a:pos x="120" y="227"/>
                </a:cxn>
                <a:cxn ang="0">
                  <a:pos x="124" y="304"/>
                </a:cxn>
                <a:cxn ang="0">
                  <a:pos x="278" y="370"/>
                </a:cxn>
                <a:cxn ang="0">
                  <a:pos x="446" y="228"/>
                </a:cxn>
                <a:cxn ang="0">
                  <a:pos x="491" y="169"/>
                </a:cxn>
                <a:cxn ang="0">
                  <a:pos x="616" y="59"/>
                </a:cxn>
                <a:cxn ang="0">
                  <a:pos x="718" y="15"/>
                </a:cxn>
                <a:cxn ang="0">
                  <a:pos x="784" y="9"/>
                </a:cxn>
                <a:cxn ang="0">
                  <a:pos x="813" y="9"/>
                </a:cxn>
                <a:cxn ang="0">
                  <a:pos x="951" y="33"/>
                </a:cxn>
                <a:cxn ang="0">
                  <a:pos x="1166" y="187"/>
                </a:cxn>
                <a:cxn ang="0">
                  <a:pos x="1172" y="189"/>
                </a:cxn>
                <a:cxn ang="0">
                  <a:pos x="1174" y="183"/>
                </a:cxn>
                <a:cxn ang="0">
                  <a:pos x="953" y="26"/>
                </a:cxn>
                <a:cxn ang="0">
                  <a:pos x="813" y="1"/>
                </a:cxn>
              </a:cxnLst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6" name="Freeform 2274"/>
            <p:cNvSpPr/>
            <p:nvPr/>
          </p:nvSpPr>
          <p:spPr>
            <a:xfrm>
              <a:off x="2810" y="2085"/>
              <a:ext cx="378" cy="546"/>
            </a:xfrm>
            <a:custGeom>
              <a:avLst/>
              <a:gdLst/>
              <a:ahLst/>
              <a:cxnLst>
                <a:cxn ang="0">
                  <a:pos x="197" y="5"/>
                </a:cxn>
                <a:cxn ang="0">
                  <a:pos x="193" y="9"/>
                </a:cxn>
                <a:cxn ang="0">
                  <a:pos x="198" y="13"/>
                </a:cxn>
                <a:cxn ang="0">
                  <a:pos x="304" y="68"/>
                </a:cxn>
                <a:cxn ang="0">
                  <a:pos x="356" y="196"/>
                </a:cxn>
                <a:cxn ang="0">
                  <a:pos x="349" y="453"/>
                </a:cxn>
                <a:cxn ang="0">
                  <a:pos x="134" y="490"/>
                </a:cxn>
                <a:cxn ang="0">
                  <a:pos x="108" y="484"/>
                </a:cxn>
                <a:cxn ang="0">
                  <a:pos x="103" y="483"/>
                </a:cxn>
                <a:cxn ang="0">
                  <a:pos x="16" y="434"/>
                </a:cxn>
                <a:cxn ang="0">
                  <a:pos x="21" y="335"/>
                </a:cxn>
                <a:cxn ang="0">
                  <a:pos x="26" y="314"/>
                </a:cxn>
                <a:cxn ang="0">
                  <a:pos x="30" y="288"/>
                </a:cxn>
                <a:cxn ang="0">
                  <a:pos x="38" y="222"/>
                </a:cxn>
                <a:cxn ang="0">
                  <a:pos x="35" y="219"/>
                </a:cxn>
                <a:cxn ang="0">
                  <a:pos x="31" y="222"/>
                </a:cxn>
                <a:cxn ang="0">
                  <a:pos x="23" y="286"/>
                </a:cxn>
                <a:cxn ang="0">
                  <a:pos x="18" y="312"/>
                </a:cxn>
                <a:cxn ang="0">
                  <a:pos x="14" y="333"/>
                </a:cxn>
                <a:cxn ang="0">
                  <a:pos x="9" y="436"/>
                </a:cxn>
                <a:cxn ang="0">
                  <a:pos x="101" y="490"/>
                </a:cxn>
                <a:cxn ang="0">
                  <a:pos x="106" y="491"/>
                </a:cxn>
                <a:cxn ang="0">
                  <a:pos x="132" y="498"/>
                </a:cxn>
                <a:cxn ang="0">
                  <a:pos x="356" y="455"/>
                </a:cxn>
                <a:cxn ang="0">
                  <a:pos x="363" y="195"/>
                </a:cxn>
                <a:cxn ang="0">
                  <a:pos x="310" y="64"/>
                </a:cxn>
                <a:cxn ang="0">
                  <a:pos x="197" y="5"/>
                </a:cxn>
              </a:cxnLst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7" name="Freeform 2275"/>
            <p:cNvSpPr/>
            <p:nvPr/>
          </p:nvSpPr>
          <p:spPr>
            <a:xfrm>
              <a:off x="2321" y="2441"/>
              <a:ext cx="77" cy="1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52" y="93"/>
                </a:cxn>
                <a:cxn ang="0">
                  <a:pos x="69" y="117"/>
                </a:cxn>
                <a:cxn ang="0">
                  <a:pos x="75" y="118"/>
                </a:cxn>
                <a:cxn ang="0">
                  <a:pos x="76" y="112"/>
                </a:cxn>
                <a:cxn ang="0">
                  <a:pos x="58" y="89"/>
                </a:cxn>
                <a:cxn ang="0">
                  <a:pos x="8" y="3"/>
                </a:cxn>
                <a:cxn ang="0">
                  <a:pos x="3" y="0"/>
                </a:cxn>
              </a:cxnLst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8" name="Freeform 2276"/>
            <p:cNvSpPr/>
            <p:nvPr/>
          </p:nvSpPr>
          <p:spPr>
            <a:xfrm>
              <a:off x="2999" y="2593"/>
              <a:ext cx="18" cy="2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8" y="21"/>
                </a:cxn>
                <a:cxn ang="0">
                  <a:pos x="16" y="7"/>
                </a:cxn>
                <a:cxn ang="0">
                  <a:pos x="17" y="1"/>
                </a:cxn>
                <a:cxn ang="0">
                  <a:pos x="11" y="1"/>
                </a:cxn>
              </a:cxnLst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49" name="Freeform 2277"/>
            <p:cNvSpPr/>
            <p:nvPr/>
          </p:nvSpPr>
          <p:spPr>
            <a:xfrm>
              <a:off x="2032" y="2270"/>
              <a:ext cx="32" cy="3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0" y="26"/>
                </a:cxn>
                <a:cxn ang="0">
                  <a:pos x="1" y="32"/>
                </a:cxn>
                <a:cxn ang="0">
                  <a:pos x="7" y="31"/>
                </a:cxn>
                <a:cxn ang="0">
                  <a:pos x="30" y="7"/>
                </a:cxn>
                <a:cxn ang="0">
                  <a:pos x="30" y="1"/>
                </a:cxn>
                <a:cxn ang="0">
                  <a:pos x="24" y="1"/>
                </a:cxn>
              </a:cxnLst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0" name="Freeform 2278"/>
            <p:cNvSpPr/>
            <p:nvPr/>
          </p:nvSpPr>
          <p:spPr>
            <a:xfrm>
              <a:off x="2132" y="2311"/>
              <a:ext cx="10" cy="4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3" y="45"/>
                </a:cxn>
                <a:cxn ang="0">
                  <a:pos x="8" y="41"/>
                </a:cxn>
                <a:cxn ang="0">
                  <a:pos x="8" y="37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2" y="2"/>
                </a:cxn>
              </a:cxnLst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1" name="Freeform 2279"/>
            <p:cNvSpPr/>
            <p:nvPr/>
          </p:nvSpPr>
          <p:spPr>
            <a:xfrm>
              <a:off x="2241" y="2287"/>
              <a:ext cx="24" cy="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8" y="24"/>
                </a:cxn>
                <a:cxn ang="0">
                  <a:pos x="17" y="45"/>
                </a:cxn>
                <a:cxn ang="0">
                  <a:pos x="22" y="45"/>
                </a:cxn>
                <a:cxn ang="0">
                  <a:pos x="23" y="39"/>
                </a:cxn>
                <a:cxn ang="0">
                  <a:pos x="15" y="21"/>
                </a:cxn>
                <a:cxn ang="0">
                  <a:pos x="8" y="2"/>
                </a:cxn>
                <a:cxn ang="0">
                  <a:pos x="2" y="0"/>
                </a:cxn>
              </a:cxnLst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2" name="Freeform 2280"/>
            <p:cNvSpPr/>
            <p:nvPr/>
          </p:nvSpPr>
          <p:spPr>
            <a:xfrm>
              <a:off x="2346" y="2183"/>
              <a:ext cx="72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8"/>
                </a:cxn>
                <a:cxn ang="0">
                  <a:pos x="64" y="42"/>
                </a:cxn>
                <a:cxn ang="0">
                  <a:pos x="70" y="44"/>
                </a:cxn>
                <a:cxn ang="0">
                  <a:pos x="71" y="38"/>
                </a:cxn>
                <a:cxn ang="0">
                  <a:pos x="4" y="0"/>
                </a:cxn>
                <a:cxn ang="0">
                  <a:pos x="0" y="3"/>
                </a:cxn>
              </a:cxnLst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3" name="Freeform 2281"/>
            <p:cNvSpPr>
              <a:spLocks noEditPoints="1"/>
            </p:cNvSpPr>
            <p:nvPr/>
          </p:nvSpPr>
          <p:spPr>
            <a:xfrm>
              <a:off x="2402" y="2196"/>
              <a:ext cx="88" cy="86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3" y="58"/>
                </a:cxn>
                <a:cxn ang="0">
                  <a:pos x="34" y="82"/>
                </a:cxn>
                <a:cxn ang="0">
                  <a:pos x="75" y="68"/>
                </a:cxn>
                <a:cxn ang="0">
                  <a:pos x="87" y="41"/>
                </a:cxn>
                <a:cxn ang="0">
                  <a:pos x="84" y="21"/>
                </a:cxn>
                <a:cxn ang="0">
                  <a:pos x="66" y="5"/>
                </a:cxn>
                <a:cxn ang="0">
                  <a:pos x="65" y="4"/>
                </a:cxn>
                <a:cxn ang="0">
                  <a:pos x="16" y="19"/>
                </a:cxn>
                <a:cxn ang="0">
                  <a:pos x="36" y="75"/>
                </a:cxn>
                <a:cxn ang="0">
                  <a:pos x="10" y="56"/>
                </a:cxn>
                <a:cxn ang="0">
                  <a:pos x="21" y="24"/>
                </a:cxn>
                <a:cxn ang="0">
                  <a:pos x="58" y="10"/>
                </a:cxn>
                <a:cxn ang="0">
                  <a:pos x="58" y="11"/>
                </a:cxn>
                <a:cxn ang="0">
                  <a:pos x="78" y="24"/>
                </a:cxn>
                <a:cxn ang="0">
                  <a:pos x="69" y="63"/>
                </a:cxn>
                <a:cxn ang="0">
                  <a:pos x="36" y="75"/>
                </a:cxn>
              </a:cxnLst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4" name="Freeform 2282"/>
            <p:cNvSpPr>
              <a:spLocks noEditPoints="1"/>
            </p:cNvSpPr>
            <p:nvPr/>
          </p:nvSpPr>
          <p:spPr>
            <a:xfrm>
              <a:off x="2420" y="2211"/>
              <a:ext cx="58" cy="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9" y="1"/>
                </a:cxn>
                <a:cxn ang="0">
                  <a:pos x="11" y="8"/>
                </a:cxn>
                <a:cxn ang="0">
                  <a:pos x="0" y="30"/>
                </a:cxn>
                <a:cxn ang="0">
                  <a:pos x="1" y="43"/>
                </a:cxn>
                <a:cxn ang="0">
                  <a:pos x="24" y="58"/>
                </a:cxn>
                <a:cxn ang="0">
                  <a:pos x="50" y="41"/>
                </a:cxn>
                <a:cxn ang="0">
                  <a:pos x="52" y="9"/>
                </a:cxn>
                <a:cxn ang="0">
                  <a:pos x="32" y="0"/>
                </a:cxn>
                <a:cxn ang="0">
                  <a:pos x="38" y="8"/>
                </a:cxn>
                <a:cxn ang="0">
                  <a:pos x="46" y="14"/>
                </a:cxn>
                <a:cxn ang="0">
                  <a:pos x="48" y="26"/>
                </a:cxn>
                <a:cxn ang="0">
                  <a:pos x="44" y="38"/>
                </a:cxn>
                <a:cxn ang="0">
                  <a:pos x="24" y="49"/>
                </a:cxn>
                <a:cxn ang="0">
                  <a:pos x="8" y="40"/>
                </a:cxn>
                <a:cxn ang="0">
                  <a:pos x="16" y="13"/>
                </a:cxn>
                <a:cxn ang="0">
                  <a:pos x="33" y="9"/>
                </a:cxn>
                <a:cxn ang="0">
                  <a:pos x="38" y="8"/>
                </a:cxn>
              </a:cxnLst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5" name="Freeform 2283"/>
            <p:cNvSpPr/>
            <p:nvPr/>
          </p:nvSpPr>
          <p:spPr>
            <a:xfrm>
              <a:off x="1975" y="1990"/>
              <a:ext cx="109" cy="8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" y="66"/>
                </a:cxn>
                <a:cxn ang="0">
                  <a:pos x="8" y="69"/>
                </a:cxn>
                <a:cxn ang="0">
                  <a:pos x="10" y="66"/>
                </a:cxn>
                <a:cxn ang="0">
                  <a:pos x="10" y="65"/>
                </a:cxn>
                <a:cxn ang="0">
                  <a:pos x="10" y="62"/>
                </a:cxn>
                <a:cxn ang="0">
                  <a:pos x="40" y="10"/>
                </a:cxn>
                <a:cxn ang="0">
                  <a:pos x="64" y="38"/>
                </a:cxn>
                <a:cxn ang="0">
                  <a:pos x="83" y="28"/>
                </a:cxn>
                <a:cxn ang="0">
                  <a:pos x="99" y="20"/>
                </a:cxn>
                <a:cxn ang="0">
                  <a:pos x="91" y="55"/>
                </a:cxn>
                <a:cxn ang="0">
                  <a:pos x="86" y="79"/>
                </a:cxn>
                <a:cxn ang="0">
                  <a:pos x="86" y="79"/>
                </a:cxn>
                <a:cxn ang="0">
                  <a:pos x="89" y="84"/>
                </a:cxn>
                <a:cxn ang="0">
                  <a:pos x="93" y="80"/>
                </a:cxn>
                <a:cxn ang="0">
                  <a:pos x="99" y="56"/>
                </a:cxn>
                <a:cxn ang="0">
                  <a:pos x="108" y="18"/>
                </a:cxn>
                <a:cxn ang="0">
                  <a:pos x="105" y="13"/>
                </a:cxn>
                <a:cxn ang="0">
                  <a:pos x="78" y="23"/>
                </a:cxn>
                <a:cxn ang="0">
                  <a:pos x="64" y="31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0" y="0"/>
                </a:cxn>
              </a:cxnLst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6" name="Freeform 2284"/>
            <p:cNvSpPr/>
            <p:nvPr/>
          </p:nvSpPr>
          <p:spPr>
            <a:xfrm>
              <a:off x="2616" y="2292"/>
              <a:ext cx="224" cy="146"/>
            </a:xfrm>
            <a:custGeom>
              <a:avLst/>
              <a:gdLst/>
              <a:ahLst/>
              <a:cxnLst>
                <a:cxn ang="0">
                  <a:pos x="131" y="15"/>
                </a:cxn>
                <a:cxn ang="0">
                  <a:pos x="30" y="96"/>
                </a:cxn>
                <a:cxn ang="0">
                  <a:pos x="159" y="121"/>
                </a:cxn>
                <a:cxn ang="0">
                  <a:pos x="122" y="11"/>
                </a:cxn>
              </a:cxnLst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7" name="Freeform 2285"/>
            <p:cNvSpPr/>
            <p:nvPr/>
          </p:nvSpPr>
          <p:spPr>
            <a:xfrm>
              <a:off x="2657" y="2314"/>
              <a:ext cx="134" cy="82"/>
            </a:xfrm>
            <a:custGeom>
              <a:avLst/>
              <a:gdLst/>
              <a:ahLst/>
              <a:cxnLst>
                <a:cxn ang="0">
                  <a:pos x="75" y="20"/>
                </a:cxn>
                <a:cxn ang="0">
                  <a:pos x="55" y="74"/>
                </a:cxn>
                <a:cxn ang="0">
                  <a:pos x="88" y="17"/>
                </a:cxn>
              </a:cxnLst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8" name="Freeform 2286"/>
            <p:cNvSpPr/>
            <p:nvPr/>
          </p:nvSpPr>
          <p:spPr>
            <a:xfrm>
              <a:off x="2379" y="2537"/>
              <a:ext cx="57" cy="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8"/>
                </a:cxn>
                <a:cxn ang="0">
                  <a:pos x="13" y="28"/>
                </a:cxn>
                <a:cxn ang="0">
                  <a:pos x="48" y="74"/>
                </a:cxn>
                <a:cxn ang="0">
                  <a:pos x="56" y="73"/>
                </a:cxn>
                <a:cxn ang="0">
                  <a:pos x="54" y="66"/>
                </a:cxn>
                <a:cxn ang="0">
                  <a:pos x="21" y="24"/>
                </a:cxn>
                <a:cxn ang="0">
                  <a:pos x="9" y="2"/>
                </a:cxn>
                <a:cxn ang="0">
                  <a:pos x="3" y="0"/>
                </a:cxn>
              </a:cxnLst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59" name="Freeform 2287"/>
            <p:cNvSpPr/>
            <p:nvPr/>
          </p:nvSpPr>
          <p:spPr>
            <a:xfrm>
              <a:off x="2420" y="2605"/>
              <a:ext cx="585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9"/>
                </a:cxn>
                <a:cxn ang="0">
                  <a:pos x="114" y="17"/>
                </a:cxn>
                <a:cxn ang="0">
                  <a:pos x="164" y="16"/>
                </a:cxn>
                <a:cxn ang="0">
                  <a:pos x="237" y="18"/>
                </a:cxn>
                <a:cxn ang="0">
                  <a:pos x="346" y="21"/>
                </a:cxn>
                <a:cxn ang="0">
                  <a:pos x="580" y="18"/>
                </a:cxn>
                <a:cxn ang="0">
                  <a:pos x="585" y="14"/>
                </a:cxn>
                <a:cxn ang="0">
                  <a:pos x="579" y="9"/>
                </a:cxn>
                <a:cxn ang="0">
                  <a:pos x="346" y="12"/>
                </a:cxn>
                <a:cxn ang="0">
                  <a:pos x="237" y="8"/>
                </a:cxn>
                <a:cxn ang="0">
                  <a:pos x="164" y="7"/>
                </a:cxn>
                <a:cxn ang="0">
                  <a:pos x="114" y="8"/>
                </a:cxn>
                <a:cxn ang="0">
                  <a:pos x="6" y="0"/>
                </a:cxn>
                <a:cxn ang="0">
                  <a:pos x="0" y="3"/>
                </a:cxn>
              </a:cxnLst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0" name="Freeform 2288"/>
            <p:cNvSpPr/>
            <p:nvPr/>
          </p:nvSpPr>
          <p:spPr>
            <a:xfrm>
              <a:off x="2392" y="2598"/>
              <a:ext cx="41" cy="54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1" y="45"/>
                </a:cxn>
                <a:cxn ang="0">
                  <a:pos x="1" y="52"/>
                </a:cxn>
                <a:cxn ang="0">
                  <a:pos x="8" y="51"/>
                </a:cxn>
                <a:cxn ang="0">
                  <a:pos x="40" y="7"/>
                </a:cxn>
                <a:cxn ang="0">
                  <a:pos x="38" y="0"/>
                </a:cxn>
                <a:cxn ang="0">
                  <a:pos x="32" y="2"/>
                </a:cxn>
              </a:cxnLst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1" name="Freeform 2289"/>
            <p:cNvSpPr/>
            <p:nvPr/>
          </p:nvSpPr>
          <p:spPr>
            <a:xfrm>
              <a:off x="2990" y="2614"/>
              <a:ext cx="29" cy="2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8"/>
                </a:cxn>
                <a:cxn ang="0">
                  <a:pos x="21" y="24"/>
                </a:cxn>
                <a:cxn ang="0">
                  <a:pos x="28" y="23"/>
                </a:cxn>
                <a:cxn ang="0">
                  <a:pos x="26" y="17"/>
                </a:cxn>
                <a:cxn ang="0">
                  <a:pos x="9" y="1"/>
                </a:cxn>
                <a:cxn ang="0">
                  <a:pos x="1" y="1"/>
                </a:cxn>
              </a:cxnLst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2" name="Freeform 2290"/>
            <p:cNvSpPr/>
            <p:nvPr/>
          </p:nvSpPr>
          <p:spPr>
            <a:xfrm>
              <a:off x="2215" y="3096"/>
              <a:ext cx="46" cy="155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16" y="92"/>
                </a:cxn>
                <a:cxn ang="0">
                  <a:pos x="0" y="149"/>
                </a:cxn>
                <a:cxn ang="0">
                  <a:pos x="4" y="155"/>
                </a:cxn>
                <a:cxn ang="0">
                  <a:pos x="9" y="151"/>
                </a:cxn>
                <a:cxn ang="0">
                  <a:pos x="25" y="95"/>
                </a:cxn>
                <a:cxn ang="0">
                  <a:pos x="46" y="5"/>
                </a:cxn>
                <a:cxn ang="0">
                  <a:pos x="41" y="0"/>
                </a:cxn>
                <a:cxn ang="0">
                  <a:pos x="36" y="4"/>
                </a:cxn>
              </a:cxnLst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3" name="Freeform 2291"/>
            <p:cNvSpPr/>
            <p:nvPr/>
          </p:nvSpPr>
          <p:spPr>
            <a:xfrm>
              <a:off x="3104" y="3090"/>
              <a:ext cx="40" cy="16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31" y="163"/>
                </a:cxn>
                <a:cxn ang="0">
                  <a:pos x="36" y="166"/>
                </a:cxn>
                <a:cxn ang="0">
                  <a:pos x="39" y="160"/>
                </a:cxn>
                <a:cxn ang="0">
                  <a:pos x="8" y="4"/>
                </a:cxn>
                <a:cxn ang="0">
                  <a:pos x="4" y="0"/>
                </a:cxn>
              </a:cxnLst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4" name="Freeform 2292"/>
            <p:cNvSpPr/>
            <p:nvPr/>
          </p:nvSpPr>
          <p:spPr>
            <a:xfrm>
              <a:off x="2463" y="2386"/>
              <a:ext cx="35" cy="6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9"/>
                </a:cxn>
                <a:cxn ang="0">
                  <a:pos x="18" y="19"/>
                </a:cxn>
                <a:cxn ang="0">
                  <a:pos x="13" y="60"/>
                </a:cxn>
                <a:cxn ang="0">
                  <a:pos x="14" y="67"/>
                </a:cxn>
                <a:cxn ang="0">
                  <a:pos x="20" y="67"/>
                </a:cxn>
                <a:cxn ang="0">
                  <a:pos x="26" y="15"/>
                </a:cxn>
                <a:cxn ang="0">
                  <a:pos x="4" y="0"/>
                </a:cxn>
                <a:cxn ang="0">
                  <a:pos x="0" y="4"/>
                </a:cxn>
              </a:cxnLst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5" name="Freeform 2293"/>
            <p:cNvSpPr/>
            <p:nvPr/>
          </p:nvSpPr>
          <p:spPr>
            <a:xfrm>
              <a:off x="2012" y="2761"/>
              <a:ext cx="224" cy="23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8" y="8"/>
                </a:cxn>
                <a:cxn ang="0">
                  <a:pos x="156" y="0"/>
                </a:cxn>
                <a:cxn ang="0">
                  <a:pos x="49" y="184"/>
                </a:cxn>
                <a:cxn ang="0">
                  <a:pos x="214" y="192"/>
                </a:cxn>
                <a:cxn ang="0">
                  <a:pos x="156" y="0"/>
                </a:cxn>
              </a:cxnLst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6" name="Freeform 2294"/>
            <p:cNvSpPr>
              <a:spLocks noEditPoints="1"/>
            </p:cNvSpPr>
            <p:nvPr/>
          </p:nvSpPr>
          <p:spPr>
            <a:xfrm>
              <a:off x="2042" y="2756"/>
              <a:ext cx="191" cy="241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3" y="87"/>
                </a:cxn>
                <a:cxn ang="0">
                  <a:pos x="0" y="142"/>
                </a:cxn>
                <a:cxn ang="0">
                  <a:pos x="16" y="192"/>
                </a:cxn>
                <a:cxn ang="0">
                  <a:pos x="174" y="205"/>
                </a:cxn>
                <a:cxn ang="0">
                  <a:pos x="186" y="202"/>
                </a:cxn>
                <a:cxn ang="0">
                  <a:pos x="189" y="198"/>
                </a:cxn>
                <a:cxn ang="0">
                  <a:pos x="191" y="180"/>
                </a:cxn>
                <a:cxn ang="0">
                  <a:pos x="140" y="22"/>
                </a:cxn>
                <a:cxn ang="0">
                  <a:pos x="133" y="8"/>
                </a:cxn>
                <a:cxn ang="0">
                  <a:pos x="131" y="2"/>
                </a:cxn>
                <a:cxn ang="0">
                  <a:pos x="131" y="2"/>
                </a:cxn>
                <a:cxn ang="0">
                  <a:pos x="131" y="2"/>
                </a:cxn>
                <a:cxn ang="0">
                  <a:pos x="130" y="1"/>
                </a:cxn>
                <a:cxn ang="0">
                  <a:pos x="126" y="0"/>
                </a:cxn>
                <a:cxn ang="0">
                  <a:pos x="23" y="186"/>
                </a:cxn>
                <a:cxn ang="0">
                  <a:pos x="9" y="142"/>
                </a:cxn>
                <a:cxn ang="0">
                  <a:pos x="21" y="92"/>
                </a:cxn>
                <a:cxn ang="0">
                  <a:pos x="123" y="9"/>
                </a:cxn>
                <a:cxn ang="0">
                  <a:pos x="125" y="14"/>
                </a:cxn>
                <a:cxn ang="0">
                  <a:pos x="126" y="15"/>
                </a:cxn>
                <a:cxn ang="0">
                  <a:pos x="132" y="27"/>
                </a:cxn>
                <a:cxn ang="0">
                  <a:pos x="181" y="180"/>
                </a:cxn>
                <a:cxn ang="0">
                  <a:pos x="181" y="194"/>
                </a:cxn>
                <a:cxn ang="0">
                  <a:pos x="171" y="196"/>
                </a:cxn>
                <a:cxn ang="0">
                  <a:pos x="23" y="186"/>
                </a:cxn>
              </a:cxnLst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7" name="Freeform 2295"/>
            <p:cNvSpPr/>
            <p:nvPr/>
          </p:nvSpPr>
          <p:spPr>
            <a:xfrm>
              <a:off x="2121" y="2781"/>
              <a:ext cx="105" cy="1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1" y="46"/>
                </a:cxn>
                <a:cxn ang="0">
                  <a:pos x="72" y="38"/>
                </a:cxn>
                <a:cxn ang="0">
                  <a:pos x="37" y="86"/>
                </a:cxn>
                <a:cxn ang="0">
                  <a:pos x="95" y="92"/>
                </a:cxn>
                <a:cxn ang="0">
                  <a:pos x="105" y="136"/>
                </a:cxn>
              </a:cxnLst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8" name="Freeform 2296"/>
            <p:cNvSpPr/>
            <p:nvPr/>
          </p:nvSpPr>
          <p:spPr>
            <a:xfrm>
              <a:off x="2125" y="2775"/>
              <a:ext cx="107" cy="16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" y="34"/>
                </a:cxn>
                <a:cxn ang="0">
                  <a:pos x="2" y="53"/>
                </a:cxn>
                <a:cxn ang="0">
                  <a:pos x="35" y="62"/>
                </a:cxn>
                <a:cxn ang="0">
                  <a:pos x="29" y="72"/>
                </a:cxn>
                <a:cxn ang="0">
                  <a:pos x="26" y="83"/>
                </a:cxn>
                <a:cxn ang="0">
                  <a:pos x="29" y="94"/>
                </a:cxn>
                <a:cxn ang="0">
                  <a:pos x="57" y="110"/>
                </a:cxn>
                <a:cxn ang="0">
                  <a:pos x="44" y="130"/>
                </a:cxn>
                <a:cxn ang="0">
                  <a:pos x="43" y="135"/>
                </a:cxn>
                <a:cxn ang="0">
                  <a:pos x="52" y="153"/>
                </a:cxn>
                <a:cxn ang="0">
                  <a:pos x="104" y="145"/>
                </a:cxn>
                <a:cxn ang="0">
                  <a:pos x="105" y="139"/>
                </a:cxn>
                <a:cxn ang="0">
                  <a:pos x="98" y="138"/>
                </a:cxn>
                <a:cxn ang="0">
                  <a:pos x="58" y="146"/>
                </a:cxn>
                <a:cxn ang="0">
                  <a:pos x="52" y="135"/>
                </a:cxn>
                <a:cxn ang="0">
                  <a:pos x="53" y="132"/>
                </a:cxn>
                <a:cxn ang="0">
                  <a:pos x="91" y="104"/>
                </a:cxn>
                <a:cxn ang="0">
                  <a:pos x="93" y="103"/>
                </a:cxn>
                <a:cxn ang="0">
                  <a:pos x="97" y="98"/>
                </a:cxn>
                <a:cxn ang="0">
                  <a:pos x="96" y="97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88" y="95"/>
                </a:cxn>
                <a:cxn ang="0">
                  <a:pos x="82" y="96"/>
                </a:cxn>
                <a:cxn ang="0">
                  <a:pos x="38" y="90"/>
                </a:cxn>
                <a:cxn ang="0">
                  <a:pos x="36" y="83"/>
                </a:cxn>
                <a:cxn ang="0">
                  <a:pos x="37" y="76"/>
                </a:cxn>
                <a:cxn ang="0">
                  <a:pos x="69" y="48"/>
                </a:cxn>
                <a:cxn ang="0">
                  <a:pos x="70" y="47"/>
                </a:cxn>
                <a:cxn ang="0">
                  <a:pos x="73" y="44"/>
                </a:cxn>
                <a:cxn ang="0">
                  <a:pos x="73" y="42"/>
                </a:cxn>
                <a:cxn ang="0">
                  <a:pos x="67" y="39"/>
                </a:cxn>
                <a:cxn ang="0">
                  <a:pos x="67" y="39"/>
                </a:cxn>
                <a:cxn ang="0">
                  <a:pos x="67" y="39"/>
                </a:cxn>
                <a:cxn ang="0">
                  <a:pos x="59" y="43"/>
                </a:cxn>
                <a:cxn ang="0">
                  <a:pos x="10" y="48"/>
                </a:cxn>
                <a:cxn ang="0">
                  <a:pos x="10" y="38"/>
                </a:cxn>
                <a:cxn ang="0">
                  <a:pos x="52" y="9"/>
                </a:cxn>
                <a:cxn ang="0">
                  <a:pos x="55" y="3"/>
                </a:cxn>
                <a:cxn ang="0">
                  <a:pos x="49" y="0"/>
                </a:cxn>
              </a:cxnLst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69" name="Freeform 2297"/>
            <p:cNvSpPr/>
            <p:nvPr/>
          </p:nvSpPr>
          <p:spPr>
            <a:xfrm>
              <a:off x="3076" y="2749"/>
              <a:ext cx="194" cy="207"/>
            </a:xfrm>
            <a:custGeom>
              <a:avLst/>
              <a:gdLst/>
              <a:ahLst/>
              <a:cxnLst>
                <a:cxn ang="0">
                  <a:pos x="67" y="6"/>
                </a:cxn>
                <a:cxn ang="0">
                  <a:pos x="30" y="84"/>
                </a:cxn>
                <a:cxn ang="0">
                  <a:pos x="0" y="162"/>
                </a:cxn>
                <a:cxn ang="0">
                  <a:pos x="101" y="197"/>
                </a:cxn>
                <a:cxn ang="0">
                  <a:pos x="175" y="123"/>
                </a:cxn>
                <a:cxn ang="0">
                  <a:pos x="67" y="0"/>
                </a:cxn>
              </a:cxnLst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0" name="Freeform 2298"/>
            <p:cNvSpPr>
              <a:spLocks noEditPoints="1"/>
            </p:cNvSpPr>
            <p:nvPr/>
          </p:nvSpPr>
          <p:spPr>
            <a:xfrm>
              <a:off x="3071" y="2744"/>
              <a:ext cx="205" cy="215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7" y="5"/>
                </a:cxn>
                <a:cxn ang="0">
                  <a:pos x="69" y="8"/>
                </a:cxn>
                <a:cxn ang="0">
                  <a:pos x="37" y="68"/>
                </a:cxn>
                <a:cxn ang="0">
                  <a:pos x="30" y="87"/>
                </a:cxn>
                <a:cxn ang="0">
                  <a:pos x="11" y="135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2" y="171"/>
                </a:cxn>
                <a:cxn ang="0">
                  <a:pos x="18" y="180"/>
                </a:cxn>
                <a:cxn ang="0">
                  <a:pos x="106" y="206"/>
                </a:cxn>
                <a:cxn ang="0">
                  <a:pos x="184" y="129"/>
                </a:cxn>
                <a:cxn ang="0">
                  <a:pos x="73" y="0"/>
                </a:cxn>
                <a:cxn ang="0">
                  <a:pos x="67" y="4"/>
                </a:cxn>
                <a:cxn ang="0">
                  <a:pos x="20" y="139"/>
                </a:cxn>
                <a:cxn ang="0">
                  <a:pos x="39" y="90"/>
                </a:cxn>
                <a:cxn ang="0">
                  <a:pos x="46" y="71"/>
                </a:cxn>
                <a:cxn ang="0">
                  <a:pos x="74" y="15"/>
                </a:cxn>
                <a:cxn ang="0">
                  <a:pos x="76" y="11"/>
                </a:cxn>
                <a:cxn ang="0">
                  <a:pos x="178" y="102"/>
                </a:cxn>
                <a:cxn ang="0">
                  <a:pos x="175" y="127"/>
                </a:cxn>
                <a:cxn ang="0">
                  <a:pos x="104" y="197"/>
                </a:cxn>
                <a:cxn ang="0">
                  <a:pos x="22" y="173"/>
                </a:cxn>
                <a:cxn ang="0">
                  <a:pos x="9" y="165"/>
                </a:cxn>
                <a:cxn ang="0">
                  <a:pos x="20" y="139"/>
                </a:cxn>
              </a:cxnLst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1" name="Freeform 2299"/>
            <p:cNvSpPr/>
            <p:nvPr/>
          </p:nvSpPr>
          <p:spPr>
            <a:xfrm>
              <a:off x="3088" y="2772"/>
              <a:ext cx="88" cy="14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0" y="36"/>
                </a:cxn>
                <a:cxn ang="0">
                  <a:pos x="32" y="45"/>
                </a:cxn>
                <a:cxn ang="0">
                  <a:pos x="70" y="83"/>
                </a:cxn>
                <a:cxn ang="0">
                  <a:pos x="18" y="73"/>
                </a:cxn>
                <a:cxn ang="0">
                  <a:pos x="3" y="111"/>
                </a:cxn>
                <a:cxn ang="0">
                  <a:pos x="7" y="107"/>
                </a:cxn>
              </a:cxnLst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2" name="Freeform 2300"/>
            <p:cNvSpPr/>
            <p:nvPr/>
          </p:nvSpPr>
          <p:spPr>
            <a:xfrm>
              <a:off x="3085" y="2766"/>
              <a:ext cx="89" cy="1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7"/>
                </a:cxn>
                <a:cxn ang="0">
                  <a:pos x="57" y="19"/>
                </a:cxn>
                <a:cxn ang="0">
                  <a:pos x="79" y="42"/>
                </a:cxn>
                <a:cxn ang="0">
                  <a:pos x="76" y="54"/>
                </a:cxn>
                <a:cxn ang="0">
                  <a:pos x="52" y="51"/>
                </a:cxn>
                <a:cxn ang="0">
                  <a:pos x="41" y="48"/>
                </a:cxn>
                <a:cxn ang="0">
                  <a:pos x="35" y="47"/>
                </a:cxn>
                <a:cxn ang="0">
                  <a:pos x="35" y="47"/>
                </a:cxn>
                <a:cxn ang="0">
                  <a:pos x="35" y="47"/>
                </a:cxn>
                <a:cxn ang="0">
                  <a:pos x="30" y="50"/>
                </a:cxn>
                <a:cxn ang="0">
                  <a:pos x="30" y="51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72" y="80"/>
                </a:cxn>
                <a:cxn ang="0">
                  <a:pos x="71" y="86"/>
                </a:cxn>
                <a:cxn ang="0">
                  <a:pos x="37" y="81"/>
                </a:cxn>
                <a:cxn ang="0">
                  <a:pos x="24" y="75"/>
                </a:cxn>
                <a:cxn ang="0">
                  <a:pos x="23" y="75"/>
                </a:cxn>
                <a:cxn ang="0">
                  <a:pos x="23" y="75"/>
                </a:cxn>
                <a:cxn ang="0">
                  <a:pos x="22" y="75"/>
                </a:cxn>
                <a:cxn ang="0">
                  <a:pos x="17" y="77"/>
                </a:cxn>
                <a:cxn ang="0">
                  <a:pos x="17" y="79"/>
                </a:cxn>
                <a:cxn ang="0">
                  <a:pos x="19" y="84"/>
                </a:cxn>
                <a:cxn ang="0">
                  <a:pos x="24" y="86"/>
                </a:cxn>
                <a:cxn ang="0">
                  <a:pos x="33" y="89"/>
                </a:cxn>
                <a:cxn ang="0">
                  <a:pos x="47" y="107"/>
                </a:cxn>
                <a:cxn ang="0">
                  <a:pos x="47" y="110"/>
                </a:cxn>
                <a:cxn ang="0">
                  <a:pos x="42" y="119"/>
                </a:cxn>
                <a:cxn ang="0">
                  <a:pos x="13" y="115"/>
                </a:cxn>
                <a:cxn ang="0">
                  <a:pos x="13" y="115"/>
                </a:cxn>
                <a:cxn ang="0">
                  <a:pos x="14" y="114"/>
                </a:cxn>
                <a:cxn ang="0">
                  <a:pos x="11" y="110"/>
                </a:cxn>
                <a:cxn ang="0">
                  <a:pos x="5" y="111"/>
                </a:cxn>
                <a:cxn ang="0">
                  <a:pos x="6" y="110"/>
                </a:cxn>
                <a:cxn ang="0">
                  <a:pos x="5" y="110"/>
                </a:cxn>
                <a:cxn ang="0">
                  <a:pos x="0" y="115"/>
                </a:cxn>
                <a:cxn ang="0">
                  <a:pos x="3" y="120"/>
                </a:cxn>
                <a:cxn ang="0">
                  <a:pos x="47" y="127"/>
                </a:cxn>
                <a:cxn ang="0">
                  <a:pos x="56" y="110"/>
                </a:cxn>
                <a:cxn ang="0">
                  <a:pos x="56" y="106"/>
                </a:cxn>
                <a:cxn ang="0">
                  <a:pos x="52" y="96"/>
                </a:cxn>
                <a:cxn ang="0">
                  <a:pos x="77" y="93"/>
                </a:cxn>
                <a:cxn ang="0">
                  <a:pos x="82" y="82"/>
                </a:cxn>
                <a:cxn ang="0">
                  <a:pos x="81" y="77"/>
                </a:cxn>
                <a:cxn ang="0">
                  <a:pos x="71" y="65"/>
                </a:cxn>
                <a:cxn ang="0">
                  <a:pos x="81" y="62"/>
                </a:cxn>
                <a:cxn ang="0">
                  <a:pos x="89" y="43"/>
                </a:cxn>
                <a:cxn ang="0">
                  <a:pos x="89" y="42"/>
                </a:cxn>
                <a:cxn ang="0">
                  <a:pos x="62" y="9"/>
                </a:cxn>
                <a:cxn ang="0">
                  <a:pos x="50" y="3"/>
                </a:cxn>
                <a:cxn ang="0">
                  <a:pos x="44" y="0"/>
                </a:cxn>
              </a:cxnLst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3" name="Freeform 2301"/>
            <p:cNvSpPr/>
            <p:nvPr/>
          </p:nvSpPr>
          <p:spPr>
            <a:xfrm>
              <a:off x="2290" y="2762"/>
              <a:ext cx="98" cy="153"/>
            </a:xfrm>
            <a:custGeom>
              <a:avLst/>
              <a:gdLst/>
              <a:ahLst/>
              <a:cxnLst>
                <a:cxn ang="0">
                  <a:pos x="88" y="22"/>
                </a:cxn>
                <a:cxn ang="0">
                  <a:pos x="86" y="22"/>
                </a:cxn>
                <a:cxn ang="0">
                  <a:pos x="56" y="18"/>
                </a:cxn>
                <a:cxn ang="0">
                  <a:pos x="39" y="19"/>
                </a:cxn>
                <a:cxn ang="0">
                  <a:pos x="20" y="23"/>
                </a:cxn>
                <a:cxn ang="0">
                  <a:pos x="22" y="33"/>
                </a:cxn>
                <a:cxn ang="0">
                  <a:pos x="20" y="67"/>
                </a:cxn>
                <a:cxn ang="0">
                  <a:pos x="60" y="63"/>
                </a:cxn>
                <a:cxn ang="0">
                  <a:pos x="81" y="62"/>
                </a:cxn>
                <a:cxn ang="0">
                  <a:pos x="88" y="64"/>
                </a:cxn>
                <a:cxn ang="0">
                  <a:pos x="91" y="71"/>
                </a:cxn>
                <a:cxn ang="0">
                  <a:pos x="82" y="80"/>
                </a:cxn>
                <a:cxn ang="0">
                  <a:pos x="61" y="81"/>
                </a:cxn>
                <a:cxn ang="0">
                  <a:pos x="19" y="86"/>
                </a:cxn>
                <a:cxn ang="0">
                  <a:pos x="19" y="98"/>
                </a:cxn>
                <a:cxn ang="0">
                  <a:pos x="19" y="108"/>
                </a:cxn>
                <a:cxn ang="0">
                  <a:pos x="21" y="132"/>
                </a:cxn>
                <a:cxn ang="0">
                  <a:pos x="35" y="135"/>
                </a:cxn>
                <a:cxn ang="0">
                  <a:pos x="52" y="134"/>
                </a:cxn>
                <a:cxn ang="0">
                  <a:pos x="69" y="134"/>
                </a:cxn>
                <a:cxn ang="0">
                  <a:pos x="75" y="133"/>
                </a:cxn>
                <a:cxn ang="0">
                  <a:pos x="80" y="133"/>
                </a:cxn>
                <a:cxn ang="0">
                  <a:pos x="89" y="142"/>
                </a:cxn>
                <a:cxn ang="0">
                  <a:pos x="82" y="152"/>
                </a:cxn>
                <a:cxn ang="0">
                  <a:pos x="45" y="153"/>
                </a:cxn>
                <a:cxn ang="0">
                  <a:pos x="9" y="145"/>
                </a:cxn>
                <a:cxn ang="0">
                  <a:pos x="0" y="108"/>
                </a:cxn>
                <a:cxn ang="0">
                  <a:pos x="0" y="96"/>
                </a:cxn>
                <a:cxn ang="0">
                  <a:pos x="1" y="81"/>
                </a:cxn>
                <a:cxn ang="0">
                  <a:pos x="0" y="77"/>
                </a:cxn>
                <a:cxn ang="0">
                  <a:pos x="1" y="72"/>
                </a:cxn>
                <a:cxn ang="0">
                  <a:pos x="3" y="33"/>
                </a:cxn>
                <a:cxn ang="0">
                  <a:pos x="2" y="23"/>
                </a:cxn>
                <a:cxn ang="0">
                  <a:pos x="1" y="13"/>
                </a:cxn>
                <a:cxn ang="0">
                  <a:pos x="10" y="2"/>
                </a:cxn>
                <a:cxn ang="0">
                  <a:pos x="18" y="5"/>
                </a:cxn>
                <a:cxn ang="0">
                  <a:pos x="38" y="0"/>
                </a:cxn>
                <a:cxn ang="0">
                  <a:pos x="56" y="0"/>
                </a:cxn>
                <a:cxn ang="0">
                  <a:pos x="91" y="4"/>
                </a:cxn>
                <a:cxn ang="0">
                  <a:pos x="98" y="13"/>
                </a:cxn>
                <a:cxn ang="0">
                  <a:pos x="95" y="19"/>
                </a:cxn>
                <a:cxn ang="0">
                  <a:pos x="88" y="22"/>
                </a:cxn>
              </a:cxnLst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4" name="Freeform 2302"/>
            <p:cNvSpPr/>
            <p:nvPr/>
          </p:nvSpPr>
          <p:spPr>
            <a:xfrm>
              <a:off x="2410" y="2761"/>
              <a:ext cx="20" cy="150"/>
            </a:xfrm>
            <a:custGeom>
              <a:avLst/>
              <a:gdLst/>
              <a:ahLst/>
              <a:cxnLst>
                <a:cxn ang="0">
                  <a:pos x="19" y="75"/>
                </a:cxn>
                <a:cxn ang="0">
                  <a:pos x="18" y="120"/>
                </a:cxn>
                <a:cxn ang="0">
                  <a:pos x="17" y="140"/>
                </a:cxn>
                <a:cxn ang="0">
                  <a:pos x="8" y="150"/>
                </a:cxn>
                <a:cxn ang="0">
                  <a:pos x="0" y="140"/>
                </a:cxn>
                <a:cxn ang="0">
                  <a:pos x="0" y="107"/>
                </a:cxn>
                <a:cxn ang="0">
                  <a:pos x="1" y="75"/>
                </a:cxn>
                <a:cxn ang="0">
                  <a:pos x="2" y="42"/>
                </a:cxn>
                <a:cxn ang="0">
                  <a:pos x="2" y="9"/>
                </a:cxn>
                <a:cxn ang="0">
                  <a:pos x="11" y="0"/>
                </a:cxn>
                <a:cxn ang="0">
                  <a:pos x="20" y="9"/>
                </a:cxn>
                <a:cxn ang="0">
                  <a:pos x="19" y="42"/>
                </a:cxn>
                <a:cxn ang="0">
                  <a:pos x="19" y="75"/>
                </a:cxn>
              </a:cxnLst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5" name="Freeform 2303"/>
            <p:cNvSpPr>
              <a:spLocks noEditPoints="1"/>
            </p:cNvSpPr>
            <p:nvPr/>
          </p:nvSpPr>
          <p:spPr>
            <a:xfrm>
              <a:off x="2452" y="2812"/>
              <a:ext cx="90" cy="99"/>
            </a:xfrm>
            <a:custGeom>
              <a:avLst/>
              <a:gdLst/>
              <a:ahLst/>
              <a:cxnLst>
                <a:cxn ang="0">
                  <a:pos x="47" y="99"/>
                </a:cxn>
                <a:cxn ang="0">
                  <a:pos x="14" y="89"/>
                </a:cxn>
                <a:cxn ang="0">
                  <a:pos x="0" y="57"/>
                </a:cxn>
                <a:cxn ang="0">
                  <a:pos x="11" y="17"/>
                </a:cxn>
                <a:cxn ang="0">
                  <a:pos x="45" y="0"/>
                </a:cxn>
                <a:cxn ang="0">
                  <a:pos x="69" y="4"/>
                </a:cxn>
                <a:cxn ang="0">
                  <a:pos x="81" y="24"/>
                </a:cxn>
                <a:cxn ang="0">
                  <a:pos x="71" y="40"/>
                </a:cxn>
                <a:cxn ang="0">
                  <a:pos x="51" y="50"/>
                </a:cxn>
                <a:cxn ang="0">
                  <a:pos x="17" y="67"/>
                </a:cxn>
                <a:cxn ang="0">
                  <a:pos x="29" y="79"/>
                </a:cxn>
                <a:cxn ang="0">
                  <a:pos x="46" y="82"/>
                </a:cxn>
                <a:cxn ang="0">
                  <a:pos x="62" y="79"/>
                </a:cxn>
                <a:cxn ang="0">
                  <a:pos x="75" y="72"/>
                </a:cxn>
                <a:cxn ang="0">
                  <a:pos x="81" y="67"/>
                </a:cxn>
                <a:cxn ang="0">
                  <a:pos x="88" y="69"/>
                </a:cxn>
                <a:cxn ang="0">
                  <a:pos x="90" y="75"/>
                </a:cxn>
                <a:cxn ang="0">
                  <a:pos x="73" y="92"/>
                </a:cxn>
                <a:cxn ang="0">
                  <a:pos x="47" y="99"/>
                </a:cxn>
                <a:cxn ang="0">
                  <a:pos x="45" y="16"/>
                </a:cxn>
                <a:cxn ang="0">
                  <a:pos x="26" y="24"/>
                </a:cxn>
                <a:cxn ang="0">
                  <a:pos x="15" y="50"/>
                </a:cxn>
                <a:cxn ang="0">
                  <a:pos x="43" y="37"/>
                </a:cxn>
                <a:cxn ang="0">
                  <a:pos x="66" y="23"/>
                </a:cxn>
                <a:cxn ang="0">
                  <a:pos x="45" y="16"/>
                </a:cxn>
              </a:cxnLst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6" name="Freeform 2304"/>
            <p:cNvSpPr>
              <a:spLocks noEditPoints="1"/>
            </p:cNvSpPr>
            <p:nvPr/>
          </p:nvSpPr>
          <p:spPr>
            <a:xfrm>
              <a:off x="2557" y="2807"/>
              <a:ext cx="80" cy="152"/>
            </a:xfrm>
            <a:custGeom>
              <a:avLst/>
              <a:gdLst/>
              <a:ahLst/>
              <a:cxnLst>
                <a:cxn ang="0">
                  <a:pos x="40" y="102"/>
                </a:cxn>
                <a:cxn ang="0">
                  <a:pos x="20" y="99"/>
                </a:cxn>
                <a:cxn ang="0">
                  <a:pos x="19" y="143"/>
                </a:cxn>
                <a:cxn ang="0">
                  <a:pos x="17" y="149"/>
                </a:cxn>
                <a:cxn ang="0">
                  <a:pos x="11" y="152"/>
                </a:cxn>
                <a:cxn ang="0">
                  <a:pos x="5" y="149"/>
                </a:cxn>
                <a:cxn ang="0">
                  <a:pos x="2" y="143"/>
                </a:cxn>
                <a:cxn ang="0">
                  <a:pos x="2" y="107"/>
                </a:cxn>
                <a:cxn ang="0">
                  <a:pos x="2" y="71"/>
                </a:cxn>
                <a:cxn ang="0">
                  <a:pos x="1" y="35"/>
                </a:cxn>
                <a:cxn ang="0">
                  <a:pos x="0" y="16"/>
                </a:cxn>
                <a:cxn ang="0">
                  <a:pos x="2" y="5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18" y="8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32" y="8"/>
                </a:cxn>
                <a:cxn ang="0">
                  <a:pos x="46" y="6"/>
                </a:cxn>
                <a:cxn ang="0">
                  <a:pos x="73" y="22"/>
                </a:cxn>
                <a:cxn ang="0">
                  <a:pos x="80" y="57"/>
                </a:cxn>
                <a:cxn ang="0">
                  <a:pos x="70" y="89"/>
                </a:cxn>
                <a:cxn ang="0">
                  <a:pos x="40" y="102"/>
                </a:cxn>
                <a:cxn ang="0">
                  <a:pos x="46" y="24"/>
                </a:cxn>
                <a:cxn ang="0">
                  <a:pos x="31" y="27"/>
                </a:cxn>
                <a:cxn ang="0">
                  <a:pos x="19" y="37"/>
                </a:cxn>
                <a:cxn ang="0">
                  <a:pos x="20" y="80"/>
                </a:cxn>
                <a:cxn ang="0">
                  <a:pos x="40" y="84"/>
                </a:cxn>
                <a:cxn ang="0">
                  <a:pos x="57" y="76"/>
                </a:cxn>
                <a:cxn ang="0">
                  <a:pos x="62" y="57"/>
                </a:cxn>
                <a:cxn ang="0">
                  <a:pos x="58" y="32"/>
                </a:cxn>
                <a:cxn ang="0">
                  <a:pos x="46" y="24"/>
                </a:cxn>
              </a:cxnLst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7" name="Freeform 2305"/>
            <p:cNvSpPr/>
            <p:nvPr/>
          </p:nvSpPr>
          <p:spPr>
            <a:xfrm>
              <a:off x="2659" y="2762"/>
              <a:ext cx="84" cy="150"/>
            </a:xfrm>
            <a:custGeom>
              <a:avLst/>
              <a:gdLst/>
              <a:ahLst/>
              <a:cxnLst>
                <a:cxn ang="0">
                  <a:pos x="74" y="150"/>
                </a:cxn>
                <a:cxn ang="0">
                  <a:pos x="66" y="142"/>
                </a:cxn>
                <a:cxn ang="0">
                  <a:pos x="63" y="122"/>
                </a:cxn>
                <a:cxn ang="0">
                  <a:pos x="61" y="100"/>
                </a:cxn>
                <a:cxn ang="0">
                  <a:pos x="61" y="93"/>
                </a:cxn>
                <a:cxn ang="0">
                  <a:pos x="61" y="86"/>
                </a:cxn>
                <a:cxn ang="0">
                  <a:pos x="53" y="69"/>
                </a:cxn>
                <a:cxn ang="0">
                  <a:pos x="32" y="79"/>
                </a:cxn>
                <a:cxn ang="0">
                  <a:pos x="19" y="99"/>
                </a:cxn>
                <a:cxn ang="0">
                  <a:pos x="17" y="141"/>
                </a:cxn>
                <a:cxn ang="0">
                  <a:pos x="9" y="146"/>
                </a:cxn>
                <a:cxn ang="0">
                  <a:pos x="2" y="143"/>
                </a:cxn>
                <a:cxn ang="0">
                  <a:pos x="0" y="137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1" y="106"/>
                </a:cxn>
                <a:cxn ang="0">
                  <a:pos x="1" y="40"/>
                </a:cxn>
                <a:cxn ang="0">
                  <a:pos x="2" y="26"/>
                </a:cxn>
                <a:cxn ang="0">
                  <a:pos x="1" y="17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18" y="8"/>
                </a:cxn>
                <a:cxn ang="0">
                  <a:pos x="19" y="23"/>
                </a:cxn>
                <a:cxn ang="0">
                  <a:pos x="19" y="43"/>
                </a:cxn>
                <a:cxn ang="0">
                  <a:pos x="18" y="62"/>
                </a:cxn>
                <a:cxn ang="0">
                  <a:pos x="18" y="70"/>
                </a:cxn>
                <a:cxn ang="0">
                  <a:pos x="35" y="56"/>
                </a:cxn>
                <a:cxn ang="0">
                  <a:pos x="53" y="51"/>
                </a:cxn>
                <a:cxn ang="0">
                  <a:pos x="74" y="61"/>
                </a:cxn>
                <a:cxn ang="0">
                  <a:pos x="78" y="84"/>
                </a:cxn>
                <a:cxn ang="0">
                  <a:pos x="79" y="101"/>
                </a:cxn>
                <a:cxn ang="0">
                  <a:pos x="81" y="120"/>
                </a:cxn>
                <a:cxn ang="0">
                  <a:pos x="84" y="138"/>
                </a:cxn>
                <a:cxn ang="0">
                  <a:pos x="84" y="141"/>
                </a:cxn>
                <a:cxn ang="0">
                  <a:pos x="81" y="147"/>
                </a:cxn>
                <a:cxn ang="0">
                  <a:pos x="74" y="150"/>
                </a:cxn>
              </a:cxnLst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8" name="Freeform 2306"/>
            <p:cNvSpPr>
              <a:spLocks noEditPoints="1"/>
            </p:cNvSpPr>
            <p:nvPr/>
          </p:nvSpPr>
          <p:spPr>
            <a:xfrm>
              <a:off x="2757" y="2812"/>
              <a:ext cx="88" cy="1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72" y="96"/>
                </a:cxn>
                <a:cxn ang="0">
                  <a:pos x="67" y="89"/>
                </a:cxn>
                <a:cxn ang="0">
                  <a:pos x="51" y="96"/>
                </a:cxn>
                <a:cxn ang="0">
                  <a:pos x="39" y="99"/>
                </a:cxn>
                <a:cxn ang="0">
                  <a:pos x="9" y="87"/>
                </a:cxn>
                <a:cxn ang="0">
                  <a:pos x="0" y="53"/>
                </a:cxn>
                <a:cxn ang="0">
                  <a:pos x="15" y="15"/>
                </a:cxn>
                <a:cxn ang="0">
                  <a:pos x="51" y="0"/>
                </a:cxn>
                <a:cxn ang="0">
                  <a:pos x="68" y="3"/>
                </a:cxn>
                <a:cxn ang="0">
                  <a:pos x="81" y="16"/>
                </a:cxn>
                <a:cxn ang="0">
                  <a:pos x="79" y="20"/>
                </a:cxn>
                <a:cxn ang="0">
                  <a:pos x="78" y="31"/>
                </a:cxn>
                <a:cxn ang="0">
                  <a:pos x="78" y="52"/>
                </a:cxn>
                <a:cxn ang="0">
                  <a:pos x="78" y="69"/>
                </a:cxn>
                <a:cxn ang="0">
                  <a:pos x="85" y="85"/>
                </a:cxn>
                <a:cxn ang="0">
                  <a:pos x="87" y="90"/>
                </a:cxn>
                <a:cxn ang="0">
                  <a:pos x="88" y="91"/>
                </a:cxn>
                <a:cxn ang="0">
                  <a:pos x="85" y="98"/>
                </a:cxn>
                <a:cxn ang="0">
                  <a:pos x="78" y="100"/>
                </a:cxn>
                <a:cxn ang="0">
                  <a:pos x="59" y="36"/>
                </a:cxn>
                <a:cxn ang="0">
                  <a:pos x="60" y="28"/>
                </a:cxn>
                <a:cxn ang="0">
                  <a:pos x="61" y="18"/>
                </a:cxn>
                <a:cxn ang="0">
                  <a:pos x="56" y="16"/>
                </a:cxn>
                <a:cxn ang="0">
                  <a:pos x="52" y="15"/>
                </a:cxn>
                <a:cxn ang="0">
                  <a:pos x="28" y="27"/>
                </a:cxn>
                <a:cxn ang="0">
                  <a:pos x="18" y="53"/>
                </a:cxn>
                <a:cxn ang="0">
                  <a:pos x="23" y="75"/>
                </a:cxn>
                <a:cxn ang="0">
                  <a:pos x="39" y="82"/>
                </a:cxn>
                <a:cxn ang="0">
                  <a:pos x="53" y="80"/>
                </a:cxn>
                <a:cxn ang="0">
                  <a:pos x="62" y="72"/>
                </a:cxn>
                <a:cxn ang="0">
                  <a:pos x="59" y="36"/>
                </a:cxn>
              </a:cxnLst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79" name="Freeform 2307"/>
            <p:cNvSpPr/>
            <p:nvPr/>
          </p:nvSpPr>
          <p:spPr>
            <a:xfrm>
              <a:off x="2858" y="2808"/>
              <a:ext cx="81" cy="105"/>
            </a:xfrm>
            <a:custGeom>
              <a:avLst/>
              <a:gdLst/>
              <a:ahLst/>
              <a:cxnLst>
                <a:cxn ang="0">
                  <a:pos x="70" y="105"/>
                </a:cxn>
                <a:cxn ang="0">
                  <a:pos x="61" y="96"/>
                </a:cxn>
                <a:cxn ang="0">
                  <a:pos x="60" y="76"/>
                </a:cxn>
                <a:cxn ang="0">
                  <a:pos x="58" y="56"/>
                </a:cxn>
                <a:cxn ang="0">
                  <a:pos x="59" y="48"/>
                </a:cxn>
                <a:cxn ang="0">
                  <a:pos x="59" y="39"/>
                </a:cxn>
                <a:cxn ang="0">
                  <a:pos x="51" y="20"/>
                </a:cxn>
                <a:cxn ang="0">
                  <a:pos x="32" y="32"/>
                </a:cxn>
                <a:cxn ang="0">
                  <a:pos x="19" y="60"/>
                </a:cxn>
                <a:cxn ang="0">
                  <a:pos x="18" y="68"/>
                </a:cxn>
                <a:cxn ang="0">
                  <a:pos x="18" y="77"/>
                </a:cxn>
                <a:cxn ang="0">
                  <a:pos x="18" y="85"/>
                </a:cxn>
                <a:cxn ang="0">
                  <a:pos x="19" y="93"/>
                </a:cxn>
                <a:cxn ang="0">
                  <a:pos x="16" y="100"/>
                </a:cxn>
                <a:cxn ang="0">
                  <a:pos x="10" y="102"/>
                </a:cxn>
                <a:cxn ang="0">
                  <a:pos x="3" y="100"/>
                </a:cxn>
                <a:cxn ang="0">
                  <a:pos x="0" y="93"/>
                </a:cxn>
                <a:cxn ang="0">
                  <a:pos x="0" y="85"/>
                </a:cxn>
                <a:cxn ang="0">
                  <a:pos x="0" y="77"/>
                </a:cxn>
                <a:cxn ang="0">
                  <a:pos x="0" y="52"/>
                </a:cxn>
                <a:cxn ang="0">
                  <a:pos x="2" y="26"/>
                </a:cxn>
                <a:cxn ang="0">
                  <a:pos x="1" y="17"/>
                </a:cxn>
                <a:cxn ang="0">
                  <a:pos x="1" y="8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20" y="11"/>
                </a:cxn>
                <a:cxn ang="0">
                  <a:pos x="20" y="22"/>
                </a:cxn>
                <a:cxn ang="0">
                  <a:pos x="51" y="1"/>
                </a:cxn>
                <a:cxn ang="0">
                  <a:pos x="72" y="14"/>
                </a:cxn>
                <a:cxn ang="0">
                  <a:pos x="77" y="39"/>
                </a:cxn>
                <a:cxn ang="0">
                  <a:pos x="77" y="49"/>
                </a:cxn>
                <a:cxn ang="0">
                  <a:pos x="76" y="57"/>
                </a:cxn>
                <a:cxn ang="0">
                  <a:pos x="78" y="76"/>
                </a:cxn>
                <a:cxn ang="0">
                  <a:pos x="81" y="96"/>
                </a:cxn>
                <a:cxn ang="0">
                  <a:pos x="78" y="102"/>
                </a:cxn>
                <a:cxn ang="0">
                  <a:pos x="70" y="105"/>
                </a:cxn>
              </a:cxnLst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80" name="Freeform 2308"/>
            <p:cNvSpPr/>
            <p:nvPr/>
          </p:nvSpPr>
          <p:spPr>
            <a:xfrm>
              <a:off x="2950" y="2780"/>
              <a:ext cx="76" cy="132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3" y="49"/>
                </a:cxn>
                <a:cxn ang="0">
                  <a:pos x="58" y="49"/>
                </a:cxn>
                <a:cxn ang="0">
                  <a:pos x="46" y="50"/>
                </a:cxn>
                <a:cxn ang="0">
                  <a:pos x="47" y="104"/>
                </a:cxn>
                <a:cxn ang="0">
                  <a:pos x="47" y="107"/>
                </a:cxn>
                <a:cxn ang="0">
                  <a:pos x="47" y="112"/>
                </a:cxn>
                <a:cxn ang="0">
                  <a:pos x="38" y="132"/>
                </a:cxn>
                <a:cxn ang="0">
                  <a:pos x="31" y="129"/>
                </a:cxn>
                <a:cxn ang="0">
                  <a:pos x="28" y="123"/>
                </a:cxn>
                <a:cxn ang="0">
                  <a:pos x="29" y="113"/>
                </a:cxn>
                <a:cxn ang="0">
                  <a:pos x="29" y="103"/>
                </a:cxn>
                <a:cxn ang="0">
                  <a:pos x="28" y="50"/>
                </a:cxn>
                <a:cxn ang="0">
                  <a:pos x="8" y="49"/>
                </a:cxn>
                <a:cxn ang="0">
                  <a:pos x="0" y="40"/>
                </a:cxn>
                <a:cxn ang="0">
                  <a:pos x="2" y="33"/>
                </a:cxn>
                <a:cxn ang="0">
                  <a:pos x="9" y="31"/>
                </a:cxn>
                <a:cxn ang="0">
                  <a:pos x="28" y="32"/>
                </a:cxn>
                <a:cxn ang="0">
                  <a:pos x="27" y="20"/>
                </a:cxn>
                <a:cxn ang="0">
                  <a:pos x="27" y="8"/>
                </a:cxn>
                <a:cxn ang="0">
                  <a:pos x="29" y="2"/>
                </a:cxn>
                <a:cxn ang="0">
                  <a:pos x="36" y="0"/>
                </a:cxn>
                <a:cxn ang="0">
                  <a:pos x="45" y="13"/>
                </a:cxn>
                <a:cxn ang="0">
                  <a:pos x="46" y="21"/>
                </a:cxn>
                <a:cxn ang="0">
                  <a:pos x="46" y="26"/>
                </a:cxn>
                <a:cxn ang="0">
                  <a:pos x="45" y="32"/>
                </a:cxn>
                <a:cxn ang="0">
                  <a:pos x="58" y="31"/>
                </a:cxn>
                <a:cxn ang="0">
                  <a:pos x="70" y="32"/>
                </a:cxn>
                <a:cxn ang="0">
                  <a:pos x="76" y="40"/>
                </a:cxn>
                <a:cxn ang="0">
                  <a:pos x="74" y="46"/>
                </a:cxn>
                <a:cxn ang="0">
                  <a:pos x="67" y="49"/>
                </a:cxn>
              </a:cxnLst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81" name="Freeform 2309"/>
            <p:cNvSpPr/>
            <p:nvPr/>
          </p:nvSpPr>
          <p:spPr>
            <a:xfrm>
              <a:off x="2709" y="2096"/>
              <a:ext cx="139" cy="7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" y="42"/>
                </a:cxn>
                <a:cxn ang="0">
                  <a:pos x="9" y="40"/>
                </a:cxn>
                <a:cxn ang="0">
                  <a:pos x="63" y="14"/>
                </a:cxn>
                <a:cxn ang="0">
                  <a:pos x="129" y="73"/>
                </a:cxn>
                <a:cxn ang="0">
                  <a:pos x="135" y="78"/>
                </a:cxn>
                <a:cxn ang="0">
                  <a:pos x="139" y="72"/>
                </a:cxn>
                <a:cxn ang="0">
                  <a:pos x="64" y="5"/>
                </a:cxn>
                <a:cxn ang="0">
                  <a:pos x="0" y="35"/>
                </a:cxn>
              </a:cxnLst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6082" name="Freeform 2310"/>
            <p:cNvSpPr/>
            <p:nvPr/>
          </p:nvSpPr>
          <p:spPr>
            <a:xfrm>
              <a:off x="2719" y="2196"/>
              <a:ext cx="59" cy="4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38"/>
                </a:cxn>
                <a:cxn ang="0">
                  <a:pos x="36" y="0"/>
                </a:cxn>
              </a:cxnLst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457200" y="457200"/>
            <a:ext cx="8229600" cy="5943600"/>
          </a:xfrm>
          <a:ln w="57150">
            <a:solidFill>
              <a:schemeClr val="tx1">
                <a:alpha val="100000"/>
              </a:schemeClr>
            </a:solidFill>
            <a:miter lim="800000"/>
            <a:headEnd/>
            <a:tailEnd/>
          </a:ln>
        </p:spPr>
      </p:pic>
      <p:grpSp>
        <p:nvGrpSpPr>
          <p:cNvPr id="7171" name="Group 31"/>
          <p:cNvGrpSpPr/>
          <p:nvPr/>
        </p:nvGrpSpPr>
        <p:grpSpPr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7172" name="Picture 32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Picture 33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Picture 34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Picture 35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686800" cy="5909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0" dirty="0">
                <a:solidFill>
                  <a:srgbClr val="0033CC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Em có nhận xét gì về anh thanh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niên?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-  Anh thanh niên là đàn ông mà không biết nhường chỗ ngồi cho cụ già và phụ nữ.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Anh thanh niên ích kỉ, không muốn nhường chỗ ngồi cho người khác lại giả vờ lịch sự.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Anh không nỡ nhìn người già và phụ nữ đứng thì anh thanh niên nên đứng lên nhường chỗ.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56708" y="1270000"/>
            <a:ext cx="80645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Tính khôi h</a:t>
            </a:r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ea typeface="Arial" panose="020B0604020202090204" pitchFamily="34" charset="0"/>
                <a:cs typeface="Times New Roman Bold" panose="02020503050405090304" charset="0"/>
              </a:rPr>
              <a:t>à</a:t>
            </a:r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i của câu chuyện ở điểm n</a:t>
            </a:r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ea typeface="Arial" panose="020B0604020202090204" pitchFamily="34" charset="0"/>
                <a:cs typeface="Times New Roman Bold" panose="02020503050405090304" charset="0"/>
              </a:rPr>
              <a:t>à</a:t>
            </a:r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o?</a:t>
            </a:r>
            <a:endParaRPr sz="2800" b="1" i="0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sz="2800" b="1" i="0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79600"/>
            <a:ext cx="83185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    Anh thanh niên trên chuyến xe đông khách không biết nhường chỗ cho người gi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, phụ nữ, lại che mặt v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giải thích rất buồn cười l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không nỡ nhìn các cụ gi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v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phụ nữ phải đứng.</a:t>
            </a:r>
            <a:endParaRPr sz="2800" i="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sz="2800" i="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75604"/>
            <a:ext cx="8059208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Khi đi trên những phương tiện công cộng hoặc đến những nơi công cộng chúng ta cần phải l</a:t>
            </a:r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ea typeface="Arial" panose="020B0604020202090204" pitchFamily="34" charset="0"/>
                <a:cs typeface="Times New Roman Bold" panose="02020503050405090304" charset="0"/>
              </a:rPr>
              <a:t>à</a:t>
            </a:r>
            <a:r>
              <a:rPr sz="2800" b="1" i="0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m gì?</a:t>
            </a:r>
            <a:endParaRPr sz="2800" b="1" i="0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sz="2800" b="1" i="0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89500"/>
            <a:ext cx="8128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   Chúng ta cần có nếp sống văn minh nơi công cộng.</a:t>
            </a:r>
            <a:endParaRPr sz="2800" i="0" dirty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sz="2800" i="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0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0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Admin\Desktop\105026_nhuong-cho-tren-x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C:\Users\Admin\Desktop\57521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/>
          <p:nvPr/>
        </p:nvSpPr>
        <p:spPr>
          <a:xfrm>
            <a:off x="3327776" y="2912925"/>
            <a:ext cx="430276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0" hangingPunct="0">
              <a:buNone/>
            </a:pPr>
            <a:r>
              <a:rPr kumimoji="0" lang="vi-VN" altLang="zh-CN" sz="6000" b="1" kern="1200" cap="none" spc="0" normalizeH="0" baseline="0" noProof="1"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board SE Bold" panose="03050602040202020205" charset="0"/>
                <a:ea typeface="华康海报体W12(P)" pitchFamily="82" charset="-122"/>
                <a:cs typeface="Chalkboard SE Bold" panose="03050602040202020205" charset="0"/>
                <a:sym typeface="+mn-ea"/>
              </a:rPr>
              <a:t>KHỞI ĐỘNG</a:t>
            </a:r>
            <a:endParaRPr kumimoji="0" lang="vi-VN" altLang="zh-CN" sz="6000" b="1" kern="1200" cap="none" spc="0" normalizeH="0" baseline="0" noProof="1"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alkboard SE Bold" panose="03050602040202020205" charset="0"/>
              <a:ea typeface="华康海报体W12(P)" pitchFamily="82" charset="-122"/>
              <a:cs typeface="Chalkboard SE Bold" panose="03050602040202020205" charset="0"/>
              <a:sym typeface="+mn-ea"/>
            </a:endParaRPr>
          </a:p>
        </p:txBody>
      </p:sp>
      <p:grpSp>
        <p:nvGrpSpPr>
          <p:cNvPr id="76802" name="Group 4"/>
          <p:cNvGrpSpPr>
            <a:grpSpLocks noChangeAspect="1"/>
          </p:cNvGrpSpPr>
          <p:nvPr/>
        </p:nvGrpSpPr>
        <p:grpSpPr>
          <a:xfrm flipH="1">
            <a:off x="501254" y="1707356"/>
            <a:ext cx="3357563" cy="4336256"/>
            <a:chOff x="316" y="897"/>
            <a:chExt cx="1835" cy="2370"/>
          </a:xfrm>
        </p:grpSpPr>
        <p:grpSp>
          <p:nvGrpSpPr>
            <p:cNvPr id="76803" name="Group 205"/>
            <p:cNvGrpSpPr/>
            <p:nvPr/>
          </p:nvGrpSpPr>
          <p:grpSpPr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76804" name="Freeform 5"/>
              <p:cNvSpPr/>
              <p:nvPr/>
            </p:nvSpPr>
            <p:spPr>
              <a:xfrm>
                <a:off x="1108" y="2007"/>
                <a:ext cx="11" cy="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1" y="9"/>
                  </a:cxn>
                </a:cxnLst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05" name="Freeform 6"/>
              <p:cNvSpPr/>
              <p:nvPr/>
            </p:nvSpPr>
            <p:spPr>
              <a:xfrm>
                <a:off x="1067" y="1964"/>
                <a:ext cx="44" cy="43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5" y="0"/>
                  </a:cxn>
                  <a:cxn ang="0">
                    <a:pos x="16" y="26"/>
                  </a:cxn>
                  <a:cxn ang="0">
                    <a:pos x="44" y="37"/>
                  </a:cxn>
                  <a:cxn ang="0">
                    <a:pos x="22" y="24"/>
                  </a:cxn>
                  <a:cxn ang="0">
                    <a:pos x="41" y="32"/>
                  </a:cxn>
                  <a:cxn ang="0">
                    <a:pos x="16" y="13"/>
                  </a:cxn>
                  <a:cxn ang="0">
                    <a:pos x="22" y="10"/>
                  </a:cxn>
                </a:cxnLst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06" name="Freeform 7"/>
              <p:cNvSpPr/>
              <p:nvPr/>
            </p:nvSpPr>
            <p:spPr>
              <a:xfrm>
                <a:off x="1062" y="1964"/>
                <a:ext cx="11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1" y="2"/>
                  </a:cxn>
                  <a:cxn ang="0">
                    <a:pos x="5" y="5"/>
                  </a:cxn>
                </a:cxnLst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07" name="Freeform 8"/>
              <p:cNvSpPr/>
              <p:nvPr/>
            </p:nvSpPr>
            <p:spPr>
              <a:xfrm>
                <a:off x="1045" y="1953"/>
                <a:ext cx="14" cy="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4" y="5"/>
                  </a:cxn>
                  <a:cxn ang="0">
                    <a:pos x="0" y="0"/>
                  </a:cxn>
                  <a:cxn ang="0">
                    <a:pos x="11" y="8"/>
                  </a:cxn>
                </a:cxnLst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08" name="Freeform 9"/>
              <p:cNvSpPr/>
              <p:nvPr/>
            </p:nvSpPr>
            <p:spPr>
              <a:xfrm>
                <a:off x="1018" y="192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09" name="Freeform 10"/>
              <p:cNvSpPr/>
              <p:nvPr/>
            </p:nvSpPr>
            <p:spPr>
              <a:xfrm>
                <a:off x="1005" y="1915"/>
                <a:ext cx="38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24" y="13"/>
                  </a:cxn>
                  <a:cxn ang="0">
                    <a:pos x="38" y="27"/>
                  </a:cxn>
                  <a:cxn ang="0">
                    <a:pos x="29" y="16"/>
                  </a:cxn>
                  <a:cxn ang="0">
                    <a:pos x="0" y="0"/>
                  </a:cxn>
                </a:cxnLst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0" name="Freeform 11"/>
              <p:cNvSpPr/>
              <p:nvPr/>
            </p:nvSpPr>
            <p:spPr>
              <a:xfrm>
                <a:off x="1024" y="193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1" name="Freeform 12"/>
              <p:cNvSpPr/>
              <p:nvPr/>
            </p:nvSpPr>
            <p:spPr>
              <a:xfrm>
                <a:off x="1040" y="1948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2" name="Freeform 13"/>
              <p:cNvSpPr/>
              <p:nvPr/>
            </p:nvSpPr>
            <p:spPr>
              <a:xfrm>
                <a:off x="969" y="1874"/>
                <a:ext cx="33" cy="35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3" y="32"/>
                  </a:cxn>
                  <a:cxn ang="0">
                    <a:pos x="19" y="13"/>
                  </a:cxn>
                  <a:cxn ang="0">
                    <a:pos x="5" y="2"/>
                  </a:cxn>
                  <a:cxn ang="0">
                    <a:pos x="5" y="16"/>
                  </a:cxn>
                </a:cxnLst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3" name="Freeform 14"/>
              <p:cNvSpPr/>
              <p:nvPr/>
            </p:nvSpPr>
            <p:spPr>
              <a:xfrm>
                <a:off x="956" y="1858"/>
                <a:ext cx="5" cy="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4" name="Freeform 15"/>
              <p:cNvSpPr/>
              <p:nvPr/>
            </p:nvSpPr>
            <p:spPr>
              <a:xfrm>
                <a:off x="890" y="1809"/>
                <a:ext cx="71" cy="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24"/>
                  </a:cxn>
                  <a:cxn ang="0">
                    <a:pos x="21" y="18"/>
                  </a:cxn>
                  <a:cxn ang="0">
                    <a:pos x="49" y="40"/>
                  </a:cxn>
                  <a:cxn ang="0">
                    <a:pos x="32" y="32"/>
                  </a:cxn>
                  <a:cxn ang="0">
                    <a:pos x="60" y="51"/>
                  </a:cxn>
                  <a:cxn ang="0">
                    <a:pos x="71" y="62"/>
                  </a:cxn>
                  <a:cxn ang="0">
                    <a:pos x="71" y="53"/>
                  </a:cxn>
                  <a:cxn ang="0">
                    <a:pos x="57" y="45"/>
                  </a:cxn>
                  <a:cxn ang="0">
                    <a:pos x="65" y="48"/>
                  </a:cxn>
                  <a:cxn ang="0">
                    <a:pos x="30" y="13"/>
                  </a:cxn>
                  <a:cxn ang="0">
                    <a:pos x="0" y="2"/>
                  </a:cxn>
                </a:cxnLst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5" name="Freeform 16"/>
              <p:cNvSpPr/>
              <p:nvPr/>
            </p:nvSpPr>
            <p:spPr>
              <a:xfrm>
                <a:off x="893" y="1801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6" name="Freeform 17"/>
              <p:cNvSpPr/>
              <p:nvPr/>
            </p:nvSpPr>
            <p:spPr>
              <a:xfrm>
                <a:off x="808" y="1746"/>
                <a:ext cx="74" cy="52"/>
              </a:xfrm>
              <a:custGeom>
                <a:avLst/>
                <a:gdLst/>
                <a:ahLst/>
                <a:cxnLst>
                  <a:cxn ang="0">
                    <a:pos x="49" y="35"/>
                  </a:cxn>
                  <a:cxn ang="0">
                    <a:pos x="65" y="46"/>
                  </a:cxn>
                  <a:cxn ang="0">
                    <a:pos x="68" y="52"/>
                  </a:cxn>
                  <a:cxn ang="0">
                    <a:pos x="74" y="52"/>
                  </a:cxn>
                  <a:cxn ang="0">
                    <a:pos x="46" y="27"/>
                  </a:cxn>
                  <a:cxn ang="0">
                    <a:pos x="46" y="13"/>
                  </a:cxn>
                  <a:cxn ang="0">
                    <a:pos x="57" y="30"/>
                  </a:cxn>
                  <a:cxn ang="0">
                    <a:pos x="41" y="8"/>
                  </a:cxn>
                  <a:cxn ang="0">
                    <a:pos x="35" y="5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21" y="27"/>
                  </a:cxn>
                  <a:cxn ang="0">
                    <a:pos x="30" y="30"/>
                  </a:cxn>
                  <a:cxn ang="0">
                    <a:pos x="21" y="24"/>
                  </a:cxn>
                  <a:cxn ang="0">
                    <a:pos x="32" y="30"/>
                  </a:cxn>
                  <a:cxn ang="0">
                    <a:pos x="27" y="10"/>
                  </a:cxn>
                  <a:cxn ang="0">
                    <a:pos x="49" y="35"/>
                  </a:cxn>
                </a:cxnLst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7" name="Freeform 18"/>
              <p:cNvSpPr/>
              <p:nvPr/>
            </p:nvSpPr>
            <p:spPr>
              <a:xfrm>
                <a:off x="874" y="1798"/>
                <a:ext cx="8" cy="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2" y="0"/>
                  </a:cxn>
                  <a:cxn ang="0">
                    <a:pos x="8" y="8"/>
                  </a:cxn>
                </a:cxnLst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8" name="Freeform 19"/>
              <p:cNvSpPr/>
              <p:nvPr/>
            </p:nvSpPr>
            <p:spPr>
              <a:xfrm>
                <a:off x="838" y="177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19" name="Freeform 20"/>
              <p:cNvSpPr/>
              <p:nvPr/>
            </p:nvSpPr>
            <p:spPr>
              <a:xfrm>
                <a:off x="838" y="1768"/>
                <a:ext cx="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0" y="0"/>
                  </a:cxn>
                </a:cxnLst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0" name="Freeform 21"/>
              <p:cNvSpPr/>
              <p:nvPr/>
            </p:nvSpPr>
            <p:spPr>
              <a:xfrm>
                <a:off x="852" y="1779"/>
                <a:ext cx="270" cy="237"/>
              </a:xfrm>
              <a:custGeom>
                <a:avLst/>
                <a:gdLst/>
                <a:ahLst/>
                <a:cxnLst>
                  <a:cxn ang="0">
                    <a:pos x="125" y="98"/>
                  </a:cxn>
                  <a:cxn ang="0">
                    <a:pos x="139" y="111"/>
                  </a:cxn>
                  <a:cxn ang="0">
                    <a:pos x="117" y="100"/>
                  </a:cxn>
                  <a:cxn ang="0">
                    <a:pos x="117" y="106"/>
                  </a:cxn>
                  <a:cxn ang="0">
                    <a:pos x="150" y="130"/>
                  </a:cxn>
                  <a:cxn ang="0">
                    <a:pos x="150" y="136"/>
                  </a:cxn>
                  <a:cxn ang="0">
                    <a:pos x="210" y="182"/>
                  </a:cxn>
                  <a:cxn ang="0">
                    <a:pos x="253" y="220"/>
                  </a:cxn>
                  <a:cxn ang="0">
                    <a:pos x="253" y="228"/>
                  </a:cxn>
                  <a:cxn ang="0">
                    <a:pos x="242" y="220"/>
                  </a:cxn>
                  <a:cxn ang="0">
                    <a:pos x="223" y="201"/>
                  </a:cxn>
                  <a:cxn ang="0">
                    <a:pos x="182" y="166"/>
                  </a:cxn>
                  <a:cxn ang="0">
                    <a:pos x="100" y="87"/>
                  </a:cxn>
                  <a:cxn ang="0">
                    <a:pos x="87" y="84"/>
                  </a:cxn>
                  <a:cxn ang="0">
                    <a:pos x="79" y="70"/>
                  </a:cxn>
                  <a:cxn ang="0">
                    <a:pos x="87" y="79"/>
                  </a:cxn>
                  <a:cxn ang="0">
                    <a:pos x="43" y="35"/>
                  </a:cxn>
                  <a:cxn ang="0">
                    <a:pos x="38" y="38"/>
                  </a:cxn>
                  <a:cxn ang="0">
                    <a:pos x="21" y="13"/>
                  </a:cxn>
                  <a:cxn ang="0">
                    <a:pos x="2" y="5"/>
                  </a:cxn>
                  <a:cxn ang="0">
                    <a:pos x="19" y="21"/>
                  </a:cxn>
                  <a:cxn ang="0">
                    <a:pos x="2" y="13"/>
                  </a:cxn>
                  <a:cxn ang="0">
                    <a:pos x="111" y="106"/>
                  </a:cxn>
                  <a:cxn ang="0">
                    <a:pos x="106" y="106"/>
                  </a:cxn>
                  <a:cxn ang="0">
                    <a:pos x="169" y="166"/>
                  </a:cxn>
                  <a:cxn ang="0">
                    <a:pos x="199" y="185"/>
                  </a:cxn>
                  <a:cxn ang="0">
                    <a:pos x="210" y="198"/>
                  </a:cxn>
                  <a:cxn ang="0">
                    <a:pos x="212" y="198"/>
                  </a:cxn>
                  <a:cxn ang="0">
                    <a:pos x="231" y="220"/>
                  </a:cxn>
                  <a:cxn ang="0">
                    <a:pos x="240" y="217"/>
                  </a:cxn>
                  <a:cxn ang="0">
                    <a:pos x="248" y="228"/>
                  </a:cxn>
                  <a:cxn ang="0">
                    <a:pos x="253" y="234"/>
                  </a:cxn>
                  <a:cxn ang="0">
                    <a:pos x="253" y="234"/>
                  </a:cxn>
                  <a:cxn ang="0">
                    <a:pos x="253" y="234"/>
                  </a:cxn>
                  <a:cxn ang="0">
                    <a:pos x="253" y="234"/>
                  </a:cxn>
                  <a:cxn ang="0">
                    <a:pos x="261" y="226"/>
                  </a:cxn>
                  <a:cxn ang="0">
                    <a:pos x="261" y="226"/>
                  </a:cxn>
                  <a:cxn ang="0">
                    <a:pos x="261" y="226"/>
                  </a:cxn>
                  <a:cxn ang="0">
                    <a:pos x="261" y="226"/>
                  </a:cxn>
                  <a:cxn ang="0">
                    <a:pos x="261" y="223"/>
                  </a:cxn>
                  <a:cxn ang="0">
                    <a:pos x="261" y="223"/>
                  </a:cxn>
                  <a:cxn ang="0">
                    <a:pos x="259" y="220"/>
                  </a:cxn>
                  <a:cxn ang="0">
                    <a:pos x="245" y="196"/>
                  </a:cxn>
                  <a:cxn ang="0">
                    <a:pos x="248" y="204"/>
                  </a:cxn>
                  <a:cxn ang="0">
                    <a:pos x="237" y="198"/>
                  </a:cxn>
                  <a:cxn ang="0">
                    <a:pos x="234" y="187"/>
                  </a:cxn>
                  <a:cxn ang="0">
                    <a:pos x="201" y="166"/>
                  </a:cxn>
                  <a:cxn ang="0">
                    <a:pos x="201" y="171"/>
                  </a:cxn>
                  <a:cxn ang="0">
                    <a:pos x="160" y="133"/>
                  </a:cxn>
                  <a:cxn ang="0">
                    <a:pos x="182" y="147"/>
                  </a:cxn>
                  <a:cxn ang="0">
                    <a:pos x="171" y="133"/>
                  </a:cxn>
                  <a:cxn ang="0">
                    <a:pos x="141" y="117"/>
                  </a:cxn>
                  <a:cxn ang="0">
                    <a:pos x="125" y="98"/>
                  </a:cxn>
                </a:cxnLst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1" name="Freeform 22"/>
              <p:cNvSpPr/>
              <p:nvPr/>
            </p:nvSpPr>
            <p:spPr>
              <a:xfrm>
                <a:off x="1024" y="1912"/>
                <a:ext cx="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2" name="Freeform 23"/>
              <p:cNvSpPr/>
              <p:nvPr/>
            </p:nvSpPr>
            <p:spPr>
              <a:xfrm>
                <a:off x="977" y="1874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3" name="Freeform 24"/>
              <p:cNvSpPr/>
              <p:nvPr/>
            </p:nvSpPr>
            <p:spPr>
              <a:xfrm>
                <a:off x="1059" y="1958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5" y="6"/>
                  </a:cxn>
                </a:cxnLst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4" name="Freeform 25"/>
              <p:cNvSpPr/>
              <p:nvPr/>
            </p:nvSpPr>
            <p:spPr>
              <a:xfrm>
                <a:off x="1086" y="1961"/>
                <a:ext cx="1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4"/>
                  </a:cxn>
                  <a:cxn ang="0">
                    <a:pos x="0" y="0"/>
                  </a:cxn>
                </a:cxnLst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5" name="Freeform 26"/>
              <p:cNvSpPr/>
              <p:nvPr/>
            </p:nvSpPr>
            <p:spPr>
              <a:xfrm>
                <a:off x="1034" y="1961"/>
                <a:ext cx="11" cy="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6" name="Freeform 27"/>
              <p:cNvSpPr/>
              <p:nvPr/>
            </p:nvSpPr>
            <p:spPr>
              <a:xfrm>
                <a:off x="988" y="1885"/>
                <a:ext cx="19" cy="14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19" y="14"/>
                  </a:cxn>
                </a:cxnLst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7" name="Freeform 28"/>
              <p:cNvSpPr/>
              <p:nvPr/>
            </p:nvSpPr>
            <p:spPr>
              <a:xfrm>
                <a:off x="857" y="1763"/>
                <a:ext cx="126" cy="127"/>
              </a:xfrm>
              <a:custGeom>
                <a:avLst/>
                <a:gdLst/>
                <a:ahLst/>
                <a:cxnLst>
                  <a:cxn ang="0">
                    <a:pos x="115" y="113"/>
                  </a:cxn>
                  <a:cxn ang="0">
                    <a:pos x="76" y="75"/>
                  </a:cxn>
                  <a:cxn ang="0">
                    <a:pos x="46" y="59"/>
                  </a:cxn>
                  <a:cxn ang="0">
                    <a:pos x="54" y="56"/>
                  </a:cxn>
                  <a:cxn ang="0">
                    <a:pos x="16" y="24"/>
                  </a:cxn>
                  <a:cxn ang="0">
                    <a:pos x="16" y="35"/>
                  </a:cxn>
                  <a:cxn ang="0">
                    <a:pos x="35" y="48"/>
                  </a:cxn>
                  <a:cxn ang="0">
                    <a:pos x="32" y="51"/>
                  </a:cxn>
                  <a:cxn ang="0">
                    <a:pos x="65" y="70"/>
                  </a:cxn>
                  <a:cxn ang="0">
                    <a:pos x="60" y="78"/>
                  </a:cxn>
                  <a:cxn ang="0">
                    <a:pos x="54" y="75"/>
                  </a:cxn>
                  <a:cxn ang="0">
                    <a:pos x="95" y="108"/>
                  </a:cxn>
                  <a:cxn ang="0">
                    <a:pos x="104" y="108"/>
                  </a:cxn>
                  <a:cxn ang="0">
                    <a:pos x="104" y="102"/>
                  </a:cxn>
                  <a:cxn ang="0">
                    <a:pos x="76" y="83"/>
                  </a:cxn>
                  <a:cxn ang="0">
                    <a:pos x="76" y="78"/>
                  </a:cxn>
                  <a:cxn ang="0">
                    <a:pos x="65" y="70"/>
                  </a:cxn>
                  <a:cxn ang="0">
                    <a:pos x="65" y="64"/>
                  </a:cxn>
                  <a:cxn ang="0">
                    <a:pos x="46" y="51"/>
                  </a:cxn>
                  <a:cxn ang="0">
                    <a:pos x="49" y="54"/>
                  </a:cxn>
                  <a:cxn ang="0">
                    <a:pos x="35" y="43"/>
                  </a:cxn>
                  <a:cxn ang="0">
                    <a:pos x="30" y="32"/>
                  </a:cxn>
                  <a:cxn ang="0">
                    <a:pos x="30" y="37"/>
                  </a:cxn>
                  <a:cxn ang="0">
                    <a:pos x="21" y="24"/>
                  </a:cxn>
                  <a:cxn ang="0">
                    <a:pos x="19" y="1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27" y="51"/>
                  </a:cxn>
                  <a:cxn ang="0">
                    <a:pos x="32" y="51"/>
                  </a:cxn>
                  <a:cxn ang="0">
                    <a:pos x="10" y="37"/>
                  </a:cxn>
                  <a:cxn ang="0">
                    <a:pos x="19" y="32"/>
                  </a:cxn>
                  <a:cxn ang="0">
                    <a:pos x="41" y="59"/>
                  </a:cxn>
                  <a:cxn ang="0">
                    <a:pos x="76" y="91"/>
                  </a:cxn>
                  <a:cxn ang="0">
                    <a:pos x="73" y="91"/>
                  </a:cxn>
                  <a:cxn ang="0">
                    <a:pos x="98" y="110"/>
                  </a:cxn>
                  <a:cxn ang="0">
                    <a:pos x="93" y="102"/>
                  </a:cxn>
                  <a:cxn ang="0">
                    <a:pos x="104" y="108"/>
                  </a:cxn>
                  <a:cxn ang="0">
                    <a:pos x="104" y="110"/>
                  </a:cxn>
                  <a:cxn ang="0">
                    <a:pos x="126" y="127"/>
                  </a:cxn>
                  <a:cxn ang="0">
                    <a:pos x="101" y="108"/>
                  </a:cxn>
                  <a:cxn ang="0">
                    <a:pos x="115" y="113"/>
                  </a:cxn>
                </a:cxnLst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8" name="Freeform 29"/>
              <p:cNvSpPr/>
              <p:nvPr/>
            </p:nvSpPr>
            <p:spPr>
              <a:xfrm>
                <a:off x="906" y="181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29" name="Freeform 30"/>
              <p:cNvSpPr/>
              <p:nvPr/>
            </p:nvSpPr>
            <p:spPr>
              <a:xfrm>
                <a:off x="980" y="1904"/>
                <a:ext cx="142" cy="120"/>
              </a:xfrm>
              <a:custGeom>
                <a:avLst/>
                <a:gdLst/>
                <a:ahLst/>
                <a:cxnLst>
                  <a:cxn ang="0">
                    <a:pos x="49" y="38"/>
                  </a:cxn>
                  <a:cxn ang="0">
                    <a:pos x="51" y="46"/>
                  </a:cxn>
                  <a:cxn ang="0">
                    <a:pos x="57" y="38"/>
                  </a:cxn>
                  <a:cxn ang="0">
                    <a:pos x="76" y="54"/>
                  </a:cxn>
                  <a:cxn ang="0">
                    <a:pos x="71" y="60"/>
                  </a:cxn>
                  <a:cxn ang="0">
                    <a:pos x="87" y="79"/>
                  </a:cxn>
                  <a:cxn ang="0">
                    <a:pos x="90" y="73"/>
                  </a:cxn>
                  <a:cxn ang="0">
                    <a:pos x="111" y="90"/>
                  </a:cxn>
                  <a:cxn ang="0">
                    <a:pos x="101" y="84"/>
                  </a:cxn>
                  <a:cxn ang="0">
                    <a:pos x="109" y="98"/>
                  </a:cxn>
                  <a:cxn ang="0">
                    <a:pos x="125" y="111"/>
                  </a:cxn>
                  <a:cxn ang="0">
                    <a:pos x="136" y="109"/>
                  </a:cxn>
                  <a:cxn ang="0">
                    <a:pos x="131" y="103"/>
                  </a:cxn>
                  <a:cxn ang="0">
                    <a:pos x="120" y="98"/>
                  </a:cxn>
                  <a:cxn ang="0">
                    <a:pos x="101" y="92"/>
                  </a:cxn>
                  <a:cxn ang="0">
                    <a:pos x="117" y="103"/>
                  </a:cxn>
                  <a:cxn ang="0">
                    <a:pos x="122" y="100"/>
                  </a:cxn>
                  <a:cxn ang="0">
                    <a:pos x="131" y="109"/>
                  </a:cxn>
                  <a:cxn ang="0">
                    <a:pos x="131" y="109"/>
                  </a:cxn>
                  <a:cxn ang="0">
                    <a:pos x="133" y="109"/>
                  </a:cxn>
                  <a:cxn ang="0">
                    <a:pos x="128" y="111"/>
                  </a:cxn>
                  <a:cxn ang="0">
                    <a:pos x="122" y="109"/>
                  </a:cxn>
                  <a:cxn ang="0">
                    <a:pos x="128" y="114"/>
                  </a:cxn>
                  <a:cxn ang="0">
                    <a:pos x="131" y="103"/>
                  </a:cxn>
                  <a:cxn ang="0">
                    <a:pos x="117" y="90"/>
                  </a:cxn>
                  <a:cxn ang="0">
                    <a:pos x="90" y="62"/>
                  </a:cxn>
                  <a:cxn ang="0">
                    <a:pos x="32" y="10"/>
                  </a:cxn>
                  <a:cxn ang="0">
                    <a:pos x="49" y="24"/>
                  </a:cxn>
                  <a:cxn ang="0">
                    <a:pos x="32" y="13"/>
                  </a:cxn>
                  <a:cxn ang="0">
                    <a:pos x="35" y="24"/>
                  </a:cxn>
                  <a:cxn ang="0">
                    <a:pos x="27" y="16"/>
                  </a:cxn>
                  <a:cxn ang="0">
                    <a:pos x="24" y="19"/>
                  </a:cxn>
                  <a:cxn ang="0">
                    <a:pos x="0" y="0"/>
                  </a:cxn>
                  <a:cxn ang="0">
                    <a:pos x="38" y="38"/>
                  </a:cxn>
                  <a:cxn ang="0">
                    <a:pos x="49" y="38"/>
                  </a:cxn>
                </a:cxnLst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0" name="Freeform 31"/>
              <p:cNvSpPr/>
              <p:nvPr/>
            </p:nvSpPr>
            <p:spPr>
              <a:xfrm>
                <a:off x="983" y="1899"/>
                <a:ext cx="8" cy="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1" name="Freeform 32"/>
              <p:cNvSpPr/>
              <p:nvPr/>
            </p:nvSpPr>
            <p:spPr>
              <a:xfrm>
                <a:off x="996" y="1899"/>
                <a:ext cx="9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2" name="Freeform 33"/>
              <p:cNvSpPr/>
              <p:nvPr/>
            </p:nvSpPr>
            <p:spPr>
              <a:xfrm>
                <a:off x="1097" y="2007"/>
                <a:ext cx="22" cy="2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8" y="11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2" y="5"/>
                  </a:cxn>
                </a:cxnLst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3" name="Freeform 34"/>
              <p:cNvSpPr/>
              <p:nvPr/>
            </p:nvSpPr>
            <p:spPr>
              <a:xfrm>
                <a:off x="1032" y="1953"/>
                <a:ext cx="5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37"/>
                  </a:cxn>
                  <a:cxn ang="0">
                    <a:pos x="48" y="29"/>
                  </a:cxn>
                  <a:cxn ang="0">
                    <a:pos x="27" y="18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4" name="Freeform 35"/>
              <p:cNvSpPr/>
              <p:nvPr/>
            </p:nvSpPr>
            <p:spPr>
              <a:xfrm>
                <a:off x="836" y="1771"/>
                <a:ext cx="218" cy="193"/>
              </a:xfrm>
              <a:custGeom>
                <a:avLst/>
                <a:gdLst/>
                <a:ahLst/>
                <a:cxnLst>
                  <a:cxn ang="0">
                    <a:pos x="144" y="125"/>
                  </a:cxn>
                  <a:cxn ang="0">
                    <a:pos x="122" y="106"/>
                  </a:cxn>
                  <a:cxn ang="0">
                    <a:pos x="133" y="114"/>
                  </a:cxn>
                  <a:cxn ang="0">
                    <a:pos x="119" y="97"/>
                  </a:cxn>
                  <a:cxn ang="0">
                    <a:pos x="119" y="100"/>
                  </a:cxn>
                  <a:cxn ang="0">
                    <a:pos x="81" y="67"/>
                  </a:cxn>
                  <a:cxn ang="0">
                    <a:pos x="70" y="65"/>
                  </a:cxn>
                  <a:cxn ang="0">
                    <a:pos x="51" y="35"/>
                  </a:cxn>
                  <a:cxn ang="0">
                    <a:pos x="51" y="48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8" y="8"/>
                  </a:cxn>
                  <a:cxn ang="0">
                    <a:pos x="16" y="13"/>
                  </a:cxn>
                  <a:cxn ang="0">
                    <a:pos x="13" y="16"/>
                  </a:cxn>
                  <a:cxn ang="0">
                    <a:pos x="49" y="43"/>
                  </a:cxn>
                  <a:cxn ang="0">
                    <a:pos x="43" y="43"/>
                  </a:cxn>
                  <a:cxn ang="0">
                    <a:pos x="111" y="95"/>
                  </a:cxn>
                  <a:cxn ang="0">
                    <a:pos x="119" y="106"/>
                  </a:cxn>
                  <a:cxn ang="0">
                    <a:pos x="119" y="92"/>
                  </a:cxn>
                  <a:cxn ang="0">
                    <a:pos x="147" y="116"/>
                  </a:cxn>
                  <a:cxn ang="0">
                    <a:pos x="136" y="116"/>
                  </a:cxn>
                  <a:cxn ang="0">
                    <a:pos x="152" y="127"/>
                  </a:cxn>
                  <a:cxn ang="0">
                    <a:pos x="160" y="141"/>
                  </a:cxn>
                  <a:cxn ang="0">
                    <a:pos x="193" y="157"/>
                  </a:cxn>
                  <a:cxn ang="0">
                    <a:pos x="212" y="173"/>
                  </a:cxn>
                  <a:cxn ang="0">
                    <a:pos x="204" y="157"/>
                  </a:cxn>
                  <a:cxn ang="0">
                    <a:pos x="109" y="78"/>
                  </a:cxn>
                  <a:cxn ang="0">
                    <a:pos x="81" y="62"/>
                  </a:cxn>
                  <a:cxn ang="0">
                    <a:pos x="81" y="54"/>
                  </a:cxn>
                  <a:cxn ang="0">
                    <a:pos x="79" y="57"/>
                  </a:cxn>
                  <a:cxn ang="0">
                    <a:pos x="65" y="43"/>
                  </a:cxn>
                  <a:cxn ang="0">
                    <a:pos x="54" y="38"/>
                  </a:cxn>
                  <a:cxn ang="0">
                    <a:pos x="49" y="27"/>
                  </a:cxn>
                  <a:cxn ang="0">
                    <a:pos x="10" y="0"/>
                  </a:cxn>
                  <a:cxn ang="0">
                    <a:pos x="40" y="38"/>
                  </a:cxn>
                  <a:cxn ang="0">
                    <a:pos x="114" y="108"/>
                  </a:cxn>
                  <a:cxn ang="0">
                    <a:pos x="111" y="103"/>
                  </a:cxn>
                  <a:cxn ang="0">
                    <a:pos x="168" y="152"/>
                  </a:cxn>
                  <a:cxn ang="0">
                    <a:pos x="179" y="154"/>
                  </a:cxn>
                  <a:cxn ang="0">
                    <a:pos x="171" y="160"/>
                  </a:cxn>
                  <a:cxn ang="0">
                    <a:pos x="190" y="173"/>
                  </a:cxn>
                  <a:cxn ang="0">
                    <a:pos x="179" y="163"/>
                  </a:cxn>
                  <a:cxn ang="0">
                    <a:pos x="198" y="182"/>
                  </a:cxn>
                  <a:cxn ang="0">
                    <a:pos x="190" y="163"/>
                  </a:cxn>
                  <a:cxn ang="0">
                    <a:pos x="147" y="119"/>
                  </a:cxn>
                  <a:cxn ang="0">
                    <a:pos x="144" y="125"/>
                  </a:cxn>
                </a:cxnLst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5" name="Freeform 36"/>
              <p:cNvSpPr/>
              <p:nvPr/>
            </p:nvSpPr>
            <p:spPr>
              <a:xfrm>
                <a:off x="1002" y="1928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6" name="Freeform 37"/>
              <p:cNvSpPr/>
              <p:nvPr/>
            </p:nvSpPr>
            <p:spPr>
              <a:xfrm>
                <a:off x="1048" y="1945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7" name="Rectangle 38"/>
              <p:cNvSpPr/>
              <p:nvPr/>
            </p:nvSpPr>
            <p:spPr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38" name="Freeform 39"/>
              <p:cNvSpPr/>
              <p:nvPr/>
            </p:nvSpPr>
            <p:spPr>
              <a:xfrm>
                <a:off x="1045" y="1948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5"/>
                  </a:cxn>
                </a:cxnLst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39" name="Freeform 40"/>
              <p:cNvSpPr/>
              <p:nvPr/>
            </p:nvSpPr>
            <p:spPr>
              <a:xfrm>
                <a:off x="1108" y="1994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0" name="Freeform 41"/>
              <p:cNvSpPr/>
              <p:nvPr/>
            </p:nvSpPr>
            <p:spPr>
              <a:xfrm>
                <a:off x="931" y="184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1" name="Freeform 42"/>
              <p:cNvSpPr/>
              <p:nvPr/>
            </p:nvSpPr>
            <p:spPr>
              <a:xfrm>
                <a:off x="833" y="1763"/>
                <a:ext cx="275" cy="244"/>
              </a:xfrm>
              <a:custGeom>
                <a:avLst/>
                <a:gdLst/>
                <a:ahLst/>
                <a:cxnLst>
                  <a:cxn ang="0">
                    <a:pos x="127" y="130"/>
                  </a:cxn>
                  <a:cxn ang="0">
                    <a:pos x="111" y="124"/>
                  </a:cxn>
                  <a:cxn ang="0">
                    <a:pos x="136" y="146"/>
                  </a:cxn>
                  <a:cxn ang="0">
                    <a:pos x="176" y="173"/>
                  </a:cxn>
                  <a:cxn ang="0">
                    <a:pos x="225" y="211"/>
                  </a:cxn>
                  <a:cxn ang="0">
                    <a:pos x="247" y="230"/>
                  </a:cxn>
                  <a:cxn ang="0">
                    <a:pos x="250" y="225"/>
                  </a:cxn>
                  <a:cxn ang="0">
                    <a:pos x="198" y="184"/>
                  </a:cxn>
                  <a:cxn ang="0">
                    <a:pos x="147" y="135"/>
                  </a:cxn>
                  <a:cxn ang="0">
                    <a:pos x="130" y="116"/>
                  </a:cxn>
                  <a:cxn ang="0">
                    <a:pos x="95" y="86"/>
                  </a:cxn>
                  <a:cxn ang="0">
                    <a:pos x="51" y="43"/>
                  </a:cxn>
                  <a:cxn ang="0">
                    <a:pos x="13" y="27"/>
                  </a:cxn>
                  <a:cxn ang="0">
                    <a:pos x="54" y="43"/>
                  </a:cxn>
                  <a:cxn ang="0">
                    <a:pos x="5" y="8"/>
                  </a:cxn>
                  <a:cxn ang="0">
                    <a:pos x="19" y="27"/>
                  </a:cxn>
                  <a:cxn ang="0">
                    <a:pos x="59" y="59"/>
                  </a:cxn>
                  <a:cxn ang="0">
                    <a:pos x="114" y="100"/>
                  </a:cxn>
                  <a:cxn ang="0">
                    <a:pos x="185" y="154"/>
                  </a:cxn>
                  <a:cxn ang="0">
                    <a:pos x="149" y="140"/>
                  </a:cxn>
                  <a:cxn ang="0">
                    <a:pos x="187" y="173"/>
                  </a:cxn>
                  <a:cxn ang="0">
                    <a:pos x="217" y="195"/>
                  </a:cxn>
                  <a:cxn ang="0">
                    <a:pos x="231" y="192"/>
                  </a:cxn>
                  <a:cxn ang="0">
                    <a:pos x="272" y="235"/>
                  </a:cxn>
                  <a:cxn ang="0">
                    <a:pos x="261" y="230"/>
                  </a:cxn>
                  <a:cxn ang="0">
                    <a:pos x="255" y="211"/>
                  </a:cxn>
                  <a:cxn ang="0">
                    <a:pos x="242" y="200"/>
                  </a:cxn>
                  <a:cxn ang="0">
                    <a:pos x="206" y="173"/>
                  </a:cxn>
                  <a:cxn ang="0">
                    <a:pos x="179" y="146"/>
                  </a:cxn>
                  <a:cxn ang="0">
                    <a:pos x="133" y="105"/>
                  </a:cxn>
                  <a:cxn ang="0">
                    <a:pos x="95" y="75"/>
                  </a:cxn>
                  <a:cxn ang="0">
                    <a:pos x="92" y="73"/>
                  </a:cxn>
                  <a:cxn ang="0">
                    <a:pos x="81" y="62"/>
                  </a:cxn>
                  <a:cxn ang="0">
                    <a:pos x="51" y="37"/>
                  </a:cxn>
                  <a:cxn ang="0">
                    <a:pos x="16" y="13"/>
                  </a:cxn>
                  <a:cxn ang="0">
                    <a:pos x="16" y="24"/>
                  </a:cxn>
                  <a:cxn ang="0">
                    <a:pos x="40" y="46"/>
                  </a:cxn>
                  <a:cxn ang="0">
                    <a:pos x="59" y="62"/>
                  </a:cxn>
                  <a:cxn ang="0">
                    <a:pos x="89" y="94"/>
                  </a:cxn>
                  <a:cxn ang="0">
                    <a:pos x="157" y="149"/>
                  </a:cxn>
                  <a:cxn ang="0">
                    <a:pos x="163" y="159"/>
                  </a:cxn>
                  <a:cxn ang="0">
                    <a:pos x="198" y="195"/>
                  </a:cxn>
                  <a:cxn ang="0">
                    <a:pos x="245" y="230"/>
                  </a:cxn>
                  <a:cxn ang="0">
                    <a:pos x="250" y="222"/>
                  </a:cxn>
                  <a:cxn ang="0">
                    <a:pos x="247" y="227"/>
                  </a:cxn>
                  <a:cxn ang="0">
                    <a:pos x="236" y="214"/>
                  </a:cxn>
                  <a:cxn ang="0">
                    <a:pos x="231" y="211"/>
                  </a:cxn>
                  <a:cxn ang="0">
                    <a:pos x="168" y="151"/>
                  </a:cxn>
                </a:cxnLst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2" name="Freeform 43"/>
              <p:cNvSpPr/>
              <p:nvPr/>
            </p:nvSpPr>
            <p:spPr>
              <a:xfrm>
                <a:off x="980" y="1909"/>
                <a:ext cx="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1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3" name="Freeform 44"/>
              <p:cNvSpPr/>
              <p:nvPr/>
            </p:nvSpPr>
            <p:spPr>
              <a:xfrm>
                <a:off x="988" y="1918"/>
                <a:ext cx="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4" name="Freeform 45"/>
              <p:cNvSpPr/>
              <p:nvPr/>
            </p:nvSpPr>
            <p:spPr>
              <a:xfrm>
                <a:off x="945" y="1874"/>
                <a:ext cx="11" cy="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0" y="0"/>
                  </a:cxn>
                  <a:cxn ang="0">
                    <a:pos x="11" y="8"/>
                  </a:cxn>
                </a:cxnLst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5" name="Freeform 46"/>
              <p:cNvSpPr/>
              <p:nvPr/>
            </p:nvSpPr>
            <p:spPr>
              <a:xfrm>
                <a:off x="942" y="1874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6" name="Freeform 47"/>
              <p:cNvSpPr/>
              <p:nvPr/>
            </p:nvSpPr>
            <p:spPr>
              <a:xfrm>
                <a:off x="819" y="1757"/>
                <a:ext cx="264" cy="229"/>
              </a:xfrm>
              <a:custGeom>
                <a:avLst/>
                <a:gdLst/>
                <a:ahLst/>
                <a:cxnLst>
                  <a:cxn ang="0">
                    <a:pos x="228" y="190"/>
                  </a:cxn>
                  <a:cxn ang="0">
                    <a:pos x="244" y="204"/>
                  </a:cxn>
                  <a:cxn ang="0">
                    <a:pos x="244" y="204"/>
                  </a:cxn>
                  <a:cxn ang="0">
                    <a:pos x="244" y="204"/>
                  </a:cxn>
                  <a:cxn ang="0">
                    <a:pos x="236" y="218"/>
                  </a:cxn>
                  <a:cxn ang="0">
                    <a:pos x="236" y="218"/>
                  </a:cxn>
                  <a:cxn ang="0">
                    <a:pos x="236" y="218"/>
                  </a:cxn>
                  <a:cxn ang="0">
                    <a:pos x="209" y="201"/>
                  </a:cxn>
                  <a:cxn ang="0">
                    <a:pos x="234" y="220"/>
                  </a:cxn>
                  <a:cxn ang="0">
                    <a:pos x="234" y="220"/>
                  </a:cxn>
                  <a:cxn ang="0">
                    <a:pos x="247" y="201"/>
                  </a:cxn>
                  <a:cxn ang="0">
                    <a:pos x="247" y="201"/>
                  </a:cxn>
                  <a:cxn ang="0">
                    <a:pos x="242" y="196"/>
                  </a:cxn>
                  <a:cxn ang="0">
                    <a:pos x="185" y="152"/>
                  </a:cxn>
                  <a:cxn ang="0">
                    <a:pos x="103" y="81"/>
                  </a:cxn>
                  <a:cxn ang="0">
                    <a:pos x="40" y="27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32"/>
                  </a:cxn>
                  <a:cxn ang="0">
                    <a:pos x="16" y="40"/>
                  </a:cxn>
                  <a:cxn ang="0">
                    <a:pos x="24" y="49"/>
                  </a:cxn>
                  <a:cxn ang="0">
                    <a:pos x="43" y="62"/>
                  </a:cxn>
                  <a:cxn ang="0">
                    <a:pos x="59" y="81"/>
                  </a:cxn>
                  <a:cxn ang="0">
                    <a:pos x="119" y="117"/>
                  </a:cxn>
                  <a:cxn ang="0">
                    <a:pos x="78" y="89"/>
                  </a:cxn>
                  <a:cxn ang="0">
                    <a:pos x="70" y="79"/>
                  </a:cxn>
                  <a:cxn ang="0">
                    <a:pos x="32" y="40"/>
                  </a:cxn>
                  <a:cxn ang="0">
                    <a:pos x="24" y="40"/>
                  </a:cxn>
                  <a:cxn ang="0">
                    <a:pos x="5" y="29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16"/>
                  </a:cxn>
                  <a:cxn ang="0">
                    <a:pos x="10" y="27"/>
                  </a:cxn>
                  <a:cxn ang="0">
                    <a:pos x="13" y="19"/>
                  </a:cxn>
                  <a:cxn ang="0">
                    <a:pos x="32" y="29"/>
                  </a:cxn>
                  <a:cxn ang="0">
                    <a:pos x="89" y="87"/>
                  </a:cxn>
                  <a:cxn ang="0">
                    <a:pos x="152" y="133"/>
                  </a:cxn>
                  <a:cxn ang="0">
                    <a:pos x="195" y="169"/>
                  </a:cxn>
                  <a:cxn ang="0">
                    <a:pos x="223" y="182"/>
                  </a:cxn>
                </a:cxnLst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7" name="Freeform 48"/>
              <p:cNvSpPr/>
              <p:nvPr/>
            </p:nvSpPr>
            <p:spPr>
              <a:xfrm>
                <a:off x="1010" y="1942"/>
                <a:ext cx="19" cy="11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19" y="8"/>
                  </a:cxn>
                  <a:cxn ang="0">
                    <a:pos x="0" y="2"/>
                  </a:cxn>
                  <a:cxn ang="0">
                    <a:pos x="13" y="11"/>
                  </a:cxn>
                  <a:cxn ang="0">
                    <a:pos x="8" y="5"/>
                  </a:cxn>
                </a:cxnLst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8" name="Freeform 49"/>
              <p:cNvSpPr/>
              <p:nvPr/>
            </p:nvSpPr>
            <p:spPr>
              <a:xfrm>
                <a:off x="817" y="1795"/>
                <a:ext cx="193" cy="150"/>
              </a:xfrm>
              <a:custGeom>
                <a:avLst/>
                <a:gdLst/>
                <a:ahLst/>
                <a:cxnLst>
                  <a:cxn ang="0">
                    <a:pos x="67" y="49"/>
                  </a:cxn>
                  <a:cxn ang="0">
                    <a:pos x="62" y="49"/>
                  </a:cxn>
                  <a:cxn ang="0">
                    <a:pos x="135" y="109"/>
                  </a:cxn>
                  <a:cxn ang="0">
                    <a:pos x="163" y="122"/>
                  </a:cxn>
                  <a:cxn ang="0">
                    <a:pos x="165" y="128"/>
                  </a:cxn>
                  <a:cxn ang="0">
                    <a:pos x="190" y="141"/>
                  </a:cxn>
                  <a:cxn ang="0">
                    <a:pos x="176" y="133"/>
                  </a:cxn>
                  <a:cxn ang="0">
                    <a:pos x="179" y="133"/>
                  </a:cxn>
                  <a:cxn ang="0">
                    <a:pos x="165" y="122"/>
                  </a:cxn>
                  <a:cxn ang="0">
                    <a:pos x="171" y="125"/>
                  </a:cxn>
                  <a:cxn ang="0">
                    <a:pos x="133" y="100"/>
                  </a:cxn>
                  <a:cxn ang="0">
                    <a:pos x="138" y="98"/>
                  </a:cxn>
                  <a:cxn ang="0">
                    <a:pos x="103" y="70"/>
                  </a:cxn>
                  <a:cxn ang="0">
                    <a:pos x="106" y="73"/>
                  </a:cxn>
                  <a:cxn ang="0">
                    <a:pos x="108" y="79"/>
                  </a:cxn>
                  <a:cxn ang="0">
                    <a:pos x="97" y="65"/>
                  </a:cxn>
                  <a:cxn ang="0">
                    <a:pos x="32" y="16"/>
                  </a:cxn>
                  <a:cxn ang="0">
                    <a:pos x="13" y="10"/>
                  </a:cxn>
                  <a:cxn ang="0">
                    <a:pos x="2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67" y="49"/>
                  </a:cxn>
                </a:cxnLst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49" name="Freeform 50"/>
              <p:cNvSpPr/>
              <p:nvPr/>
            </p:nvSpPr>
            <p:spPr>
              <a:xfrm>
                <a:off x="868" y="1836"/>
                <a:ext cx="11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0" name="Freeform 51"/>
              <p:cNvSpPr/>
              <p:nvPr/>
            </p:nvSpPr>
            <p:spPr>
              <a:xfrm>
                <a:off x="670" y="1643"/>
                <a:ext cx="223" cy="179"/>
              </a:xfrm>
              <a:custGeom>
                <a:avLst/>
                <a:gdLst/>
                <a:ahLst/>
                <a:cxnLst>
                  <a:cxn ang="0">
                    <a:pos x="146" y="143"/>
                  </a:cxn>
                  <a:cxn ang="0">
                    <a:pos x="122" y="170"/>
                  </a:cxn>
                  <a:cxn ang="0">
                    <a:pos x="78" y="160"/>
                  </a:cxn>
                  <a:cxn ang="0">
                    <a:pos x="0" y="113"/>
                  </a:cxn>
                  <a:cxn ang="0">
                    <a:pos x="103" y="0"/>
                  </a:cxn>
                  <a:cxn ang="0">
                    <a:pos x="133" y="146"/>
                  </a:cxn>
                </a:cxnLst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1" name="Freeform 52"/>
              <p:cNvSpPr/>
              <p:nvPr/>
            </p:nvSpPr>
            <p:spPr>
              <a:xfrm>
                <a:off x="803" y="178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2" name="Freeform 53"/>
              <p:cNvSpPr/>
              <p:nvPr/>
            </p:nvSpPr>
            <p:spPr>
              <a:xfrm>
                <a:off x="806" y="1784"/>
                <a:ext cx="11" cy="14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8" y="11"/>
                  </a:cxn>
                </a:cxnLst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3" name="Freeform 54"/>
              <p:cNvSpPr/>
              <p:nvPr/>
            </p:nvSpPr>
            <p:spPr>
              <a:xfrm>
                <a:off x="814" y="178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4" name="Freeform 55"/>
              <p:cNvSpPr/>
              <p:nvPr/>
            </p:nvSpPr>
            <p:spPr>
              <a:xfrm>
                <a:off x="814" y="1782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5" name="Freeform 56"/>
              <p:cNvSpPr/>
              <p:nvPr/>
            </p:nvSpPr>
            <p:spPr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6" name="Freeform 57"/>
              <p:cNvSpPr/>
              <p:nvPr/>
            </p:nvSpPr>
            <p:spPr>
              <a:xfrm>
                <a:off x="819" y="1779"/>
                <a:ext cx="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11"/>
                  </a:cxn>
                  <a:cxn ang="0">
                    <a:pos x="3" y="0"/>
                  </a:cxn>
                </a:cxnLst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7" name="Freeform 58"/>
              <p:cNvSpPr/>
              <p:nvPr/>
            </p:nvSpPr>
            <p:spPr>
              <a:xfrm>
                <a:off x="819" y="178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8" name="Freeform 59"/>
              <p:cNvSpPr/>
              <p:nvPr/>
            </p:nvSpPr>
            <p:spPr>
              <a:xfrm>
                <a:off x="817" y="178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59" name="Freeform 60"/>
              <p:cNvSpPr/>
              <p:nvPr/>
            </p:nvSpPr>
            <p:spPr>
              <a:xfrm>
                <a:off x="822" y="1776"/>
                <a:ext cx="11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5" y="0"/>
                  </a:cxn>
                </a:cxnLst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0" name="Freeform 61"/>
              <p:cNvSpPr/>
              <p:nvPr/>
            </p:nvSpPr>
            <p:spPr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1" name="Freeform 62"/>
              <p:cNvSpPr/>
              <p:nvPr/>
            </p:nvSpPr>
            <p:spPr>
              <a:xfrm>
                <a:off x="833" y="1768"/>
                <a:ext cx="1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16" y="10"/>
                  </a:cxn>
                  <a:cxn ang="0">
                    <a:pos x="8" y="0"/>
                  </a:cxn>
                </a:cxnLst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2" name="Freeform 63"/>
              <p:cNvSpPr/>
              <p:nvPr/>
            </p:nvSpPr>
            <p:spPr>
              <a:xfrm>
                <a:off x="847" y="177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3" name="Freeform 64"/>
              <p:cNvSpPr/>
              <p:nvPr/>
            </p:nvSpPr>
            <p:spPr>
              <a:xfrm>
                <a:off x="844" y="1757"/>
                <a:ext cx="16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2" y="5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4" name="Freeform 65"/>
              <p:cNvSpPr/>
              <p:nvPr/>
            </p:nvSpPr>
            <p:spPr>
              <a:xfrm>
                <a:off x="841" y="176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5" name="Freeform 66"/>
              <p:cNvSpPr/>
              <p:nvPr/>
            </p:nvSpPr>
            <p:spPr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6" name="Freeform 67"/>
              <p:cNvSpPr/>
              <p:nvPr/>
            </p:nvSpPr>
            <p:spPr>
              <a:xfrm>
                <a:off x="847" y="175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7" name="Freeform 68"/>
              <p:cNvSpPr/>
              <p:nvPr/>
            </p:nvSpPr>
            <p:spPr>
              <a:xfrm>
                <a:off x="825" y="1675"/>
                <a:ext cx="38" cy="7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10" y="21"/>
                  </a:cxn>
                  <a:cxn ang="0">
                    <a:pos x="16" y="27"/>
                  </a:cxn>
                  <a:cxn ang="0">
                    <a:pos x="24" y="59"/>
                  </a:cxn>
                  <a:cxn ang="0">
                    <a:pos x="32" y="59"/>
                  </a:cxn>
                  <a:cxn ang="0">
                    <a:pos x="27" y="62"/>
                  </a:cxn>
                  <a:cxn ang="0">
                    <a:pos x="27" y="59"/>
                  </a:cxn>
                  <a:cxn ang="0">
                    <a:pos x="24" y="70"/>
                  </a:cxn>
                  <a:cxn ang="0">
                    <a:pos x="32" y="70"/>
                  </a:cxn>
                  <a:cxn ang="0">
                    <a:pos x="24" y="73"/>
                  </a:cxn>
                  <a:cxn ang="0">
                    <a:pos x="27" y="79"/>
                  </a:cxn>
                  <a:cxn ang="0">
                    <a:pos x="32" y="76"/>
                  </a:cxn>
                  <a:cxn ang="0">
                    <a:pos x="35" y="79"/>
                  </a:cxn>
                  <a:cxn ang="0">
                    <a:pos x="29" y="54"/>
                  </a:cxn>
                  <a:cxn ang="0">
                    <a:pos x="32" y="54"/>
                  </a:cxn>
                  <a:cxn ang="0">
                    <a:pos x="32" y="40"/>
                  </a:cxn>
                  <a:cxn ang="0">
                    <a:pos x="24" y="38"/>
                  </a:cxn>
                  <a:cxn ang="0">
                    <a:pos x="27" y="32"/>
                  </a:cxn>
                  <a:cxn ang="0">
                    <a:pos x="24" y="35"/>
                  </a:cxn>
                  <a:cxn ang="0">
                    <a:pos x="24" y="29"/>
                  </a:cxn>
                  <a:cxn ang="0">
                    <a:pos x="19" y="32"/>
                  </a:cxn>
                  <a:cxn ang="0">
                    <a:pos x="24" y="19"/>
                  </a:cxn>
                  <a:cxn ang="0">
                    <a:pos x="21" y="21"/>
                  </a:cxn>
                  <a:cxn ang="0">
                    <a:pos x="16" y="21"/>
                  </a:cxn>
                  <a:cxn ang="0">
                    <a:pos x="21" y="19"/>
                  </a:cxn>
                  <a:cxn ang="0">
                    <a:pos x="16" y="16"/>
                  </a:cxn>
                  <a:cxn ang="0">
                    <a:pos x="13" y="19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8" y="5"/>
                  </a:cxn>
                  <a:cxn ang="0">
                    <a:pos x="10" y="0"/>
                  </a:cxn>
                </a:cxnLst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68" name="Rectangle 69"/>
              <p:cNvSpPr/>
              <p:nvPr/>
            </p:nvSpPr>
            <p:spPr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69" name="Freeform 70"/>
              <p:cNvSpPr/>
              <p:nvPr/>
            </p:nvSpPr>
            <p:spPr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0" name="Rectangle 71"/>
              <p:cNvSpPr/>
              <p:nvPr/>
            </p:nvSpPr>
            <p:spPr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71" name="Freeform 72"/>
              <p:cNvSpPr/>
              <p:nvPr/>
            </p:nvSpPr>
            <p:spPr>
              <a:xfrm>
                <a:off x="849" y="169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2" name="Freeform 73"/>
              <p:cNvSpPr/>
              <p:nvPr/>
            </p:nvSpPr>
            <p:spPr>
              <a:xfrm>
                <a:off x="857" y="171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3" name="Freeform 74"/>
              <p:cNvSpPr/>
              <p:nvPr/>
            </p:nvSpPr>
            <p:spPr>
              <a:xfrm>
                <a:off x="836" y="16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4" name="Freeform 75"/>
              <p:cNvSpPr/>
              <p:nvPr/>
            </p:nvSpPr>
            <p:spPr>
              <a:xfrm>
                <a:off x="792" y="1648"/>
                <a:ext cx="41" cy="3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5" y="16"/>
                  </a:cxn>
                  <a:cxn ang="0">
                    <a:pos x="16" y="11"/>
                  </a:cxn>
                  <a:cxn ang="0">
                    <a:pos x="10" y="16"/>
                  </a:cxn>
                  <a:cxn ang="0">
                    <a:pos x="24" y="22"/>
                  </a:cxn>
                  <a:cxn ang="0">
                    <a:pos x="21" y="24"/>
                  </a:cxn>
                  <a:cxn ang="0">
                    <a:pos x="32" y="22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32" y="33"/>
                  </a:cxn>
                  <a:cxn ang="0">
                    <a:pos x="35" y="30"/>
                  </a:cxn>
                  <a:cxn ang="0">
                    <a:pos x="41" y="27"/>
                  </a:cxn>
                  <a:cxn ang="0">
                    <a:pos x="32" y="24"/>
                  </a:cxn>
                  <a:cxn ang="0">
                    <a:pos x="35" y="22"/>
                  </a:cxn>
                  <a:cxn ang="0">
                    <a:pos x="32" y="22"/>
                  </a:cxn>
                  <a:cxn ang="0">
                    <a:pos x="35" y="19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27" y="19"/>
                  </a:cxn>
                  <a:cxn ang="0">
                    <a:pos x="27" y="16"/>
                  </a:cxn>
                  <a:cxn ang="0">
                    <a:pos x="27" y="19"/>
                  </a:cxn>
                  <a:cxn ang="0">
                    <a:pos x="21" y="8"/>
                  </a:cxn>
                  <a:cxn ang="0">
                    <a:pos x="19" y="11"/>
                  </a:cxn>
                  <a:cxn ang="0">
                    <a:pos x="24" y="11"/>
                  </a:cxn>
                  <a:cxn ang="0">
                    <a:pos x="19" y="16"/>
                  </a:cxn>
                  <a:cxn ang="0">
                    <a:pos x="19" y="8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2" y="8"/>
                  </a:cxn>
                </a:cxnLst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5" name="Freeform 76"/>
              <p:cNvSpPr/>
              <p:nvPr/>
            </p:nvSpPr>
            <p:spPr>
              <a:xfrm>
                <a:off x="822" y="166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6" name="Freeform 77"/>
              <p:cNvSpPr/>
              <p:nvPr/>
            </p:nvSpPr>
            <p:spPr>
              <a:xfrm>
                <a:off x="759" y="1637"/>
                <a:ext cx="41" cy="17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30" y="2"/>
                  </a:cxn>
                  <a:cxn ang="0">
                    <a:pos x="24" y="11"/>
                  </a:cxn>
                  <a:cxn ang="0">
                    <a:pos x="21" y="11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3" y="14"/>
                  </a:cxn>
                  <a:cxn ang="0">
                    <a:pos x="13" y="11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27" y="17"/>
                  </a:cxn>
                  <a:cxn ang="0">
                    <a:pos x="24" y="17"/>
                  </a:cxn>
                  <a:cxn ang="0">
                    <a:pos x="30" y="14"/>
                  </a:cxn>
                  <a:cxn ang="0">
                    <a:pos x="30" y="8"/>
                  </a:cxn>
                  <a:cxn ang="0">
                    <a:pos x="30" y="11"/>
                  </a:cxn>
                  <a:cxn ang="0">
                    <a:pos x="35" y="5"/>
                  </a:cxn>
                  <a:cxn ang="0">
                    <a:pos x="41" y="5"/>
                  </a:cxn>
                  <a:cxn ang="0">
                    <a:pos x="32" y="2"/>
                  </a:cxn>
                  <a:cxn ang="0">
                    <a:pos x="27" y="8"/>
                  </a:cxn>
                </a:cxnLst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7" name="Rectangle 78"/>
              <p:cNvSpPr/>
              <p:nvPr/>
            </p:nvSpPr>
            <p:spPr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78" name="Freeform 79"/>
              <p:cNvSpPr/>
              <p:nvPr/>
            </p:nvSpPr>
            <p:spPr>
              <a:xfrm>
                <a:off x="787" y="16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79" name="Freeform 80"/>
              <p:cNvSpPr/>
              <p:nvPr/>
            </p:nvSpPr>
            <p:spPr>
              <a:xfrm>
                <a:off x="765" y="1637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0" name="Freeform 81"/>
              <p:cNvSpPr/>
              <p:nvPr/>
            </p:nvSpPr>
            <p:spPr>
              <a:xfrm>
                <a:off x="762" y="1646"/>
                <a:ext cx="11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1" y="7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5" y="13"/>
                  </a:cxn>
                </a:cxnLst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1" name="Freeform 82"/>
              <p:cNvSpPr/>
              <p:nvPr/>
            </p:nvSpPr>
            <p:spPr>
              <a:xfrm>
                <a:off x="713" y="1651"/>
                <a:ext cx="52" cy="63"/>
              </a:xfrm>
              <a:custGeom>
                <a:avLst/>
                <a:gdLst/>
                <a:ahLst/>
                <a:cxnLst>
                  <a:cxn ang="0">
                    <a:pos x="38" y="8"/>
                  </a:cxn>
                  <a:cxn ang="0">
                    <a:pos x="35" y="10"/>
                  </a:cxn>
                  <a:cxn ang="0">
                    <a:pos x="35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30" y="16"/>
                  </a:cxn>
                  <a:cxn ang="0">
                    <a:pos x="32" y="21"/>
                  </a:cxn>
                  <a:cxn ang="0">
                    <a:pos x="24" y="19"/>
                  </a:cxn>
                  <a:cxn ang="0">
                    <a:pos x="32" y="24"/>
                  </a:cxn>
                  <a:cxn ang="0">
                    <a:pos x="24" y="30"/>
                  </a:cxn>
                  <a:cxn ang="0">
                    <a:pos x="24" y="27"/>
                  </a:cxn>
                  <a:cxn ang="0">
                    <a:pos x="21" y="30"/>
                  </a:cxn>
                  <a:cxn ang="0">
                    <a:pos x="19" y="27"/>
                  </a:cxn>
                  <a:cxn ang="0">
                    <a:pos x="13" y="32"/>
                  </a:cxn>
                  <a:cxn ang="0">
                    <a:pos x="13" y="30"/>
                  </a:cxn>
                  <a:cxn ang="0">
                    <a:pos x="8" y="43"/>
                  </a:cxn>
                  <a:cxn ang="0">
                    <a:pos x="5" y="43"/>
                  </a:cxn>
                  <a:cxn ang="0">
                    <a:pos x="13" y="46"/>
                  </a:cxn>
                  <a:cxn ang="0">
                    <a:pos x="8" y="52"/>
                  </a:cxn>
                  <a:cxn ang="0">
                    <a:pos x="5" y="46"/>
                  </a:cxn>
                  <a:cxn ang="0">
                    <a:pos x="5" y="49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16" y="49"/>
                  </a:cxn>
                  <a:cxn ang="0">
                    <a:pos x="16" y="41"/>
                  </a:cxn>
                  <a:cxn ang="0">
                    <a:pos x="21" y="43"/>
                  </a:cxn>
                  <a:cxn ang="0">
                    <a:pos x="16" y="41"/>
                  </a:cxn>
                  <a:cxn ang="0">
                    <a:pos x="21" y="41"/>
                  </a:cxn>
                  <a:cxn ang="0">
                    <a:pos x="19" y="38"/>
                  </a:cxn>
                  <a:cxn ang="0">
                    <a:pos x="24" y="41"/>
                  </a:cxn>
                  <a:cxn ang="0">
                    <a:pos x="41" y="16"/>
                  </a:cxn>
                  <a:cxn ang="0">
                    <a:pos x="38" y="16"/>
                  </a:cxn>
                  <a:cxn ang="0">
                    <a:pos x="43" y="8"/>
                  </a:cxn>
                  <a:cxn ang="0">
                    <a:pos x="43" y="2"/>
                  </a:cxn>
                  <a:cxn ang="0">
                    <a:pos x="49" y="10"/>
                  </a:cxn>
                  <a:cxn ang="0">
                    <a:pos x="52" y="5"/>
                  </a:cxn>
                  <a:cxn ang="0">
                    <a:pos x="49" y="5"/>
                  </a:cxn>
                  <a:cxn ang="0">
                    <a:pos x="52" y="5"/>
                  </a:cxn>
                  <a:cxn ang="0">
                    <a:pos x="41" y="0"/>
                  </a:cxn>
                  <a:cxn ang="0">
                    <a:pos x="32" y="5"/>
                  </a:cxn>
                  <a:cxn ang="0">
                    <a:pos x="38" y="8"/>
                  </a:cxn>
                </a:cxnLst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2" name="Freeform 83"/>
              <p:cNvSpPr/>
              <p:nvPr/>
            </p:nvSpPr>
            <p:spPr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3" name="Freeform 84"/>
              <p:cNvSpPr/>
              <p:nvPr/>
            </p:nvSpPr>
            <p:spPr>
              <a:xfrm>
                <a:off x="710" y="170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4" name="Rectangle 85"/>
              <p:cNvSpPr/>
              <p:nvPr/>
            </p:nvSpPr>
            <p:spPr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85" name="Freeform 86"/>
              <p:cNvSpPr/>
              <p:nvPr/>
            </p:nvSpPr>
            <p:spPr>
              <a:xfrm>
                <a:off x="757" y="1648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6" name="Freeform 87"/>
              <p:cNvSpPr/>
              <p:nvPr/>
            </p:nvSpPr>
            <p:spPr>
              <a:xfrm>
                <a:off x="700" y="171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7" name="Freeform 88"/>
              <p:cNvSpPr/>
              <p:nvPr/>
            </p:nvSpPr>
            <p:spPr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8" name="Freeform 89"/>
              <p:cNvSpPr/>
              <p:nvPr/>
            </p:nvSpPr>
            <p:spPr>
              <a:xfrm>
                <a:off x="661" y="1708"/>
                <a:ext cx="71" cy="84"/>
              </a:xfrm>
              <a:custGeom>
                <a:avLst/>
                <a:gdLst/>
                <a:ahLst/>
                <a:cxnLst>
                  <a:cxn ang="0">
                    <a:pos x="68" y="81"/>
                  </a:cxn>
                  <a:cxn ang="0">
                    <a:pos x="71" y="78"/>
                  </a:cxn>
                  <a:cxn ang="0">
                    <a:pos x="71" y="73"/>
                  </a:cxn>
                  <a:cxn ang="0">
                    <a:pos x="62" y="70"/>
                  </a:cxn>
                  <a:cxn ang="0">
                    <a:pos x="49" y="62"/>
                  </a:cxn>
                  <a:cxn ang="0">
                    <a:pos x="40" y="56"/>
                  </a:cxn>
                  <a:cxn ang="0">
                    <a:pos x="27" y="54"/>
                  </a:cxn>
                  <a:cxn ang="0">
                    <a:pos x="24" y="51"/>
                  </a:cxn>
                  <a:cxn ang="0">
                    <a:pos x="19" y="48"/>
                  </a:cxn>
                  <a:cxn ang="0">
                    <a:pos x="13" y="54"/>
                  </a:cxn>
                  <a:cxn ang="0">
                    <a:pos x="8" y="56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8" y="54"/>
                  </a:cxn>
                  <a:cxn ang="0">
                    <a:pos x="13" y="48"/>
                  </a:cxn>
                  <a:cxn ang="0">
                    <a:pos x="10" y="46"/>
                  </a:cxn>
                  <a:cxn ang="0">
                    <a:pos x="19" y="40"/>
                  </a:cxn>
                  <a:cxn ang="0">
                    <a:pos x="24" y="35"/>
                  </a:cxn>
                  <a:cxn ang="0">
                    <a:pos x="30" y="27"/>
                  </a:cxn>
                  <a:cxn ang="0">
                    <a:pos x="30" y="21"/>
                  </a:cxn>
                  <a:cxn ang="0">
                    <a:pos x="35" y="21"/>
                  </a:cxn>
                  <a:cxn ang="0">
                    <a:pos x="38" y="18"/>
                  </a:cxn>
                  <a:cxn ang="0">
                    <a:pos x="51" y="5"/>
                  </a:cxn>
                  <a:cxn ang="0">
                    <a:pos x="43" y="10"/>
                  </a:cxn>
                  <a:cxn ang="0">
                    <a:pos x="43" y="13"/>
                  </a:cxn>
                  <a:cxn ang="0">
                    <a:pos x="35" y="8"/>
                  </a:cxn>
                  <a:cxn ang="0">
                    <a:pos x="32" y="10"/>
                  </a:cxn>
                  <a:cxn ang="0">
                    <a:pos x="30" y="16"/>
                  </a:cxn>
                  <a:cxn ang="0">
                    <a:pos x="24" y="18"/>
                  </a:cxn>
                  <a:cxn ang="0">
                    <a:pos x="19" y="24"/>
                  </a:cxn>
                  <a:cxn ang="0">
                    <a:pos x="16" y="29"/>
                  </a:cxn>
                  <a:cxn ang="0">
                    <a:pos x="13" y="29"/>
                  </a:cxn>
                  <a:cxn ang="0">
                    <a:pos x="13" y="32"/>
                  </a:cxn>
                  <a:cxn ang="0">
                    <a:pos x="10" y="35"/>
                  </a:cxn>
                  <a:cxn ang="0">
                    <a:pos x="8" y="43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5" y="56"/>
                  </a:cxn>
                  <a:cxn ang="0">
                    <a:pos x="8" y="59"/>
                  </a:cxn>
                  <a:cxn ang="0">
                    <a:pos x="13" y="56"/>
                  </a:cxn>
                  <a:cxn ang="0">
                    <a:pos x="21" y="59"/>
                  </a:cxn>
                  <a:cxn ang="0">
                    <a:pos x="32" y="62"/>
                  </a:cxn>
                  <a:cxn ang="0">
                    <a:pos x="35" y="65"/>
                  </a:cxn>
                  <a:cxn ang="0">
                    <a:pos x="49" y="73"/>
                  </a:cxn>
                  <a:cxn ang="0">
                    <a:pos x="46" y="65"/>
                  </a:cxn>
                  <a:cxn ang="0">
                    <a:pos x="49" y="75"/>
                  </a:cxn>
                </a:cxnLst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89" name="Freeform 90"/>
              <p:cNvSpPr/>
              <p:nvPr/>
            </p:nvSpPr>
            <p:spPr>
              <a:xfrm>
                <a:off x="691" y="177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0" name="Freeform 91"/>
              <p:cNvSpPr/>
              <p:nvPr/>
            </p:nvSpPr>
            <p:spPr>
              <a:xfrm>
                <a:off x="691" y="177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1" name="Freeform 92"/>
              <p:cNvSpPr/>
              <p:nvPr/>
            </p:nvSpPr>
            <p:spPr>
              <a:xfrm>
                <a:off x="727" y="179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2" name="Rectangle 93"/>
              <p:cNvSpPr/>
              <p:nvPr/>
            </p:nvSpPr>
            <p:spPr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93" name="Freeform 94"/>
              <p:cNvSpPr/>
              <p:nvPr/>
            </p:nvSpPr>
            <p:spPr>
              <a:xfrm>
                <a:off x="732" y="1784"/>
                <a:ext cx="57" cy="30"/>
              </a:xfrm>
              <a:custGeom>
                <a:avLst/>
                <a:gdLst/>
                <a:ahLst/>
                <a:cxnLst>
                  <a:cxn ang="0">
                    <a:pos x="48" y="27"/>
                  </a:cxn>
                  <a:cxn ang="0">
                    <a:pos x="51" y="24"/>
                  </a:cxn>
                  <a:cxn ang="0">
                    <a:pos x="54" y="24"/>
                  </a:cxn>
                  <a:cxn ang="0">
                    <a:pos x="54" y="19"/>
                  </a:cxn>
                  <a:cxn ang="0">
                    <a:pos x="32" y="21"/>
                  </a:cxn>
                  <a:cxn ang="0">
                    <a:pos x="35" y="19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0" y="8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10" y="10"/>
                  </a:cxn>
                  <a:cxn ang="0">
                    <a:pos x="5" y="13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6" y="19"/>
                  </a:cxn>
                  <a:cxn ang="0">
                    <a:pos x="19" y="16"/>
                  </a:cxn>
                  <a:cxn ang="0">
                    <a:pos x="19" y="2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29" y="27"/>
                  </a:cxn>
                  <a:cxn ang="0">
                    <a:pos x="32" y="24"/>
                  </a:cxn>
                  <a:cxn ang="0">
                    <a:pos x="40" y="30"/>
                  </a:cxn>
                  <a:cxn ang="0">
                    <a:pos x="40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8" y="21"/>
                  </a:cxn>
                  <a:cxn ang="0">
                    <a:pos x="48" y="27"/>
                  </a:cxn>
                </a:cxnLst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4" name="Freeform 95"/>
              <p:cNvSpPr/>
              <p:nvPr/>
            </p:nvSpPr>
            <p:spPr>
              <a:xfrm>
                <a:off x="787" y="1801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5" name="Freeform 96"/>
              <p:cNvSpPr/>
              <p:nvPr/>
            </p:nvSpPr>
            <p:spPr>
              <a:xfrm>
                <a:off x="787" y="1784"/>
                <a:ext cx="21" cy="22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3" y="2"/>
                  </a:cxn>
                  <a:cxn ang="0">
                    <a:pos x="5" y="11"/>
                  </a:cxn>
                  <a:cxn ang="0">
                    <a:pos x="7" y="16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5" y="19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7" y="11"/>
                  </a:cxn>
                  <a:cxn ang="0">
                    <a:pos x="13" y="16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18" y="13"/>
                  </a:cxn>
                  <a:cxn ang="0">
                    <a:pos x="21" y="5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13" y="2"/>
                  </a:cxn>
                  <a:cxn ang="0">
                    <a:pos x="15" y="5"/>
                  </a:cxn>
                </a:cxnLst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6" name="Rectangle 97"/>
              <p:cNvSpPr/>
              <p:nvPr/>
            </p:nvSpPr>
            <p:spPr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97" name="Freeform 98"/>
              <p:cNvSpPr/>
              <p:nvPr/>
            </p:nvSpPr>
            <p:spPr>
              <a:xfrm>
                <a:off x="661" y="17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8" name="Freeform 99"/>
              <p:cNvSpPr/>
              <p:nvPr/>
            </p:nvSpPr>
            <p:spPr>
              <a:xfrm>
                <a:off x="659" y="1746"/>
                <a:ext cx="8" cy="1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8" y="11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4"/>
                  </a:cxn>
                </a:cxnLst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899" name="Freeform 100"/>
              <p:cNvSpPr/>
              <p:nvPr/>
            </p:nvSpPr>
            <p:spPr>
              <a:xfrm>
                <a:off x="664" y="1749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0" name="Freeform 101"/>
              <p:cNvSpPr/>
              <p:nvPr/>
            </p:nvSpPr>
            <p:spPr>
              <a:xfrm>
                <a:off x="659" y="1749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1" name="Freeform 102"/>
              <p:cNvSpPr/>
              <p:nvPr/>
            </p:nvSpPr>
            <p:spPr>
              <a:xfrm>
                <a:off x="659" y="174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2" name="Freeform 103"/>
              <p:cNvSpPr/>
              <p:nvPr/>
            </p:nvSpPr>
            <p:spPr>
              <a:xfrm>
                <a:off x="659" y="1743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0" y="6"/>
                  </a:cxn>
                </a:cxnLst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3" name="Freeform 104"/>
              <p:cNvSpPr/>
              <p:nvPr/>
            </p:nvSpPr>
            <p:spPr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4" name="Freeform 105"/>
              <p:cNvSpPr/>
              <p:nvPr/>
            </p:nvSpPr>
            <p:spPr>
              <a:xfrm>
                <a:off x="661" y="174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5" name="Freeform 106"/>
              <p:cNvSpPr/>
              <p:nvPr/>
            </p:nvSpPr>
            <p:spPr>
              <a:xfrm>
                <a:off x="659" y="1741"/>
                <a:ext cx="8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6" name="Freeform 107"/>
              <p:cNvSpPr/>
              <p:nvPr/>
            </p:nvSpPr>
            <p:spPr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7" name="Freeform 108"/>
              <p:cNvSpPr/>
              <p:nvPr/>
            </p:nvSpPr>
            <p:spPr>
              <a:xfrm>
                <a:off x="659" y="1733"/>
                <a:ext cx="11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7"/>
                  </a:cxn>
                </a:cxnLst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8" name="Freeform 109"/>
              <p:cNvSpPr/>
              <p:nvPr/>
            </p:nvSpPr>
            <p:spPr>
              <a:xfrm>
                <a:off x="661" y="173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09" name="Freeform 110"/>
              <p:cNvSpPr/>
              <p:nvPr/>
            </p:nvSpPr>
            <p:spPr>
              <a:xfrm>
                <a:off x="656" y="1730"/>
                <a:ext cx="1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1"/>
                  </a:cxn>
                </a:cxnLst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0" name="Freeform 111"/>
              <p:cNvSpPr/>
              <p:nvPr/>
            </p:nvSpPr>
            <p:spPr>
              <a:xfrm>
                <a:off x="656" y="1741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1" name="Freeform 112"/>
              <p:cNvSpPr/>
              <p:nvPr/>
            </p:nvSpPr>
            <p:spPr>
              <a:xfrm>
                <a:off x="659" y="173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2" name="Freeform 113"/>
              <p:cNvSpPr/>
              <p:nvPr/>
            </p:nvSpPr>
            <p:spPr>
              <a:xfrm>
                <a:off x="656" y="17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3" name="Freeform 114"/>
              <p:cNvSpPr/>
              <p:nvPr/>
            </p:nvSpPr>
            <p:spPr>
              <a:xfrm>
                <a:off x="629" y="1722"/>
                <a:ext cx="32" cy="30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4" y="16"/>
                  </a:cxn>
                  <a:cxn ang="0">
                    <a:pos x="26" y="10"/>
                  </a:cxn>
                  <a:cxn ang="0">
                    <a:pos x="24" y="16"/>
                  </a:cxn>
                  <a:cxn ang="0">
                    <a:pos x="26" y="13"/>
                  </a:cxn>
                  <a:cxn ang="0">
                    <a:pos x="29" y="10"/>
                  </a:cxn>
                  <a:cxn ang="0">
                    <a:pos x="32" y="8"/>
                  </a:cxn>
                  <a:cxn ang="0">
                    <a:pos x="21" y="10"/>
                  </a:cxn>
                  <a:cxn ang="0">
                    <a:pos x="24" y="8"/>
                  </a:cxn>
                  <a:cxn ang="0">
                    <a:pos x="24" y="2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16" y="8"/>
                  </a:cxn>
                  <a:cxn ang="0">
                    <a:pos x="5" y="16"/>
                  </a:cxn>
                  <a:cxn ang="0">
                    <a:pos x="13" y="13"/>
                  </a:cxn>
                  <a:cxn ang="0">
                    <a:pos x="2" y="19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5" y="21"/>
                  </a:cxn>
                  <a:cxn ang="0">
                    <a:pos x="8" y="21"/>
                  </a:cxn>
                  <a:cxn ang="0">
                    <a:pos x="13" y="19"/>
                  </a:cxn>
                  <a:cxn ang="0">
                    <a:pos x="10" y="24"/>
                  </a:cxn>
                  <a:cxn ang="0">
                    <a:pos x="5" y="24"/>
                  </a:cxn>
                  <a:cxn ang="0">
                    <a:pos x="2" y="27"/>
                  </a:cxn>
                  <a:cxn ang="0">
                    <a:pos x="10" y="24"/>
                  </a:cxn>
                  <a:cxn ang="0">
                    <a:pos x="8" y="30"/>
                  </a:cxn>
                </a:cxnLst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4" name="Rectangle 115"/>
              <p:cNvSpPr/>
              <p:nvPr/>
            </p:nvSpPr>
            <p:spPr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15" name="Freeform 116"/>
              <p:cNvSpPr/>
              <p:nvPr/>
            </p:nvSpPr>
            <p:spPr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6" name="Rectangle 117"/>
              <p:cNvSpPr/>
              <p:nvPr/>
            </p:nvSpPr>
            <p:spPr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17" name="Freeform 118"/>
              <p:cNvSpPr/>
              <p:nvPr/>
            </p:nvSpPr>
            <p:spPr>
              <a:xfrm>
                <a:off x="629" y="1741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8" name="Freeform 119"/>
              <p:cNvSpPr/>
              <p:nvPr/>
            </p:nvSpPr>
            <p:spPr>
              <a:xfrm>
                <a:off x="651" y="172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19" name="Rectangle 120"/>
              <p:cNvSpPr/>
              <p:nvPr/>
            </p:nvSpPr>
            <p:spPr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20" name="Freeform 121"/>
              <p:cNvSpPr/>
              <p:nvPr/>
            </p:nvSpPr>
            <p:spPr>
              <a:xfrm>
                <a:off x="640" y="1743"/>
                <a:ext cx="19" cy="1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2"/>
                  </a:cxn>
                  <a:cxn ang="0">
                    <a:pos x="10" y="8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2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2" y="14"/>
                  </a:cxn>
                  <a:cxn ang="0">
                    <a:pos x="10" y="5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6" y="5"/>
                  </a:cxn>
                </a:cxnLst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1" name="Freeform 122"/>
              <p:cNvSpPr/>
              <p:nvPr/>
            </p:nvSpPr>
            <p:spPr>
              <a:xfrm>
                <a:off x="640" y="175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2" name="Freeform 123"/>
              <p:cNvSpPr/>
              <p:nvPr/>
            </p:nvSpPr>
            <p:spPr>
              <a:xfrm>
                <a:off x="651" y="1741"/>
                <a:ext cx="19" cy="27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5" y="18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5" y="18"/>
                  </a:cxn>
                  <a:cxn ang="0">
                    <a:pos x="8" y="18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3" y="10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8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5" y="16"/>
                  </a:cxn>
                </a:cxnLst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3" name="Rectangle 124"/>
              <p:cNvSpPr/>
              <p:nvPr/>
            </p:nvSpPr>
            <p:spPr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24" name="Freeform 125"/>
              <p:cNvSpPr/>
              <p:nvPr/>
            </p:nvSpPr>
            <p:spPr>
              <a:xfrm>
                <a:off x="656" y="1746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5" name="Freeform 126"/>
              <p:cNvSpPr/>
              <p:nvPr/>
            </p:nvSpPr>
            <p:spPr>
              <a:xfrm>
                <a:off x="659" y="1741"/>
                <a:ext cx="19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2" y="19"/>
                  </a:cxn>
                  <a:cxn ang="0">
                    <a:pos x="0" y="19"/>
                  </a:cxn>
                </a:cxnLst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6" name="Freeform 127"/>
              <p:cNvSpPr/>
              <p:nvPr/>
            </p:nvSpPr>
            <p:spPr>
              <a:xfrm>
                <a:off x="653" y="1749"/>
                <a:ext cx="1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7" name="Freeform 128"/>
              <p:cNvSpPr/>
              <p:nvPr/>
            </p:nvSpPr>
            <p:spPr>
              <a:xfrm>
                <a:off x="642" y="1730"/>
                <a:ext cx="28" cy="22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9" y="13"/>
                  </a:cxn>
                  <a:cxn ang="0">
                    <a:pos x="22" y="13"/>
                  </a:cxn>
                  <a:cxn ang="0">
                    <a:pos x="22" y="11"/>
                  </a:cxn>
                  <a:cxn ang="0">
                    <a:pos x="19" y="13"/>
                  </a:cxn>
                  <a:cxn ang="0">
                    <a:pos x="19" y="11"/>
                  </a:cxn>
                  <a:cxn ang="0">
                    <a:pos x="14" y="13"/>
                  </a:cxn>
                  <a:cxn ang="0">
                    <a:pos x="19" y="8"/>
                  </a:cxn>
                  <a:cxn ang="0">
                    <a:pos x="11" y="16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1" y="5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11" y="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11" y="11"/>
                  </a:cxn>
                  <a:cxn ang="0">
                    <a:pos x="5" y="16"/>
                  </a:cxn>
                  <a:cxn ang="0">
                    <a:pos x="14" y="19"/>
                  </a:cxn>
                  <a:cxn ang="0">
                    <a:pos x="16" y="16"/>
                  </a:cxn>
                  <a:cxn ang="0">
                    <a:pos x="16" y="19"/>
                  </a:cxn>
                  <a:cxn ang="0">
                    <a:pos x="19" y="16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6" y="19"/>
                  </a:cxn>
                  <a:cxn ang="0">
                    <a:pos x="16" y="22"/>
                  </a:cxn>
                  <a:cxn ang="0">
                    <a:pos x="22" y="16"/>
                  </a:cxn>
                  <a:cxn ang="0">
                    <a:pos x="25" y="11"/>
                  </a:cxn>
                  <a:cxn ang="0">
                    <a:pos x="19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8" name="Freeform 129"/>
              <p:cNvSpPr/>
              <p:nvPr/>
            </p:nvSpPr>
            <p:spPr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29" name="Freeform 130"/>
              <p:cNvSpPr/>
              <p:nvPr/>
            </p:nvSpPr>
            <p:spPr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0" name="Rectangle 131"/>
              <p:cNvSpPr/>
              <p:nvPr/>
            </p:nvSpPr>
            <p:spPr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31" name="Freeform 132"/>
              <p:cNvSpPr/>
              <p:nvPr/>
            </p:nvSpPr>
            <p:spPr>
              <a:xfrm>
                <a:off x="664" y="174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2" name="Freeform 133"/>
              <p:cNvSpPr/>
              <p:nvPr/>
            </p:nvSpPr>
            <p:spPr>
              <a:xfrm>
                <a:off x="648" y="172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3" name="Freeform 134"/>
              <p:cNvSpPr/>
              <p:nvPr/>
            </p:nvSpPr>
            <p:spPr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4" name="Freeform 135"/>
              <p:cNvSpPr/>
              <p:nvPr/>
            </p:nvSpPr>
            <p:spPr>
              <a:xfrm>
                <a:off x="618" y="1716"/>
                <a:ext cx="33" cy="33"/>
              </a:xfrm>
              <a:custGeom>
                <a:avLst/>
                <a:gdLst/>
                <a:ahLst/>
                <a:cxnLst>
                  <a:cxn ang="0">
                    <a:pos x="16" y="27"/>
                  </a:cxn>
                  <a:cxn ang="0">
                    <a:pos x="22" y="22"/>
                  </a:cxn>
                  <a:cxn ang="0">
                    <a:pos x="22" y="19"/>
                  </a:cxn>
                  <a:cxn ang="0">
                    <a:pos x="19" y="22"/>
                  </a:cxn>
                  <a:cxn ang="0">
                    <a:pos x="16" y="19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22" y="13"/>
                  </a:cxn>
                  <a:cxn ang="0">
                    <a:pos x="24" y="11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7" y="19"/>
                  </a:cxn>
                  <a:cxn ang="0">
                    <a:pos x="27" y="16"/>
                  </a:cxn>
                  <a:cxn ang="0">
                    <a:pos x="24" y="19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27" y="8"/>
                  </a:cxn>
                  <a:cxn ang="0">
                    <a:pos x="27" y="5"/>
                  </a:cxn>
                  <a:cxn ang="0">
                    <a:pos x="24" y="2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11" y="24"/>
                  </a:cxn>
                  <a:cxn ang="0">
                    <a:pos x="16" y="22"/>
                  </a:cxn>
                  <a:cxn ang="0">
                    <a:pos x="8" y="27"/>
                  </a:cxn>
                </a:cxnLst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5" name="Freeform 136"/>
              <p:cNvSpPr/>
              <p:nvPr/>
            </p:nvSpPr>
            <p:spPr>
              <a:xfrm>
                <a:off x="621" y="173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6" name="Freeform 137"/>
              <p:cNvSpPr/>
              <p:nvPr/>
            </p:nvSpPr>
            <p:spPr>
              <a:xfrm>
                <a:off x="623" y="173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7" name="Freeform 138"/>
              <p:cNvSpPr/>
              <p:nvPr/>
            </p:nvSpPr>
            <p:spPr>
              <a:xfrm>
                <a:off x="632" y="1746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8" name="Freeform 139"/>
              <p:cNvSpPr/>
              <p:nvPr/>
            </p:nvSpPr>
            <p:spPr>
              <a:xfrm>
                <a:off x="634" y="17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39" name="Freeform 140"/>
              <p:cNvSpPr/>
              <p:nvPr/>
            </p:nvSpPr>
            <p:spPr>
              <a:xfrm>
                <a:off x="634" y="1733"/>
                <a:ext cx="22" cy="19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22" y="5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5" y="16"/>
                  </a:cxn>
                  <a:cxn ang="0">
                    <a:pos x="8" y="10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6" y="13"/>
                  </a:cxn>
                </a:cxnLst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0" name="Freeform 141"/>
              <p:cNvSpPr/>
              <p:nvPr/>
            </p:nvSpPr>
            <p:spPr>
              <a:xfrm>
                <a:off x="653" y="1738"/>
                <a:ext cx="3" cy="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1" name="Freeform 142"/>
              <p:cNvSpPr/>
              <p:nvPr/>
            </p:nvSpPr>
            <p:spPr>
              <a:xfrm>
                <a:off x="656" y="1733"/>
                <a:ext cx="3" cy="1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2"/>
                  </a:cxn>
                  <a:cxn ang="0">
                    <a:pos x="3" y="8"/>
                  </a:cxn>
                </a:cxnLst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2" name="Rectangle 143"/>
              <p:cNvSpPr/>
              <p:nvPr/>
            </p:nvSpPr>
            <p:spPr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43" name="Freeform 144"/>
              <p:cNvSpPr/>
              <p:nvPr/>
            </p:nvSpPr>
            <p:spPr>
              <a:xfrm>
                <a:off x="735" y="160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4" name="Freeform 145"/>
              <p:cNvSpPr/>
              <p:nvPr/>
            </p:nvSpPr>
            <p:spPr>
              <a:xfrm>
                <a:off x="730" y="1610"/>
                <a:ext cx="1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1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0" y="11"/>
                  </a:cxn>
                </a:cxnLst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5" name="Freeform 146"/>
              <p:cNvSpPr/>
              <p:nvPr/>
            </p:nvSpPr>
            <p:spPr>
              <a:xfrm>
                <a:off x="735" y="161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6" name="Freeform 147"/>
              <p:cNvSpPr/>
              <p:nvPr/>
            </p:nvSpPr>
            <p:spPr>
              <a:xfrm>
                <a:off x="738" y="1616"/>
                <a:ext cx="5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7" name="Freeform 148"/>
              <p:cNvSpPr/>
              <p:nvPr/>
            </p:nvSpPr>
            <p:spPr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8" name="Freeform 149"/>
              <p:cNvSpPr/>
              <p:nvPr/>
            </p:nvSpPr>
            <p:spPr>
              <a:xfrm>
                <a:off x="738" y="1618"/>
                <a:ext cx="8" cy="6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8" y="3"/>
                  </a:cxn>
                </a:cxnLst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49" name="Freeform 150"/>
              <p:cNvSpPr/>
              <p:nvPr/>
            </p:nvSpPr>
            <p:spPr>
              <a:xfrm>
                <a:off x="740" y="1618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0" name="Freeform 151"/>
              <p:cNvSpPr/>
              <p:nvPr/>
            </p:nvSpPr>
            <p:spPr>
              <a:xfrm>
                <a:off x="738" y="161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1" name="Freeform 152"/>
              <p:cNvSpPr/>
              <p:nvPr/>
            </p:nvSpPr>
            <p:spPr>
              <a:xfrm>
                <a:off x="740" y="1621"/>
                <a:ext cx="9" cy="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2"/>
                  </a:cxn>
                </a:cxnLst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2" name="Freeform 153"/>
              <p:cNvSpPr/>
              <p:nvPr/>
            </p:nvSpPr>
            <p:spPr>
              <a:xfrm>
                <a:off x="738" y="163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3" name="Freeform 154"/>
              <p:cNvSpPr/>
              <p:nvPr/>
            </p:nvSpPr>
            <p:spPr>
              <a:xfrm>
                <a:off x="735" y="1605"/>
                <a:ext cx="44" cy="35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19" y="21"/>
                  </a:cxn>
                  <a:cxn ang="0">
                    <a:pos x="22" y="21"/>
                  </a:cxn>
                  <a:cxn ang="0">
                    <a:pos x="22" y="21"/>
                  </a:cxn>
                  <a:cxn ang="0">
                    <a:pos x="11" y="29"/>
                  </a:cxn>
                  <a:cxn ang="0">
                    <a:pos x="8" y="29"/>
                  </a:cxn>
                  <a:cxn ang="0">
                    <a:pos x="13" y="26"/>
                  </a:cxn>
                  <a:cxn ang="0">
                    <a:pos x="8" y="26"/>
                  </a:cxn>
                  <a:cxn ang="0">
                    <a:pos x="13" y="24"/>
                  </a:cxn>
                  <a:cxn ang="0">
                    <a:pos x="8" y="24"/>
                  </a:cxn>
                  <a:cxn ang="0">
                    <a:pos x="11" y="21"/>
                  </a:cxn>
                  <a:cxn ang="0">
                    <a:pos x="5" y="26"/>
                  </a:cxn>
                  <a:cxn ang="0">
                    <a:pos x="8" y="26"/>
                  </a:cxn>
                  <a:cxn ang="0">
                    <a:pos x="5" y="29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9" y="21"/>
                  </a:cxn>
                </a:cxnLst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4" name="Freeform 155"/>
              <p:cNvSpPr/>
              <p:nvPr/>
            </p:nvSpPr>
            <p:spPr>
              <a:xfrm>
                <a:off x="757" y="1618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5" name="Freeform 156"/>
              <p:cNvSpPr/>
              <p:nvPr/>
            </p:nvSpPr>
            <p:spPr>
              <a:xfrm>
                <a:off x="746" y="1613"/>
                <a:ext cx="11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8" y="11"/>
                  </a:cxn>
                  <a:cxn ang="0">
                    <a:pos x="5" y="14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14"/>
                  </a:cxn>
                </a:cxnLst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6" name="Freeform 157"/>
              <p:cNvSpPr/>
              <p:nvPr/>
            </p:nvSpPr>
            <p:spPr>
              <a:xfrm>
                <a:off x="751" y="162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7" name="Freeform 158"/>
              <p:cNvSpPr/>
              <p:nvPr/>
            </p:nvSpPr>
            <p:spPr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8" name="Freeform 159"/>
              <p:cNvSpPr/>
              <p:nvPr/>
            </p:nvSpPr>
            <p:spPr>
              <a:xfrm>
                <a:off x="746" y="162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59" name="Freeform 160"/>
              <p:cNvSpPr/>
              <p:nvPr/>
            </p:nvSpPr>
            <p:spPr>
              <a:xfrm>
                <a:off x="732" y="1624"/>
                <a:ext cx="41" cy="3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19" y="8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7" y="16"/>
                  </a:cxn>
                  <a:cxn ang="0">
                    <a:pos x="32" y="19"/>
                  </a:cxn>
                  <a:cxn ang="0">
                    <a:pos x="16" y="10"/>
                  </a:cxn>
                  <a:cxn ang="0">
                    <a:pos x="10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9" y="27"/>
                  </a:cxn>
                  <a:cxn ang="0">
                    <a:pos x="24" y="24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30"/>
                  </a:cxn>
                  <a:cxn ang="0">
                    <a:pos x="30" y="24"/>
                  </a:cxn>
                  <a:cxn ang="0">
                    <a:pos x="38" y="10"/>
                  </a:cxn>
                  <a:cxn ang="0">
                    <a:pos x="35" y="13"/>
                  </a:cxn>
                  <a:cxn ang="0">
                    <a:pos x="32" y="16"/>
                  </a:cxn>
                  <a:cxn ang="0">
                    <a:pos x="38" y="10"/>
                  </a:cxn>
                  <a:cxn ang="0">
                    <a:pos x="32" y="10"/>
                  </a:cxn>
                  <a:cxn ang="0">
                    <a:pos x="30" y="13"/>
                  </a:cxn>
                  <a:cxn ang="0">
                    <a:pos x="27" y="8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24" y="5"/>
                  </a:cxn>
                  <a:cxn ang="0">
                    <a:pos x="27" y="0"/>
                  </a:cxn>
                </a:cxnLst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0" name="Freeform 161"/>
              <p:cNvSpPr/>
              <p:nvPr/>
            </p:nvSpPr>
            <p:spPr>
              <a:xfrm>
                <a:off x="765" y="1624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1" name="Freeform 162"/>
              <p:cNvSpPr/>
              <p:nvPr/>
            </p:nvSpPr>
            <p:spPr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2" name="Rectangle 163"/>
              <p:cNvSpPr/>
              <p:nvPr/>
            </p:nvSpPr>
            <p:spPr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63" name="Freeform 164"/>
              <p:cNvSpPr/>
              <p:nvPr/>
            </p:nvSpPr>
            <p:spPr>
              <a:xfrm>
                <a:off x="770" y="1632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4" name="Freeform 165"/>
              <p:cNvSpPr/>
              <p:nvPr/>
            </p:nvSpPr>
            <p:spPr>
              <a:xfrm>
                <a:off x="751" y="165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5" name="Rectangle 166"/>
              <p:cNvSpPr/>
              <p:nvPr/>
            </p:nvSpPr>
            <p:spPr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66" name="Freeform 167"/>
              <p:cNvSpPr/>
              <p:nvPr/>
            </p:nvSpPr>
            <p:spPr>
              <a:xfrm>
                <a:off x="724" y="1616"/>
                <a:ext cx="33" cy="32"/>
              </a:xfrm>
              <a:custGeom>
                <a:avLst/>
                <a:gdLst/>
                <a:ahLst/>
                <a:cxnLst>
                  <a:cxn ang="0">
                    <a:pos x="27" y="24"/>
                  </a:cxn>
                  <a:cxn ang="0">
                    <a:pos x="24" y="18"/>
                  </a:cxn>
                  <a:cxn ang="0">
                    <a:pos x="16" y="21"/>
                  </a:cxn>
                  <a:cxn ang="0">
                    <a:pos x="24" y="16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24" y="5"/>
                  </a:cxn>
                  <a:cxn ang="0">
                    <a:pos x="22" y="13"/>
                  </a:cxn>
                  <a:cxn ang="0">
                    <a:pos x="19" y="13"/>
                  </a:cxn>
                  <a:cxn ang="0">
                    <a:pos x="24" y="16"/>
                  </a:cxn>
                  <a:cxn ang="0">
                    <a:pos x="30" y="10"/>
                  </a:cxn>
                  <a:cxn ang="0">
                    <a:pos x="33" y="8"/>
                  </a:cxn>
                  <a:cxn ang="0">
                    <a:pos x="27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2" y="5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6" y="16"/>
                  </a:cxn>
                  <a:cxn ang="0">
                    <a:pos x="11" y="24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9" y="29"/>
                  </a:cxn>
                  <a:cxn ang="0">
                    <a:pos x="19" y="26"/>
                  </a:cxn>
                  <a:cxn ang="0">
                    <a:pos x="22" y="26"/>
                  </a:cxn>
                  <a:cxn ang="0">
                    <a:pos x="22" y="26"/>
                  </a:cxn>
                  <a:cxn ang="0">
                    <a:pos x="27" y="26"/>
                  </a:cxn>
                  <a:cxn ang="0">
                    <a:pos x="22" y="26"/>
                  </a:cxn>
                  <a:cxn ang="0">
                    <a:pos x="27" y="24"/>
                  </a:cxn>
                </a:cxnLst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7" name="Freeform 168"/>
              <p:cNvSpPr/>
              <p:nvPr/>
            </p:nvSpPr>
            <p:spPr>
              <a:xfrm>
                <a:off x="749" y="161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8" name="Freeform 169"/>
              <p:cNvSpPr/>
              <p:nvPr/>
            </p:nvSpPr>
            <p:spPr>
              <a:xfrm>
                <a:off x="743" y="1637"/>
                <a:ext cx="30" cy="22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9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16"/>
                  </a:cxn>
                  <a:cxn ang="0">
                    <a:pos x="19" y="19"/>
                  </a:cxn>
                  <a:cxn ang="0">
                    <a:pos x="19" y="13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21" y="16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5" y="16"/>
                  </a:cxn>
                  <a:cxn ang="0">
                    <a:pos x="0" y="16"/>
                  </a:cxn>
                  <a:cxn ang="0">
                    <a:pos x="8" y="19"/>
                  </a:cxn>
                  <a:cxn ang="0">
                    <a:pos x="10" y="13"/>
                  </a:cxn>
                </a:cxnLst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69" name="Rectangle 170"/>
              <p:cNvSpPr/>
              <p:nvPr/>
            </p:nvSpPr>
            <p:spPr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70" name="Freeform 171"/>
              <p:cNvSpPr/>
              <p:nvPr/>
            </p:nvSpPr>
            <p:spPr>
              <a:xfrm>
                <a:off x="754" y="1640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1" name="Freeform 172"/>
              <p:cNvSpPr/>
              <p:nvPr/>
            </p:nvSpPr>
            <p:spPr>
              <a:xfrm>
                <a:off x="768" y="165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2" name="Freeform 173"/>
              <p:cNvSpPr/>
              <p:nvPr/>
            </p:nvSpPr>
            <p:spPr>
              <a:xfrm>
                <a:off x="768" y="1637"/>
                <a:ext cx="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" y="11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3" name="Freeform 174"/>
              <p:cNvSpPr/>
              <p:nvPr/>
            </p:nvSpPr>
            <p:spPr>
              <a:xfrm>
                <a:off x="732" y="1602"/>
                <a:ext cx="52" cy="41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41" y="27"/>
                  </a:cxn>
                  <a:cxn ang="0">
                    <a:pos x="43" y="27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38" y="21"/>
                  </a:cxn>
                  <a:cxn ang="0">
                    <a:pos x="35" y="24"/>
                  </a:cxn>
                  <a:cxn ang="0">
                    <a:pos x="38" y="16"/>
                  </a:cxn>
                  <a:cxn ang="0">
                    <a:pos x="30" y="24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27" y="10"/>
                  </a:cxn>
                  <a:cxn ang="0">
                    <a:pos x="30" y="10"/>
                  </a:cxn>
                  <a:cxn ang="0">
                    <a:pos x="19" y="5"/>
                  </a:cxn>
                  <a:cxn ang="0">
                    <a:pos x="21" y="2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13" y="16"/>
                  </a:cxn>
                  <a:cxn ang="0">
                    <a:pos x="19" y="13"/>
                  </a:cxn>
                  <a:cxn ang="0">
                    <a:pos x="16" y="19"/>
                  </a:cxn>
                  <a:cxn ang="0">
                    <a:pos x="21" y="13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19" y="21"/>
                  </a:cxn>
                  <a:cxn ang="0">
                    <a:pos x="35" y="32"/>
                  </a:cxn>
                  <a:cxn ang="0">
                    <a:pos x="38" y="30"/>
                  </a:cxn>
                  <a:cxn ang="0">
                    <a:pos x="43" y="35"/>
                  </a:cxn>
                  <a:cxn ang="0">
                    <a:pos x="46" y="32"/>
                  </a:cxn>
                  <a:cxn ang="0">
                    <a:pos x="41" y="38"/>
                  </a:cxn>
                  <a:cxn ang="0">
                    <a:pos x="41" y="35"/>
                  </a:cxn>
                  <a:cxn ang="0">
                    <a:pos x="43" y="38"/>
                  </a:cxn>
                  <a:cxn ang="0">
                    <a:pos x="41" y="38"/>
                  </a:cxn>
                  <a:cxn ang="0">
                    <a:pos x="49" y="41"/>
                  </a:cxn>
                  <a:cxn ang="0">
                    <a:pos x="49" y="24"/>
                  </a:cxn>
                  <a:cxn ang="0">
                    <a:pos x="43" y="30"/>
                  </a:cxn>
                </a:cxnLst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4" name="Freeform 175"/>
              <p:cNvSpPr/>
              <p:nvPr/>
            </p:nvSpPr>
            <p:spPr>
              <a:xfrm>
                <a:off x="770" y="164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5" name="Freeform 176"/>
              <p:cNvSpPr/>
              <p:nvPr/>
            </p:nvSpPr>
            <p:spPr>
              <a:xfrm>
                <a:off x="738" y="160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6" name="Rectangle 177"/>
              <p:cNvSpPr/>
              <p:nvPr/>
            </p:nvSpPr>
            <p:spPr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77" name="Freeform 178"/>
              <p:cNvSpPr/>
              <p:nvPr/>
            </p:nvSpPr>
            <p:spPr>
              <a:xfrm>
                <a:off x="779" y="1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8" name="Freeform 179"/>
              <p:cNvSpPr/>
              <p:nvPr/>
            </p:nvSpPr>
            <p:spPr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79" name="Freeform 180"/>
              <p:cNvSpPr/>
              <p:nvPr/>
            </p:nvSpPr>
            <p:spPr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0" name="Freeform 181"/>
              <p:cNvSpPr/>
              <p:nvPr/>
            </p:nvSpPr>
            <p:spPr>
              <a:xfrm>
                <a:off x="678" y="1605"/>
                <a:ext cx="62" cy="7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5" y="76"/>
                  </a:cxn>
                  <a:cxn ang="0">
                    <a:pos x="8" y="76"/>
                  </a:cxn>
                  <a:cxn ang="0">
                    <a:pos x="10" y="70"/>
                  </a:cxn>
                  <a:cxn ang="0">
                    <a:pos x="16" y="62"/>
                  </a:cxn>
                  <a:cxn ang="0">
                    <a:pos x="21" y="57"/>
                  </a:cxn>
                  <a:cxn ang="0">
                    <a:pos x="24" y="48"/>
                  </a:cxn>
                  <a:cxn ang="0">
                    <a:pos x="26" y="48"/>
                  </a:cxn>
                  <a:cxn ang="0">
                    <a:pos x="32" y="46"/>
                  </a:cxn>
                  <a:cxn ang="0">
                    <a:pos x="26" y="38"/>
                  </a:cxn>
                  <a:cxn ang="0">
                    <a:pos x="29" y="35"/>
                  </a:cxn>
                  <a:cxn ang="0">
                    <a:pos x="35" y="35"/>
                  </a:cxn>
                  <a:cxn ang="0">
                    <a:pos x="40" y="29"/>
                  </a:cxn>
                  <a:cxn ang="0">
                    <a:pos x="45" y="27"/>
                  </a:cxn>
                  <a:cxn ang="0">
                    <a:pos x="45" y="21"/>
                  </a:cxn>
                  <a:cxn ang="0">
                    <a:pos x="45" y="16"/>
                  </a:cxn>
                  <a:cxn ang="0">
                    <a:pos x="51" y="16"/>
                  </a:cxn>
                  <a:cxn ang="0">
                    <a:pos x="51" y="13"/>
                  </a:cxn>
                  <a:cxn ang="0">
                    <a:pos x="59" y="2"/>
                  </a:cxn>
                  <a:cxn ang="0">
                    <a:pos x="53" y="8"/>
                  </a:cxn>
                  <a:cxn ang="0">
                    <a:pos x="56" y="10"/>
                  </a:cxn>
                  <a:cxn ang="0">
                    <a:pos x="48" y="5"/>
                  </a:cxn>
                  <a:cxn ang="0">
                    <a:pos x="45" y="5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7" y="16"/>
                  </a:cxn>
                  <a:cxn ang="0">
                    <a:pos x="35" y="21"/>
                  </a:cxn>
                  <a:cxn ang="0">
                    <a:pos x="35" y="21"/>
                  </a:cxn>
                  <a:cxn ang="0">
                    <a:pos x="32" y="21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4" y="32"/>
                  </a:cxn>
                  <a:cxn ang="0">
                    <a:pos x="24" y="38"/>
                  </a:cxn>
                  <a:cxn ang="0">
                    <a:pos x="21" y="43"/>
                  </a:cxn>
                  <a:cxn ang="0">
                    <a:pos x="18" y="48"/>
                  </a:cxn>
                  <a:cxn ang="0">
                    <a:pos x="16" y="51"/>
                  </a:cxn>
                  <a:cxn ang="0">
                    <a:pos x="10" y="59"/>
                  </a:cxn>
                  <a:cxn ang="0">
                    <a:pos x="16" y="59"/>
                  </a:cxn>
                  <a:cxn ang="0">
                    <a:pos x="8" y="57"/>
                  </a:cxn>
                </a:cxnLst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1" name="Freeform 182"/>
              <p:cNvSpPr/>
              <p:nvPr/>
            </p:nvSpPr>
            <p:spPr>
              <a:xfrm>
                <a:off x="691" y="1648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2" name="Freeform 183"/>
              <p:cNvSpPr/>
              <p:nvPr/>
            </p:nvSpPr>
            <p:spPr>
              <a:xfrm>
                <a:off x="694" y="165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3" name="Freeform 184"/>
              <p:cNvSpPr/>
              <p:nvPr/>
            </p:nvSpPr>
            <p:spPr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4" name="Freeform 185"/>
              <p:cNvSpPr/>
              <p:nvPr/>
            </p:nvSpPr>
            <p:spPr>
              <a:xfrm>
                <a:off x="675" y="167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5" name="Freeform 186"/>
              <p:cNvSpPr/>
              <p:nvPr/>
            </p:nvSpPr>
            <p:spPr>
              <a:xfrm>
                <a:off x="645" y="1675"/>
                <a:ext cx="38" cy="44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8" y="35"/>
                  </a:cxn>
                  <a:cxn ang="0">
                    <a:pos x="2" y="35"/>
                  </a:cxn>
                  <a:cxn ang="0">
                    <a:pos x="8" y="44"/>
                  </a:cxn>
                  <a:cxn ang="0">
                    <a:pos x="19" y="24"/>
                  </a:cxn>
                  <a:cxn ang="0">
                    <a:pos x="19" y="27"/>
                  </a:cxn>
                  <a:cxn ang="0">
                    <a:pos x="21" y="16"/>
                  </a:cxn>
                  <a:cxn ang="0">
                    <a:pos x="27" y="22"/>
                  </a:cxn>
                  <a:cxn ang="0">
                    <a:pos x="29" y="16"/>
                  </a:cxn>
                  <a:cxn ang="0">
                    <a:pos x="27" y="13"/>
                  </a:cxn>
                  <a:cxn ang="0">
                    <a:pos x="29" y="13"/>
                  </a:cxn>
                  <a:cxn ang="0">
                    <a:pos x="27" y="13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9" y="11"/>
                  </a:cxn>
                  <a:cxn ang="0">
                    <a:pos x="32" y="11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9" y="11"/>
                  </a:cxn>
                  <a:cxn ang="0">
                    <a:pos x="27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9" y="8"/>
                  </a:cxn>
                  <a:cxn ang="0">
                    <a:pos x="21" y="11"/>
                  </a:cxn>
                  <a:cxn ang="0">
                    <a:pos x="27" y="13"/>
                  </a:cxn>
                  <a:cxn ang="0">
                    <a:pos x="24" y="16"/>
                  </a:cxn>
                  <a:cxn ang="0">
                    <a:pos x="21" y="11"/>
                  </a:cxn>
                  <a:cxn ang="0">
                    <a:pos x="21" y="13"/>
                  </a:cxn>
                  <a:cxn ang="0">
                    <a:pos x="19" y="11"/>
                  </a:cxn>
                  <a:cxn ang="0">
                    <a:pos x="21" y="16"/>
                  </a:cxn>
                  <a:cxn ang="0">
                    <a:pos x="16" y="22"/>
                  </a:cxn>
                  <a:cxn ang="0">
                    <a:pos x="13" y="19"/>
                  </a:cxn>
                  <a:cxn ang="0">
                    <a:pos x="16" y="22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8" y="38"/>
                  </a:cxn>
                  <a:cxn ang="0">
                    <a:pos x="5" y="33"/>
                  </a:cxn>
                </a:cxnLst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6" name="Freeform 187"/>
              <p:cNvSpPr/>
              <p:nvPr/>
            </p:nvSpPr>
            <p:spPr>
              <a:xfrm>
                <a:off x="645" y="1714"/>
                <a:ext cx="8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7" name="Freeform 188"/>
              <p:cNvSpPr/>
              <p:nvPr/>
            </p:nvSpPr>
            <p:spPr>
              <a:xfrm>
                <a:off x="634" y="1716"/>
                <a:ext cx="19" cy="19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8" y="16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8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8" y="19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8" y="19"/>
                  </a:cxn>
                  <a:cxn ang="0">
                    <a:pos x="5" y="13"/>
                  </a:cxn>
                </a:cxnLst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88" name="Rectangle 189"/>
              <p:cNvSpPr/>
              <p:nvPr/>
            </p:nvSpPr>
            <p:spPr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89" name="Freeform 190"/>
              <p:cNvSpPr/>
              <p:nvPr/>
            </p:nvSpPr>
            <p:spPr>
              <a:xfrm>
                <a:off x="705" y="164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0" name="Freeform 191"/>
              <p:cNvSpPr/>
              <p:nvPr/>
            </p:nvSpPr>
            <p:spPr>
              <a:xfrm>
                <a:off x="697" y="1646"/>
                <a:ext cx="1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0" y="8"/>
                  </a:cxn>
                </a:cxnLst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1" name="Freeform 192"/>
              <p:cNvSpPr/>
              <p:nvPr/>
            </p:nvSpPr>
            <p:spPr>
              <a:xfrm>
                <a:off x="702" y="164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2" name="Freeform 193"/>
              <p:cNvSpPr/>
              <p:nvPr/>
            </p:nvSpPr>
            <p:spPr>
              <a:xfrm>
                <a:off x="705" y="164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3" name="Freeform 194"/>
              <p:cNvSpPr/>
              <p:nvPr/>
            </p:nvSpPr>
            <p:spPr>
              <a:xfrm>
                <a:off x="708" y="165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4" name="Freeform 195"/>
              <p:cNvSpPr/>
              <p:nvPr/>
            </p:nvSpPr>
            <p:spPr>
              <a:xfrm>
                <a:off x="702" y="1651"/>
                <a:ext cx="8" cy="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5" name="Freeform 196"/>
              <p:cNvSpPr/>
              <p:nvPr/>
            </p:nvSpPr>
            <p:spPr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6" name="Freeform 197"/>
              <p:cNvSpPr/>
              <p:nvPr/>
            </p:nvSpPr>
            <p:spPr>
              <a:xfrm>
                <a:off x="705" y="165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7" name="Freeform 198"/>
              <p:cNvSpPr/>
              <p:nvPr/>
            </p:nvSpPr>
            <p:spPr>
              <a:xfrm>
                <a:off x="702" y="1651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8" name="Freeform 199"/>
              <p:cNvSpPr/>
              <p:nvPr/>
            </p:nvSpPr>
            <p:spPr>
              <a:xfrm>
                <a:off x="700" y="166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6999" name="Freeform 200"/>
              <p:cNvSpPr/>
              <p:nvPr/>
            </p:nvSpPr>
            <p:spPr>
              <a:xfrm>
                <a:off x="700" y="1656"/>
                <a:ext cx="10" cy="1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10" y="2"/>
                  </a:cxn>
                </a:cxnLst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0" name="Freeform 201"/>
              <p:cNvSpPr/>
              <p:nvPr/>
            </p:nvSpPr>
            <p:spPr>
              <a:xfrm>
                <a:off x="705" y="166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1" name="Freeform 202"/>
              <p:cNvSpPr/>
              <p:nvPr/>
            </p:nvSpPr>
            <p:spPr>
              <a:xfrm>
                <a:off x="702" y="1659"/>
                <a:ext cx="11" cy="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11" y="0"/>
                  </a:cxn>
                </a:cxnLst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2" name="Freeform 203"/>
              <p:cNvSpPr/>
              <p:nvPr/>
            </p:nvSpPr>
            <p:spPr>
              <a:xfrm>
                <a:off x="710" y="165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3" name="Freeform 204"/>
              <p:cNvSpPr/>
              <p:nvPr/>
            </p:nvSpPr>
            <p:spPr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7004" name="Group 406"/>
            <p:cNvGrpSpPr/>
            <p:nvPr/>
          </p:nvGrpSpPr>
          <p:grpSpPr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77005" name="Freeform 206"/>
              <p:cNvSpPr/>
              <p:nvPr/>
            </p:nvSpPr>
            <p:spPr>
              <a:xfrm>
                <a:off x="713" y="166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6" name="Freeform 207"/>
              <p:cNvSpPr/>
              <p:nvPr/>
            </p:nvSpPr>
            <p:spPr>
              <a:xfrm>
                <a:off x="705" y="1662"/>
                <a:ext cx="27" cy="24"/>
              </a:xfrm>
              <a:custGeom>
                <a:avLst/>
                <a:gdLst/>
                <a:ahLst/>
                <a:cxnLst>
                  <a:cxn ang="0">
                    <a:pos x="16" y="24"/>
                  </a:cxn>
                  <a:cxn ang="0">
                    <a:pos x="18" y="21"/>
                  </a:cxn>
                  <a:cxn ang="0">
                    <a:pos x="21" y="18"/>
                  </a:cxn>
                  <a:cxn ang="0">
                    <a:pos x="27" y="16"/>
                  </a:cxn>
                  <a:cxn ang="0">
                    <a:pos x="24" y="16"/>
                  </a:cxn>
                  <a:cxn ang="0">
                    <a:pos x="27" y="13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3" y="2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13" y="16"/>
                  </a:cxn>
                  <a:cxn ang="0">
                    <a:pos x="18" y="10"/>
                  </a:cxn>
                  <a:cxn ang="0">
                    <a:pos x="13" y="18"/>
                  </a:cxn>
                  <a:cxn ang="0">
                    <a:pos x="16" y="16"/>
                  </a:cxn>
                  <a:cxn ang="0">
                    <a:pos x="18" y="13"/>
                  </a:cxn>
                  <a:cxn ang="0">
                    <a:pos x="13" y="18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18" y="18"/>
                  </a:cxn>
                  <a:cxn ang="0">
                    <a:pos x="16" y="21"/>
                  </a:cxn>
                  <a:cxn ang="0">
                    <a:pos x="13" y="24"/>
                  </a:cxn>
                  <a:cxn ang="0">
                    <a:pos x="18" y="18"/>
                  </a:cxn>
                  <a:cxn ang="0">
                    <a:pos x="16" y="24"/>
                  </a:cxn>
                </a:cxnLst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7" name="Freeform 208"/>
              <p:cNvSpPr/>
              <p:nvPr/>
            </p:nvSpPr>
            <p:spPr>
              <a:xfrm>
                <a:off x="716" y="168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8" name="Freeform 209"/>
              <p:cNvSpPr/>
              <p:nvPr/>
            </p:nvSpPr>
            <p:spPr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09" name="Rectangle 210"/>
              <p:cNvSpPr/>
              <p:nvPr/>
            </p:nvSpPr>
            <p:spPr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10" name="Freeform 211"/>
              <p:cNvSpPr/>
              <p:nvPr/>
            </p:nvSpPr>
            <p:spPr>
              <a:xfrm>
                <a:off x="716" y="168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1" name="Freeform 212"/>
              <p:cNvSpPr/>
              <p:nvPr/>
            </p:nvSpPr>
            <p:spPr>
              <a:xfrm>
                <a:off x="713" y="1678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2" name="Freeform 213"/>
              <p:cNvSpPr/>
              <p:nvPr/>
            </p:nvSpPr>
            <p:spPr>
              <a:xfrm>
                <a:off x="719" y="168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3" name="Freeform 214"/>
              <p:cNvSpPr/>
              <p:nvPr/>
            </p:nvSpPr>
            <p:spPr>
              <a:xfrm>
                <a:off x="724" y="1662"/>
                <a:ext cx="33" cy="30"/>
              </a:xfrm>
              <a:custGeom>
                <a:avLst/>
                <a:gdLst/>
                <a:ahLst/>
                <a:cxnLst>
                  <a:cxn ang="0">
                    <a:pos x="11" y="21"/>
                  </a:cxn>
                  <a:cxn ang="0">
                    <a:pos x="11" y="27"/>
                  </a:cxn>
                  <a:cxn ang="0">
                    <a:pos x="8" y="27"/>
                  </a:cxn>
                  <a:cxn ang="0">
                    <a:pos x="16" y="21"/>
                  </a:cxn>
                  <a:cxn ang="0">
                    <a:pos x="8" y="21"/>
                  </a:cxn>
                  <a:cxn ang="0">
                    <a:pos x="11" y="19"/>
                  </a:cxn>
                  <a:cxn ang="0">
                    <a:pos x="2" y="2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0" y="27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2" y="27"/>
                  </a:cxn>
                  <a:cxn ang="0">
                    <a:pos x="5" y="24"/>
                  </a:cxn>
                  <a:cxn ang="0">
                    <a:pos x="2" y="30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11" y="24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21"/>
                  </a:cxn>
                  <a:cxn ang="0">
                    <a:pos x="13" y="19"/>
                  </a:cxn>
                  <a:cxn ang="0">
                    <a:pos x="11" y="21"/>
                  </a:cxn>
                </a:cxnLst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4" name="Freeform 215"/>
              <p:cNvSpPr/>
              <p:nvPr/>
            </p:nvSpPr>
            <p:spPr>
              <a:xfrm>
                <a:off x="724" y="168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5" name="Freeform 216"/>
              <p:cNvSpPr/>
              <p:nvPr/>
            </p:nvSpPr>
            <p:spPr>
              <a:xfrm>
                <a:off x="721" y="1667"/>
                <a:ext cx="22" cy="1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6" y="5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13" y="5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11" y="14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3" y="11"/>
                  </a:cxn>
                </a:cxnLst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6" name="Rectangle 217"/>
              <p:cNvSpPr/>
              <p:nvPr/>
            </p:nvSpPr>
            <p:spPr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17" name="Freeform 218"/>
              <p:cNvSpPr/>
              <p:nvPr/>
            </p:nvSpPr>
            <p:spPr>
              <a:xfrm>
                <a:off x="730" y="168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8" name="Freeform 219"/>
              <p:cNvSpPr/>
              <p:nvPr/>
            </p:nvSpPr>
            <p:spPr>
              <a:xfrm>
                <a:off x="732" y="167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19" name="Freeform 220"/>
              <p:cNvSpPr/>
              <p:nvPr/>
            </p:nvSpPr>
            <p:spPr>
              <a:xfrm>
                <a:off x="719" y="1673"/>
                <a:ext cx="11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11" y="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0" name="Freeform 221"/>
              <p:cNvSpPr/>
              <p:nvPr/>
            </p:nvSpPr>
            <p:spPr>
              <a:xfrm>
                <a:off x="708" y="1654"/>
                <a:ext cx="27" cy="21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21" y="10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3" y="13"/>
                  </a:cxn>
                  <a:cxn ang="0">
                    <a:pos x="18" y="7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6" y="7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8" y="7"/>
                  </a:cxn>
                  <a:cxn ang="0">
                    <a:pos x="2" y="10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8" y="7"/>
                  </a:cxn>
                  <a:cxn ang="0">
                    <a:pos x="2" y="13"/>
                  </a:cxn>
                  <a:cxn ang="0">
                    <a:pos x="10" y="18"/>
                  </a:cxn>
                  <a:cxn ang="0">
                    <a:pos x="13" y="15"/>
                  </a:cxn>
                  <a:cxn ang="0">
                    <a:pos x="16" y="18"/>
                  </a:cxn>
                  <a:cxn ang="0">
                    <a:pos x="18" y="15"/>
                  </a:cxn>
                  <a:cxn ang="0">
                    <a:pos x="13" y="21"/>
                  </a:cxn>
                  <a:cxn ang="0">
                    <a:pos x="13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21" y="15"/>
                  </a:cxn>
                  <a:cxn ang="0">
                    <a:pos x="24" y="10"/>
                  </a:cxn>
                  <a:cxn ang="0">
                    <a:pos x="18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1" name="Freeform 222"/>
              <p:cNvSpPr/>
              <p:nvPr/>
            </p:nvSpPr>
            <p:spPr>
              <a:xfrm>
                <a:off x="719" y="167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2" name="Freeform 223"/>
              <p:cNvSpPr/>
              <p:nvPr/>
            </p:nvSpPr>
            <p:spPr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3" name="Rectangle 224"/>
              <p:cNvSpPr/>
              <p:nvPr/>
            </p:nvSpPr>
            <p:spPr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24" name="Rectangle 225"/>
              <p:cNvSpPr/>
              <p:nvPr/>
            </p:nvSpPr>
            <p:spPr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25" name="Freeform 226"/>
              <p:cNvSpPr/>
              <p:nvPr/>
            </p:nvSpPr>
            <p:spPr>
              <a:xfrm>
                <a:off x="705" y="165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6" name="Freeform 227"/>
              <p:cNvSpPr/>
              <p:nvPr/>
            </p:nvSpPr>
            <p:spPr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7" name="Freeform 228"/>
              <p:cNvSpPr/>
              <p:nvPr/>
            </p:nvSpPr>
            <p:spPr>
              <a:xfrm>
                <a:off x="702" y="1648"/>
                <a:ext cx="38" cy="44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9" y="33"/>
                  </a:cxn>
                  <a:cxn ang="0">
                    <a:pos x="19" y="35"/>
                  </a:cxn>
                  <a:cxn ang="0">
                    <a:pos x="21" y="33"/>
                  </a:cxn>
                  <a:cxn ang="0">
                    <a:pos x="32" y="27"/>
                  </a:cxn>
                  <a:cxn ang="0">
                    <a:pos x="29" y="24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1" y="22"/>
                  </a:cxn>
                  <a:cxn ang="0">
                    <a:pos x="21" y="16"/>
                  </a:cxn>
                  <a:cxn ang="0">
                    <a:pos x="13" y="22"/>
                  </a:cxn>
                  <a:cxn ang="0">
                    <a:pos x="24" y="16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3" y="11"/>
                  </a:cxn>
                  <a:cxn ang="0">
                    <a:pos x="5" y="13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8" y="19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0" y="22"/>
                  </a:cxn>
                  <a:cxn ang="0">
                    <a:pos x="13" y="24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7" y="30"/>
                  </a:cxn>
                  <a:cxn ang="0">
                    <a:pos x="29" y="24"/>
                  </a:cxn>
                  <a:cxn ang="0">
                    <a:pos x="24" y="30"/>
                  </a:cxn>
                </a:cxnLst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8" name="Freeform 229"/>
              <p:cNvSpPr/>
              <p:nvPr/>
            </p:nvSpPr>
            <p:spPr>
              <a:xfrm>
                <a:off x="721" y="1673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29" name="Rectangle 230"/>
              <p:cNvSpPr/>
              <p:nvPr/>
            </p:nvSpPr>
            <p:spPr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30" name="Freeform 231"/>
              <p:cNvSpPr/>
              <p:nvPr/>
            </p:nvSpPr>
            <p:spPr>
              <a:xfrm>
                <a:off x="727" y="167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1" name="Freeform 232"/>
              <p:cNvSpPr/>
              <p:nvPr/>
            </p:nvSpPr>
            <p:spPr>
              <a:xfrm>
                <a:off x="724" y="167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2" name="Freeform 233"/>
              <p:cNvSpPr/>
              <p:nvPr/>
            </p:nvSpPr>
            <p:spPr>
              <a:xfrm>
                <a:off x="700" y="1662"/>
                <a:ext cx="27" cy="2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6" y="11"/>
                  </a:cxn>
                  <a:cxn ang="0">
                    <a:pos x="10" y="13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6" y="16"/>
                  </a:cxn>
                  <a:cxn ang="0">
                    <a:pos x="18" y="13"/>
                  </a:cxn>
                  <a:cxn ang="0">
                    <a:pos x="16" y="16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21" y="11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21" y="5"/>
                  </a:cxn>
                  <a:cxn ang="0">
                    <a:pos x="16" y="8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8" y="2"/>
                  </a:cxn>
                </a:cxnLst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3" name="Freeform 234"/>
              <p:cNvSpPr/>
              <p:nvPr/>
            </p:nvSpPr>
            <p:spPr>
              <a:xfrm>
                <a:off x="700" y="1662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4" name="Freeform 235"/>
              <p:cNvSpPr/>
              <p:nvPr/>
            </p:nvSpPr>
            <p:spPr>
              <a:xfrm>
                <a:off x="689" y="1632"/>
                <a:ext cx="35" cy="33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10" y="5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8" y="33"/>
                  </a:cxn>
                  <a:cxn ang="0">
                    <a:pos x="13" y="30"/>
                  </a:cxn>
                  <a:cxn ang="0">
                    <a:pos x="10" y="30"/>
                  </a:cxn>
                  <a:cxn ang="0">
                    <a:pos x="13" y="30"/>
                  </a:cxn>
                  <a:cxn ang="0">
                    <a:pos x="13" y="30"/>
                  </a:cxn>
                  <a:cxn ang="0">
                    <a:pos x="13" y="27"/>
                  </a:cxn>
                  <a:cxn ang="0">
                    <a:pos x="8" y="30"/>
                  </a:cxn>
                  <a:cxn ang="0">
                    <a:pos x="13" y="27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0" y="24"/>
                  </a:cxn>
                  <a:cxn ang="0">
                    <a:pos x="18" y="11"/>
                  </a:cxn>
                  <a:cxn ang="0">
                    <a:pos x="24" y="16"/>
                  </a:cxn>
                  <a:cxn ang="0">
                    <a:pos x="29" y="13"/>
                  </a:cxn>
                  <a:cxn ang="0">
                    <a:pos x="26" y="16"/>
                  </a:cxn>
                  <a:cxn ang="0">
                    <a:pos x="24" y="16"/>
                  </a:cxn>
                  <a:cxn ang="0">
                    <a:pos x="29" y="8"/>
                  </a:cxn>
                  <a:cxn ang="0">
                    <a:pos x="32" y="13"/>
                  </a:cxn>
                  <a:cxn ang="0">
                    <a:pos x="8" y="13"/>
                  </a:cxn>
                </a:cxnLst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5" name="Freeform 236"/>
              <p:cNvSpPr/>
              <p:nvPr/>
            </p:nvSpPr>
            <p:spPr>
              <a:xfrm>
                <a:off x="700" y="1635"/>
                <a:ext cx="13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6" name="Freeform 237"/>
              <p:cNvSpPr/>
              <p:nvPr/>
            </p:nvSpPr>
            <p:spPr>
              <a:xfrm>
                <a:off x="672" y="168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7" name="Freeform 238"/>
              <p:cNvSpPr/>
              <p:nvPr/>
            </p:nvSpPr>
            <p:spPr>
              <a:xfrm>
                <a:off x="670" y="1684"/>
                <a:ext cx="8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3"/>
                  </a:cxn>
                  <a:cxn ang="0">
                    <a:pos x="8" y="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3"/>
                  </a:cxn>
                </a:cxnLst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8" name="Freeform 239"/>
              <p:cNvSpPr/>
              <p:nvPr/>
            </p:nvSpPr>
            <p:spPr>
              <a:xfrm>
                <a:off x="672" y="168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39" name="Freeform 240"/>
              <p:cNvSpPr/>
              <p:nvPr/>
            </p:nvSpPr>
            <p:spPr>
              <a:xfrm>
                <a:off x="675" y="1686"/>
                <a:ext cx="3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0" name="Freeform 241"/>
              <p:cNvSpPr/>
              <p:nvPr/>
            </p:nvSpPr>
            <p:spPr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1" name="Freeform 242"/>
              <p:cNvSpPr/>
              <p:nvPr/>
            </p:nvSpPr>
            <p:spPr>
              <a:xfrm>
                <a:off x="672" y="1689"/>
                <a:ext cx="9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2" name="Freeform 243"/>
              <p:cNvSpPr/>
              <p:nvPr/>
            </p:nvSpPr>
            <p:spPr>
              <a:xfrm>
                <a:off x="678" y="168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3" name="Freeform 244"/>
              <p:cNvSpPr/>
              <p:nvPr/>
            </p:nvSpPr>
            <p:spPr>
              <a:xfrm>
                <a:off x="675" y="1689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4" name="Freeform 245"/>
              <p:cNvSpPr/>
              <p:nvPr/>
            </p:nvSpPr>
            <p:spPr>
              <a:xfrm>
                <a:off x="672" y="1689"/>
                <a:ext cx="9" cy="1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2"/>
                  </a:cxn>
                </a:cxnLst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5" name="Freeform 246"/>
              <p:cNvSpPr/>
              <p:nvPr/>
            </p:nvSpPr>
            <p:spPr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6" name="Freeform 247"/>
              <p:cNvSpPr/>
              <p:nvPr/>
            </p:nvSpPr>
            <p:spPr>
              <a:xfrm>
                <a:off x="670" y="1695"/>
                <a:ext cx="11" cy="10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11" y="2"/>
                  </a:cxn>
                </a:cxnLst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7" name="Freeform 248"/>
              <p:cNvSpPr/>
              <p:nvPr/>
            </p:nvSpPr>
            <p:spPr>
              <a:xfrm>
                <a:off x="675" y="170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8" name="Freeform 249"/>
              <p:cNvSpPr/>
              <p:nvPr/>
            </p:nvSpPr>
            <p:spPr>
              <a:xfrm>
                <a:off x="672" y="1697"/>
                <a:ext cx="11" cy="1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11" y="2"/>
                  </a:cxn>
                </a:cxnLst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49" name="Freeform 250"/>
              <p:cNvSpPr/>
              <p:nvPr/>
            </p:nvSpPr>
            <p:spPr>
              <a:xfrm>
                <a:off x="681" y="1697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0" name="Freeform 251"/>
              <p:cNvSpPr/>
              <p:nvPr/>
            </p:nvSpPr>
            <p:spPr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1" name="Freeform 252"/>
              <p:cNvSpPr/>
              <p:nvPr/>
            </p:nvSpPr>
            <p:spPr>
              <a:xfrm>
                <a:off x="683" y="170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2" name="Freeform 253"/>
              <p:cNvSpPr/>
              <p:nvPr/>
            </p:nvSpPr>
            <p:spPr>
              <a:xfrm>
                <a:off x="675" y="1700"/>
                <a:ext cx="33" cy="19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27" y="8"/>
                  </a:cxn>
                  <a:cxn ang="0">
                    <a:pos x="22" y="8"/>
                  </a:cxn>
                  <a:cxn ang="0">
                    <a:pos x="19" y="13"/>
                  </a:cxn>
                  <a:cxn ang="0">
                    <a:pos x="22" y="13"/>
                  </a:cxn>
                  <a:cxn ang="0">
                    <a:pos x="19" y="16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13" y="10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6"/>
                  </a:cxn>
                  <a:cxn ang="0">
                    <a:pos x="16" y="13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3" y="16"/>
                  </a:cxn>
                  <a:cxn ang="0">
                    <a:pos x="8" y="19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6" y="19"/>
                  </a:cxn>
                  <a:cxn ang="0">
                    <a:pos x="24" y="10"/>
                  </a:cxn>
                  <a:cxn ang="0">
                    <a:pos x="30" y="5"/>
                  </a:cxn>
                  <a:cxn ang="0">
                    <a:pos x="30" y="2"/>
                  </a:cxn>
                  <a:cxn ang="0">
                    <a:pos x="24" y="8"/>
                  </a:cxn>
                  <a:cxn ang="0">
                    <a:pos x="27" y="5"/>
                  </a:cxn>
                </a:cxnLst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3" name="Rectangle 254"/>
              <p:cNvSpPr/>
              <p:nvPr/>
            </p:nvSpPr>
            <p:spPr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54" name="Freeform 255"/>
              <p:cNvSpPr/>
              <p:nvPr/>
            </p:nvSpPr>
            <p:spPr>
              <a:xfrm>
                <a:off x="702" y="170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5" name="Freeform 256"/>
              <p:cNvSpPr/>
              <p:nvPr/>
            </p:nvSpPr>
            <p:spPr>
              <a:xfrm>
                <a:off x="694" y="171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6" name="Freeform 257"/>
              <p:cNvSpPr/>
              <p:nvPr/>
            </p:nvSpPr>
            <p:spPr>
              <a:xfrm>
                <a:off x="681" y="1719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7" name="Freeform 258"/>
              <p:cNvSpPr/>
              <p:nvPr/>
            </p:nvSpPr>
            <p:spPr>
              <a:xfrm>
                <a:off x="681" y="171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58" name="Rectangle 259"/>
              <p:cNvSpPr/>
              <p:nvPr/>
            </p:nvSpPr>
            <p:spPr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59" name="Freeform 260"/>
              <p:cNvSpPr/>
              <p:nvPr/>
            </p:nvSpPr>
            <p:spPr>
              <a:xfrm>
                <a:off x="681" y="1697"/>
                <a:ext cx="21" cy="17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11"/>
                  </a:cxn>
                  <a:cxn ang="0">
                    <a:pos x="10" y="5"/>
                  </a:cxn>
                  <a:cxn ang="0">
                    <a:pos x="5" y="11"/>
                  </a:cxn>
                  <a:cxn ang="0">
                    <a:pos x="13" y="11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3" y="14"/>
                  </a:cxn>
                  <a:cxn ang="0">
                    <a:pos x="18" y="11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21" y="5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13" y="8"/>
                  </a:cxn>
                  <a:cxn ang="0">
                    <a:pos x="18" y="5"/>
                  </a:cxn>
                  <a:cxn ang="0">
                    <a:pos x="15" y="8"/>
                  </a:cxn>
                  <a:cxn ang="0">
                    <a:pos x="18" y="2"/>
                  </a:cxn>
                  <a:cxn ang="0">
                    <a:pos x="15" y="5"/>
                  </a:cxn>
                  <a:cxn ang="0">
                    <a:pos x="18" y="2"/>
                  </a:cxn>
                  <a:cxn ang="0">
                    <a:pos x="10" y="8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2" y="8"/>
                  </a:cxn>
                </a:cxnLst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0" name="Freeform 261"/>
              <p:cNvSpPr/>
              <p:nvPr/>
            </p:nvSpPr>
            <p:spPr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1" name="Freeform 262"/>
              <p:cNvSpPr/>
              <p:nvPr/>
            </p:nvSpPr>
            <p:spPr>
              <a:xfrm>
                <a:off x="675" y="1692"/>
                <a:ext cx="25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6" y="2"/>
                  </a:cxn>
                  <a:cxn ang="0">
                    <a:pos x="11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11" y="1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13" y="5"/>
                  </a:cxn>
                </a:cxnLst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2" name="Freeform 263"/>
              <p:cNvSpPr/>
              <p:nvPr/>
            </p:nvSpPr>
            <p:spPr>
              <a:xfrm>
                <a:off x="689" y="170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3" name="Freeform 264"/>
              <p:cNvSpPr/>
              <p:nvPr/>
            </p:nvSpPr>
            <p:spPr>
              <a:xfrm>
                <a:off x="681" y="1703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4" name="Freeform 265"/>
              <p:cNvSpPr/>
              <p:nvPr/>
            </p:nvSpPr>
            <p:spPr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5" name="Freeform 266"/>
              <p:cNvSpPr/>
              <p:nvPr/>
            </p:nvSpPr>
            <p:spPr>
              <a:xfrm>
                <a:off x="672" y="1692"/>
                <a:ext cx="1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14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6" name="Freeform 267"/>
              <p:cNvSpPr/>
              <p:nvPr/>
            </p:nvSpPr>
            <p:spPr>
              <a:xfrm>
                <a:off x="659" y="1678"/>
                <a:ext cx="41" cy="27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19" y="13"/>
                  </a:cxn>
                  <a:cxn ang="0">
                    <a:pos x="16" y="18"/>
                  </a:cxn>
                  <a:cxn ang="0">
                    <a:pos x="19" y="16"/>
                  </a:cxn>
                  <a:cxn ang="0">
                    <a:pos x="19" y="21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24" y="21"/>
                  </a:cxn>
                  <a:cxn ang="0">
                    <a:pos x="27" y="24"/>
                  </a:cxn>
                  <a:cxn ang="0">
                    <a:pos x="30" y="18"/>
                  </a:cxn>
                  <a:cxn ang="0">
                    <a:pos x="27" y="24"/>
                  </a:cxn>
                  <a:cxn ang="0">
                    <a:pos x="27" y="27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0"/>
                  </a:cxn>
                  <a:cxn ang="0">
                    <a:pos x="21" y="10"/>
                  </a:cxn>
                  <a:cxn ang="0">
                    <a:pos x="24" y="10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6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27" y="8"/>
                  </a:cxn>
                </a:cxnLst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7" name="Freeform 268"/>
              <p:cNvSpPr/>
              <p:nvPr/>
            </p:nvSpPr>
            <p:spPr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8" name="Freeform 269"/>
              <p:cNvSpPr/>
              <p:nvPr/>
            </p:nvSpPr>
            <p:spPr>
              <a:xfrm>
                <a:off x="691" y="170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69" name="Rectangle 270"/>
              <p:cNvSpPr/>
              <p:nvPr/>
            </p:nvSpPr>
            <p:spPr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0" name="Rectangle 271"/>
              <p:cNvSpPr/>
              <p:nvPr/>
            </p:nvSpPr>
            <p:spPr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1" name="Freeform 272"/>
              <p:cNvSpPr/>
              <p:nvPr/>
            </p:nvSpPr>
            <p:spPr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72" name="Freeform 273"/>
              <p:cNvSpPr/>
              <p:nvPr/>
            </p:nvSpPr>
            <p:spPr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73" name="Freeform 274"/>
              <p:cNvSpPr/>
              <p:nvPr/>
            </p:nvSpPr>
            <p:spPr>
              <a:xfrm>
                <a:off x="686" y="1697"/>
                <a:ext cx="30" cy="3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10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7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9" y="19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3" y="11"/>
                  </a:cxn>
                  <a:cxn ang="0">
                    <a:pos x="10" y="13"/>
                  </a:cxn>
                  <a:cxn ang="0">
                    <a:pos x="13" y="11"/>
                  </a:cxn>
                  <a:cxn ang="0">
                    <a:pos x="10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10" y="5"/>
                  </a:cxn>
                  <a:cxn ang="0">
                    <a:pos x="5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0" y="22"/>
                  </a:cxn>
                  <a:cxn ang="0">
                    <a:pos x="13" y="22"/>
                  </a:cxn>
                  <a:cxn ang="0">
                    <a:pos x="8" y="24"/>
                  </a:cxn>
                  <a:cxn ang="0">
                    <a:pos x="10" y="24"/>
                  </a:cxn>
                  <a:cxn ang="0">
                    <a:pos x="13" y="24"/>
                  </a:cxn>
                  <a:cxn ang="0">
                    <a:pos x="19" y="19"/>
                  </a:cxn>
                  <a:cxn ang="0">
                    <a:pos x="16" y="19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10" y="13"/>
                  </a:cxn>
                </a:cxnLst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74" name="Freeform 275"/>
              <p:cNvSpPr/>
              <p:nvPr/>
            </p:nvSpPr>
            <p:spPr>
              <a:xfrm>
                <a:off x="702" y="171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75" name="Rectangle 276"/>
              <p:cNvSpPr/>
              <p:nvPr/>
            </p:nvSpPr>
            <p:spPr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6" name="Freeform 277"/>
              <p:cNvSpPr/>
              <p:nvPr/>
            </p:nvSpPr>
            <p:spPr>
              <a:xfrm>
                <a:off x="691" y="1708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77" name="Rectangle 278"/>
              <p:cNvSpPr/>
              <p:nvPr/>
            </p:nvSpPr>
            <p:spPr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8" name="Freeform 279"/>
              <p:cNvSpPr/>
              <p:nvPr/>
            </p:nvSpPr>
            <p:spPr>
              <a:xfrm>
                <a:off x="664" y="1697"/>
                <a:ext cx="27" cy="2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16" y="11"/>
                  </a:cxn>
                  <a:cxn ang="0">
                    <a:pos x="10" y="16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16" y="19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1" y="8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1" y="5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10" y="2"/>
                  </a:cxn>
                </a:cxnLst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79" name="Freeform 280"/>
              <p:cNvSpPr/>
              <p:nvPr/>
            </p:nvSpPr>
            <p:spPr>
              <a:xfrm>
                <a:off x="664" y="1697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0" name="Freeform 281"/>
              <p:cNvSpPr/>
              <p:nvPr/>
            </p:nvSpPr>
            <p:spPr>
              <a:xfrm>
                <a:off x="653" y="1678"/>
                <a:ext cx="19" cy="22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5" y="8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13" y="13"/>
                  </a:cxn>
                  <a:cxn ang="0">
                    <a:pos x="13" y="11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13" y="11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8" y="11"/>
                  </a:cxn>
                </a:cxnLst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1" name="Rectangle 282"/>
              <p:cNvSpPr/>
              <p:nvPr/>
            </p:nvSpPr>
            <p:spPr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82" name="Freeform 283"/>
              <p:cNvSpPr/>
              <p:nvPr/>
            </p:nvSpPr>
            <p:spPr>
              <a:xfrm>
                <a:off x="798" y="166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3" name="Freeform 284"/>
              <p:cNvSpPr/>
              <p:nvPr/>
            </p:nvSpPr>
            <p:spPr>
              <a:xfrm>
                <a:off x="787" y="1662"/>
                <a:ext cx="1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3" y="5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4" name="Freeform 285"/>
              <p:cNvSpPr/>
              <p:nvPr/>
            </p:nvSpPr>
            <p:spPr>
              <a:xfrm>
                <a:off x="792" y="1665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5" name="Freeform 286"/>
              <p:cNvSpPr/>
              <p:nvPr/>
            </p:nvSpPr>
            <p:spPr>
              <a:xfrm>
                <a:off x="792" y="1665"/>
                <a:ext cx="6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3" y="2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6" name="Freeform 287"/>
              <p:cNvSpPr/>
              <p:nvPr/>
            </p:nvSpPr>
            <p:spPr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7" name="Freeform 288"/>
              <p:cNvSpPr/>
              <p:nvPr/>
            </p:nvSpPr>
            <p:spPr>
              <a:xfrm>
                <a:off x="787" y="1665"/>
                <a:ext cx="11" cy="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8" y="5"/>
                  </a:cxn>
                </a:cxnLst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8" name="Freeform 289"/>
              <p:cNvSpPr/>
              <p:nvPr/>
            </p:nvSpPr>
            <p:spPr>
              <a:xfrm>
                <a:off x="792" y="166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89" name="Freeform 290"/>
              <p:cNvSpPr/>
              <p:nvPr/>
            </p:nvSpPr>
            <p:spPr>
              <a:xfrm>
                <a:off x="792" y="166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0" name="Freeform 291"/>
              <p:cNvSpPr/>
              <p:nvPr/>
            </p:nvSpPr>
            <p:spPr>
              <a:xfrm>
                <a:off x="784" y="1665"/>
                <a:ext cx="11" cy="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" y="5"/>
                  </a:cxn>
                </a:cxnLst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1" name="Freeform 292"/>
              <p:cNvSpPr/>
              <p:nvPr/>
            </p:nvSpPr>
            <p:spPr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2" name="Freeform 293"/>
              <p:cNvSpPr/>
              <p:nvPr/>
            </p:nvSpPr>
            <p:spPr>
              <a:xfrm>
                <a:off x="779" y="1665"/>
                <a:ext cx="10" cy="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10" y="8"/>
                  </a:cxn>
                  <a:cxn ang="0">
                    <a:pos x="7" y="2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7" y="8"/>
                  </a:cxn>
                </a:cxnLst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3" name="Freeform 294"/>
              <p:cNvSpPr/>
              <p:nvPr/>
            </p:nvSpPr>
            <p:spPr>
              <a:xfrm>
                <a:off x="781" y="166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4" name="Freeform 295"/>
              <p:cNvSpPr/>
              <p:nvPr/>
            </p:nvSpPr>
            <p:spPr>
              <a:xfrm>
                <a:off x="776" y="1665"/>
                <a:ext cx="11" cy="1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8" y="7"/>
                  </a:cxn>
                  <a:cxn ang="0">
                    <a:pos x="11" y="7"/>
                  </a:cxn>
                  <a:cxn ang="0">
                    <a:pos x="8" y="5"/>
                  </a:cxn>
                  <a:cxn ang="0">
                    <a:pos x="8" y="7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11" y="10"/>
                  </a:cxn>
                </a:cxnLst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5" name="Freeform 296"/>
              <p:cNvSpPr/>
              <p:nvPr/>
            </p:nvSpPr>
            <p:spPr>
              <a:xfrm>
                <a:off x="787" y="167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6" name="Freeform 297"/>
              <p:cNvSpPr/>
              <p:nvPr/>
            </p:nvSpPr>
            <p:spPr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7" name="Freeform 298"/>
              <p:cNvSpPr/>
              <p:nvPr/>
            </p:nvSpPr>
            <p:spPr>
              <a:xfrm>
                <a:off x="784" y="167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8" name="Freeform 299"/>
              <p:cNvSpPr/>
              <p:nvPr/>
            </p:nvSpPr>
            <p:spPr>
              <a:xfrm>
                <a:off x="765" y="1670"/>
                <a:ext cx="24" cy="2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8" y="11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16" y="2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6" y="8"/>
                  </a:cxn>
                  <a:cxn ang="0">
                    <a:pos x="13" y="5"/>
                  </a:cxn>
                  <a:cxn ang="0">
                    <a:pos x="8" y="5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5" y="11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099" name="Freeform 300"/>
              <p:cNvSpPr/>
              <p:nvPr/>
            </p:nvSpPr>
            <p:spPr>
              <a:xfrm>
                <a:off x="765" y="167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0" name="Freeform 301"/>
              <p:cNvSpPr/>
              <p:nvPr/>
            </p:nvSpPr>
            <p:spPr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1" name="Rectangle 302"/>
              <p:cNvSpPr/>
              <p:nvPr/>
            </p:nvSpPr>
            <p:spPr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02" name="Freeform 303"/>
              <p:cNvSpPr/>
              <p:nvPr/>
            </p:nvSpPr>
            <p:spPr>
              <a:xfrm>
                <a:off x="768" y="167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3" name="Freeform 304"/>
              <p:cNvSpPr/>
              <p:nvPr/>
            </p:nvSpPr>
            <p:spPr>
              <a:xfrm>
                <a:off x="770" y="167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4" name="Freeform 305"/>
              <p:cNvSpPr/>
              <p:nvPr/>
            </p:nvSpPr>
            <p:spPr>
              <a:xfrm>
                <a:off x="765" y="168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5" name="Freeform 306"/>
              <p:cNvSpPr/>
              <p:nvPr/>
            </p:nvSpPr>
            <p:spPr>
              <a:xfrm>
                <a:off x="759" y="1686"/>
                <a:ext cx="17" cy="17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11" y="17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14" y="8"/>
                  </a:cxn>
                  <a:cxn ang="0">
                    <a:pos x="17" y="11"/>
                  </a:cxn>
                  <a:cxn ang="0">
                    <a:pos x="14" y="5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8" y="8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8" y="17"/>
                  </a:cxn>
                </a:cxnLst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6" name="Freeform 307"/>
              <p:cNvSpPr/>
              <p:nvPr/>
            </p:nvSpPr>
            <p:spPr>
              <a:xfrm>
                <a:off x="765" y="168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7" name="Freeform 308"/>
              <p:cNvSpPr/>
              <p:nvPr/>
            </p:nvSpPr>
            <p:spPr>
              <a:xfrm>
                <a:off x="754" y="1689"/>
                <a:ext cx="14" cy="22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2" y="5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2" y="11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1" y="1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11"/>
                  </a:cxn>
                </a:cxnLst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08" name="Rectangle 309"/>
              <p:cNvSpPr/>
              <p:nvPr/>
            </p:nvSpPr>
            <p:spPr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09" name="Freeform 310"/>
              <p:cNvSpPr/>
              <p:nvPr/>
            </p:nvSpPr>
            <p:spPr>
              <a:xfrm>
                <a:off x="768" y="170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0" name="Freeform 311"/>
              <p:cNvSpPr/>
              <p:nvPr/>
            </p:nvSpPr>
            <p:spPr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1" name="Freeform 312"/>
              <p:cNvSpPr/>
              <p:nvPr/>
            </p:nvSpPr>
            <p:spPr>
              <a:xfrm>
                <a:off x="757" y="1703"/>
                <a:ext cx="8" cy="11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11"/>
                  </a:cxn>
                </a:cxnLst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2" name="Freeform 313"/>
              <p:cNvSpPr/>
              <p:nvPr/>
            </p:nvSpPr>
            <p:spPr>
              <a:xfrm>
                <a:off x="740" y="1700"/>
                <a:ext cx="22" cy="27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3" y="10"/>
                  </a:cxn>
                  <a:cxn ang="0">
                    <a:pos x="8" y="8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0" y="16"/>
                  </a:cxn>
                  <a:cxn ang="0">
                    <a:pos x="5" y="21"/>
                  </a:cxn>
                  <a:cxn ang="0">
                    <a:pos x="2" y="21"/>
                  </a:cxn>
                  <a:cxn ang="0">
                    <a:pos x="11" y="27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3" y="21"/>
                  </a:cxn>
                  <a:cxn ang="0">
                    <a:pos x="11" y="16"/>
                  </a:cxn>
                  <a:cxn ang="0">
                    <a:pos x="13" y="18"/>
                  </a:cxn>
                  <a:cxn ang="0">
                    <a:pos x="11" y="16"/>
                  </a:cxn>
                  <a:cxn ang="0">
                    <a:pos x="16" y="21"/>
                  </a:cxn>
                  <a:cxn ang="0">
                    <a:pos x="19" y="13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3" y="5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22" y="10"/>
                  </a:cxn>
                  <a:cxn ang="0">
                    <a:pos x="13" y="2"/>
                  </a:cxn>
                  <a:cxn ang="0">
                    <a:pos x="8" y="2"/>
                  </a:cxn>
                  <a:cxn ang="0">
                    <a:pos x="13" y="5"/>
                  </a:cxn>
                </a:cxnLst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3" name="Freeform 314"/>
              <p:cNvSpPr/>
              <p:nvPr/>
            </p:nvSpPr>
            <p:spPr>
              <a:xfrm>
                <a:off x="762" y="17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4" name="Freeform 315"/>
              <p:cNvSpPr/>
              <p:nvPr/>
            </p:nvSpPr>
            <p:spPr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5" name="Rectangle 316"/>
              <p:cNvSpPr/>
              <p:nvPr/>
            </p:nvSpPr>
            <p:spPr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16" name="Freeform 317"/>
              <p:cNvSpPr/>
              <p:nvPr/>
            </p:nvSpPr>
            <p:spPr>
              <a:xfrm>
                <a:off x="754" y="170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7" name="Freeform 318"/>
              <p:cNvSpPr/>
              <p:nvPr/>
            </p:nvSpPr>
            <p:spPr>
              <a:xfrm>
                <a:off x="738" y="171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8" name="Freeform 319"/>
              <p:cNvSpPr/>
              <p:nvPr/>
            </p:nvSpPr>
            <p:spPr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19" name="Freeform 320"/>
              <p:cNvSpPr/>
              <p:nvPr/>
            </p:nvSpPr>
            <p:spPr>
              <a:xfrm>
                <a:off x="716" y="1719"/>
                <a:ext cx="33" cy="3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11" y="35"/>
                  </a:cxn>
                  <a:cxn ang="0">
                    <a:pos x="13" y="35"/>
                  </a:cxn>
                  <a:cxn ang="0">
                    <a:pos x="13" y="32"/>
                  </a:cxn>
                  <a:cxn ang="0">
                    <a:pos x="16" y="29"/>
                  </a:cxn>
                  <a:cxn ang="0">
                    <a:pos x="19" y="29"/>
                  </a:cxn>
                  <a:cxn ang="0">
                    <a:pos x="16" y="21"/>
                  </a:cxn>
                  <a:cxn ang="0">
                    <a:pos x="19" y="21"/>
                  </a:cxn>
                  <a:cxn ang="0">
                    <a:pos x="22" y="21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22" y="13"/>
                  </a:cxn>
                  <a:cxn ang="0">
                    <a:pos x="24" y="13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30" y="8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3" y="13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1" y="21"/>
                  </a:cxn>
                  <a:cxn ang="0">
                    <a:pos x="11" y="24"/>
                  </a:cxn>
                  <a:cxn ang="0">
                    <a:pos x="13" y="27"/>
                  </a:cxn>
                  <a:cxn ang="0">
                    <a:pos x="8" y="24"/>
                  </a:cxn>
                </a:cxnLst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0" name="Freeform 321"/>
              <p:cNvSpPr/>
              <p:nvPr/>
            </p:nvSpPr>
            <p:spPr>
              <a:xfrm>
                <a:off x="724" y="173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1" name="Rectangle 322"/>
              <p:cNvSpPr/>
              <p:nvPr/>
            </p:nvSpPr>
            <p:spPr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22" name="Freeform 323"/>
              <p:cNvSpPr/>
              <p:nvPr/>
            </p:nvSpPr>
            <p:spPr>
              <a:xfrm>
                <a:off x="719" y="174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3" name="Rectangle 324"/>
              <p:cNvSpPr/>
              <p:nvPr/>
            </p:nvSpPr>
            <p:spPr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24" name="Freeform 325"/>
              <p:cNvSpPr/>
              <p:nvPr/>
            </p:nvSpPr>
            <p:spPr>
              <a:xfrm>
                <a:off x="710" y="1746"/>
                <a:ext cx="2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22"/>
                  </a:cxn>
                  <a:cxn ang="0">
                    <a:pos x="2" y="19"/>
                  </a:cxn>
                  <a:cxn ang="0">
                    <a:pos x="5" y="25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11"/>
                  </a:cxn>
                  <a:cxn ang="0">
                    <a:pos x="14" y="16"/>
                  </a:cxn>
                  <a:cxn ang="0">
                    <a:pos x="14" y="13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8"/>
                  </a:cxn>
                  <a:cxn ang="0">
                    <a:pos x="17" y="11"/>
                  </a:cxn>
                  <a:cxn ang="0">
                    <a:pos x="14" y="5"/>
                  </a:cxn>
                  <a:cxn ang="0">
                    <a:pos x="11" y="2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1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2" y="16"/>
                  </a:cxn>
                </a:cxnLst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5" name="Freeform 326"/>
              <p:cNvSpPr/>
              <p:nvPr/>
            </p:nvSpPr>
            <p:spPr>
              <a:xfrm>
                <a:off x="710" y="1768"/>
                <a:ext cx="6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6" name="Freeform 327"/>
              <p:cNvSpPr/>
              <p:nvPr/>
            </p:nvSpPr>
            <p:spPr>
              <a:xfrm>
                <a:off x="702" y="1765"/>
                <a:ext cx="14" cy="19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3"/>
                  </a:cxn>
                  <a:cxn ang="0">
                    <a:pos x="11" y="10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5" y="8"/>
                  </a:cxn>
                </a:cxnLst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7" name="Rectangle 328"/>
              <p:cNvSpPr/>
              <p:nvPr/>
            </p:nvSpPr>
            <p:spPr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28" name="Freeform 329"/>
              <p:cNvSpPr/>
              <p:nvPr/>
            </p:nvSpPr>
            <p:spPr>
              <a:xfrm>
                <a:off x="1244" y="2285"/>
                <a:ext cx="855" cy="971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176" y="89"/>
                  </a:cxn>
                  <a:cxn ang="0">
                    <a:pos x="149" y="203"/>
                  </a:cxn>
                  <a:cxn ang="0">
                    <a:pos x="114" y="386"/>
                  </a:cxn>
                  <a:cxn ang="0">
                    <a:pos x="49" y="671"/>
                  </a:cxn>
                  <a:cxn ang="0">
                    <a:pos x="0" y="971"/>
                  </a:cxn>
                  <a:cxn ang="0">
                    <a:pos x="416" y="971"/>
                  </a:cxn>
                  <a:cxn ang="0">
                    <a:pos x="656" y="971"/>
                  </a:cxn>
                  <a:cxn ang="0">
                    <a:pos x="748" y="971"/>
                  </a:cxn>
                  <a:cxn ang="0">
                    <a:pos x="855" y="971"/>
                  </a:cxn>
                  <a:cxn ang="0">
                    <a:pos x="838" y="883"/>
                  </a:cxn>
                  <a:cxn ang="0">
                    <a:pos x="814" y="807"/>
                  </a:cxn>
                  <a:cxn ang="0">
                    <a:pos x="795" y="726"/>
                  </a:cxn>
                  <a:cxn ang="0">
                    <a:pos x="784" y="603"/>
                  </a:cxn>
                  <a:cxn ang="0">
                    <a:pos x="759" y="481"/>
                  </a:cxn>
                  <a:cxn ang="0">
                    <a:pos x="718" y="271"/>
                  </a:cxn>
                  <a:cxn ang="0">
                    <a:pos x="707" y="168"/>
                  </a:cxn>
                  <a:cxn ang="0">
                    <a:pos x="688" y="73"/>
                  </a:cxn>
                  <a:cxn ang="0">
                    <a:pos x="664" y="16"/>
                  </a:cxn>
                </a:cxnLst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29" name="Freeform 330"/>
              <p:cNvSpPr/>
              <p:nvPr/>
            </p:nvSpPr>
            <p:spPr>
              <a:xfrm>
                <a:off x="1266" y="313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0" name="Freeform 331"/>
              <p:cNvSpPr/>
              <p:nvPr/>
            </p:nvSpPr>
            <p:spPr>
              <a:xfrm>
                <a:off x="1263" y="3134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1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6" y="2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3" y="13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1" name="Freeform 332"/>
              <p:cNvSpPr/>
              <p:nvPr/>
            </p:nvSpPr>
            <p:spPr>
              <a:xfrm>
                <a:off x="1269" y="313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2" name="Freeform 333"/>
              <p:cNvSpPr/>
              <p:nvPr/>
            </p:nvSpPr>
            <p:spPr>
              <a:xfrm>
                <a:off x="1269" y="3136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3" name="Freeform 334"/>
              <p:cNvSpPr/>
              <p:nvPr/>
            </p:nvSpPr>
            <p:spPr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4" name="Freeform 335"/>
              <p:cNvSpPr/>
              <p:nvPr/>
            </p:nvSpPr>
            <p:spPr>
              <a:xfrm>
                <a:off x="1271" y="3136"/>
                <a:ext cx="6" cy="1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6" y="2"/>
                  </a:cxn>
                </a:cxnLst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5" name="Freeform 336"/>
              <p:cNvSpPr/>
              <p:nvPr/>
            </p:nvSpPr>
            <p:spPr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6" name="Freeform 337"/>
              <p:cNvSpPr/>
              <p:nvPr/>
            </p:nvSpPr>
            <p:spPr>
              <a:xfrm>
                <a:off x="1271" y="313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7" name="Freeform 338"/>
              <p:cNvSpPr/>
              <p:nvPr/>
            </p:nvSpPr>
            <p:spPr>
              <a:xfrm>
                <a:off x="1277" y="3139"/>
                <a:ext cx="2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0"/>
                  </a:cxn>
                </a:cxnLst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8" name="Freeform 339"/>
              <p:cNvSpPr/>
              <p:nvPr/>
            </p:nvSpPr>
            <p:spPr>
              <a:xfrm>
                <a:off x="1279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39" name="Freeform 340"/>
              <p:cNvSpPr/>
              <p:nvPr/>
            </p:nvSpPr>
            <p:spPr>
              <a:xfrm>
                <a:off x="1279" y="3142"/>
                <a:ext cx="9" cy="1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0" y="10"/>
                  </a:cxn>
                  <a:cxn ang="0">
                    <a:pos x="6" y="16"/>
                  </a:cxn>
                  <a:cxn ang="0">
                    <a:pos x="9" y="2"/>
                  </a:cxn>
                </a:cxnLst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0" name="Freeform 341"/>
              <p:cNvSpPr/>
              <p:nvPr/>
            </p:nvSpPr>
            <p:spPr>
              <a:xfrm>
                <a:off x="1288" y="3150"/>
                <a:ext cx="0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1" name="Freeform 342"/>
              <p:cNvSpPr/>
              <p:nvPr/>
            </p:nvSpPr>
            <p:spPr>
              <a:xfrm>
                <a:off x="1288" y="3145"/>
                <a:ext cx="8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2" y="0"/>
                  </a:cxn>
                </a:cxnLst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2" name="Freeform 343"/>
              <p:cNvSpPr/>
              <p:nvPr/>
            </p:nvSpPr>
            <p:spPr>
              <a:xfrm>
                <a:off x="1288" y="3142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3" name="Freeform 344"/>
              <p:cNvSpPr/>
              <p:nvPr/>
            </p:nvSpPr>
            <p:spPr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4" name="Freeform 345"/>
              <p:cNvSpPr/>
              <p:nvPr/>
            </p:nvSpPr>
            <p:spPr>
              <a:xfrm>
                <a:off x="1296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5" name="Freeform 346"/>
              <p:cNvSpPr/>
              <p:nvPr/>
            </p:nvSpPr>
            <p:spPr>
              <a:xfrm>
                <a:off x="1296" y="3123"/>
                <a:ext cx="46" cy="32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3" y="10"/>
                  </a:cxn>
                  <a:cxn ang="0">
                    <a:pos x="40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32" y="2"/>
                  </a:cxn>
                  <a:cxn ang="0">
                    <a:pos x="29" y="8"/>
                  </a:cxn>
                  <a:cxn ang="0">
                    <a:pos x="27" y="13"/>
                  </a:cxn>
                  <a:cxn ang="0">
                    <a:pos x="10" y="18"/>
                  </a:cxn>
                  <a:cxn ang="0">
                    <a:pos x="10" y="24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5" y="21"/>
                  </a:cxn>
                  <a:cxn ang="0">
                    <a:pos x="5" y="26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13" y="21"/>
                  </a:cxn>
                  <a:cxn ang="0">
                    <a:pos x="13" y="24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7" y="18"/>
                  </a:cxn>
                  <a:cxn ang="0">
                    <a:pos x="24" y="13"/>
                  </a:cxn>
                  <a:cxn ang="0">
                    <a:pos x="35" y="18"/>
                  </a:cxn>
                  <a:cxn ang="0">
                    <a:pos x="32" y="16"/>
                  </a:cxn>
                  <a:cxn ang="0">
                    <a:pos x="29" y="13"/>
                  </a:cxn>
                  <a:cxn ang="0">
                    <a:pos x="35" y="18"/>
                  </a:cxn>
                  <a:cxn ang="0">
                    <a:pos x="35" y="13"/>
                  </a:cxn>
                  <a:cxn ang="0">
                    <a:pos x="32" y="10"/>
                  </a:cxn>
                  <a:cxn ang="0">
                    <a:pos x="37" y="8"/>
                  </a:cxn>
                  <a:cxn ang="0">
                    <a:pos x="40" y="13"/>
                  </a:cxn>
                  <a:cxn ang="0">
                    <a:pos x="43" y="16"/>
                  </a:cxn>
                  <a:cxn ang="0">
                    <a:pos x="40" y="8"/>
                  </a:cxn>
                  <a:cxn ang="0">
                    <a:pos x="46" y="10"/>
                  </a:cxn>
                </a:cxnLst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6" name="Freeform 347"/>
              <p:cNvSpPr/>
              <p:nvPr/>
            </p:nvSpPr>
            <p:spPr>
              <a:xfrm>
                <a:off x="1339" y="313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7" name="Freeform 348"/>
              <p:cNvSpPr/>
              <p:nvPr/>
            </p:nvSpPr>
            <p:spPr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48" name="Rectangle 349"/>
              <p:cNvSpPr/>
              <p:nvPr/>
            </p:nvSpPr>
            <p:spPr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49" name="Freeform 350"/>
              <p:cNvSpPr/>
              <p:nvPr/>
            </p:nvSpPr>
            <p:spPr>
              <a:xfrm>
                <a:off x="1331" y="3142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0" name="Freeform 351"/>
              <p:cNvSpPr/>
              <p:nvPr/>
            </p:nvSpPr>
            <p:spPr>
              <a:xfrm>
                <a:off x="1320" y="314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1" name="Rectangle 352"/>
              <p:cNvSpPr/>
              <p:nvPr/>
            </p:nvSpPr>
            <p:spPr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52" name="Freeform 353"/>
              <p:cNvSpPr/>
              <p:nvPr/>
            </p:nvSpPr>
            <p:spPr>
              <a:xfrm>
                <a:off x="1334" y="3104"/>
                <a:ext cx="22" cy="2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5"/>
                  </a:cxn>
                  <a:cxn ang="0">
                    <a:pos x="13" y="10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5" y="13"/>
                  </a:cxn>
                  <a:cxn ang="0">
                    <a:pos x="8" y="21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1" y="24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19" y="16"/>
                  </a:cxn>
                  <a:cxn ang="0">
                    <a:pos x="16" y="16"/>
                  </a:cxn>
                  <a:cxn ang="0">
                    <a:pos x="16" y="18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1" y="2"/>
                  </a:cxn>
                </a:cxnLst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3" name="Freeform 354"/>
              <p:cNvSpPr/>
              <p:nvPr/>
            </p:nvSpPr>
            <p:spPr>
              <a:xfrm>
                <a:off x="1345" y="312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4" name="Freeform 355"/>
              <p:cNvSpPr/>
              <p:nvPr/>
            </p:nvSpPr>
            <p:spPr>
              <a:xfrm>
                <a:off x="1348" y="3087"/>
                <a:ext cx="16" cy="25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0" y="19"/>
                  </a:cxn>
                  <a:cxn ang="0">
                    <a:pos x="5" y="13"/>
                  </a:cxn>
                  <a:cxn ang="0">
                    <a:pos x="2" y="11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8" y="11"/>
                  </a:cxn>
                  <a:cxn ang="0">
                    <a:pos x="13" y="11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10" y="22"/>
                  </a:cxn>
                  <a:cxn ang="0">
                    <a:pos x="10" y="25"/>
                  </a:cxn>
                  <a:cxn ang="0">
                    <a:pos x="13" y="22"/>
                  </a:cxn>
                  <a:cxn ang="0">
                    <a:pos x="8" y="16"/>
                  </a:cxn>
                </a:cxnLst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5" name="Freeform 356"/>
              <p:cNvSpPr/>
              <p:nvPr/>
            </p:nvSpPr>
            <p:spPr>
              <a:xfrm>
                <a:off x="1353" y="310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6" name="Freeform 357"/>
              <p:cNvSpPr/>
              <p:nvPr/>
            </p:nvSpPr>
            <p:spPr>
              <a:xfrm>
                <a:off x="1345" y="310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7" name="Freeform 358"/>
              <p:cNvSpPr/>
              <p:nvPr/>
            </p:nvSpPr>
            <p:spPr>
              <a:xfrm>
                <a:off x="1361" y="309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8" name="Freeform 359"/>
              <p:cNvSpPr/>
              <p:nvPr/>
            </p:nvSpPr>
            <p:spPr>
              <a:xfrm>
                <a:off x="1350" y="3085"/>
                <a:ext cx="11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1" y="8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59" name="Freeform 360"/>
              <p:cNvSpPr/>
              <p:nvPr/>
            </p:nvSpPr>
            <p:spPr>
              <a:xfrm>
                <a:off x="1356" y="3047"/>
                <a:ext cx="24" cy="43"/>
              </a:xfrm>
              <a:custGeom>
                <a:avLst/>
                <a:gdLst/>
                <a:ahLst/>
                <a:cxnLst>
                  <a:cxn ang="0">
                    <a:pos x="10" y="34"/>
                  </a:cxn>
                  <a:cxn ang="0">
                    <a:pos x="10" y="34"/>
                  </a:cxn>
                  <a:cxn ang="0">
                    <a:pos x="10" y="34"/>
                  </a:cxn>
                  <a:cxn ang="0">
                    <a:pos x="16" y="34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8" y="26"/>
                  </a:cxn>
                  <a:cxn ang="0">
                    <a:pos x="16" y="26"/>
                  </a:cxn>
                  <a:cxn ang="0">
                    <a:pos x="8" y="24"/>
                  </a:cxn>
                  <a:cxn ang="0">
                    <a:pos x="10" y="21"/>
                  </a:cxn>
                  <a:cxn ang="0">
                    <a:pos x="13" y="24"/>
                  </a:cxn>
                  <a:cxn ang="0">
                    <a:pos x="13" y="21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21" y="18"/>
                  </a:cxn>
                  <a:cxn ang="0">
                    <a:pos x="18" y="10"/>
                  </a:cxn>
                  <a:cxn ang="0">
                    <a:pos x="21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4" y="8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0" y="0"/>
                  </a:cxn>
                  <a:cxn ang="0">
                    <a:pos x="8" y="10"/>
                  </a:cxn>
                  <a:cxn ang="0">
                    <a:pos x="13" y="13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2" y="29"/>
                  </a:cxn>
                  <a:cxn ang="0">
                    <a:pos x="8" y="32"/>
                  </a:cxn>
                  <a:cxn ang="0">
                    <a:pos x="5" y="37"/>
                  </a:cxn>
                  <a:cxn ang="0">
                    <a:pos x="8" y="40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10" y="40"/>
                  </a:cxn>
                  <a:cxn ang="0">
                    <a:pos x="16" y="37"/>
                  </a:cxn>
                  <a:cxn ang="0">
                    <a:pos x="10" y="34"/>
                  </a:cxn>
                </a:cxnLst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0" name="Freeform 361"/>
              <p:cNvSpPr/>
              <p:nvPr/>
            </p:nvSpPr>
            <p:spPr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1" name="Freeform 362"/>
              <p:cNvSpPr/>
              <p:nvPr/>
            </p:nvSpPr>
            <p:spPr>
              <a:xfrm>
                <a:off x="1372" y="304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2" name="Rectangle 363"/>
              <p:cNvSpPr/>
              <p:nvPr/>
            </p:nvSpPr>
            <p:spPr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63" name="Rectangle 364"/>
              <p:cNvSpPr/>
              <p:nvPr/>
            </p:nvSpPr>
            <p:spPr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64" name="Freeform 365"/>
              <p:cNvSpPr/>
              <p:nvPr/>
            </p:nvSpPr>
            <p:spPr>
              <a:xfrm>
                <a:off x="1378" y="304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5" name="Freeform 366"/>
              <p:cNvSpPr/>
              <p:nvPr/>
            </p:nvSpPr>
            <p:spPr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6" name="Freeform 367"/>
              <p:cNvSpPr/>
              <p:nvPr/>
            </p:nvSpPr>
            <p:spPr>
              <a:xfrm>
                <a:off x="1350" y="2987"/>
                <a:ext cx="36" cy="6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13" y="16"/>
                  </a:cxn>
                  <a:cxn ang="0">
                    <a:pos x="19" y="19"/>
                  </a:cxn>
                  <a:cxn ang="0">
                    <a:pos x="22" y="13"/>
                  </a:cxn>
                  <a:cxn ang="0">
                    <a:pos x="19" y="16"/>
                  </a:cxn>
                  <a:cxn ang="0">
                    <a:pos x="19" y="21"/>
                  </a:cxn>
                  <a:cxn ang="0">
                    <a:pos x="27" y="21"/>
                  </a:cxn>
                  <a:cxn ang="0">
                    <a:pos x="27" y="24"/>
                  </a:cxn>
                  <a:cxn ang="0">
                    <a:pos x="24" y="27"/>
                  </a:cxn>
                  <a:cxn ang="0">
                    <a:pos x="24" y="32"/>
                  </a:cxn>
                  <a:cxn ang="0">
                    <a:pos x="22" y="38"/>
                  </a:cxn>
                  <a:cxn ang="0">
                    <a:pos x="24" y="43"/>
                  </a:cxn>
                  <a:cxn ang="0">
                    <a:pos x="27" y="46"/>
                  </a:cxn>
                  <a:cxn ang="0">
                    <a:pos x="22" y="46"/>
                  </a:cxn>
                  <a:cxn ang="0">
                    <a:pos x="24" y="49"/>
                  </a:cxn>
                  <a:cxn ang="0">
                    <a:pos x="22" y="60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30" y="54"/>
                  </a:cxn>
                  <a:cxn ang="0">
                    <a:pos x="33" y="51"/>
                  </a:cxn>
                  <a:cxn ang="0">
                    <a:pos x="33" y="49"/>
                  </a:cxn>
                  <a:cxn ang="0">
                    <a:pos x="33" y="46"/>
                  </a:cxn>
                  <a:cxn ang="0">
                    <a:pos x="36" y="40"/>
                  </a:cxn>
                  <a:cxn ang="0">
                    <a:pos x="33" y="35"/>
                  </a:cxn>
                  <a:cxn ang="0">
                    <a:pos x="33" y="35"/>
                  </a:cxn>
                  <a:cxn ang="0">
                    <a:pos x="33" y="35"/>
                  </a:cxn>
                  <a:cxn ang="0">
                    <a:pos x="33" y="32"/>
                  </a:cxn>
                  <a:cxn ang="0">
                    <a:pos x="30" y="27"/>
                  </a:cxn>
                  <a:cxn ang="0">
                    <a:pos x="36" y="27"/>
                  </a:cxn>
                  <a:cxn ang="0">
                    <a:pos x="36" y="21"/>
                  </a:cxn>
                  <a:cxn ang="0">
                    <a:pos x="30" y="21"/>
                  </a:cxn>
                  <a:cxn ang="0">
                    <a:pos x="27" y="16"/>
                  </a:cxn>
                  <a:cxn ang="0">
                    <a:pos x="22" y="10"/>
                  </a:cxn>
                  <a:cxn ang="0">
                    <a:pos x="19" y="8"/>
                  </a:cxn>
                  <a:cxn ang="0">
                    <a:pos x="13" y="10"/>
                  </a:cxn>
                  <a:cxn ang="0">
                    <a:pos x="16" y="16"/>
                  </a:cxn>
                  <a:cxn ang="0">
                    <a:pos x="11" y="5"/>
                  </a:cxn>
                </a:cxnLst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7" name="Freeform 368"/>
              <p:cNvSpPr/>
              <p:nvPr/>
            </p:nvSpPr>
            <p:spPr>
              <a:xfrm>
                <a:off x="1372" y="2989"/>
                <a:ext cx="8" cy="9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8" y="9"/>
                  </a:cxn>
                </a:cxnLst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8" name="Freeform 369"/>
              <p:cNvSpPr/>
              <p:nvPr/>
            </p:nvSpPr>
            <p:spPr>
              <a:xfrm>
                <a:off x="1375" y="299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69" name="Freeform 370"/>
              <p:cNvSpPr/>
              <p:nvPr/>
            </p:nvSpPr>
            <p:spPr>
              <a:xfrm>
                <a:off x="1350" y="299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0" name="Freeform 371"/>
              <p:cNvSpPr/>
              <p:nvPr/>
            </p:nvSpPr>
            <p:spPr>
              <a:xfrm>
                <a:off x="1350" y="299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1" name="Freeform 372"/>
              <p:cNvSpPr/>
              <p:nvPr/>
            </p:nvSpPr>
            <p:spPr>
              <a:xfrm>
                <a:off x="1309" y="2992"/>
                <a:ext cx="41" cy="22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0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27" y="11"/>
                  </a:cxn>
                  <a:cxn ang="0">
                    <a:pos x="24" y="16"/>
                  </a:cxn>
                  <a:cxn ang="0">
                    <a:pos x="30" y="13"/>
                  </a:cxn>
                  <a:cxn ang="0">
                    <a:pos x="30" y="11"/>
                  </a:cxn>
                  <a:cxn ang="0">
                    <a:pos x="30" y="13"/>
                  </a:cxn>
                  <a:cxn ang="0">
                    <a:pos x="30" y="11"/>
                  </a:cxn>
                  <a:cxn ang="0">
                    <a:pos x="32" y="11"/>
                  </a:cxn>
                  <a:cxn ang="0">
                    <a:pos x="32" y="13"/>
                  </a:cxn>
                  <a:cxn ang="0">
                    <a:pos x="35" y="11"/>
                  </a:cxn>
                  <a:cxn ang="0">
                    <a:pos x="35" y="13"/>
                  </a:cxn>
                  <a:cxn ang="0">
                    <a:pos x="41" y="8"/>
                  </a:cxn>
                  <a:cxn ang="0">
                    <a:pos x="41" y="5"/>
                  </a:cxn>
                  <a:cxn ang="0">
                    <a:pos x="35" y="8"/>
                  </a:cxn>
                  <a:cxn ang="0">
                    <a:pos x="35" y="8"/>
                  </a:cxn>
                  <a:cxn ang="0">
                    <a:pos x="32" y="11"/>
                  </a:cxn>
                  <a:cxn ang="0">
                    <a:pos x="35" y="5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5"/>
                  </a:cxn>
                  <a:cxn ang="0">
                    <a:pos x="30" y="11"/>
                  </a:cxn>
                  <a:cxn ang="0">
                    <a:pos x="27" y="11"/>
                  </a:cxn>
                  <a:cxn ang="0">
                    <a:pos x="30" y="5"/>
                  </a:cxn>
                  <a:cxn ang="0">
                    <a:pos x="27" y="8"/>
                  </a:cxn>
                  <a:cxn ang="0">
                    <a:pos x="27" y="2"/>
                  </a:cxn>
                  <a:cxn ang="0">
                    <a:pos x="27" y="8"/>
                  </a:cxn>
                  <a:cxn ang="0">
                    <a:pos x="19" y="8"/>
                  </a:cxn>
                  <a:cxn ang="0">
                    <a:pos x="19" y="5"/>
                  </a:cxn>
                  <a:cxn ang="0">
                    <a:pos x="19" y="8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8"/>
                  </a:cxn>
                </a:cxnLst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2" name="Freeform 373"/>
              <p:cNvSpPr/>
              <p:nvPr/>
            </p:nvSpPr>
            <p:spPr>
              <a:xfrm>
                <a:off x="1307" y="3000"/>
                <a:ext cx="2" cy="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3" name="Freeform 374"/>
              <p:cNvSpPr/>
              <p:nvPr/>
            </p:nvSpPr>
            <p:spPr>
              <a:xfrm>
                <a:off x="1282" y="2995"/>
                <a:ext cx="25" cy="16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8" y="8"/>
                  </a:cxn>
                  <a:cxn ang="0">
                    <a:pos x="19" y="13"/>
                  </a:cxn>
                  <a:cxn ang="0">
                    <a:pos x="22" y="8"/>
                  </a:cxn>
                  <a:cxn ang="0">
                    <a:pos x="22" y="13"/>
                  </a:cxn>
                  <a:cxn ang="0">
                    <a:pos x="25" y="8"/>
                  </a:cxn>
                  <a:cxn ang="0">
                    <a:pos x="25" y="10"/>
                  </a:cxn>
                  <a:cxn ang="0">
                    <a:pos x="25" y="8"/>
                  </a:cxn>
                  <a:cxn ang="0">
                    <a:pos x="22" y="8"/>
                  </a:cxn>
                  <a:cxn ang="0">
                    <a:pos x="25" y="5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11" y="5"/>
                  </a:cxn>
                </a:cxnLst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4" name="Rectangle 375"/>
              <p:cNvSpPr/>
              <p:nvPr/>
            </p:nvSpPr>
            <p:spPr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75" name="Freeform 376"/>
              <p:cNvSpPr/>
              <p:nvPr/>
            </p:nvSpPr>
            <p:spPr>
              <a:xfrm>
                <a:off x="1361" y="304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6" name="Freeform 377"/>
              <p:cNvSpPr/>
              <p:nvPr/>
            </p:nvSpPr>
            <p:spPr>
              <a:xfrm>
                <a:off x="1356" y="3033"/>
                <a:ext cx="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" y="14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7" name="Freeform 378"/>
              <p:cNvSpPr/>
              <p:nvPr/>
            </p:nvSpPr>
            <p:spPr>
              <a:xfrm>
                <a:off x="1356" y="3038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8" name="Freeform 379"/>
              <p:cNvSpPr/>
              <p:nvPr/>
            </p:nvSpPr>
            <p:spPr>
              <a:xfrm>
                <a:off x="1356" y="3041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79" name="Freeform 380"/>
              <p:cNvSpPr/>
              <p:nvPr/>
            </p:nvSpPr>
            <p:spPr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0" name="Freeform 381"/>
              <p:cNvSpPr/>
              <p:nvPr/>
            </p:nvSpPr>
            <p:spPr>
              <a:xfrm>
                <a:off x="1356" y="3036"/>
                <a:ext cx="2" cy="11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1" name="Freeform 382"/>
              <p:cNvSpPr/>
              <p:nvPr/>
            </p:nvSpPr>
            <p:spPr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2" name="Freeform 383"/>
              <p:cNvSpPr/>
              <p:nvPr/>
            </p:nvSpPr>
            <p:spPr>
              <a:xfrm>
                <a:off x="1358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3" name="Freeform 384"/>
              <p:cNvSpPr/>
              <p:nvPr/>
            </p:nvSpPr>
            <p:spPr>
              <a:xfrm>
                <a:off x="1353" y="3033"/>
                <a:ext cx="5" cy="14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11"/>
                  </a:cxn>
                </a:cxnLst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4" name="Freeform 385"/>
              <p:cNvSpPr/>
              <p:nvPr/>
            </p:nvSpPr>
            <p:spPr>
              <a:xfrm>
                <a:off x="1353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5" name="Freeform 386"/>
              <p:cNvSpPr/>
              <p:nvPr/>
            </p:nvSpPr>
            <p:spPr>
              <a:xfrm>
                <a:off x="1350" y="3028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6" y="13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3" y="13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6" name="Freeform 387"/>
              <p:cNvSpPr/>
              <p:nvPr/>
            </p:nvSpPr>
            <p:spPr>
              <a:xfrm>
                <a:off x="1350" y="303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7" name="Freeform 388"/>
              <p:cNvSpPr/>
              <p:nvPr/>
            </p:nvSpPr>
            <p:spPr>
              <a:xfrm>
                <a:off x="1350" y="3028"/>
                <a:ext cx="3" cy="16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3" y="13"/>
                  </a:cxn>
                </a:cxnLst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8" name="Freeform 389"/>
              <p:cNvSpPr/>
              <p:nvPr/>
            </p:nvSpPr>
            <p:spPr>
              <a:xfrm>
                <a:off x="1353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89" name="Freeform 390"/>
              <p:cNvSpPr/>
              <p:nvPr/>
            </p:nvSpPr>
            <p:spPr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0" name="Freeform 391"/>
              <p:cNvSpPr/>
              <p:nvPr/>
            </p:nvSpPr>
            <p:spPr>
              <a:xfrm>
                <a:off x="1350" y="304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1" name="Freeform 392"/>
              <p:cNvSpPr/>
              <p:nvPr/>
            </p:nvSpPr>
            <p:spPr>
              <a:xfrm>
                <a:off x="1339" y="3030"/>
                <a:ext cx="14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2" y="17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11" y="14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14"/>
                  </a:cxn>
                  <a:cxn ang="0">
                    <a:pos x="11" y="5"/>
                  </a:cxn>
                  <a:cxn ang="0">
                    <a:pos x="11" y="14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5" y="2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5" y="14"/>
                  </a:cxn>
                  <a:cxn ang="0">
                    <a:pos x="2" y="2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2" name="Rectangle 393"/>
              <p:cNvSpPr/>
              <p:nvPr/>
            </p:nvSpPr>
            <p:spPr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93" name="Freeform 394"/>
              <p:cNvSpPr/>
              <p:nvPr/>
            </p:nvSpPr>
            <p:spPr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4" name="Rectangle 395"/>
              <p:cNvSpPr/>
              <p:nvPr/>
            </p:nvSpPr>
            <p:spPr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95" name="Freeform 396"/>
              <p:cNvSpPr/>
              <p:nvPr/>
            </p:nvSpPr>
            <p:spPr>
              <a:xfrm>
                <a:off x="1342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6" name="Freeform 397"/>
              <p:cNvSpPr/>
              <p:nvPr/>
            </p:nvSpPr>
            <p:spPr>
              <a:xfrm>
                <a:off x="1345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7" name="Rectangle 398"/>
              <p:cNvSpPr/>
              <p:nvPr/>
            </p:nvSpPr>
            <p:spPr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98" name="Freeform 399"/>
              <p:cNvSpPr/>
              <p:nvPr/>
            </p:nvSpPr>
            <p:spPr>
              <a:xfrm>
                <a:off x="1334" y="3030"/>
                <a:ext cx="8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22"/>
                  </a:cxn>
                  <a:cxn ang="0">
                    <a:pos x="2" y="11"/>
                  </a:cxn>
                  <a:cxn ang="0">
                    <a:pos x="2" y="19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13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199" name="Freeform 400"/>
              <p:cNvSpPr/>
              <p:nvPr/>
            </p:nvSpPr>
            <p:spPr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0" name="Freeform 401"/>
              <p:cNvSpPr/>
              <p:nvPr/>
            </p:nvSpPr>
            <p:spPr>
              <a:xfrm>
                <a:off x="1331" y="3030"/>
                <a:ext cx="3" cy="25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16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11"/>
                  </a:cxn>
                </a:cxnLst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1" name="Rectangle 402"/>
              <p:cNvSpPr/>
              <p:nvPr/>
            </p:nvSpPr>
            <p:spPr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02" name="Freeform 403"/>
              <p:cNvSpPr/>
              <p:nvPr/>
            </p:nvSpPr>
            <p:spPr>
              <a:xfrm>
                <a:off x="1334" y="304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3" name="Freeform 404"/>
              <p:cNvSpPr/>
              <p:nvPr/>
            </p:nvSpPr>
            <p:spPr>
              <a:xfrm>
                <a:off x="1331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4" name="Freeform 405"/>
              <p:cNvSpPr/>
              <p:nvPr/>
            </p:nvSpPr>
            <p:spPr>
              <a:xfrm>
                <a:off x="1328" y="3044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7205" name="Group 607"/>
            <p:cNvGrpSpPr/>
            <p:nvPr/>
          </p:nvGrpSpPr>
          <p:grpSpPr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77206" name="Freeform 407"/>
              <p:cNvSpPr/>
              <p:nvPr/>
            </p:nvSpPr>
            <p:spPr>
              <a:xfrm>
                <a:off x="1318" y="3033"/>
                <a:ext cx="13" cy="19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7" y="13"/>
                  </a:cxn>
                  <a:cxn ang="0">
                    <a:pos x="7" y="5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10" y="19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8"/>
                  </a:cxn>
                  <a:cxn ang="0">
                    <a:pos x="10" y="2"/>
                  </a:cxn>
                  <a:cxn ang="0">
                    <a:pos x="10" y="8"/>
                  </a:cxn>
                </a:cxnLst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7" name="Freeform 408"/>
              <p:cNvSpPr/>
              <p:nvPr/>
            </p:nvSpPr>
            <p:spPr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8" name="Freeform 409"/>
              <p:cNvSpPr/>
              <p:nvPr/>
            </p:nvSpPr>
            <p:spPr>
              <a:xfrm>
                <a:off x="1318" y="3044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09" name="Rectangle 410"/>
              <p:cNvSpPr/>
              <p:nvPr/>
            </p:nvSpPr>
            <p:spPr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10" name="Rectangle 411"/>
              <p:cNvSpPr/>
              <p:nvPr/>
            </p:nvSpPr>
            <p:spPr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11" name="Freeform 412"/>
              <p:cNvSpPr/>
              <p:nvPr/>
            </p:nvSpPr>
            <p:spPr>
              <a:xfrm>
                <a:off x="1318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2" name="Freeform 413"/>
              <p:cNvSpPr/>
              <p:nvPr/>
            </p:nvSpPr>
            <p:spPr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3" name="Freeform 414"/>
              <p:cNvSpPr/>
              <p:nvPr/>
            </p:nvSpPr>
            <p:spPr>
              <a:xfrm>
                <a:off x="1299" y="3036"/>
                <a:ext cx="19" cy="2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5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5"/>
                  </a:cxn>
                </a:cxnLst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4" name="Freeform 415"/>
              <p:cNvSpPr/>
              <p:nvPr/>
            </p:nvSpPr>
            <p:spPr>
              <a:xfrm>
                <a:off x="1307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5" name="Freeform 416"/>
              <p:cNvSpPr/>
              <p:nvPr/>
            </p:nvSpPr>
            <p:spPr>
              <a:xfrm>
                <a:off x="1307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6" name="Freeform 417"/>
              <p:cNvSpPr/>
              <p:nvPr/>
            </p:nvSpPr>
            <p:spPr>
              <a:xfrm>
                <a:off x="1301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7" name="Freeform 418"/>
              <p:cNvSpPr/>
              <p:nvPr/>
            </p:nvSpPr>
            <p:spPr>
              <a:xfrm>
                <a:off x="1301" y="304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8" name="Freeform 419"/>
              <p:cNvSpPr/>
              <p:nvPr/>
            </p:nvSpPr>
            <p:spPr>
              <a:xfrm>
                <a:off x="1288" y="3038"/>
                <a:ext cx="11" cy="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8" y="13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11"/>
                  </a:cxn>
                </a:cxnLst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19" name="Freeform 420"/>
              <p:cNvSpPr/>
              <p:nvPr/>
            </p:nvSpPr>
            <p:spPr>
              <a:xfrm>
                <a:off x="1288" y="3049"/>
                <a:ext cx="0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0" name="Freeform 421"/>
              <p:cNvSpPr/>
              <p:nvPr/>
            </p:nvSpPr>
            <p:spPr>
              <a:xfrm>
                <a:off x="1279" y="3047"/>
                <a:ext cx="9" cy="1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9" y="5"/>
                  </a:cxn>
                  <a:cxn ang="0">
                    <a:pos x="6" y="10"/>
                  </a:cxn>
                  <a:cxn ang="0">
                    <a:pos x="9" y="5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6" y="8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13"/>
                  </a:cxn>
                  <a:cxn ang="0">
                    <a:pos x="3" y="8"/>
                  </a:cxn>
                </a:cxnLst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1" name="Rectangle 422"/>
              <p:cNvSpPr/>
              <p:nvPr/>
            </p:nvSpPr>
            <p:spPr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22" name="Freeform 423"/>
              <p:cNvSpPr/>
              <p:nvPr/>
            </p:nvSpPr>
            <p:spPr>
              <a:xfrm>
                <a:off x="1405" y="2279"/>
                <a:ext cx="547" cy="183"/>
              </a:xfrm>
              <a:custGeom>
                <a:avLst/>
                <a:gdLst/>
                <a:ahLst/>
                <a:cxnLst>
                  <a:cxn ang="0">
                    <a:pos x="51" y="13"/>
                  </a:cxn>
                  <a:cxn ang="0">
                    <a:pos x="29" y="120"/>
                  </a:cxn>
                  <a:cxn ang="0">
                    <a:pos x="89" y="30"/>
                  </a:cxn>
                  <a:cxn ang="0">
                    <a:pos x="117" y="139"/>
                  </a:cxn>
                  <a:cxn ang="0">
                    <a:pos x="179" y="51"/>
                  </a:cxn>
                  <a:cxn ang="0">
                    <a:pos x="223" y="169"/>
                  </a:cxn>
                  <a:cxn ang="0">
                    <a:pos x="299" y="79"/>
                  </a:cxn>
                  <a:cxn ang="0">
                    <a:pos x="351" y="174"/>
                  </a:cxn>
                  <a:cxn ang="0">
                    <a:pos x="400" y="87"/>
                  </a:cxn>
                  <a:cxn ang="0">
                    <a:pos x="459" y="163"/>
                  </a:cxn>
                  <a:cxn ang="0">
                    <a:pos x="484" y="98"/>
                  </a:cxn>
                  <a:cxn ang="0">
                    <a:pos x="536" y="142"/>
                  </a:cxn>
                  <a:cxn ang="0">
                    <a:pos x="530" y="76"/>
                  </a:cxn>
                  <a:cxn ang="0">
                    <a:pos x="495" y="30"/>
                  </a:cxn>
                  <a:cxn ang="0">
                    <a:pos x="424" y="32"/>
                  </a:cxn>
                  <a:cxn ang="0">
                    <a:pos x="261" y="43"/>
                  </a:cxn>
                  <a:cxn ang="0">
                    <a:pos x="133" y="16"/>
                  </a:cxn>
                  <a:cxn ang="0">
                    <a:pos x="51" y="0"/>
                  </a:cxn>
                </a:cxnLst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3" name="Freeform 424"/>
              <p:cNvSpPr/>
              <p:nvPr/>
            </p:nvSpPr>
            <p:spPr>
              <a:xfrm>
                <a:off x="1936" y="2410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4" name="Freeform 425"/>
              <p:cNvSpPr/>
              <p:nvPr/>
            </p:nvSpPr>
            <p:spPr>
              <a:xfrm>
                <a:off x="1922" y="2410"/>
                <a:ext cx="14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11" y="14"/>
                  </a:cxn>
                  <a:cxn ang="0">
                    <a:pos x="11" y="0"/>
                  </a:cxn>
                  <a:cxn ang="0">
                    <a:pos x="8" y="8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5" name="Freeform 426"/>
              <p:cNvSpPr/>
              <p:nvPr/>
            </p:nvSpPr>
            <p:spPr>
              <a:xfrm>
                <a:off x="1922" y="241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6" name="Freeform 427"/>
              <p:cNvSpPr/>
              <p:nvPr/>
            </p:nvSpPr>
            <p:spPr>
              <a:xfrm>
                <a:off x="1917" y="2415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7" name="Freeform 428"/>
              <p:cNvSpPr/>
              <p:nvPr/>
            </p:nvSpPr>
            <p:spPr>
              <a:xfrm>
                <a:off x="1911" y="24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8" name="Freeform 429"/>
              <p:cNvSpPr/>
              <p:nvPr/>
            </p:nvSpPr>
            <p:spPr>
              <a:xfrm>
                <a:off x="1906" y="2405"/>
                <a:ext cx="13" cy="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10" y="5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2" y="2"/>
                  </a:cxn>
                </a:cxnLst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29" name="Freeform 430"/>
              <p:cNvSpPr/>
              <p:nvPr/>
            </p:nvSpPr>
            <p:spPr>
              <a:xfrm>
                <a:off x="1911" y="241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0" name="Freeform 431"/>
              <p:cNvSpPr/>
              <p:nvPr/>
            </p:nvSpPr>
            <p:spPr>
              <a:xfrm>
                <a:off x="1917" y="241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1" name="Freeform 432"/>
              <p:cNvSpPr/>
              <p:nvPr/>
            </p:nvSpPr>
            <p:spPr>
              <a:xfrm>
                <a:off x="1900" y="2391"/>
                <a:ext cx="8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3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2" name="Freeform 433"/>
              <p:cNvSpPr/>
              <p:nvPr/>
            </p:nvSpPr>
            <p:spPr>
              <a:xfrm>
                <a:off x="1898" y="238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3" name="Freeform 434"/>
              <p:cNvSpPr/>
              <p:nvPr/>
            </p:nvSpPr>
            <p:spPr>
              <a:xfrm>
                <a:off x="1873" y="2369"/>
                <a:ext cx="33" cy="41"/>
              </a:xfrm>
              <a:custGeom>
                <a:avLst/>
                <a:gdLst/>
                <a:ahLst/>
                <a:cxnLst>
                  <a:cxn ang="0">
                    <a:pos x="11" y="41"/>
                  </a:cxn>
                  <a:cxn ang="0">
                    <a:pos x="5" y="30"/>
                  </a:cxn>
                  <a:cxn ang="0">
                    <a:pos x="11" y="35"/>
                  </a:cxn>
                  <a:cxn ang="0">
                    <a:pos x="8" y="24"/>
                  </a:cxn>
                  <a:cxn ang="0">
                    <a:pos x="13" y="30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9" y="19"/>
                  </a:cxn>
                  <a:cxn ang="0">
                    <a:pos x="22" y="19"/>
                  </a:cxn>
                  <a:cxn ang="0">
                    <a:pos x="24" y="24"/>
                  </a:cxn>
                  <a:cxn ang="0">
                    <a:pos x="27" y="19"/>
                  </a:cxn>
                  <a:cxn ang="0">
                    <a:pos x="19" y="16"/>
                  </a:cxn>
                  <a:cxn ang="0">
                    <a:pos x="24" y="13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2"/>
                  </a:cxn>
                  <a:cxn ang="0">
                    <a:pos x="11" y="41"/>
                  </a:cxn>
                </a:cxnLst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4" name="Freeform 435"/>
              <p:cNvSpPr/>
              <p:nvPr/>
            </p:nvSpPr>
            <p:spPr>
              <a:xfrm>
                <a:off x="1876" y="241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5" name="Freeform 436"/>
              <p:cNvSpPr/>
              <p:nvPr/>
            </p:nvSpPr>
            <p:spPr>
              <a:xfrm>
                <a:off x="1868" y="2413"/>
                <a:ext cx="16" cy="1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13" y="8"/>
                  </a:cxn>
                </a:cxnLst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6" name="Freeform 437"/>
              <p:cNvSpPr/>
              <p:nvPr/>
            </p:nvSpPr>
            <p:spPr>
              <a:xfrm>
                <a:off x="1884" y="241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7" name="Freeform 438"/>
              <p:cNvSpPr/>
              <p:nvPr/>
            </p:nvSpPr>
            <p:spPr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8" name="Freeform 439"/>
              <p:cNvSpPr/>
              <p:nvPr/>
            </p:nvSpPr>
            <p:spPr>
              <a:xfrm>
                <a:off x="1876" y="243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39" name="Freeform 440"/>
              <p:cNvSpPr/>
              <p:nvPr/>
            </p:nvSpPr>
            <p:spPr>
              <a:xfrm>
                <a:off x="1780" y="2366"/>
                <a:ext cx="98" cy="8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19"/>
                  </a:cxn>
                  <a:cxn ang="0">
                    <a:pos x="5" y="24"/>
                  </a:cxn>
                  <a:cxn ang="0">
                    <a:pos x="13" y="27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24" y="10"/>
                  </a:cxn>
                  <a:cxn ang="0">
                    <a:pos x="29" y="19"/>
                  </a:cxn>
                  <a:cxn ang="0">
                    <a:pos x="38" y="30"/>
                  </a:cxn>
                  <a:cxn ang="0">
                    <a:pos x="70" y="76"/>
                  </a:cxn>
                  <a:cxn ang="0">
                    <a:pos x="76" y="71"/>
                  </a:cxn>
                  <a:cxn ang="0">
                    <a:pos x="76" y="76"/>
                  </a:cxn>
                  <a:cxn ang="0">
                    <a:pos x="73" y="76"/>
                  </a:cxn>
                  <a:cxn ang="0">
                    <a:pos x="87" y="79"/>
                  </a:cxn>
                  <a:cxn ang="0">
                    <a:pos x="84" y="71"/>
                  </a:cxn>
                  <a:cxn ang="0">
                    <a:pos x="92" y="73"/>
                  </a:cxn>
                  <a:cxn ang="0">
                    <a:pos x="92" y="68"/>
                  </a:cxn>
                  <a:cxn ang="0">
                    <a:pos x="87" y="68"/>
                  </a:cxn>
                  <a:cxn ang="0">
                    <a:pos x="87" y="65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59" y="51"/>
                  </a:cxn>
                  <a:cxn ang="0">
                    <a:pos x="51" y="49"/>
                  </a:cxn>
                  <a:cxn ang="0">
                    <a:pos x="51" y="43"/>
                  </a:cxn>
                  <a:cxn ang="0">
                    <a:pos x="49" y="43"/>
                  </a:cxn>
                  <a:cxn ang="0">
                    <a:pos x="49" y="35"/>
                  </a:cxn>
                  <a:cxn ang="0">
                    <a:pos x="40" y="38"/>
                  </a:cxn>
                  <a:cxn ang="0">
                    <a:pos x="43" y="21"/>
                  </a:cxn>
                  <a:cxn ang="0">
                    <a:pos x="40" y="24"/>
                  </a:cxn>
                  <a:cxn ang="0">
                    <a:pos x="38" y="24"/>
                  </a:cxn>
                  <a:cxn ang="0">
                    <a:pos x="40" y="19"/>
                  </a:cxn>
                  <a:cxn ang="0">
                    <a:pos x="32" y="10"/>
                  </a:cxn>
                  <a:cxn ang="0">
                    <a:pos x="29" y="13"/>
                  </a:cxn>
                  <a:cxn ang="0">
                    <a:pos x="27" y="5"/>
                  </a:cxn>
                  <a:cxn ang="0">
                    <a:pos x="13" y="13"/>
                  </a:cxn>
                  <a:cxn ang="0">
                    <a:pos x="24" y="0"/>
                  </a:cxn>
                  <a:cxn ang="0">
                    <a:pos x="5" y="5"/>
                  </a:cxn>
                  <a:cxn ang="0">
                    <a:pos x="8" y="19"/>
                  </a:cxn>
                  <a:cxn ang="0">
                    <a:pos x="0" y="21"/>
                  </a:cxn>
                </a:cxnLst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0" name="Freeform 441"/>
              <p:cNvSpPr/>
              <p:nvPr/>
            </p:nvSpPr>
            <p:spPr>
              <a:xfrm>
                <a:off x="1786" y="2369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1" name="Freeform 442"/>
              <p:cNvSpPr/>
              <p:nvPr/>
            </p:nvSpPr>
            <p:spPr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2" name="Rectangle 443"/>
              <p:cNvSpPr/>
              <p:nvPr/>
            </p:nvSpPr>
            <p:spPr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43" name="Freeform 444"/>
              <p:cNvSpPr/>
              <p:nvPr/>
            </p:nvSpPr>
            <p:spPr>
              <a:xfrm>
                <a:off x="1824" y="2383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4" name="Freeform 445"/>
              <p:cNvSpPr/>
              <p:nvPr/>
            </p:nvSpPr>
            <p:spPr>
              <a:xfrm>
                <a:off x="1838" y="241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5" name="Freeform 446"/>
              <p:cNvSpPr/>
              <p:nvPr/>
            </p:nvSpPr>
            <p:spPr>
              <a:xfrm>
                <a:off x="1783" y="2377"/>
                <a:ext cx="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pathLst>
                  <a:path w="1"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6" name="Freeform 447"/>
              <p:cNvSpPr/>
              <p:nvPr/>
            </p:nvSpPr>
            <p:spPr>
              <a:xfrm>
                <a:off x="1748" y="2394"/>
                <a:ext cx="41" cy="60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19" y="57"/>
                  </a:cxn>
                  <a:cxn ang="0">
                    <a:pos x="21" y="43"/>
                  </a:cxn>
                  <a:cxn ang="0">
                    <a:pos x="27" y="51"/>
                  </a:cxn>
                  <a:cxn ang="0">
                    <a:pos x="32" y="24"/>
                  </a:cxn>
                  <a:cxn ang="0">
                    <a:pos x="35" y="27"/>
                  </a:cxn>
                  <a:cxn ang="0">
                    <a:pos x="30" y="13"/>
                  </a:cxn>
                  <a:cxn ang="0">
                    <a:pos x="41" y="16"/>
                  </a:cxn>
                  <a:cxn ang="0">
                    <a:pos x="41" y="19"/>
                  </a:cxn>
                  <a:cxn ang="0">
                    <a:pos x="41" y="5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10"/>
                  </a:cxn>
                  <a:cxn ang="0">
                    <a:pos x="30" y="10"/>
                  </a:cxn>
                  <a:cxn ang="0">
                    <a:pos x="30" y="13"/>
                  </a:cxn>
                  <a:cxn ang="0">
                    <a:pos x="27" y="13"/>
                  </a:cxn>
                  <a:cxn ang="0">
                    <a:pos x="27" y="21"/>
                  </a:cxn>
                  <a:cxn ang="0">
                    <a:pos x="27" y="19"/>
                  </a:cxn>
                  <a:cxn ang="0">
                    <a:pos x="30" y="24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2"/>
                  </a:cxn>
                  <a:cxn ang="0">
                    <a:pos x="27" y="38"/>
                  </a:cxn>
                  <a:cxn ang="0">
                    <a:pos x="19" y="4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8" y="46"/>
                  </a:cxn>
                  <a:cxn ang="0">
                    <a:pos x="10" y="49"/>
                  </a:cxn>
                  <a:cxn ang="0">
                    <a:pos x="8" y="51"/>
                  </a:cxn>
                  <a:cxn ang="0">
                    <a:pos x="8" y="49"/>
                  </a:cxn>
                  <a:cxn ang="0">
                    <a:pos x="0" y="54"/>
                  </a:cxn>
                  <a:cxn ang="0">
                    <a:pos x="8" y="51"/>
                  </a:cxn>
                  <a:cxn ang="0">
                    <a:pos x="5" y="54"/>
                  </a:cxn>
                </a:cxnLst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7" name="Freeform 448"/>
              <p:cNvSpPr/>
              <p:nvPr/>
            </p:nvSpPr>
            <p:spPr>
              <a:xfrm>
                <a:off x="1772" y="241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8" name="Freeform 449"/>
              <p:cNvSpPr/>
              <p:nvPr/>
            </p:nvSpPr>
            <p:spPr>
              <a:xfrm>
                <a:off x="1707" y="2402"/>
                <a:ext cx="41" cy="46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30" y="29"/>
                  </a:cxn>
                  <a:cxn ang="0">
                    <a:pos x="24" y="37"/>
                  </a:cxn>
                  <a:cxn ang="0">
                    <a:pos x="19" y="32"/>
                  </a:cxn>
                  <a:cxn ang="0">
                    <a:pos x="24" y="27"/>
                  </a:cxn>
                  <a:cxn ang="0">
                    <a:pos x="21" y="24"/>
                  </a:cxn>
                  <a:cxn ang="0">
                    <a:pos x="19" y="27"/>
                  </a:cxn>
                  <a:cxn ang="0">
                    <a:pos x="10" y="21"/>
                  </a:cxn>
                  <a:cxn ang="0">
                    <a:pos x="16" y="24"/>
                  </a:cxn>
                  <a:cxn ang="0">
                    <a:pos x="19" y="1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6"/>
                  </a:cxn>
                  <a:cxn ang="0">
                    <a:pos x="5" y="13"/>
                  </a:cxn>
                  <a:cxn ang="0">
                    <a:pos x="30" y="46"/>
                  </a:cxn>
                  <a:cxn ang="0">
                    <a:pos x="24" y="43"/>
                  </a:cxn>
                  <a:cxn ang="0">
                    <a:pos x="32" y="40"/>
                  </a:cxn>
                  <a:cxn ang="0">
                    <a:pos x="32" y="35"/>
                  </a:cxn>
                  <a:cxn ang="0">
                    <a:pos x="32" y="37"/>
                  </a:cxn>
                  <a:cxn ang="0">
                    <a:pos x="35" y="32"/>
                  </a:cxn>
                  <a:cxn ang="0">
                    <a:pos x="41" y="32"/>
                  </a:cxn>
                  <a:cxn ang="0">
                    <a:pos x="32" y="29"/>
                  </a:cxn>
                  <a:cxn ang="0">
                    <a:pos x="27" y="35"/>
                  </a:cxn>
                </a:cxnLst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49" name="Freeform 450"/>
              <p:cNvSpPr/>
              <p:nvPr/>
            </p:nvSpPr>
            <p:spPr>
              <a:xfrm>
                <a:off x="1745" y="2440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0" name="Freeform 451"/>
              <p:cNvSpPr/>
              <p:nvPr/>
            </p:nvSpPr>
            <p:spPr>
              <a:xfrm>
                <a:off x="1740" y="2445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3"/>
                  </a:cxn>
                  <a:cxn ang="0">
                    <a:pos x="2" y="6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1" name="Freeform 452"/>
              <p:cNvSpPr/>
              <p:nvPr/>
            </p:nvSpPr>
            <p:spPr>
              <a:xfrm>
                <a:off x="1723" y="2413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2" name="Freeform 453"/>
              <p:cNvSpPr/>
              <p:nvPr/>
            </p:nvSpPr>
            <p:spPr>
              <a:xfrm>
                <a:off x="1704" y="2391"/>
                <a:ext cx="1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6"/>
                  </a:cxn>
                  <a:cxn ang="0">
                    <a:pos x="14" y="13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3" name="Freeform 454"/>
              <p:cNvSpPr/>
              <p:nvPr/>
            </p:nvSpPr>
            <p:spPr>
              <a:xfrm>
                <a:off x="1628" y="2358"/>
                <a:ext cx="95" cy="93"/>
              </a:xfrm>
              <a:custGeom>
                <a:avLst/>
                <a:gdLst/>
                <a:ahLst/>
                <a:cxnLst>
                  <a:cxn ang="0">
                    <a:pos x="84" y="10"/>
                  </a:cxn>
                  <a:cxn ang="0">
                    <a:pos x="70" y="13"/>
                  </a:cxn>
                  <a:cxn ang="0">
                    <a:pos x="73" y="10"/>
                  </a:cxn>
                  <a:cxn ang="0">
                    <a:pos x="65" y="13"/>
                  </a:cxn>
                  <a:cxn ang="0">
                    <a:pos x="67" y="13"/>
                  </a:cxn>
                  <a:cxn ang="0">
                    <a:pos x="62" y="27"/>
                  </a:cxn>
                  <a:cxn ang="0">
                    <a:pos x="65" y="30"/>
                  </a:cxn>
                  <a:cxn ang="0">
                    <a:pos x="54" y="35"/>
                  </a:cxn>
                  <a:cxn ang="0">
                    <a:pos x="62" y="38"/>
                  </a:cxn>
                  <a:cxn ang="0">
                    <a:pos x="54" y="49"/>
                  </a:cxn>
                  <a:cxn ang="0">
                    <a:pos x="54" y="46"/>
                  </a:cxn>
                  <a:cxn ang="0">
                    <a:pos x="51" y="54"/>
                  </a:cxn>
                  <a:cxn ang="0">
                    <a:pos x="46" y="51"/>
                  </a:cxn>
                  <a:cxn ang="0">
                    <a:pos x="40" y="60"/>
                  </a:cxn>
                  <a:cxn ang="0">
                    <a:pos x="40" y="57"/>
                  </a:cxn>
                  <a:cxn ang="0">
                    <a:pos x="29" y="76"/>
                  </a:cxn>
                  <a:cxn ang="0">
                    <a:pos x="24" y="73"/>
                  </a:cxn>
                  <a:cxn ang="0">
                    <a:pos x="32" y="82"/>
                  </a:cxn>
                  <a:cxn ang="0">
                    <a:pos x="24" y="84"/>
                  </a:cxn>
                  <a:cxn ang="0">
                    <a:pos x="21" y="79"/>
                  </a:cxn>
                  <a:cxn ang="0">
                    <a:pos x="19" y="82"/>
                  </a:cxn>
                  <a:cxn ang="0">
                    <a:pos x="16" y="79"/>
                  </a:cxn>
                  <a:cxn ang="0">
                    <a:pos x="8" y="87"/>
                  </a:cxn>
                  <a:cxn ang="0">
                    <a:pos x="2" y="84"/>
                  </a:cxn>
                  <a:cxn ang="0">
                    <a:pos x="5" y="93"/>
                  </a:cxn>
                  <a:cxn ang="0">
                    <a:pos x="38" y="82"/>
                  </a:cxn>
                  <a:cxn ang="0">
                    <a:pos x="40" y="71"/>
                  </a:cxn>
                  <a:cxn ang="0">
                    <a:pos x="46" y="73"/>
                  </a:cxn>
                  <a:cxn ang="0">
                    <a:pos x="40" y="71"/>
                  </a:cxn>
                  <a:cxn ang="0">
                    <a:pos x="48" y="71"/>
                  </a:cxn>
                  <a:cxn ang="0">
                    <a:pos x="46" y="65"/>
                  </a:cxn>
                  <a:cxn ang="0">
                    <a:pos x="54" y="65"/>
                  </a:cxn>
                  <a:cxn ang="0">
                    <a:pos x="76" y="21"/>
                  </a:cxn>
                  <a:cxn ang="0">
                    <a:pos x="73" y="19"/>
                  </a:cxn>
                  <a:cxn ang="0">
                    <a:pos x="81" y="13"/>
                  </a:cxn>
                  <a:cxn ang="0">
                    <a:pos x="81" y="21"/>
                  </a:cxn>
                  <a:cxn ang="0">
                    <a:pos x="86" y="24"/>
                  </a:cxn>
                  <a:cxn ang="0">
                    <a:pos x="78" y="24"/>
                  </a:cxn>
                  <a:cxn ang="0">
                    <a:pos x="78" y="30"/>
                  </a:cxn>
                  <a:cxn ang="0">
                    <a:pos x="81" y="27"/>
                  </a:cxn>
                  <a:cxn ang="0">
                    <a:pos x="81" y="32"/>
                  </a:cxn>
                  <a:cxn ang="0">
                    <a:pos x="89" y="27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8"/>
                  </a:cxn>
                  <a:cxn ang="0">
                    <a:pos x="86" y="10"/>
                  </a:cxn>
                  <a:cxn ang="0">
                    <a:pos x="84" y="10"/>
                  </a:cxn>
                </a:cxnLst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4" name="Freeform 455"/>
              <p:cNvSpPr/>
              <p:nvPr/>
            </p:nvSpPr>
            <p:spPr>
              <a:xfrm>
                <a:off x="1704" y="238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5" name="Freeform 456"/>
              <p:cNvSpPr/>
              <p:nvPr/>
            </p:nvSpPr>
            <p:spPr>
              <a:xfrm>
                <a:off x="1628" y="244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6" name="Rectangle 457"/>
              <p:cNvSpPr/>
              <p:nvPr/>
            </p:nvSpPr>
            <p:spPr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57" name="Freeform 458"/>
              <p:cNvSpPr/>
              <p:nvPr/>
            </p:nvSpPr>
            <p:spPr>
              <a:xfrm>
                <a:off x="1718" y="239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8" name="Freeform 459"/>
              <p:cNvSpPr/>
              <p:nvPr/>
            </p:nvSpPr>
            <p:spPr>
              <a:xfrm>
                <a:off x="1614" y="2429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59" name="Freeform 460"/>
              <p:cNvSpPr/>
              <p:nvPr/>
            </p:nvSpPr>
            <p:spPr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0" name="Freeform 461"/>
              <p:cNvSpPr/>
              <p:nvPr/>
            </p:nvSpPr>
            <p:spPr>
              <a:xfrm>
                <a:off x="1495" y="2337"/>
                <a:ext cx="130" cy="111"/>
              </a:xfrm>
              <a:custGeom>
                <a:avLst/>
                <a:gdLst/>
                <a:ahLst/>
                <a:cxnLst>
                  <a:cxn ang="0">
                    <a:pos x="8" y="75"/>
                  </a:cxn>
                  <a:cxn ang="0">
                    <a:pos x="0" y="75"/>
                  </a:cxn>
                  <a:cxn ang="0">
                    <a:pos x="5" y="86"/>
                  </a:cxn>
                  <a:cxn ang="0">
                    <a:pos x="18" y="92"/>
                  </a:cxn>
                  <a:cxn ang="0">
                    <a:pos x="51" y="81"/>
                  </a:cxn>
                  <a:cxn ang="0">
                    <a:pos x="65" y="70"/>
                  </a:cxn>
                  <a:cxn ang="0">
                    <a:pos x="75" y="46"/>
                  </a:cxn>
                  <a:cxn ang="0">
                    <a:pos x="78" y="43"/>
                  </a:cxn>
                  <a:cxn ang="0">
                    <a:pos x="86" y="32"/>
                  </a:cxn>
                  <a:cxn ang="0">
                    <a:pos x="81" y="24"/>
                  </a:cxn>
                  <a:cxn ang="0">
                    <a:pos x="89" y="8"/>
                  </a:cxn>
                  <a:cxn ang="0">
                    <a:pos x="81" y="10"/>
                  </a:cxn>
                  <a:cxn ang="0">
                    <a:pos x="81" y="13"/>
                  </a:cxn>
                  <a:cxn ang="0">
                    <a:pos x="86" y="24"/>
                  </a:cxn>
                  <a:cxn ang="0">
                    <a:pos x="94" y="16"/>
                  </a:cxn>
                  <a:cxn ang="0">
                    <a:pos x="100" y="32"/>
                  </a:cxn>
                  <a:cxn ang="0">
                    <a:pos x="100" y="48"/>
                  </a:cxn>
                  <a:cxn ang="0">
                    <a:pos x="102" y="62"/>
                  </a:cxn>
                  <a:cxn ang="0">
                    <a:pos x="108" y="70"/>
                  </a:cxn>
                  <a:cxn ang="0">
                    <a:pos x="105" y="75"/>
                  </a:cxn>
                  <a:cxn ang="0">
                    <a:pos x="108" y="83"/>
                  </a:cxn>
                  <a:cxn ang="0">
                    <a:pos x="130" y="105"/>
                  </a:cxn>
                  <a:cxn ang="0">
                    <a:pos x="116" y="97"/>
                  </a:cxn>
                  <a:cxn ang="0">
                    <a:pos x="113" y="97"/>
                  </a:cxn>
                  <a:cxn ang="0">
                    <a:pos x="119" y="89"/>
                  </a:cxn>
                  <a:cxn ang="0">
                    <a:pos x="119" y="83"/>
                  </a:cxn>
                  <a:cxn ang="0">
                    <a:pos x="113" y="75"/>
                  </a:cxn>
                  <a:cxn ang="0">
                    <a:pos x="113" y="64"/>
                  </a:cxn>
                  <a:cxn ang="0">
                    <a:pos x="113" y="51"/>
                  </a:cxn>
                  <a:cxn ang="0">
                    <a:pos x="108" y="37"/>
                  </a:cxn>
                  <a:cxn ang="0">
                    <a:pos x="108" y="37"/>
                  </a:cxn>
                  <a:cxn ang="0">
                    <a:pos x="108" y="32"/>
                  </a:cxn>
                  <a:cxn ang="0">
                    <a:pos x="105" y="21"/>
                  </a:cxn>
                  <a:cxn ang="0">
                    <a:pos x="97" y="13"/>
                  </a:cxn>
                  <a:cxn ang="0">
                    <a:pos x="94" y="5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75" y="10"/>
                  </a:cxn>
                  <a:cxn ang="0">
                    <a:pos x="75" y="13"/>
                  </a:cxn>
                  <a:cxn ang="0">
                    <a:pos x="78" y="13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73" y="40"/>
                  </a:cxn>
                  <a:cxn ang="0">
                    <a:pos x="62" y="59"/>
                  </a:cxn>
                  <a:cxn ang="0">
                    <a:pos x="56" y="62"/>
                  </a:cxn>
                  <a:cxn ang="0">
                    <a:pos x="40" y="81"/>
                  </a:cxn>
                  <a:cxn ang="0">
                    <a:pos x="51" y="78"/>
                  </a:cxn>
                  <a:cxn ang="0">
                    <a:pos x="37" y="78"/>
                  </a:cxn>
                </a:cxnLst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1" name="Freeform 462"/>
              <p:cNvSpPr/>
              <p:nvPr/>
            </p:nvSpPr>
            <p:spPr>
              <a:xfrm>
                <a:off x="1554" y="238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6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2" name="Freeform 463"/>
              <p:cNvSpPr/>
              <p:nvPr/>
            </p:nvSpPr>
            <p:spPr>
              <a:xfrm>
                <a:off x="1557" y="239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3" name="Freeform 464"/>
              <p:cNvSpPr/>
              <p:nvPr/>
            </p:nvSpPr>
            <p:spPr>
              <a:xfrm>
                <a:off x="1503" y="240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4" name="Freeform 465"/>
              <p:cNvSpPr/>
              <p:nvPr/>
            </p:nvSpPr>
            <p:spPr>
              <a:xfrm>
                <a:off x="1500" y="240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5" name="Freeform 466"/>
              <p:cNvSpPr/>
              <p:nvPr/>
            </p:nvSpPr>
            <p:spPr>
              <a:xfrm>
                <a:off x="1476" y="2317"/>
                <a:ext cx="43" cy="90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3" y="16"/>
                  </a:cxn>
                  <a:cxn ang="0">
                    <a:pos x="8" y="19"/>
                  </a:cxn>
                  <a:cxn ang="0">
                    <a:pos x="10" y="30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8" y="10"/>
                  </a:cxn>
                  <a:cxn ang="0">
                    <a:pos x="10" y="27"/>
                  </a:cxn>
                  <a:cxn ang="0">
                    <a:pos x="8" y="21"/>
                  </a:cxn>
                  <a:cxn ang="0">
                    <a:pos x="13" y="46"/>
                  </a:cxn>
                  <a:cxn ang="0">
                    <a:pos x="5" y="43"/>
                  </a:cxn>
                  <a:cxn ang="0">
                    <a:pos x="8" y="57"/>
                  </a:cxn>
                  <a:cxn ang="0">
                    <a:pos x="10" y="57"/>
                  </a:cxn>
                  <a:cxn ang="0">
                    <a:pos x="10" y="60"/>
                  </a:cxn>
                  <a:cxn ang="0">
                    <a:pos x="10" y="60"/>
                  </a:cxn>
                  <a:cxn ang="0">
                    <a:pos x="10" y="70"/>
                  </a:cxn>
                  <a:cxn ang="0">
                    <a:pos x="10" y="68"/>
                  </a:cxn>
                  <a:cxn ang="0">
                    <a:pos x="13" y="73"/>
                  </a:cxn>
                  <a:cxn ang="0">
                    <a:pos x="10" y="73"/>
                  </a:cxn>
                  <a:cxn ang="0">
                    <a:pos x="18" y="90"/>
                  </a:cxn>
                  <a:cxn ang="0">
                    <a:pos x="24" y="90"/>
                  </a:cxn>
                  <a:cxn ang="0">
                    <a:pos x="16" y="76"/>
                  </a:cxn>
                  <a:cxn ang="0">
                    <a:pos x="16" y="79"/>
                  </a:cxn>
                  <a:cxn ang="0">
                    <a:pos x="13" y="68"/>
                  </a:cxn>
                  <a:cxn ang="0">
                    <a:pos x="18" y="73"/>
                  </a:cxn>
                  <a:cxn ang="0">
                    <a:pos x="21" y="60"/>
                  </a:cxn>
                  <a:cxn ang="0">
                    <a:pos x="21" y="60"/>
                  </a:cxn>
                  <a:cxn ang="0">
                    <a:pos x="18" y="54"/>
                  </a:cxn>
                  <a:cxn ang="0">
                    <a:pos x="16" y="60"/>
                  </a:cxn>
                  <a:cxn ang="0">
                    <a:pos x="10" y="57"/>
                  </a:cxn>
                  <a:cxn ang="0">
                    <a:pos x="10" y="51"/>
                  </a:cxn>
                  <a:cxn ang="0">
                    <a:pos x="16" y="54"/>
                  </a:cxn>
                  <a:cxn ang="0">
                    <a:pos x="13" y="51"/>
                  </a:cxn>
                  <a:cxn ang="0">
                    <a:pos x="18" y="46"/>
                  </a:cxn>
                  <a:cxn ang="0">
                    <a:pos x="13" y="46"/>
                  </a:cxn>
                  <a:cxn ang="0">
                    <a:pos x="13" y="21"/>
                  </a:cxn>
                  <a:cxn ang="0">
                    <a:pos x="18" y="24"/>
                  </a:cxn>
                  <a:cxn ang="0">
                    <a:pos x="13" y="19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16"/>
                  </a:cxn>
                  <a:cxn ang="0">
                    <a:pos x="13" y="10"/>
                  </a:cxn>
                </a:cxnLst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6" name="Freeform 467"/>
              <p:cNvSpPr/>
              <p:nvPr/>
            </p:nvSpPr>
            <p:spPr>
              <a:xfrm>
                <a:off x="1478" y="2347"/>
                <a:ext cx="8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5" y="3"/>
                  </a:cxn>
                </a:cxnLst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7" name="Freeform 468"/>
              <p:cNvSpPr/>
              <p:nvPr/>
            </p:nvSpPr>
            <p:spPr>
              <a:xfrm>
                <a:off x="1421" y="2353"/>
                <a:ext cx="65" cy="62"/>
              </a:xfrm>
              <a:custGeom>
                <a:avLst/>
                <a:gdLst/>
                <a:ahLst/>
                <a:cxnLst>
                  <a:cxn ang="0">
                    <a:pos x="35" y="37"/>
                  </a:cxn>
                  <a:cxn ang="0">
                    <a:pos x="37" y="40"/>
                  </a:cxn>
                  <a:cxn ang="0">
                    <a:pos x="56" y="18"/>
                  </a:cxn>
                  <a:cxn ang="0">
                    <a:pos x="54" y="8"/>
                  </a:cxn>
                  <a:cxn ang="0">
                    <a:pos x="59" y="8"/>
                  </a:cxn>
                  <a:cxn ang="0">
                    <a:pos x="59" y="0"/>
                  </a:cxn>
                  <a:cxn ang="0">
                    <a:pos x="56" y="5"/>
                  </a:cxn>
                  <a:cxn ang="0">
                    <a:pos x="56" y="2"/>
                  </a:cxn>
                  <a:cxn ang="0">
                    <a:pos x="54" y="8"/>
                  </a:cxn>
                  <a:cxn ang="0">
                    <a:pos x="54" y="5"/>
                  </a:cxn>
                  <a:cxn ang="0">
                    <a:pos x="51" y="18"/>
                  </a:cxn>
                  <a:cxn ang="0">
                    <a:pos x="48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6" y="24"/>
                  </a:cxn>
                  <a:cxn ang="0">
                    <a:pos x="37" y="24"/>
                  </a:cxn>
                  <a:cxn ang="0">
                    <a:pos x="21" y="43"/>
                  </a:cxn>
                  <a:cxn ang="0">
                    <a:pos x="13" y="48"/>
                  </a:cxn>
                  <a:cxn ang="0">
                    <a:pos x="16" y="45"/>
                  </a:cxn>
                  <a:cxn ang="0">
                    <a:pos x="8" y="43"/>
                  </a:cxn>
                  <a:cxn ang="0">
                    <a:pos x="0" y="48"/>
                  </a:cxn>
                  <a:cxn ang="0">
                    <a:pos x="35" y="37"/>
                  </a:cxn>
                </a:cxnLst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8" name="Freeform 469"/>
              <p:cNvSpPr/>
              <p:nvPr/>
            </p:nvSpPr>
            <p:spPr>
              <a:xfrm>
                <a:off x="1456" y="239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69" name="Freeform 470"/>
              <p:cNvSpPr/>
              <p:nvPr/>
            </p:nvSpPr>
            <p:spPr>
              <a:xfrm>
                <a:off x="1435" y="1444"/>
                <a:ext cx="495" cy="890"/>
              </a:xfrm>
              <a:custGeom>
                <a:avLst/>
                <a:gdLst/>
                <a:ahLst/>
                <a:cxnLst>
                  <a:cxn ang="0">
                    <a:pos x="65" y="250"/>
                  </a:cxn>
                  <a:cxn ang="0">
                    <a:pos x="54" y="416"/>
                  </a:cxn>
                  <a:cxn ang="0">
                    <a:pos x="40" y="566"/>
                  </a:cxn>
                  <a:cxn ang="0">
                    <a:pos x="24" y="718"/>
                  </a:cxn>
                  <a:cxn ang="0">
                    <a:pos x="38" y="846"/>
                  </a:cxn>
                  <a:cxn ang="0">
                    <a:pos x="179" y="873"/>
                  </a:cxn>
                  <a:cxn ang="0">
                    <a:pos x="329" y="887"/>
                  </a:cxn>
                  <a:cxn ang="0">
                    <a:pos x="402" y="879"/>
                  </a:cxn>
                  <a:cxn ang="0">
                    <a:pos x="475" y="868"/>
                  </a:cxn>
                  <a:cxn ang="0">
                    <a:pos x="465" y="732"/>
                  </a:cxn>
                  <a:cxn ang="0">
                    <a:pos x="432" y="138"/>
                  </a:cxn>
                  <a:cxn ang="0">
                    <a:pos x="432" y="40"/>
                  </a:cxn>
                  <a:cxn ang="0">
                    <a:pos x="361" y="21"/>
                  </a:cxn>
                  <a:cxn ang="0">
                    <a:pos x="48" y="201"/>
                  </a:cxn>
                </a:cxnLst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0" name="Freeform 471"/>
              <p:cNvSpPr/>
              <p:nvPr/>
            </p:nvSpPr>
            <p:spPr>
              <a:xfrm>
                <a:off x="1759" y="1784"/>
                <a:ext cx="133" cy="32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73"/>
                  </a:cxn>
                  <a:cxn ang="0">
                    <a:pos x="57" y="198"/>
                  </a:cxn>
                  <a:cxn ang="0">
                    <a:pos x="73" y="285"/>
                  </a:cxn>
                  <a:cxn ang="0">
                    <a:pos x="133" y="321"/>
                  </a:cxn>
                </a:cxnLst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1" name="Freeform 472"/>
              <p:cNvSpPr/>
              <p:nvPr/>
            </p:nvSpPr>
            <p:spPr>
              <a:xfrm>
                <a:off x="1535" y="2092"/>
                <a:ext cx="199" cy="166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24" y="133"/>
                  </a:cxn>
                  <a:cxn ang="0">
                    <a:pos x="144" y="125"/>
                  </a:cxn>
                  <a:cxn ang="0">
                    <a:pos x="87" y="5"/>
                  </a:cxn>
                </a:cxnLst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2" name="Freeform 473"/>
              <p:cNvSpPr/>
              <p:nvPr/>
            </p:nvSpPr>
            <p:spPr>
              <a:xfrm>
                <a:off x="1489" y="1724"/>
                <a:ext cx="76" cy="185"/>
              </a:xfrm>
              <a:custGeom>
                <a:avLst/>
                <a:gdLst/>
                <a:ahLst/>
                <a:cxnLst>
                  <a:cxn ang="0">
                    <a:pos x="16" y="27"/>
                  </a:cxn>
                  <a:cxn ang="0">
                    <a:pos x="67" y="116"/>
                  </a:cxn>
                  <a:cxn ang="0">
                    <a:pos x="0" y="185"/>
                  </a:cxn>
                </a:cxnLst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3" name="Freeform 474"/>
              <p:cNvSpPr/>
              <p:nvPr/>
            </p:nvSpPr>
            <p:spPr>
              <a:xfrm>
                <a:off x="1527" y="2560"/>
                <a:ext cx="221" cy="312"/>
              </a:xfrm>
              <a:custGeom>
                <a:avLst/>
                <a:gdLst/>
                <a:ahLst/>
                <a:cxnLst>
                  <a:cxn ang="0">
                    <a:pos x="43" y="279"/>
                  </a:cxn>
                  <a:cxn ang="0">
                    <a:pos x="171" y="293"/>
                  </a:cxn>
                  <a:cxn ang="0">
                    <a:pos x="210" y="173"/>
                  </a:cxn>
                  <a:cxn ang="0">
                    <a:pos x="221" y="5"/>
                  </a:cxn>
                  <a:cxn ang="0">
                    <a:pos x="2" y="8"/>
                  </a:cxn>
                  <a:cxn ang="0">
                    <a:pos x="30" y="184"/>
                  </a:cxn>
                  <a:cxn ang="0">
                    <a:pos x="40" y="246"/>
                  </a:cxn>
                  <a:cxn ang="0">
                    <a:pos x="43" y="279"/>
                  </a:cxn>
                </a:cxnLst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4" name="Freeform 475"/>
              <p:cNvSpPr>
                <a:spLocks noEditPoints="1"/>
              </p:cNvSpPr>
              <p:nvPr/>
            </p:nvSpPr>
            <p:spPr>
              <a:xfrm>
                <a:off x="1525" y="2557"/>
                <a:ext cx="228" cy="321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10"/>
                  </a:cxn>
                  <a:cxn ang="0">
                    <a:pos x="16" y="133"/>
                  </a:cxn>
                  <a:cxn ang="0">
                    <a:pos x="27" y="190"/>
                  </a:cxn>
                  <a:cxn ang="0">
                    <a:pos x="32" y="220"/>
                  </a:cxn>
                  <a:cxn ang="0">
                    <a:pos x="38" y="250"/>
                  </a:cxn>
                  <a:cxn ang="0">
                    <a:pos x="38" y="263"/>
                  </a:cxn>
                  <a:cxn ang="0">
                    <a:pos x="40" y="285"/>
                  </a:cxn>
                  <a:cxn ang="0">
                    <a:pos x="40" y="285"/>
                  </a:cxn>
                  <a:cxn ang="0">
                    <a:pos x="173" y="301"/>
                  </a:cxn>
                  <a:cxn ang="0">
                    <a:pos x="214" y="201"/>
                  </a:cxn>
                  <a:cxn ang="0">
                    <a:pos x="217" y="176"/>
                  </a:cxn>
                  <a:cxn ang="0">
                    <a:pos x="219" y="111"/>
                  </a:cxn>
                  <a:cxn ang="0">
                    <a:pos x="228" y="8"/>
                  </a:cxn>
                  <a:cxn ang="0">
                    <a:pos x="228" y="5"/>
                  </a:cxn>
                  <a:cxn ang="0">
                    <a:pos x="225" y="2"/>
                  </a:cxn>
                  <a:cxn ang="0">
                    <a:pos x="5" y="5"/>
                  </a:cxn>
                  <a:cxn ang="0">
                    <a:pos x="217" y="10"/>
                  </a:cxn>
                  <a:cxn ang="0">
                    <a:pos x="211" y="111"/>
                  </a:cxn>
                  <a:cxn ang="0">
                    <a:pos x="209" y="176"/>
                  </a:cxn>
                  <a:cxn ang="0">
                    <a:pos x="206" y="198"/>
                  </a:cxn>
                  <a:cxn ang="0">
                    <a:pos x="171" y="293"/>
                  </a:cxn>
                  <a:cxn ang="0">
                    <a:pos x="48" y="282"/>
                  </a:cxn>
                  <a:cxn ang="0">
                    <a:pos x="48" y="269"/>
                  </a:cxn>
                  <a:cxn ang="0">
                    <a:pos x="48" y="263"/>
                  </a:cxn>
                  <a:cxn ang="0">
                    <a:pos x="48" y="250"/>
                  </a:cxn>
                  <a:cxn ang="0">
                    <a:pos x="40" y="217"/>
                  </a:cxn>
                  <a:cxn ang="0">
                    <a:pos x="35" y="187"/>
                  </a:cxn>
                  <a:cxn ang="0">
                    <a:pos x="24" y="130"/>
                  </a:cxn>
                  <a:cxn ang="0">
                    <a:pos x="10" y="24"/>
                  </a:cxn>
                  <a:cxn ang="0">
                    <a:pos x="10" y="13"/>
                  </a:cxn>
                  <a:cxn ang="0">
                    <a:pos x="217" y="10"/>
                  </a:cxn>
                </a:cxnLst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5" name="Freeform 476"/>
              <p:cNvSpPr/>
              <p:nvPr/>
            </p:nvSpPr>
            <p:spPr>
              <a:xfrm>
                <a:off x="1636" y="2677"/>
                <a:ext cx="123" cy="19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0" y="92"/>
                  </a:cxn>
                  <a:cxn ang="0">
                    <a:pos x="51" y="171"/>
                  </a:cxn>
                  <a:cxn ang="0">
                    <a:pos x="117" y="84"/>
                  </a:cxn>
                  <a:cxn ang="0">
                    <a:pos x="109" y="35"/>
                  </a:cxn>
                  <a:cxn ang="0">
                    <a:pos x="68" y="0"/>
                  </a:cxn>
                </a:cxnLst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6" name="Freeform 477"/>
              <p:cNvSpPr/>
              <p:nvPr/>
            </p:nvSpPr>
            <p:spPr>
              <a:xfrm>
                <a:off x="969" y="1994"/>
                <a:ext cx="232" cy="103"/>
              </a:xfrm>
              <a:custGeom>
                <a:avLst/>
                <a:gdLst/>
                <a:ahLst/>
                <a:cxnLst>
                  <a:cxn ang="0">
                    <a:pos x="13" y="62"/>
                  </a:cxn>
                  <a:cxn ang="0">
                    <a:pos x="100" y="2"/>
                  </a:cxn>
                  <a:cxn ang="0">
                    <a:pos x="229" y="18"/>
                  </a:cxn>
                  <a:cxn ang="0">
                    <a:pos x="185" y="89"/>
                  </a:cxn>
                  <a:cxn ang="0">
                    <a:pos x="0" y="103"/>
                  </a:cxn>
                </a:cxnLst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7" name="Freeform 478"/>
              <p:cNvSpPr/>
              <p:nvPr/>
            </p:nvSpPr>
            <p:spPr>
              <a:xfrm>
                <a:off x="1701" y="2478"/>
                <a:ext cx="420" cy="517"/>
              </a:xfrm>
              <a:custGeom>
                <a:avLst/>
                <a:gdLst/>
                <a:ahLst/>
                <a:cxnLst>
                  <a:cxn ang="0">
                    <a:pos x="248" y="13"/>
                  </a:cxn>
                  <a:cxn ang="0">
                    <a:pos x="253" y="160"/>
                  </a:cxn>
                  <a:cxn ang="0">
                    <a:pos x="283" y="299"/>
                  </a:cxn>
                  <a:cxn ang="0">
                    <a:pos x="62" y="239"/>
                  </a:cxn>
                  <a:cxn ang="0">
                    <a:pos x="60" y="247"/>
                  </a:cxn>
                  <a:cxn ang="0">
                    <a:pos x="5" y="353"/>
                  </a:cxn>
                  <a:cxn ang="0">
                    <a:pos x="32" y="402"/>
                  </a:cxn>
                  <a:cxn ang="0">
                    <a:pos x="87" y="435"/>
                  </a:cxn>
                  <a:cxn ang="0">
                    <a:pos x="346" y="465"/>
                  </a:cxn>
                  <a:cxn ang="0">
                    <a:pos x="420" y="331"/>
                  </a:cxn>
                  <a:cxn ang="0">
                    <a:pos x="357" y="168"/>
                  </a:cxn>
                  <a:cxn ang="0">
                    <a:pos x="406" y="255"/>
                  </a:cxn>
                  <a:cxn ang="0">
                    <a:pos x="321" y="111"/>
                  </a:cxn>
                  <a:cxn ang="0">
                    <a:pos x="373" y="182"/>
                  </a:cxn>
                  <a:cxn ang="0">
                    <a:pos x="310" y="84"/>
                  </a:cxn>
                  <a:cxn ang="0">
                    <a:pos x="253" y="5"/>
                  </a:cxn>
                </a:cxnLst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8" name="Freeform 479"/>
              <p:cNvSpPr/>
              <p:nvPr/>
            </p:nvSpPr>
            <p:spPr>
              <a:xfrm>
                <a:off x="942" y="2067"/>
                <a:ext cx="487" cy="536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2" y="291"/>
                  </a:cxn>
                  <a:cxn ang="0">
                    <a:pos x="103" y="419"/>
                  </a:cxn>
                  <a:cxn ang="0">
                    <a:pos x="231" y="484"/>
                  </a:cxn>
                  <a:cxn ang="0">
                    <a:pos x="435" y="503"/>
                  </a:cxn>
                  <a:cxn ang="0">
                    <a:pos x="462" y="408"/>
                  </a:cxn>
                  <a:cxn ang="0">
                    <a:pos x="487" y="304"/>
                  </a:cxn>
                  <a:cxn ang="0">
                    <a:pos x="236" y="258"/>
                  </a:cxn>
                  <a:cxn ang="0">
                    <a:pos x="171" y="141"/>
                  </a:cxn>
                  <a:cxn ang="0">
                    <a:pos x="187" y="70"/>
                  </a:cxn>
                  <a:cxn ang="0">
                    <a:pos x="214" y="13"/>
                  </a:cxn>
                  <a:cxn ang="0">
                    <a:pos x="217" y="8"/>
                  </a:cxn>
                  <a:cxn ang="0">
                    <a:pos x="130" y="2"/>
                  </a:cxn>
                  <a:cxn ang="0">
                    <a:pos x="40" y="2"/>
                  </a:cxn>
                </a:cxnLst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79" name="Freeform 480"/>
              <p:cNvSpPr/>
              <p:nvPr/>
            </p:nvSpPr>
            <p:spPr>
              <a:xfrm>
                <a:off x="1448" y="1686"/>
                <a:ext cx="63" cy="599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9" y="5"/>
                  </a:cxn>
                  <a:cxn ang="0">
                    <a:pos x="41" y="144"/>
                  </a:cxn>
                  <a:cxn ang="0">
                    <a:pos x="38" y="190"/>
                  </a:cxn>
                  <a:cxn ang="0">
                    <a:pos x="30" y="272"/>
                  </a:cxn>
                  <a:cxn ang="0">
                    <a:pos x="21" y="400"/>
                  </a:cxn>
                  <a:cxn ang="0">
                    <a:pos x="16" y="438"/>
                  </a:cxn>
                  <a:cxn ang="0">
                    <a:pos x="0" y="593"/>
                  </a:cxn>
                  <a:cxn ang="0">
                    <a:pos x="2" y="596"/>
                  </a:cxn>
                  <a:cxn ang="0">
                    <a:pos x="8" y="593"/>
                  </a:cxn>
                  <a:cxn ang="0">
                    <a:pos x="24" y="438"/>
                  </a:cxn>
                  <a:cxn ang="0">
                    <a:pos x="30" y="402"/>
                  </a:cxn>
                  <a:cxn ang="0">
                    <a:pos x="41" y="274"/>
                  </a:cxn>
                  <a:cxn ang="0">
                    <a:pos x="46" y="190"/>
                  </a:cxn>
                  <a:cxn ang="0">
                    <a:pos x="52" y="147"/>
                  </a:cxn>
                  <a:cxn ang="0">
                    <a:pos x="60" y="5"/>
                  </a:cxn>
                  <a:cxn ang="0">
                    <a:pos x="54" y="0"/>
                  </a:cxn>
                </a:cxnLst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0" name="Freeform 481"/>
              <p:cNvSpPr/>
              <p:nvPr/>
            </p:nvSpPr>
            <p:spPr>
              <a:xfrm>
                <a:off x="1868" y="1512"/>
                <a:ext cx="57" cy="80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6" y="486"/>
                  </a:cxn>
                  <a:cxn ang="0">
                    <a:pos x="19" y="519"/>
                  </a:cxn>
                  <a:cxn ang="0">
                    <a:pos x="32" y="720"/>
                  </a:cxn>
                  <a:cxn ang="0">
                    <a:pos x="35" y="745"/>
                  </a:cxn>
                  <a:cxn ang="0">
                    <a:pos x="48" y="805"/>
                  </a:cxn>
                  <a:cxn ang="0">
                    <a:pos x="54" y="808"/>
                  </a:cxn>
                  <a:cxn ang="0">
                    <a:pos x="57" y="799"/>
                  </a:cxn>
                  <a:cxn ang="0">
                    <a:pos x="43" y="745"/>
                  </a:cxn>
                  <a:cxn ang="0">
                    <a:pos x="43" y="720"/>
                  </a:cxn>
                  <a:cxn ang="0">
                    <a:pos x="27" y="519"/>
                  </a:cxn>
                  <a:cxn ang="0">
                    <a:pos x="24" y="486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5"/>
                  </a:cxn>
                </a:cxnLst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1" name="Freeform 482"/>
              <p:cNvSpPr/>
              <p:nvPr/>
            </p:nvSpPr>
            <p:spPr>
              <a:xfrm>
                <a:off x="1446" y="2274"/>
                <a:ext cx="476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103" y="40"/>
                  </a:cxn>
                  <a:cxn ang="0">
                    <a:pos x="125" y="40"/>
                  </a:cxn>
                  <a:cxn ang="0">
                    <a:pos x="285" y="57"/>
                  </a:cxn>
                  <a:cxn ang="0">
                    <a:pos x="402" y="51"/>
                  </a:cxn>
                  <a:cxn ang="0">
                    <a:pos x="427" y="46"/>
                  </a:cxn>
                  <a:cxn ang="0">
                    <a:pos x="470" y="40"/>
                  </a:cxn>
                  <a:cxn ang="0">
                    <a:pos x="476" y="38"/>
                  </a:cxn>
                  <a:cxn ang="0">
                    <a:pos x="470" y="32"/>
                  </a:cxn>
                  <a:cxn ang="0">
                    <a:pos x="424" y="38"/>
                  </a:cxn>
                  <a:cxn ang="0">
                    <a:pos x="402" y="40"/>
                  </a:cxn>
                  <a:cxn ang="0">
                    <a:pos x="285" y="48"/>
                  </a:cxn>
                  <a:cxn ang="0">
                    <a:pos x="127" y="32"/>
                  </a:cxn>
                  <a:cxn ang="0">
                    <a:pos x="106" y="29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2" name="Freeform 483"/>
              <p:cNvSpPr/>
              <p:nvPr/>
            </p:nvSpPr>
            <p:spPr>
              <a:xfrm>
                <a:off x="1244" y="2263"/>
                <a:ext cx="212" cy="1004"/>
              </a:xfrm>
              <a:custGeom>
                <a:avLst/>
                <a:gdLst/>
                <a:ahLst/>
                <a:cxnLst>
                  <a:cxn ang="0">
                    <a:pos x="203" y="2"/>
                  </a:cxn>
                  <a:cxn ang="0">
                    <a:pos x="190" y="59"/>
                  </a:cxn>
                  <a:cxn ang="0">
                    <a:pos x="176" y="106"/>
                  </a:cxn>
                  <a:cxn ang="0">
                    <a:pos x="154" y="214"/>
                  </a:cxn>
                  <a:cxn ang="0">
                    <a:pos x="146" y="253"/>
                  </a:cxn>
                  <a:cxn ang="0">
                    <a:pos x="111" y="394"/>
                  </a:cxn>
                  <a:cxn ang="0">
                    <a:pos x="78" y="522"/>
                  </a:cxn>
                  <a:cxn ang="0">
                    <a:pos x="57" y="639"/>
                  </a:cxn>
                  <a:cxn ang="0">
                    <a:pos x="35" y="761"/>
                  </a:cxn>
                  <a:cxn ang="0">
                    <a:pos x="13" y="900"/>
                  </a:cxn>
                  <a:cxn ang="0">
                    <a:pos x="8" y="933"/>
                  </a:cxn>
                  <a:cxn ang="0">
                    <a:pos x="2" y="998"/>
                  </a:cxn>
                  <a:cxn ang="0">
                    <a:pos x="8" y="1004"/>
                  </a:cxn>
                  <a:cxn ang="0">
                    <a:pos x="10" y="998"/>
                  </a:cxn>
                  <a:cxn ang="0">
                    <a:pos x="19" y="935"/>
                  </a:cxn>
                  <a:cxn ang="0">
                    <a:pos x="24" y="900"/>
                  </a:cxn>
                  <a:cxn ang="0">
                    <a:pos x="43" y="764"/>
                  </a:cxn>
                  <a:cxn ang="0">
                    <a:pos x="67" y="639"/>
                  </a:cxn>
                  <a:cxn ang="0">
                    <a:pos x="86" y="525"/>
                  </a:cxn>
                  <a:cxn ang="0">
                    <a:pos x="119" y="397"/>
                  </a:cxn>
                  <a:cxn ang="0">
                    <a:pos x="154" y="255"/>
                  </a:cxn>
                  <a:cxn ang="0">
                    <a:pos x="163" y="217"/>
                  </a:cxn>
                  <a:cxn ang="0">
                    <a:pos x="187" y="106"/>
                  </a:cxn>
                  <a:cxn ang="0">
                    <a:pos x="198" y="62"/>
                  </a:cxn>
                  <a:cxn ang="0">
                    <a:pos x="212" y="5"/>
                  </a:cxn>
                  <a:cxn ang="0">
                    <a:pos x="206" y="0"/>
                  </a:cxn>
                  <a:cxn ang="0">
                    <a:pos x="203" y="2"/>
                  </a:cxn>
                </a:cxnLst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3" name="Freeform 484"/>
              <p:cNvSpPr/>
              <p:nvPr/>
            </p:nvSpPr>
            <p:spPr>
              <a:xfrm>
                <a:off x="1908" y="2304"/>
                <a:ext cx="58" cy="19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24" y="81"/>
                  </a:cxn>
                  <a:cxn ang="0">
                    <a:pos x="30" y="111"/>
                  </a:cxn>
                  <a:cxn ang="0">
                    <a:pos x="35" y="130"/>
                  </a:cxn>
                  <a:cxn ang="0">
                    <a:pos x="49" y="184"/>
                  </a:cxn>
                  <a:cxn ang="0">
                    <a:pos x="55" y="187"/>
                  </a:cxn>
                  <a:cxn ang="0">
                    <a:pos x="58" y="181"/>
                  </a:cxn>
                  <a:cxn ang="0">
                    <a:pos x="44" y="130"/>
                  </a:cxn>
                  <a:cxn ang="0">
                    <a:pos x="38" y="108"/>
                  </a:cxn>
                  <a:cxn ang="0">
                    <a:pos x="33" y="81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4" name="Freeform 485"/>
              <p:cNvSpPr>
                <a:spLocks noEditPoints="1"/>
              </p:cNvSpPr>
              <p:nvPr/>
            </p:nvSpPr>
            <p:spPr>
              <a:xfrm>
                <a:off x="1628" y="2478"/>
                <a:ext cx="523" cy="506"/>
              </a:xfrm>
              <a:custGeom>
                <a:avLst/>
                <a:gdLst/>
                <a:ahLst/>
                <a:cxnLst>
                  <a:cxn ang="0">
                    <a:pos x="340" y="2"/>
                  </a:cxn>
                  <a:cxn ang="0">
                    <a:pos x="337" y="5"/>
                  </a:cxn>
                  <a:cxn ang="0">
                    <a:pos x="315" y="8"/>
                  </a:cxn>
                  <a:cxn ang="0">
                    <a:pos x="313" y="10"/>
                  </a:cxn>
                  <a:cxn ang="0">
                    <a:pos x="329" y="195"/>
                  </a:cxn>
                  <a:cxn ang="0">
                    <a:pos x="345" y="255"/>
                  </a:cxn>
                  <a:cxn ang="0">
                    <a:pos x="337" y="321"/>
                  </a:cxn>
                  <a:cxn ang="0">
                    <a:pos x="258" y="312"/>
                  </a:cxn>
                  <a:cxn ang="0">
                    <a:pos x="247" y="307"/>
                  </a:cxn>
                  <a:cxn ang="0">
                    <a:pos x="108" y="220"/>
                  </a:cxn>
                  <a:cxn ang="0">
                    <a:pos x="100" y="212"/>
                  </a:cxn>
                  <a:cxn ang="0">
                    <a:pos x="65" y="190"/>
                  </a:cxn>
                  <a:cxn ang="0">
                    <a:pos x="24" y="266"/>
                  </a:cxn>
                  <a:cxn ang="0">
                    <a:pos x="21" y="274"/>
                  </a:cxn>
                  <a:cxn ang="0">
                    <a:pos x="19" y="282"/>
                  </a:cxn>
                  <a:cxn ang="0">
                    <a:pos x="29" y="353"/>
                  </a:cxn>
                  <a:cxn ang="0">
                    <a:pos x="147" y="435"/>
                  </a:cxn>
                  <a:cxn ang="0">
                    <a:pos x="411" y="476"/>
                  </a:cxn>
                  <a:cxn ang="0">
                    <a:pos x="495" y="394"/>
                  </a:cxn>
                  <a:cxn ang="0">
                    <a:pos x="430" y="144"/>
                  </a:cxn>
                  <a:cxn ang="0">
                    <a:pos x="416" y="122"/>
                  </a:cxn>
                  <a:cxn ang="0">
                    <a:pos x="386" y="70"/>
                  </a:cxn>
                  <a:cxn ang="0">
                    <a:pos x="384" y="59"/>
                  </a:cxn>
                  <a:cxn ang="0">
                    <a:pos x="340" y="2"/>
                  </a:cxn>
                  <a:cxn ang="0">
                    <a:pos x="337" y="13"/>
                  </a:cxn>
                  <a:cxn ang="0">
                    <a:pos x="343" y="13"/>
                  </a:cxn>
                  <a:cxn ang="0">
                    <a:pos x="343" y="13"/>
                  </a:cxn>
                  <a:cxn ang="0">
                    <a:pos x="373" y="62"/>
                  </a:cxn>
                  <a:cxn ang="0">
                    <a:pos x="378" y="73"/>
                  </a:cxn>
                  <a:cxn ang="0">
                    <a:pos x="411" y="127"/>
                  </a:cxn>
                  <a:cxn ang="0">
                    <a:pos x="422" y="149"/>
                  </a:cxn>
                  <a:cxn ang="0">
                    <a:pos x="493" y="345"/>
                  </a:cxn>
                  <a:cxn ang="0">
                    <a:pos x="487" y="391"/>
                  </a:cxn>
                  <a:cxn ang="0">
                    <a:pos x="405" y="467"/>
                  </a:cxn>
                  <a:cxn ang="0">
                    <a:pos x="152" y="427"/>
                  </a:cxn>
                  <a:cxn ang="0">
                    <a:pos x="38" y="348"/>
                  </a:cxn>
                  <a:cxn ang="0">
                    <a:pos x="27" y="285"/>
                  </a:cxn>
                  <a:cxn ang="0">
                    <a:pos x="29" y="277"/>
                  </a:cxn>
                  <a:cxn ang="0">
                    <a:pos x="32" y="269"/>
                  </a:cxn>
                  <a:cxn ang="0">
                    <a:pos x="65" y="198"/>
                  </a:cxn>
                  <a:cxn ang="0">
                    <a:pos x="95" y="220"/>
                  </a:cxn>
                  <a:cxn ang="0">
                    <a:pos x="103" y="228"/>
                  </a:cxn>
                  <a:cxn ang="0">
                    <a:pos x="245" y="315"/>
                  </a:cxn>
                  <a:cxn ang="0">
                    <a:pos x="253" y="321"/>
                  </a:cxn>
                  <a:cxn ang="0">
                    <a:pos x="343" y="326"/>
                  </a:cxn>
                  <a:cxn ang="0">
                    <a:pos x="359" y="288"/>
                  </a:cxn>
                  <a:cxn ang="0">
                    <a:pos x="354" y="253"/>
                  </a:cxn>
                  <a:cxn ang="0">
                    <a:pos x="340" y="193"/>
                  </a:cxn>
                  <a:cxn ang="0">
                    <a:pos x="315" y="62"/>
                  </a:cxn>
                  <a:cxn ang="0">
                    <a:pos x="321" y="16"/>
                  </a:cxn>
                  <a:cxn ang="0">
                    <a:pos x="337" y="13"/>
                  </a:cxn>
                </a:cxnLst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5" name="Freeform 486"/>
              <p:cNvSpPr/>
              <p:nvPr/>
            </p:nvSpPr>
            <p:spPr>
              <a:xfrm>
                <a:off x="1704" y="2717"/>
                <a:ext cx="63" cy="150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35" y="27"/>
                  </a:cxn>
                  <a:cxn ang="0">
                    <a:pos x="0" y="147"/>
                  </a:cxn>
                  <a:cxn ang="0">
                    <a:pos x="5" y="150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10" y="139"/>
                  </a:cxn>
                  <a:cxn ang="0">
                    <a:pos x="43" y="30"/>
                  </a:cxn>
                  <a:cxn ang="0">
                    <a:pos x="52" y="10"/>
                  </a:cxn>
                  <a:cxn ang="0">
                    <a:pos x="54" y="13"/>
                  </a:cxn>
                  <a:cxn ang="0">
                    <a:pos x="60" y="10"/>
                  </a:cxn>
                  <a:cxn ang="0">
                    <a:pos x="57" y="2"/>
                  </a:cxn>
                  <a:cxn ang="0">
                    <a:pos x="57" y="2"/>
                  </a:cxn>
                  <a:cxn ang="0">
                    <a:pos x="49" y="2"/>
                  </a:cxn>
                  <a:cxn ang="0">
                    <a:pos x="46" y="5"/>
                  </a:cxn>
                </a:cxnLst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6" name="Freeform 487"/>
              <p:cNvSpPr/>
              <p:nvPr/>
            </p:nvSpPr>
            <p:spPr>
              <a:xfrm>
                <a:off x="2028" y="2951"/>
                <a:ext cx="76" cy="31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9" y="125"/>
                  </a:cxn>
                  <a:cxn ang="0">
                    <a:pos x="35" y="187"/>
                  </a:cxn>
                  <a:cxn ang="0">
                    <a:pos x="48" y="236"/>
                  </a:cxn>
                  <a:cxn ang="0">
                    <a:pos x="62" y="293"/>
                  </a:cxn>
                  <a:cxn ang="0">
                    <a:pos x="62" y="296"/>
                  </a:cxn>
                  <a:cxn ang="0">
                    <a:pos x="65" y="304"/>
                  </a:cxn>
                  <a:cxn ang="0">
                    <a:pos x="70" y="310"/>
                  </a:cxn>
                  <a:cxn ang="0">
                    <a:pos x="73" y="310"/>
                  </a:cxn>
                  <a:cxn ang="0">
                    <a:pos x="76" y="304"/>
                  </a:cxn>
                  <a:cxn ang="0">
                    <a:pos x="76" y="304"/>
                  </a:cxn>
                  <a:cxn ang="0">
                    <a:pos x="73" y="301"/>
                  </a:cxn>
                  <a:cxn ang="0">
                    <a:pos x="70" y="293"/>
                  </a:cxn>
                  <a:cxn ang="0">
                    <a:pos x="57" y="233"/>
                  </a:cxn>
                  <a:cxn ang="0">
                    <a:pos x="43" y="184"/>
                  </a:cxn>
                  <a:cxn ang="0">
                    <a:pos x="29" y="12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7" name="Freeform 488"/>
              <p:cNvSpPr/>
              <p:nvPr/>
            </p:nvSpPr>
            <p:spPr>
              <a:xfrm>
                <a:off x="926" y="1988"/>
                <a:ext cx="509" cy="596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59" y="54"/>
                  </a:cxn>
                  <a:cxn ang="0">
                    <a:pos x="57" y="65"/>
                  </a:cxn>
                  <a:cxn ang="0">
                    <a:pos x="155" y="517"/>
                  </a:cxn>
                  <a:cxn ang="0">
                    <a:pos x="329" y="585"/>
                  </a:cxn>
                  <a:cxn ang="0">
                    <a:pos x="457" y="590"/>
                  </a:cxn>
                  <a:cxn ang="0">
                    <a:pos x="462" y="585"/>
                  </a:cxn>
                  <a:cxn ang="0">
                    <a:pos x="457" y="579"/>
                  </a:cxn>
                  <a:cxn ang="0">
                    <a:pos x="332" y="576"/>
                  </a:cxn>
                  <a:cxn ang="0">
                    <a:pos x="160" y="508"/>
                  </a:cxn>
                  <a:cxn ang="0">
                    <a:pos x="65" y="68"/>
                  </a:cxn>
                  <a:cxn ang="0">
                    <a:pos x="70" y="57"/>
                  </a:cxn>
                  <a:cxn ang="0">
                    <a:pos x="97" y="10"/>
                  </a:cxn>
                  <a:cxn ang="0">
                    <a:pos x="136" y="16"/>
                  </a:cxn>
                  <a:cxn ang="0">
                    <a:pos x="155" y="19"/>
                  </a:cxn>
                  <a:cxn ang="0">
                    <a:pos x="190" y="19"/>
                  </a:cxn>
                  <a:cxn ang="0">
                    <a:pos x="269" y="27"/>
                  </a:cxn>
                  <a:cxn ang="0">
                    <a:pos x="258" y="46"/>
                  </a:cxn>
                  <a:cxn ang="0">
                    <a:pos x="253" y="54"/>
                  </a:cxn>
                  <a:cxn ang="0">
                    <a:pos x="179" y="234"/>
                  </a:cxn>
                  <a:cxn ang="0">
                    <a:pos x="223" y="321"/>
                  </a:cxn>
                  <a:cxn ang="0">
                    <a:pos x="353" y="386"/>
                  </a:cxn>
                  <a:cxn ang="0">
                    <a:pos x="503" y="394"/>
                  </a:cxn>
                  <a:cxn ang="0">
                    <a:pos x="506" y="389"/>
                  </a:cxn>
                  <a:cxn ang="0">
                    <a:pos x="500" y="386"/>
                  </a:cxn>
                  <a:cxn ang="0">
                    <a:pos x="356" y="378"/>
                  </a:cxn>
                  <a:cxn ang="0">
                    <a:pos x="228" y="312"/>
                  </a:cxn>
                  <a:cxn ang="0">
                    <a:pos x="261" y="59"/>
                  </a:cxn>
                  <a:cxn ang="0">
                    <a:pos x="266" y="51"/>
                  </a:cxn>
                  <a:cxn ang="0">
                    <a:pos x="277" y="27"/>
                  </a:cxn>
                  <a:cxn ang="0">
                    <a:pos x="277" y="21"/>
                  </a:cxn>
                  <a:cxn ang="0">
                    <a:pos x="190" y="10"/>
                  </a:cxn>
                  <a:cxn ang="0">
                    <a:pos x="155" y="10"/>
                  </a:cxn>
                  <a:cxn ang="0">
                    <a:pos x="136" y="5"/>
                  </a:cxn>
                  <a:cxn ang="0">
                    <a:pos x="97" y="2"/>
                  </a:cxn>
                </a:cxnLst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8" name="Freeform 489"/>
              <p:cNvSpPr/>
              <p:nvPr/>
            </p:nvSpPr>
            <p:spPr>
              <a:xfrm>
                <a:off x="985" y="2062"/>
                <a:ext cx="180" cy="24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2" y="10"/>
                  </a:cxn>
                  <a:cxn ang="0">
                    <a:pos x="171" y="24"/>
                  </a:cxn>
                  <a:cxn ang="0">
                    <a:pos x="177" y="21"/>
                  </a:cxn>
                  <a:cxn ang="0">
                    <a:pos x="174" y="13"/>
                  </a:cxn>
                  <a:cxn ang="0">
                    <a:pos x="32" y="2"/>
                  </a:cxn>
                </a:cxnLst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89" name="Freeform 490"/>
              <p:cNvSpPr/>
              <p:nvPr/>
            </p:nvSpPr>
            <p:spPr>
              <a:xfrm>
                <a:off x="1083" y="897"/>
                <a:ext cx="962" cy="846"/>
              </a:xfrm>
              <a:custGeom>
                <a:avLst/>
                <a:gdLst/>
                <a:ahLst/>
                <a:cxnLst>
                  <a:cxn ang="0">
                    <a:pos x="272" y="846"/>
                  </a:cxn>
                  <a:cxn ang="0">
                    <a:pos x="201" y="821"/>
                  </a:cxn>
                  <a:cxn ang="0">
                    <a:pos x="163" y="764"/>
                  </a:cxn>
                  <a:cxn ang="0">
                    <a:pos x="106" y="723"/>
                  </a:cxn>
                  <a:cxn ang="0">
                    <a:pos x="62" y="669"/>
                  </a:cxn>
                  <a:cxn ang="0">
                    <a:pos x="19" y="625"/>
                  </a:cxn>
                  <a:cxn ang="0">
                    <a:pos x="27" y="620"/>
                  </a:cxn>
                  <a:cxn ang="0">
                    <a:pos x="21" y="617"/>
                  </a:cxn>
                  <a:cxn ang="0">
                    <a:pos x="13" y="622"/>
                  </a:cxn>
                  <a:cxn ang="0">
                    <a:pos x="13" y="609"/>
                  </a:cxn>
                  <a:cxn ang="0">
                    <a:pos x="54" y="462"/>
                  </a:cxn>
                  <a:cxn ang="0">
                    <a:pos x="168" y="399"/>
                  </a:cxn>
                  <a:cxn ang="0">
                    <a:pos x="313" y="326"/>
                  </a:cxn>
                  <a:cxn ang="0">
                    <a:pos x="449" y="258"/>
                  </a:cxn>
                  <a:cxn ang="0">
                    <a:pos x="381" y="214"/>
                  </a:cxn>
                  <a:cxn ang="0">
                    <a:pos x="340" y="146"/>
                  </a:cxn>
                  <a:cxn ang="0">
                    <a:pos x="416" y="51"/>
                  </a:cxn>
                  <a:cxn ang="0">
                    <a:pos x="455" y="106"/>
                  </a:cxn>
                  <a:cxn ang="0">
                    <a:pos x="506" y="155"/>
                  </a:cxn>
                  <a:cxn ang="0">
                    <a:pos x="662" y="193"/>
                  </a:cxn>
                  <a:cxn ang="0">
                    <a:pos x="801" y="285"/>
                  </a:cxn>
                  <a:cxn ang="0">
                    <a:pos x="836" y="429"/>
                  </a:cxn>
                  <a:cxn ang="0">
                    <a:pos x="885" y="565"/>
                  </a:cxn>
                  <a:cxn ang="0">
                    <a:pos x="959" y="680"/>
                  </a:cxn>
                  <a:cxn ang="0">
                    <a:pos x="855" y="701"/>
                  </a:cxn>
                  <a:cxn ang="0">
                    <a:pos x="782" y="601"/>
                  </a:cxn>
                  <a:cxn ang="0">
                    <a:pos x="738" y="620"/>
                  </a:cxn>
                  <a:cxn ang="0">
                    <a:pos x="703" y="661"/>
                  </a:cxn>
                  <a:cxn ang="0">
                    <a:pos x="613" y="729"/>
                  </a:cxn>
                  <a:cxn ang="0">
                    <a:pos x="588" y="748"/>
                  </a:cxn>
                  <a:cxn ang="0">
                    <a:pos x="528" y="780"/>
                  </a:cxn>
                  <a:cxn ang="0">
                    <a:pos x="433" y="807"/>
                  </a:cxn>
                  <a:cxn ang="0">
                    <a:pos x="400" y="816"/>
                  </a:cxn>
                  <a:cxn ang="0">
                    <a:pos x="359" y="829"/>
                  </a:cxn>
                  <a:cxn ang="0">
                    <a:pos x="367" y="777"/>
                  </a:cxn>
                  <a:cxn ang="0">
                    <a:pos x="362" y="644"/>
                  </a:cxn>
                </a:cxnLst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0" name="Freeform 491"/>
              <p:cNvSpPr/>
              <p:nvPr/>
            </p:nvSpPr>
            <p:spPr>
              <a:xfrm>
                <a:off x="1816" y="151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1" name="Freeform 492"/>
              <p:cNvSpPr/>
              <p:nvPr/>
            </p:nvSpPr>
            <p:spPr>
              <a:xfrm>
                <a:off x="1427" y="925"/>
                <a:ext cx="106" cy="179"/>
              </a:xfrm>
              <a:custGeom>
                <a:avLst/>
                <a:gdLst/>
                <a:ahLst/>
                <a:cxnLst>
                  <a:cxn ang="0">
                    <a:pos x="106" y="86"/>
                  </a:cxn>
                  <a:cxn ang="0">
                    <a:pos x="78" y="103"/>
                  </a:cxn>
                  <a:cxn ang="0">
                    <a:pos x="54" y="132"/>
                  </a:cxn>
                  <a:cxn ang="0">
                    <a:pos x="35" y="179"/>
                  </a:cxn>
                  <a:cxn ang="0">
                    <a:pos x="2" y="92"/>
                  </a:cxn>
                  <a:cxn ang="0">
                    <a:pos x="29" y="21"/>
                  </a:cxn>
                  <a:cxn ang="0">
                    <a:pos x="84" y="43"/>
                  </a:cxn>
                  <a:cxn ang="0">
                    <a:pos x="89" y="48"/>
                  </a:cxn>
                </a:cxnLst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2" name="Freeform 493"/>
              <p:cNvSpPr/>
              <p:nvPr/>
            </p:nvSpPr>
            <p:spPr>
              <a:xfrm>
                <a:off x="1868" y="1493"/>
                <a:ext cx="187" cy="134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70" y="109"/>
                  </a:cxn>
                  <a:cxn ang="0">
                    <a:pos x="143" y="128"/>
                  </a:cxn>
                  <a:cxn ang="0">
                    <a:pos x="165" y="51"/>
                  </a:cxn>
                  <a:cxn ang="0">
                    <a:pos x="135" y="10"/>
                  </a:cxn>
                  <a:cxn ang="0">
                    <a:pos x="81" y="13"/>
                  </a:cxn>
                  <a:cxn ang="0">
                    <a:pos x="0" y="16"/>
                  </a:cxn>
                </a:cxnLst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3" name="Line 494"/>
              <p:cNvSpPr/>
              <p:nvPr/>
            </p:nvSpPr>
            <p:spPr>
              <a:xfrm>
                <a:off x="1996" y="1496"/>
                <a:ext cx="0" cy="0"/>
              </a:xfrm>
              <a:prstGeom prst="line">
                <a:avLst/>
              </a:prstGeom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94" name="Line 495"/>
              <p:cNvSpPr/>
              <p:nvPr/>
            </p:nvSpPr>
            <p:spPr>
              <a:xfrm>
                <a:off x="1996" y="1496"/>
                <a:ext cx="0" cy="0"/>
              </a:xfrm>
              <a:prstGeom prst="line">
                <a:avLst/>
              </a:prstGeom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95" name="Freeform 496"/>
              <p:cNvSpPr/>
              <p:nvPr/>
            </p:nvSpPr>
            <p:spPr>
              <a:xfrm>
                <a:off x="1783" y="949"/>
                <a:ext cx="202" cy="191"/>
              </a:xfrm>
              <a:custGeom>
                <a:avLst/>
                <a:gdLst/>
                <a:ahLst/>
                <a:cxnLst>
                  <a:cxn ang="0">
                    <a:pos x="136" y="70"/>
                  </a:cxn>
                  <a:cxn ang="0">
                    <a:pos x="174" y="24"/>
                  </a:cxn>
                  <a:cxn ang="0">
                    <a:pos x="122" y="43"/>
                  </a:cxn>
                  <a:cxn ang="0">
                    <a:pos x="16" y="163"/>
                  </a:cxn>
                  <a:cxn ang="0">
                    <a:pos x="0" y="177"/>
                  </a:cxn>
                  <a:cxn ang="0">
                    <a:pos x="49" y="182"/>
                  </a:cxn>
                  <a:cxn ang="0">
                    <a:pos x="79" y="147"/>
                  </a:cxn>
                  <a:cxn ang="0">
                    <a:pos x="136" y="70"/>
                  </a:cxn>
                </a:cxnLst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6" name="Freeform 497"/>
              <p:cNvSpPr/>
              <p:nvPr/>
            </p:nvSpPr>
            <p:spPr>
              <a:xfrm>
                <a:off x="1911" y="1175"/>
                <a:ext cx="226" cy="133"/>
              </a:xfrm>
              <a:custGeom>
                <a:avLst/>
                <a:gdLst/>
                <a:ahLst/>
                <a:cxnLst>
                  <a:cxn ang="0">
                    <a:pos x="138" y="67"/>
                  </a:cxn>
                  <a:cxn ang="0">
                    <a:pos x="176" y="59"/>
                  </a:cxn>
                  <a:cxn ang="0">
                    <a:pos x="206" y="48"/>
                  </a:cxn>
                  <a:cxn ang="0">
                    <a:pos x="174" y="19"/>
                  </a:cxn>
                  <a:cxn ang="0">
                    <a:pos x="46" y="76"/>
                  </a:cxn>
                  <a:cxn ang="0">
                    <a:pos x="5" y="84"/>
                  </a:cxn>
                  <a:cxn ang="0">
                    <a:pos x="2" y="133"/>
                  </a:cxn>
                  <a:cxn ang="0">
                    <a:pos x="70" y="97"/>
                  </a:cxn>
                  <a:cxn ang="0">
                    <a:pos x="149" y="62"/>
                  </a:cxn>
                </a:cxnLst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7" name="Freeform 498"/>
              <p:cNvSpPr/>
              <p:nvPr/>
            </p:nvSpPr>
            <p:spPr>
              <a:xfrm>
                <a:off x="2058" y="1180"/>
                <a:ext cx="76" cy="63"/>
              </a:xfrm>
              <a:custGeom>
                <a:avLst/>
                <a:gdLst/>
                <a:ahLst/>
                <a:cxnLst>
                  <a:cxn ang="0">
                    <a:pos x="2" y="57"/>
                  </a:cxn>
                  <a:cxn ang="0">
                    <a:pos x="65" y="19"/>
                  </a:cxn>
                  <a:cxn ang="0">
                    <a:pos x="27" y="5"/>
                  </a:cxn>
                  <a:cxn ang="0">
                    <a:pos x="0" y="38"/>
                  </a:cxn>
                </a:cxnLst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8" name="Freeform 499"/>
              <p:cNvSpPr/>
              <p:nvPr/>
            </p:nvSpPr>
            <p:spPr>
              <a:xfrm>
                <a:off x="1900" y="960"/>
                <a:ext cx="68" cy="65"/>
              </a:xfrm>
              <a:custGeom>
                <a:avLst/>
                <a:gdLst/>
                <a:ahLst/>
                <a:cxnLst>
                  <a:cxn ang="0">
                    <a:pos x="13" y="65"/>
                  </a:cxn>
                  <a:cxn ang="0">
                    <a:pos x="65" y="27"/>
                  </a:cxn>
                  <a:cxn ang="0">
                    <a:pos x="19" y="5"/>
                  </a:cxn>
                  <a:cxn ang="0">
                    <a:pos x="0" y="54"/>
                  </a:cxn>
                </a:cxnLst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299" name="Freeform 500"/>
              <p:cNvSpPr/>
              <p:nvPr/>
            </p:nvSpPr>
            <p:spPr>
              <a:xfrm>
                <a:off x="1051" y="1278"/>
                <a:ext cx="435" cy="468"/>
              </a:xfrm>
              <a:custGeom>
                <a:avLst/>
                <a:gdLst/>
                <a:ahLst/>
                <a:cxnLst>
                  <a:cxn ang="0">
                    <a:pos x="432" y="440"/>
                  </a:cxn>
                  <a:cxn ang="0">
                    <a:pos x="296" y="138"/>
                  </a:cxn>
                  <a:cxn ang="0">
                    <a:pos x="111" y="57"/>
                  </a:cxn>
                  <a:cxn ang="0">
                    <a:pos x="157" y="408"/>
                  </a:cxn>
                  <a:cxn ang="0">
                    <a:pos x="418" y="446"/>
                  </a:cxn>
                </a:cxnLst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0" name="Freeform 501"/>
              <p:cNvSpPr/>
              <p:nvPr/>
            </p:nvSpPr>
            <p:spPr>
              <a:xfrm>
                <a:off x="1070" y="1142"/>
                <a:ext cx="471" cy="381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471" y="5"/>
                  </a:cxn>
                  <a:cxn ang="0">
                    <a:pos x="413" y="38"/>
                  </a:cxn>
                  <a:cxn ang="0">
                    <a:pos x="381" y="48"/>
                  </a:cxn>
                  <a:cxn ang="0">
                    <a:pos x="329" y="81"/>
                  </a:cxn>
                  <a:cxn ang="0">
                    <a:pos x="296" y="106"/>
                  </a:cxn>
                  <a:cxn ang="0">
                    <a:pos x="245" y="130"/>
                  </a:cxn>
                  <a:cxn ang="0">
                    <a:pos x="204" y="149"/>
                  </a:cxn>
                  <a:cxn ang="0">
                    <a:pos x="157" y="168"/>
                  </a:cxn>
                  <a:cxn ang="0">
                    <a:pos x="108" y="187"/>
                  </a:cxn>
                  <a:cxn ang="0">
                    <a:pos x="32" y="378"/>
                  </a:cxn>
                  <a:cxn ang="0">
                    <a:pos x="32" y="378"/>
                  </a:cxn>
                  <a:cxn ang="0">
                    <a:pos x="27" y="378"/>
                  </a:cxn>
                  <a:cxn ang="0">
                    <a:pos x="106" y="179"/>
                  </a:cxn>
                  <a:cxn ang="0">
                    <a:pos x="155" y="163"/>
                  </a:cxn>
                  <a:cxn ang="0">
                    <a:pos x="201" y="144"/>
                  </a:cxn>
                  <a:cxn ang="0">
                    <a:pos x="242" y="125"/>
                  </a:cxn>
                  <a:cxn ang="0">
                    <a:pos x="291" y="97"/>
                  </a:cxn>
                  <a:cxn ang="0">
                    <a:pos x="326" y="76"/>
                  </a:cxn>
                  <a:cxn ang="0">
                    <a:pos x="378" y="43"/>
                  </a:cxn>
                  <a:cxn ang="0">
                    <a:pos x="411" y="29"/>
                  </a:cxn>
                  <a:cxn ang="0">
                    <a:pos x="465" y="2"/>
                  </a:cxn>
                  <a:cxn ang="0">
                    <a:pos x="468" y="0"/>
                  </a:cxn>
                </a:cxnLst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1" name="Freeform 502"/>
              <p:cNvSpPr/>
              <p:nvPr/>
            </p:nvSpPr>
            <p:spPr>
              <a:xfrm>
                <a:off x="1334" y="930"/>
                <a:ext cx="732" cy="819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125" y="794"/>
                  </a:cxn>
                  <a:cxn ang="0">
                    <a:pos x="179" y="775"/>
                  </a:cxn>
                  <a:cxn ang="0">
                    <a:pos x="326" y="715"/>
                  </a:cxn>
                  <a:cxn ang="0">
                    <a:pos x="435" y="636"/>
                  </a:cxn>
                  <a:cxn ang="0">
                    <a:pos x="465" y="609"/>
                  </a:cxn>
                  <a:cxn ang="0">
                    <a:pos x="522" y="557"/>
                  </a:cxn>
                  <a:cxn ang="0">
                    <a:pos x="525" y="557"/>
                  </a:cxn>
                  <a:cxn ang="0">
                    <a:pos x="527" y="560"/>
                  </a:cxn>
                  <a:cxn ang="0">
                    <a:pos x="536" y="585"/>
                  </a:cxn>
                  <a:cxn ang="0">
                    <a:pos x="582" y="655"/>
                  </a:cxn>
                  <a:cxn ang="0">
                    <a:pos x="693" y="674"/>
                  </a:cxn>
                  <a:cxn ang="0">
                    <a:pos x="661" y="568"/>
                  </a:cxn>
                  <a:cxn ang="0">
                    <a:pos x="653" y="560"/>
                  </a:cxn>
                  <a:cxn ang="0">
                    <a:pos x="593" y="465"/>
                  </a:cxn>
                  <a:cxn ang="0">
                    <a:pos x="579" y="380"/>
                  </a:cxn>
                  <a:cxn ang="0">
                    <a:pos x="579" y="364"/>
                  </a:cxn>
                  <a:cxn ang="0">
                    <a:pos x="530" y="244"/>
                  </a:cxn>
                  <a:cxn ang="0">
                    <a:pos x="326" y="149"/>
                  </a:cxn>
                  <a:cxn ang="0">
                    <a:pos x="225" y="108"/>
                  </a:cxn>
                  <a:cxn ang="0">
                    <a:pos x="187" y="62"/>
                  </a:cxn>
                  <a:cxn ang="0">
                    <a:pos x="176" y="43"/>
                  </a:cxn>
                  <a:cxn ang="0">
                    <a:pos x="157" y="13"/>
                  </a:cxn>
                  <a:cxn ang="0">
                    <a:pos x="136" y="10"/>
                  </a:cxn>
                  <a:cxn ang="0">
                    <a:pos x="95" y="73"/>
                  </a:cxn>
                  <a:cxn ang="0">
                    <a:pos x="133" y="179"/>
                  </a:cxn>
                  <a:cxn ang="0">
                    <a:pos x="195" y="214"/>
                  </a:cxn>
                  <a:cxn ang="0">
                    <a:pos x="198" y="217"/>
                  </a:cxn>
                  <a:cxn ang="0">
                    <a:pos x="195" y="223"/>
                  </a:cxn>
                  <a:cxn ang="0">
                    <a:pos x="127" y="182"/>
                  </a:cxn>
                  <a:cxn ang="0">
                    <a:pos x="87" y="73"/>
                  </a:cxn>
                  <a:cxn ang="0">
                    <a:pos x="133" y="5"/>
                  </a:cxn>
                  <a:cxn ang="0">
                    <a:pos x="163" y="8"/>
                  </a:cxn>
                  <a:cxn ang="0">
                    <a:pos x="182" y="40"/>
                  </a:cxn>
                  <a:cxn ang="0">
                    <a:pos x="193" y="59"/>
                  </a:cxn>
                  <a:cxn ang="0">
                    <a:pos x="231" y="103"/>
                  </a:cxn>
                  <a:cxn ang="0">
                    <a:pos x="326" y="144"/>
                  </a:cxn>
                  <a:cxn ang="0">
                    <a:pos x="533" y="239"/>
                  </a:cxn>
                  <a:cxn ang="0">
                    <a:pos x="585" y="364"/>
                  </a:cxn>
                  <a:cxn ang="0">
                    <a:pos x="585" y="380"/>
                  </a:cxn>
                  <a:cxn ang="0">
                    <a:pos x="598" y="462"/>
                  </a:cxn>
                  <a:cxn ang="0">
                    <a:pos x="658" y="555"/>
                  </a:cxn>
                  <a:cxn ang="0">
                    <a:pos x="666" y="565"/>
                  </a:cxn>
                  <a:cxn ang="0">
                    <a:pos x="699" y="680"/>
                  </a:cxn>
                  <a:cxn ang="0">
                    <a:pos x="576" y="661"/>
                  </a:cxn>
                  <a:cxn ang="0">
                    <a:pos x="530" y="587"/>
                  </a:cxn>
                  <a:cxn ang="0">
                    <a:pos x="522" y="565"/>
                  </a:cxn>
                  <a:cxn ang="0">
                    <a:pos x="468" y="612"/>
                  </a:cxn>
                  <a:cxn ang="0">
                    <a:pos x="440" y="642"/>
                  </a:cxn>
                  <a:cxn ang="0">
                    <a:pos x="331" y="721"/>
                  </a:cxn>
                  <a:cxn ang="0">
                    <a:pos x="179" y="780"/>
                  </a:cxn>
                  <a:cxn ang="0">
                    <a:pos x="127" y="799"/>
                  </a:cxn>
                  <a:cxn ang="0">
                    <a:pos x="0" y="810"/>
                  </a:cxn>
                </a:cxnLst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2" name="Freeform 503"/>
              <p:cNvSpPr/>
              <p:nvPr/>
            </p:nvSpPr>
            <p:spPr>
              <a:xfrm>
                <a:off x="1132" y="1439"/>
                <a:ext cx="254" cy="236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5"/>
                  </a:cxn>
                  <a:cxn ang="0">
                    <a:pos x="68" y="179"/>
                  </a:cxn>
                  <a:cxn ang="0">
                    <a:pos x="158" y="227"/>
                  </a:cxn>
                  <a:cxn ang="0">
                    <a:pos x="218" y="222"/>
                  </a:cxn>
                  <a:cxn ang="0">
                    <a:pos x="251" y="217"/>
                  </a:cxn>
                  <a:cxn ang="0">
                    <a:pos x="254" y="219"/>
                  </a:cxn>
                  <a:cxn ang="0">
                    <a:pos x="251" y="225"/>
                  </a:cxn>
                  <a:cxn ang="0">
                    <a:pos x="218" y="230"/>
                  </a:cxn>
                  <a:cxn ang="0">
                    <a:pos x="155" y="233"/>
                  </a:cxn>
                  <a:cxn ang="0">
                    <a:pos x="62" y="184"/>
                  </a:cxn>
                  <a:cxn ang="0">
                    <a:pos x="54" y="2"/>
                  </a:cxn>
                  <a:cxn ang="0">
                    <a:pos x="60" y="0"/>
                  </a:cxn>
                </a:cxnLst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3" name="Freeform 504"/>
              <p:cNvSpPr/>
              <p:nvPr/>
            </p:nvSpPr>
            <p:spPr>
              <a:xfrm>
                <a:off x="1386" y="1651"/>
                <a:ext cx="11" cy="1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1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2"/>
                  </a:cxn>
                </a:cxnLst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4" name="Freeform 505"/>
              <p:cNvSpPr/>
              <p:nvPr/>
            </p:nvSpPr>
            <p:spPr>
              <a:xfrm>
                <a:off x="1184" y="1558"/>
                <a:ext cx="85" cy="55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2" y="8"/>
                  </a:cxn>
                  <a:cxn ang="0">
                    <a:pos x="63" y="19"/>
                  </a:cxn>
                  <a:cxn ang="0">
                    <a:pos x="8" y="52"/>
                  </a:cxn>
                  <a:cxn ang="0">
                    <a:pos x="2" y="52"/>
                  </a:cxn>
                  <a:cxn ang="0">
                    <a:pos x="2" y="46"/>
                  </a:cxn>
                  <a:cxn ang="0">
                    <a:pos x="60" y="11"/>
                  </a:cxn>
                  <a:cxn ang="0">
                    <a:pos x="79" y="2"/>
                  </a:cxn>
                  <a:cxn ang="0">
                    <a:pos x="85" y="2"/>
                  </a:cxn>
                </a:cxnLst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5" name="Freeform 506"/>
              <p:cNvSpPr/>
              <p:nvPr/>
            </p:nvSpPr>
            <p:spPr>
              <a:xfrm>
                <a:off x="1260" y="1515"/>
                <a:ext cx="55" cy="63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55" y="60"/>
                  </a:cxn>
                  <a:cxn ang="0">
                    <a:pos x="13" y="0"/>
                  </a:cxn>
                  <a:cxn ang="0">
                    <a:pos x="5" y="52"/>
                  </a:cxn>
                </a:cxnLst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6" name="Freeform 507"/>
              <p:cNvSpPr>
                <a:spLocks noEditPoints="1"/>
              </p:cNvSpPr>
              <p:nvPr/>
            </p:nvSpPr>
            <p:spPr>
              <a:xfrm>
                <a:off x="1258" y="1510"/>
                <a:ext cx="62" cy="7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6"/>
                  </a:cxn>
                  <a:cxn ang="0">
                    <a:pos x="5" y="53"/>
                  </a:cxn>
                  <a:cxn ang="0">
                    <a:pos x="2" y="53"/>
                  </a:cxn>
                  <a:cxn ang="0">
                    <a:pos x="2" y="56"/>
                  </a:cxn>
                  <a:cxn ang="0">
                    <a:pos x="5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26" y="64"/>
                  </a:cxn>
                  <a:cxn ang="0">
                    <a:pos x="59" y="67"/>
                  </a:cxn>
                  <a:cxn ang="0">
                    <a:pos x="62" y="67"/>
                  </a:cxn>
                  <a:cxn ang="0">
                    <a:pos x="62" y="61"/>
                  </a:cxn>
                  <a:cxn ang="0">
                    <a:pos x="32" y="18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51" y="61"/>
                  </a:cxn>
                  <a:cxn ang="0">
                    <a:pos x="29" y="56"/>
                  </a:cxn>
                  <a:cxn ang="0">
                    <a:pos x="10" y="53"/>
                  </a:cxn>
                  <a:cxn ang="0">
                    <a:pos x="10" y="16"/>
                  </a:cxn>
                  <a:cxn ang="0">
                    <a:pos x="16" y="8"/>
                  </a:cxn>
                  <a:cxn ang="0">
                    <a:pos x="26" y="24"/>
                  </a:cxn>
                  <a:cxn ang="0">
                    <a:pos x="51" y="61"/>
                  </a:cxn>
                </a:cxnLst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7" name="Freeform 508"/>
              <p:cNvSpPr/>
              <p:nvPr/>
            </p:nvSpPr>
            <p:spPr>
              <a:xfrm>
                <a:off x="1745" y="1390"/>
                <a:ext cx="41" cy="46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5" y="43"/>
                  </a:cxn>
                  <a:cxn ang="0">
                    <a:pos x="30" y="43"/>
                  </a:cxn>
                  <a:cxn ang="0">
                    <a:pos x="30" y="40"/>
                  </a:cxn>
                  <a:cxn ang="0">
                    <a:pos x="27" y="18"/>
                  </a:cxn>
                  <a:cxn ang="0">
                    <a:pos x="5" y="8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32" y="16"/>
                  </a:cxn>
                </a:cxnLst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8" name="Freeform 509"/>
              <p:cNvSpPr/>
              <p:nvPr/>
            </p:nvSpPr>
            <p:spPr>
              <a:xfrm>
                <a:off x="1554" y="1180"/>
                <a:ext cx="36" cy="41"/>
              </a:xfrm>
              <a:custGeom>
                <a:avLst/>
                <a:gdLst/>
                <a:ahLst/>
                <a:cxnLst>
                  <a:cxn ang="0">
                    <a:pos x="30" y="19"/>
                  </a:cxn>
                  <a:cxn ang="0">
                    <a:pos x="33" y="38"/>
                  </a:cxn>
                  <a:cxn ang="0">
                    <a:pos x="27" y="41"/>
                  </a:cxn>
                  <a:cxn ang="0">
                    <a:pos x="24" y="35"/>
                  </a:cxn>
                  <a:cxn ang="0">
                    <a:pos x="24" y="21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30" y="19"/>
                  </a:cxn>
                </a:cxnLst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09" name="Freeform 510"/>
              <p:cNvSpPr/>
              <p:nvPr/>
            </p:nvSpPr>
            <p:spPr>
              <a:xfrm>
                <a:off x="1914" y="1178"/>
                <a:ext cx="220" cy="133"/>
              </a:xfrm>
              <a:custGeom>
                <a:avLst/>
                <a:gdLst/>
                <a:ahLst/>
                <a:cxnLst>
                  <a:cxn ang="0">
                    <a:pos x="209" y="10"/>
                  </a:cxn>
                  <a:cxn ang="0">
                    <a:pos x="200" y="51"/>
                  </a:cxn>
                  <a:cxn ang="0">
                    <a:pos x="168" y="62"/>
                  </a:cxn>
                  <a:cxn ang="0">
                    <a:pos x="157" y="59"/>
                  </a:cxn>
                  <a:cxn ang="0">
                    <a:pos x="108" y="78"/>
                  </a:cxn>
                  <a:cxn ang="0">
                    <a:pos x="92" y="89"/>
                  </a:cxn>
                  <a:cxn ang="0">
                    <a:pos x="67" y="100"/>
                  </a:cxn>
                  <a:cxn ang="0">
                    <a:pos x="5" y="133"/>
                  </a:cxn>
                  <a:cxn ang="0">
                    <a:pos x="0" y="130"/>
                  </a:cxn>
                  <a:cxn ang="0">
                    <a:pos x="2" y="127"/>
                  </a:cxn>
                  <a:cxn ang="0">
                    <a:pos x="65" y="95"/>
                  </a:cxn>
                  <a:cxn ang="0">
                    <a:pos x="89" y="84"/>
                  </a:cxn>
                  <a:cxn ang="0">
                    <a:pos x="105" y="73"/>
                  </a:cxn>
                  <a:cxn ang="0">
                    <a:pos x="157" y="54"/>
                  </a:cxn>
                  <a:cxn ang="0">
                    <a:pos x="171" y="54"/>
                  </a:cxn>
                  <a:cxn ang="0">
                    <a:pos x="195" y="46"/>
                  </a:cxn>
                  <a:cxn ang="0">
                    <a:pos x="203" y="13"/>
                  </a:cxn>
                  <a:cxn ang="0">
                    <a:pos x="187" y="5"/>
                  </a:cxn>
                  <a:cxn ang="0">
                    <a:pos x="146" y="43"/>
                  </a:cxn>
                  <a:cxn ang="0">
                    <a:pos x="143" y="46"/>
                  </a:cxn>
                  <a:cxn ang="0">
                    <a:pos x="89" y="59"/>
                  </a:cxn>
                  <a:cxn ang="0">
                    <a:pos x="70" y="65"/>
                  </a:cxn>
                  <a:cxn ang="0">
                    <a:pos x="59" y="67"/>
                  </a:cxn>
                  <a:cxn ang="0">
                    <a:pos x="5" y="86"/>
                  </a:cxn>
                  <a:cxn ang="0">
                    <a:pos x="0" y="84"/>
                  </a:cxn>
                  <a:cxn ang="0">
                    <a:pos x="0" y="81"/>
                  </a:cxn>
                  <a:cxn ang="0">
                    <a:pos x="2" y="78"/>
                  </a:cxn>
                  <a:cxn ang="0">
                    <a:pos x="57" y="62"/>
                  </a:cxn>
                  <a:cxn ang="0">
                    <a:pos x="67" y="57"/>
                  </a:cxn>
                  <a:cxn ang="0">
                    <a:pos x="86" y="51"/>
                  </a:cxn>
                  <a:cxn ang="0">
                    <a:pos x="141" y="38"/>
                  </a:cxn>
                  <a:cxn ang="0">
                    <a:pos x="187" y="0"/>
                  </a:cxn>
                  <a:cxn ang="0">
                    <a:pos x="209" y="10"/>
                  </a:cxn>
                </a:cxnLst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0" name="Freeform 511"/>
              <p:cNvSpPr/>
              <p:nvPr/>
            </p:nvSpPr>
            <p:spPr>
              <a:xfrm>
                <a:off x="1797" y="960"/>
                <a:ext cx="171" cy="177"/>
              </a:xfrm>
              <a:custGeom>
                <a:avLst/>
                <a:gdLst/>
                <a:ahLst/>
                <a:cxnLst>
                  <a:cxn ang="0">
                    <a:pos x="165" y="13"/>
                  </a:cxn>
                  <a:cxn ang="0">
                    <a:pos x="162" y="40"/>
                  </a:cxn>
                  <a:cxn ang="0">
                    <a:pos x="138" y="54"/>
                  </a:cxn>
                  <a:cxn ang="0">
                    <a:pos x="127" y="59"/>
                  </a:cxn>
                  <a:cxn ang="0">
                    <a:pos x="108" y="78"/>
                  </a:cxn>
                  <a:cxn ang="0">
                    <a:pos x="103" y="87"/>
                  </a:cxn>
                  <a:cxn ang="0">
                    <a:pos x="86" y="111"/>
                  </a:cxn>
                  <a:cxn ang="0">
                    <a:pos x="27" y="177"/>
                  </a:cxn>
                  <a:cxn ang="0">
                    <a:pos x="24" y="171"/>
                  </a:cxn>
                  <a:cxn ang="0">
                    <a:pos x="29" y="168"/>
                  </a:cxn>
                  <a:cxn ang="0">
                    <a:pos x="78" y="106"/>
                  </a:cxn>
                  <a:cxn ang="0">
                    <a:pos x="97" y="84"/>
                  </a:cxn>
                  <a:cxn ang="0">
                    <a:pos x="103" y="73"/>
                  </a:cxn>
                  <a:cxn ang="0">
                    <a:pos x="122" y="54"/>
                  </a:cxn>
                  <a:cxn ang="0">
                    <a:pos x="135" y="46"/>
                  </a:cxn>
                  <a:cxn ang="0">
                    <a:pos x="157" y="35"/>
                  </a:cxn>
                  <a:cxn ang="0">
                    <a:pos x="160" y="16"/>
                  </a:cxn>
                  <a:cxn ang="0">
                    <a:pos x="138" y="8"/>
                  </a:cxn>
                  <a:cxn ang="0">
                    <a:pos x="116" y="24"/>
                  </a:cxn>
                  <a:cxn ang="0">
                    <a:pos x="111" y="38"/>
                  </a:cxn>
                  <a:cxn ang="0">
                    <a:pos x="103" y="59"/>
                  </a:cxn>
                  <a:cxn ang="0">
                    <a:pos x="78" y="87"/>
                  </a:cxn>
                  <a:cxn ang="0">
                    <a:pos x="67" y="98"/>
                  </a:cxn>
                  <a:cxn ang="0">
                    <a:pos x="57" y="108"/>
                  </a:cxn>
                  <a:cxn ang="0">
                    <a:pos x="5" y="155"/>
                  </a:cxn>
                  <a:cxn ang="0">
                    <a:pos x="2" y="155"/>
                  </a:cxn>
                  <a:cxn ang="0">
                    <a:pos x="2" y="149"/>
                  </a:cxn>
                  <a:cxn ang="0">
                    <a:pos x="51" y="106"/>
                  </a:cxn>
                  <a:cxn ang="0">
                    <a:pos x="62" y="95"/>
                  </a:cxn>
                  <a:cxn ang="0">
                    <a:pos x="73" y="81"/>
                  </a:cxn>
                  <a:cxn ang="0">
                    <a:pos x="97" y="57"/>
                  </a:cxn>
                  <a:cxn ang="0">
                    <a:pos x="105" y="38"/>
                  </a:cxn>
                  <a:cxn ang="0">
                    <a:pos x="108" y="21"/>
                  </a:cxn>
                  <a:cxn ang="0">
                    <a:pos x="138" y="0"/>
                  </a:cxn>
                  <a:cxn ang="0">
                    <a:pos x="165" y="13"/>
                  </a:cxn>
                </a:cxnLst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1" name="Freeform 512"/>
              <p:cNvSpPr/>
              <p:nvPr/>
            </p:nvSpPr>
            <p:spPr>
              <a:xfrm>
                <a:off x="1568" y="1510"/>
                <a:ext cx="106" cy="130"/>
              </a:xfrm>
              <a:custGeom>
                <a:avLst/>
                <a:gdLst/>
                <a:ahLst/>
                <a:cxnLst>
                  <a:cxn ang="0">
                    <a:pos x="54" y="18"/>
                  </a:cxn>
                  <a:cxn ang="0">
                    <a:pos x="103" y="92"/>
                  </a:cxn>
                  <a:cxn ang="0">
                    <a:pos x="48" y="100"/>
                  </a:cxn>
                  <a:cxn ang="0">
                    <a:pos x="2" y="24"/>
                  </a:cxn>
                  <a:cxn ang="0">
                    <a:pos x="29" y="5"/>
                  </a:cxn>
                </a:cxnLst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2" name="Freeform 513"/>
              <p:cNvSpPr/>
              <p:nvPr/>
            </p:nvSpPr>
            <p:spPr>
              <a:xfrm>
                <a:off x="1350" y="1243"/>
                <a:ext cx="104" cy="11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95" y="81"/>
                  </a:cxn>
                  <a:cxn ang="0">
                    <a:pos x="27" y="62"/>
                  </a:cxn>
                  <a:cxn ang="0">
                    <a:pos x="5" y="18"/>
                  </a:cxn>
                  <a:cxn ang="0">
                    <a:pos x="35" y="2"/>
                  </a:cxn>
                </a:cxnLst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3" name="Freeform 514"/>
              <p:cNvSpPr/>
              <p:nvPr/>
            </p:nvSpPr>
            <p:spPr>
              <a:xfrm>
                <a:off x="1587" y="1545"/>
                <a:ext cx="60" cy="5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51" y="27"/>
                  </a:cxn>
                  <a:cxn ang="0">
                    <a:pos x="43" y="48"/>
                  </a:cxn>
                  <a:cxn ang="0">
                    <a:pos x="24" y="5"/>
                  </a:cxn>
                </a:cxnLst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4" name="Freeform 515"/>
              <p:cNvSpPr/>
              <p:nvPr/>
            </p:nvSpPr>
            <p:spPr>
              <a:xfrm>
                <a:off x="1375" y="1257"/>
                <a:ext cx="46" cy="5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43" y="43"/>
                  </a:cxn>
                  <a:cxn ang="0">
                    <a:pos x="21" y="43"/>
                  </a:cxn>
                  <a:cxn ang="0">
                    <a:pos x="5" y="10"/>
                  </a:cxn>
                  <a:cxn ang="0">
                    <a:pos x="24" y="16"/>
                  </a:cxn>
                </a:cxnLst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5" name="Freeform 516"/>
              <p:cNvSpPr/>
              <p:nvPr/>
            </p:nvSpPr>
            <p:spPr>
              <a:xfrm>
                <a:off x="1092" y="1499"/>
                <a:ext cx="256" cy="24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3" y="27"/>
                  </a:cxn>
                  <a:cxn ang="0">
                    <a:pos x="19" y="40"/>
                  </a:cxn>
                  <a:cxn ang="0">
                    <a:pos x="103" y="165"/>
                  </a:cxn>
                  <a:cxn ang="0">
                    <a:pos x="182" y="214"/>
                  </a:cxn>
                  <a:cxn ang="0">
                    <a:pos x="253" y="235"/>
                  </a:cxn>
                  <a:cxn ang="0">
                    <a:pos x="256" y="238"/>
                  </a:cxn>
                  <a:cxn ang="0">
                    <a:pos x="253" y="241"/>
                  </a:cxn>
                  <a:cxn ang="0">
                    <a:pos x="177" y="219"/>
                  </a:cxn>
                  <a:cxn ang="0">
                    <a:pos x="98" y="170"/>
                  </a:cxn>
                  <a:cxn ang="0">
                    <a:pos x="10" y="43"/>
                  </a:cxn>
                  <a:cxn ang="0">
                    <a:pos x="8" y="2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8" y="2"/>
                  </a:cxn>
                </a:cxnLst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6" name="Freeform 517"/>
              <p:cNvSpPr/>
              <p:nvPr/>
            </p:nvSpPr>
            <p:spPr>
              <a:xfrm>
                <a:off x="1176" y="1436"/>
                <a:ext cx="30" cy="14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30" y="11"/>
                  </a:cxn>
                  <a:cxn ang="0">
                    <a:pos x="24" y="11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7" y="5"/>
                  </a:cxn>
                </a:cxnLst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7" name="Freeform 518"/>
              <p:cNvSpPr/>
              <p:nvPr/>
            </p:nvSpPr>
            <p:spPr>
              <a:xfrm>
                <a:off x="1674" y="1469"/>
                <a:ext cx="55" cy="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" y="5"/>
                  </a:cxn>
                  <a:cxn ang="0">
                    <a:pos x="41" y="18"/>
                  </a:cxn>
                  <a:cxn ang="0">
                    <a:pos x="44" y="18"/>
                  </a:cxn>
                  <a:cxn ang="0">
                    <a:pos x="46" y="18"/>
                  </a:cxn>
                  <a:cxn ang="0">
                    <a:pos x="49" y="21"/>
                  </a:cxn>
                  <a:cxn ang="0">
                    <a:pos x="49" y="21"/>
                  </a:cxn>
                  <a:cxn ang="0">
                    <a:pos x="49" y="21"/>
                  </a:cxn>
                  <a:cxn ang="0">
                    <a:pos x="52" y="24"/>
                  </a:cxn>
                  <a:cxn ang="0">
                    <a:pos x="55" y="26"/>
                  </a:cxn>
                  <a:cxn ang="0">
                    <a:pos x="55" y="26"/>
                  </a:cxn>
                  <a:cxn ang="0">
                    <a:pos x="52" y="29"/>
                  </a:cxn>
                  <a:cxn ang="0">
                    <a:pos x="41" y="26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3" y="48"/>
                  </a:cxn>
                  <a:cxn ang="0">
                    <a:pos x="13" y="48"/>
                  </a:cxn>
                  <a:cxn ang="0">
                    <a:pos x="13" y="48"/>
                  </a:cxn>
                  <a:cxn ang="0">
                    <a:pos x="13" y="53"/>
                  </a:cxn>
                  <a:cxn ang="0">
                    <a:pos x="13" y="56"/>
                  </a:cxn>
                  <a:cxn ang="0">
                    <a:pos x="13" y="59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8" y="62"/>
                  </a:cxn>
                  <a:cxn ang="0">
                    <a:pos x="5" y="59"/>
                  </a:cxn>
                  <a:cxn ang="0">
                    <a:pos x="2" y="32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8" name="Freeform 519"/>
              <p:cNvSpPr/>
              <p:nvPr/>
            </p:nvSpPr>
            <p:spPr>
              <a:xfrm>
                <a:off x="1446" y="1224"/>
                <a:ext cx="59" cy="43"/>
              </a:xfrm>
              <a:custGeom>
                <a:avLst/>
                <a:gdLst/>
                <a:ahLst/>
                <a:cxnLst>
                  <a:cxn ang="0">
                    <a:pos x="53" y="13"/>
                  </a:cxn>
                  <a:cxn ang="0">
                    <a:pos x="53" y="40"/>
                  </a:cxn>
                  <a:cxn ang="0">
                    <a:pos x="50" y="37"/>
                  </a:cxn>
                  <a:cxn ang="0">
                    <a:pos x="50" y="24"/>
                  </a:cxn>
                  <a:cxn ang="0">
                    <a:pos x="59" y="40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53" y="34"/>
                  </a:cxn>
                  <a:cxn ang="0">
                    <a:pos x="56" y="37"/>
                  </a:cxn>
                  <a:cxn ang="0">
                    <a:pos x="50" y="40"/>
                  </a:cxn>
                  <a:cxn ang="0">
                    <a:pos x="45" y="32"/>
                  </a:cxn>
                  <a:cxn ang="0">
                    <a:pos x="56" y="37"/>
                  </a:cxn>
                  <a:cxn ang="0">
                    <a:pos x="53" y="43"/>
                  </a:cxn>
                  <a:cxn ang="0">
                    <a:pos x="48" y="37"/>
                  </a:cxn>
                  <a:cxn ang="0">
                    <a:pos x="53" y="34"/>
                  </a:cxn>
                  <a:cxn ang="0">
                    <a:pos x="50" y="40"/>
                  </a:cxn>
                  <a:cxn ang="0">
                    <a:pos x="8" y="26"/>
                  </a:cxn>
                  <a:cxn ang="0">
                    <a:pos x="10" y="21"/>
                  </a:cxn>
                  <a:cxn ang="0">
                    <a:pos x="13" y="26"/>
                  </a:cxn>
                  <a:cxn ang="0">
                    <a:pos x="8" y="29"/>
                  </a:cxn>
                  <a:cxn ang="0">
                    <a:pos x="0" y="24"/>
                  </a:cxn>
                  <a:cxn ang="0">
                    <a:pos x="5" y="18"/>
                  </a:cxn>
                  <a:cxn ang="0">
                    <a:pos x="10" y="21"/>
                  </a:cxn>
                  <a:cxn ang="0">
                    <a:pos x="5" y="29"/>
                  </a:cxn>
                  <a:cxn ang="0">
                    <a:pos x="2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8" y="26"/>
                  </a:cxn>
                  <a:cxn ang="0">
                    <a:pos x="8" y="21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10" y="21"/>
                  </a:cxn>
                  <a:cxn ang="0">
                    <a:pos x="26" y="26"/>
                  </a:cxn>
                  <a:cxn ang="0">
                    <a:pos x="48" y="37"/>
                  </a:cxn>
                  <a:cxn ang="0">
                    <a:pos x="48" y="40"/>
                  </a:cxn>
                  <a:cxn ang="0">
                    <a:pos x="50" y="34"/>
                  </a:cxn>
                  <a:cxn ang="0">
                    <a:pos x="50" y="37"/>
                  </a:cxn>
                  <a:cxn ang="0">
                    <a:pos x="48" y="37"/>
                  </a:cxn>
                  <a:cxn ang="0">
                    <a:pos x="50" y="32"/>
                  </a:cxn>
                  <a:cxn ang="0">
                    <a:pos x="50" y="34"/>
                  </a:cxn>
                  <a:cxn ang="0">
                    <a:pos x="48" y="34"/>
                  </a:cxn>
                  <a:cxn ang="0">
                    <a:pos x="53" y="32"/>
                  </a:cxn>
                  <a:cxn ang="0">
                    <a:pos x="59" y="37"/>
                  </a:cxn>
                  <a:cxn ang="0">
                    <a:pos x="50" y="40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53" y="34"/>
                  </a:cxn>
                  <a:cxn ang="0">
                    <a:pos x="48" y="13"/>
                  </a:cxn>
                  <a:cxn ang="0">
                    <a:pos x="48" y="0"/>
                  </a:cxn>
                  <a:cxn ang="0">
                    <a:pos x="48" y="0"/>
                  </a:cxn>
                </a:cxnLst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19" name="Freeform 520"/>
              <p:cNvSpPr/>
              <p:nvPr/>
            </p:nvSpPr>
            <p:spPr>
              <a:xfrm>
                <a:off x="1380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0" name="Freeform 521"/>
              <p:cNvSpPr/>
              <p:nvPr/>
            </p:nvSpPr>
            <p:spPr>
              <a:xfrm>
                <a:off x="1380" y="3199"/>
                <a:ext cx="0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1" name="Freeform 522"/>
              <p:cNvSpPr/>
              <p:nvPr/>
            </p:nvSpPr>
            <p:spPr>
              <a:xfrm>
                <a:off x="1378" y="3202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0"/>
                  </a:cxn>
                  <a:cxn ang="0">
                    <a:pos x="2" y="5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2" name="Freeform 523"/>
              <p:cNvSpPr/>
              <p:nvPr/>
            </p:nvSpPr>
            <p:spPr>
              <a:xfrm>
                <a:off x="1378" y="3204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3" name="Freeform 524"/>
              <p:cNvSpPr/>
              <p:nvPr/>
            </p:nvSpPr>
            <p:spPr>
              <a:xfrm>
                <a:off x="1378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4" name="Freeform 525"/>
              <p:cNvSpPr/>
              <p:nvPr/>
            </p:nvSpPr>
            <p:spPr>
              <a:xfrm>
                <a:off x="1375" y="3202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5" name="Freeform 526"/>
              <p:cNvSpPr/>
              <p:nvPr/>
            </p:nvSpPr>
            <p:spPr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6" name="Rectangle 527"/>
              <p:cNvSpPr/>
              <p:nvPr/>
            </p:nvSpPr>
            <p:spPr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27" name="Freeform 528"/>
              <p:cNvSpPr/>
              <p:nvPr/>
            </p:nvSpPr>
            <p:spPr>
              <a:xfrm>
                <a:off x="1375" y="3199"/>
                <a:ext cx="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8" name="Freeform 529"/>
              <p:cNvSpPr/>
              <p:nvPr/>
            </p:nvSpPr>
            <p:spPr>
              <a:xfrm>
                <a:off x="1372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29" name="Freeform 530"/>
              <p:cNvSpPr/>
              <p:nvPr/>
            </p:nvSpPr>
            <p:spPr>
              <a:xfrm>
                <a:off x="1369" y="3191"/>
                <a:ext cx="6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6" y="13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0" name="Freeform 531"/>
              <p:cNvSpPr/>
              <p:nvPr/>
            </p:nvSpPr>
            <p:spPr>
              <a:xfrm>
                <a:off x="1369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1" name="Freeform 532"/>
              <p:cNvSpPr/>
              <p:nvPr/>
            </p:nvSpPr>
            <p:spPr>
              <a:xfrm>
                <a:off x="1367" y="3191"/>
                <a:ext cx="2" cy="16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2" name="Freeform 533"/>
              <p:cNvSpPr/>
              <p:nvPr/>
            </p:nvSpPr>
            <p:spPr>
              <a:xfrm>
                <a:off x="1369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3" name="Freeform 534"/>
              <p:cNvSpPr/>
              <p:nvPr/>
            </p:nvSpPr>
            <p:spPr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4" name="Freeform 535"/>
              <p:cNvSpPr/>
              <p:nvPr/>
            </p:nvSpPr>
            <p:spPr>
              <a:xfrm>
                <a:off x="1367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5" name="Freeform 536"/>
              <p:cNvSpPr/>
              <p:nvPr/>
            </p:nvSpPr>
            <p:spPr>
              <a:xfrm>
                <a:off x="1348" y="3193"/>
                <a:ext cx="1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13" y="14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6" y="5"/>
                  </a:cxn>
                  <a:cxn ang="0">
                    <a:pos x="16" y="14"/>
                  </a:cxn>
                  <a:cxn ang="0">
                    <a:pos x="19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5" y="11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6" name="Rectangle 537"/>
              <p:cNvSpPr/>
              <p:nvPr/>
            </p:nvSpPr>
            <p:spPr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37" name="Freeform 538"/>
              <p:cNvSpPr/>
              <p:nvPr/>
            </p:nvSpPr>
            <p:spPr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38" name="Rectangle 539"/>
              <p:cNvSpPr/>
              <p:nvPr/>
            </p:nvSpPr>
            <p:spPr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39" name="Freeform 540"/>
              <p:cNvSpPr/>
              <p:nvPr/>
            </p:nvSpPr>
            <p:spPr>
              <a:xfrm>
                <a:off x="1353" y="3191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0" name="Freeform 541"/>
              <p:cNvSpPr/>
              <p:nvPr/>
            </p:nvSpPr>
            <p:spPr>
              <a:xfrm>
                <a:off x="1356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1" name="Rectangle 542"/>
              <p:cNvSpPr/>
              <p:nvPr/>
            </p:nvSpPr>
            <p:spPr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42" name="Freeform 543"/>
              <p:cNvSpPr/>
              <p:nvPr/>
            </p:nvSpPr>
            <p:spPr>
              <a:xfrm>
                <a:off x="1334" y="3191"/>
                <a:ext cx="14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3" name="Freeform 544"/>
              <p:cNvSpPr/>
              <p:nvPr/>
            </p:nvSpPr>
            <p:spPr>
              <a:xfrm>
                <a:off x="1342" y="319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4" name="Freeform 545"/>
              <p:cNvSpPr/>
              <p:nvPr/>
            </p:nvSpPr>
            <p:spPr>
              <a:xfrm>
                <a:off x="1326" y="3188"/>
                <a:ext cx="11" cy="27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2" y="18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8" y="1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13"/>
                  </a:cxn>
                </a:cxnLst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5" name="Freeform 546"/>
              <p:cNvSpPr/>
              <p:nvPr/>
            </p:nvSpPr>
            <p:spPr>
              <a:xfrm>
                <a:off x="1334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6" name="Freeform 547"/>
              <p:cNvSpPr/>
              <p:nvPr/>
            </p:nvSpPr>
            <p:spPr>
              <a:xfrm>
                <a:off x="1334" y="3207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7" name="Freeform 548"/>
              <p:cNvSpPr/>
              <p:nvPr/>
            </p:nvSpPr>
            <p:spPr>
              <a:xfrm>
                <a:off x="1328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8" name="Freeform 549"/>
              <p:cNvSpPr/>
              <p:nvPr/>
            </p:nvSpPr>
            <p:spPr>
              <a:xfrm>
                <a:off x="1323" y="3202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49" name="Freeform 550"/>
              <p:cNvSpPr/>
              <p:nvPr/>
            </p:nvSpPr>
            <p:spPr>
              <a:xfrm>
                <a:off x="1312" y="3193"/>
                <a:ext cx="14" cy="30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5" y="21"/>
                  </a:cxn>
                  <a:cxn ang="0">
                    <a:pos x="8" y="19"/>
                  </a:cxn>
                  <a:cxn ang="0">
                    <a:pos x="8" y="21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1" y="21"/>
                  </a:cxn>
                  <a:cxn ang="0">
                    <a:pos x="11" y="13"/>
                  </a:cxn>
                  <a:cxn ang="0">
                    <a:pos x="14" y="13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5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4" y="5"/>
                  </a:cxn>
                  <a:cxn ang="0">
                    <a:pos x="11" y="2"/>
                  </a:cxn>
                  <a:cxn ang="0">
                    <a:pos x="11" y="8"/>
                  </a:cxn>
                </a:cxnLst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0" name="Freeform 551"/>
              <p:cNvSpPr/>
              <p:nvPr/>
            </p:nvSpPr>
            <p:spPr>
              <a:xfrm>
                <a:off x="1323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1" name="Freeform 552"/>
              <p:cNvSpPr/>
              <p:nvPr/>
            </p:nvSpPr>
            <p:spPr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2" name="Rectangle 553"/>
              <p:cNvSpPr/>
              <p:nvPr/>
            </p:nvSpPr>
            <p:spPr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53" name="Freeform 554"/>
              <p:cNvSpPr/>
              <p:nvPr/>
            </p:nvSpPr>
            <p:spPr>
              <a:xfrm>
                <a:off x="1326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4" name="Freeform 555"/>
              <p:cNvSpPr/>
              <p:nvPr/>
            </p:nvSpPr>
            <p:spPr>
              <a:xfrm>
                <a:off x="1328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5" name="Freeform 556"/>
              <p:cNvSpPr/>
              <p:nvPr/>
            </p:nvSpPr>
            <p:spPr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6" name="Freeform 557"/>
              <p:cNvSpPr/>
              <p:nvPr/>
            </p:nvSpPr>
            <p:spPr>
              <a:xfrm>
                <a:off x="1326" y="3185"/>
                <a:ext cx="27" cy="33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24"/>
                  </a:cxn>
                  <a:cxn ang="0">
                    <a:pos x="18" y="27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24" y="8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5" y="22"/>
                  </a:cxn>
                  <a:cxn ang="0">
                    <a:pos x="5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3" y="22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22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7" y="11"/>
                  </a:cxn>
                  <a:cxn ang="0">
                    <a:pos x="24" y="16"/>
                  </a:cxn>
                  <a:cxn ang="0">
                    <a:pos x="24" y="19"/>
                  </a:cxn>
                  <a:cxn ang="0">
                    <a:pos x="21" y="11"/>
                  </a:cxn>
                </a:cxnLst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7" name="Freeform 558"/>
              <p:cNvSpPr/>
              <p:nvPr/>
            </p:nvSpPr>
            <p:spPr>
              <a:xfrm>
                <a:off x="1348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8" name="Freeform 559"/>
              <p:cNvSpPr/>
              <p:nvPr/>
            </p:nvSpPr>
            <p:spPr>
              <a:xfrm>
                <a:off x="1348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59" name="Freeform 560"/>
              <p:cNvSpPr/>
              <p:nvPr/>
            </p:nvSpPr>
            <p:spPr>
              <a:xfrm>
                <a:off x="1345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0" name="Rectangle 561"/>
              <p:cNvSpPr/>
              <p:nvPr/>
            </p:nvSpPr>
            <p:spPr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61" name="Freeform 562"/>
              <p:cNvSpPr/>
              <p:nvPr/>
            </p:nvSpPr>
            <p:spPr>
              <a:xfrm>
                <a:off x="1326" y="3196"/>
                <a:ext cx="19" cy="22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1"/>
                  </a:cxn>
                  <a:cxn ang="0">
                    <a:pos x="10" y="16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9" y="11"/>
                  </a:cxn>
                  <a:cxn ang="0">
                    <a:pos x="19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8"/>
                  </a:cxn>
                </a:cxnLst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2" name="Freeform 563"/>
              <p:cNvSpPr/>
              <p:nvPr/>
            </p:nvSpPr>
            <p:spPr>
              <a:xfrm>
                <a:off x="1323" y="3207"/>
                <a:ext cx="3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3" name="Freeform 564"/>
              <p:cNvSpPr/>
              <p:nvPr/>
            </p:nvSpPr>
            <p:spPr>
              <a:xfrm>
                <a:off x="1312" y="3204"/>
                <a:ext cx="11" cy="1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8"/>
                  </a:cxn>
                  <a:cxn ang="0">
                    <a:pos x="8" y="1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11"/>
                  </a:cxn>
                  <a:cxn ang="0">
                    <a:pos x="5" y="5"/>
                  </a:cxn>
                </a:cxnLst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4" name="Rectangle 565"/>
              <p:cNvSpPr/>
              <p:nvPr/>
            </p:nvSpPr>
            <p:spPr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65" name="Freeform 566"/>
              <p:cNvSpPr/>
              <p:nvPr/>
            </p:nvSpPr>
            <p:spPr>
              <a:xfrm>
                <a:off x="1533" y="3207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6" name="Freeform 567"/>
              <p:cNvSpPr/>
              <p:nvPr/>
            </p:nvSpPr>
            <p:spPr>
              <a:xfrm>
                <a:off x="1533" y="3196"/>
                <a:ext cx="0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7" name="Freeform 568"/>
              <p:cNvSpPr/>
              <p:nvPr/>
            </p:nvSpPr>
            <p:spPr>
              <a:xfrm>
                <a:off x="1530" y="3202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8" name="Freeform 569"/>
              <p:cNvSpPr/>
              <p:nvPr/>
            </p:nvSpPr>
            <p:spPr>
              <a:xfrm>
                <a:off x="1530" y="3202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69" name="Freeform 570"/>
              <p:cNvSpPr/>
              <p:nvPr/>
            </p:nvSpPr>
            <p:spPr>
              <a:xfrm>
                <a:off x="1530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0" name="Freeform 571"/>
              <p:cNvSpPr/>
              <p:nvPr/>
            </p:nvSpPr>
            <p:spPr>
              <a:xfrm>
                <a:off x="1527" y="3199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1" name="Freeform 572"/>
              <p:cNvSpPr/>
              <p:nvPr/>
            </p:nvSpPr>
            <p:spPr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2" name="Rectangle 573"/>
              <p:cNvSpPr/>
              <p:nvPr/>
            </p:nvSpPr>
            <p:spPr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73" name="Freeform 574"/>
              <p:cNvSpPr/>
              <p:nvPr/>
            </p:nvSpPr>
            <p:spPr>
              <a:xfrm>
                <a:off x="1527" y="3196"/>
                <a:ext cx="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4" name="Freeform 575"/>
              <p:cNvSpPr/>
              <p:nvPr/>
            </p:nvSpPr>
            <p:spPr>
              <a:xfrm>
                <a:off x="1527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5" name="Freeform 576"/>
              <p:cNvSpPr/>
              <p:nvPr/>
            </p:nvSpPr>
            <p:spPr>
              <a:xfrm>
                <a:off x="1522" y="3188"/>
                <a:ext cx="5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6" name="Freeform 577"/>
              <p:cNvSpPr/>
              <p:nvPr/>
            </p:nvSpPr>
            <p:spPr>
              <a:xfrm>
                <a:off x="1522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7" name="Freeform 578"/>
              <p:cNvSpPr/>
              <p:nvPr/>
            </p:nvSpPr>
            <p:spPr>
              <a:xfrm>
                <a:off x="1519" y="3188"/>
                <a:ext cx="3" cy="16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3" y="13"/>
                  </a:cxn>
                </a:cxnLst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8" name="Freeform 579"/>
              <p:cNvSpPr/>
              <p:nvPr/>
            </p:nvSpPr>
            <p:spPr>
              <a:xfrm>
                <a:off x="1522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79" name="Freeform 580"/>
              <p:cNvSpPr/>
              <p:nvPr/>
            </p:nvSpPr>
            <p:spPr>
              <a:xfrm>
                <a:off x="1519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0" name="Freeform 581"/>
              <p:cNvSpPr/>
              <p:nvPr/>
            </p:nvSpPr>
            <p:spPr>
              <a:xfrm>
                <a:off x="1519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1" name="Freeform 582"/>
              <p:cNvSpPr/>
              <p:nvPr/>
            </p:nvSpPr>
            <p:spPr>
              <a:xfrm>
                <a:off x="1500" y="3191"/>
                <a:ext cx="19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6" y="5"/>
                  </a:cxn>
                  <a:cxn ang="0">
                    <a:pos x="19" y="13"/>
                  </a:cxn>
                  <a:cxn ang="0">
                    <a:pos x="19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0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2"/>
                  </a:cxn>
                </a:cxnLst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2" name="Rectangle 583"/>
              <p:cNvSpPr/>
              <p:nvPr/>
            </p:nvSpPr>
            <p:spPr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83" name="Freeform 584"/>
              <p:cNvSpPr/>
              <p:nvPr/>
            </p:nvSpPr>
            <p:spPr>
              <a:xfrm>
                <a:off x="1500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4" name="Rectangle 585"/>
              <p:cNvSpPr/>
              <p:nvPr/>
            </p:nvSpPr>
            <p:spPr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85" name="Freeform 586"/>
              <p:cNvSpPr/>
              <p:nvPr/>
            </p:nvSpPr>
            <p:spPr>
              <a:xfrm>
                <a:off x="1505" y="3188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6" name="Freeform 587"/>
              <p:cNvSpPr/>
              <p:nvPr/>
            </p:nvSpPr>
            <p:spPr>
              <a:xfrm>
                <a:off x="1508" y="3191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7" name="Rectangle 588"/>
              <p:cNvSpPr/>
              <p:nvPr/>
            </p:nvSpPr>
            <p:spPr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88" name="Freeform 589"/>
              <p:cNvSpPr/>
              <p:nvPr/>
            </p:nvSpPr>
            <p:spPr>
              <a:xfrm>
                <a:off x="1486" y="3188"/>
                <a:ext cx="14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22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4" y="11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8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89" name="Freeform 590"/>
              <p:cNvSpPr/>
              <p:nvPr/>
            </p:nvSpPr>
            <p:spPr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0" name="Freeform 591"/>
              <p:cNvSpPr/>
              <p:nvPr/>
            </p:nvSpPr>
            <p:spPr>
              <a:xfrm>
                <a:off x="1478" y="3188"/>
                <a:ext cx="11" cy="25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5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22"/>
                  </a:cxn>
                  <a:cxn ang="0">
                    <a:pos x="8" y="22"/>
                  </a:cxn>
                  <a:cxn ang="0">
                    <a:pos x="8" y="19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8" y="5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8" y="11"/>
                  </a:cxn>
                </a:cxnLst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1" name="Freeform 592"/>
              <p:cNvSpPr/>
              <p:nvPr/>
            </p:nvSpPr>
            <p:spPr>
              <a:xfrm>
                <a:off x="1486" y="319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2" name="Freeform 593"/>
              <p:cNvSpPr/>
              <p:nvPr/>
            </p:nvSpPr>
            <p:spPr>
              <a:xfrm>
                <a:off x="1486" y="3204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3" name="Freeform 594"/>
              <p:cNvSpPr/>
              <p:nvPr/>
            </p:nvSpPr>
            <p:spPr>
              <a:xfrm>
                <a:off x="1481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4" name="Freeform 595"/>
              <p:cNvSpPr/>
              <p:nvPr/>
            </p:nvSpPr>
            <p:spPr>
              <a:xfrm>
                <a:off x="1476" y="3199"/>
                <a:ext cx="2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4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4"/>
                  </a:cxn>
                </a:cxnLst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5" name="Freeform 596"/>
              <p:cNvSpPr/>
              <p:nvPr/>
            </p:nvSpPr>
            <p:spPr>
              <a:xfrm>
                <a:off x="1465" y="3191"/>
                <a:ext cx="13" cy="30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5" y="19"/>
                  </a:cxn>
                  <a:cxn ang="0">
                    <a:pos x="5" y="21"/>
                  </a:cxn>
                  <a:cxn ang="0">
                    <a:pos x="7" y="19"/>
                  </a:cxn>
                  <a:cxn ang="0">
                    <a:pos x="7" y="21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0" y="19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0" y="5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8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0" y="8"/>
                  </a:cxn>
                  <a:cxn ang="0">
                    <a:pos x="10" y="19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3" y="16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10" y="8"/>
                  </a:cxn>
                </a:cxnLst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6" name="Freeform 597"/>
              <p:cNvSpPr/>
              <p:nvPr/>
            </p:nvSpPr>
            <p:spPr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7" name="Freeform 598"/>
              <p:cNvSpPr/>
              <p:nvPr/>
            </p:nvSpPr>
            <p:spPr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398" name="Rectangle 599"/>
              <p:cNvSpPr/>
              <p:nvPr/>
            </p:nvSpPr>
            <p:spPr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99" name="Rectangle 600"/>
              <p:cNvSpPr/>
              <p:nvPr/>
            </p:nvSpPr>
            <p:spPr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00" name="Freeform 601"/>
              <p:cNvSpPr/>
              <p:nvPr/>
            </p:nvSpPr>
            <p:spPr>
              <a:xfrm>
                <a:off x="1481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01" name="Freeform 602"/>
              <p:cNvSpPr/>
              <p:nvPr/>
            </p:nvSpPr>
            <p:spPr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02" name="Freeform 603"/>
              <p:cNvSpPr/>
              <p:nvPr/>
            </p:nvSpPr>
            <p:spPr>
              <a:xfrm>
                <a:off x="1478" y="3183"/>
                <a:ext cx="27" cy="32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24"/>
                  </a:cxn>
                  <a:cxn ang="0">
                    <a:pos x="18" y="26"/>
                  </a:cxn>
                  <a:cxn ang="0">
                    <a:pos x="21" y="24"/>
                  </a:cxn>
                  <a:cxn ang="0">
                    <a:pos x="27" y="21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3" y="16"/>
                  </a:cxn>
                  <a:cxn ang="0">
                    <a:pos x="10" y="18"/>
                  </a:cxn>
                  <a:cxn ang="0">
                    <a:pos x="8" y="16"/>
                  </a:cxn>
                  <a:cxn ang="0">
                    <a:pos x="8" y="18"/>
                  </a:cxn>
                  <a:cxn ang="0">
                    <a:pos x="5" y="21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2" y="26"/>
                  </a:cxn>
                  <a:cxn ang="0">
                    <a:pos x="5" y="29"/>
                  </a:cxn>
                  <a:cxn ang="0">
                    <a:pos x="5" y="26"/>
                  </a:cxn>
                  <a:cxn ang="0">
                    <a:pos x="8" y="29"/>
                  </a:cxn>
                  <a:cxn ang="0">
                    <a:pos x="10" y="29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13" y="26"/>
                  </a:cxn>
                  <a:cxn ang="0">
                    <a:pos x="13" y="24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1" y="18"/>
                  </a:cxn>
                  <a:cxn ang="0">
                    <a:pos x="24" y="18"/>
                  </a:cxn>
                  <a:cxn ang="0">
                    <a:pos x="27" y="10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21" y="10"/>
                  </a:cxn>
                </a:cxnLst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03" name="Freeform 604"/>
              <p:cNvSpPr/>
              <p:nvPr/>
            </p:nvSpPr>
            <p:spPr>
              <a:xfrm>
                <a:off x="1500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04" name="Freeform 605"/>
              <p:cNvSpPr/>
              <p:nvPr/>
            </p:nvSpPr>
            <p:spPr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05" name="Freeform 606"/>
              <p:cNvSpPr/>
              <p:nvPr/>
            </p:nvSpPr>
            <p:spPr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7406" name="Group 808"/>
            <p:cNvGrpSpPr/>
            <p:nvPr/>
          </p:nvGrpSpPr>
          <p:grpSpPr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77407" name="Rectangle 608"/>
              <p:cNvSpPr/>
              <p:nvPr/>
            </p:nvSpPr>
            <p:spPr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08" name="Freeform 609"/>
              <p:cNvSpPr/>
              <p:nvPr/>
            </p:nvSpPr>
            <p:spPr>
              <a:xfrm>
                <a:off x="1478" y="3193"/>
                <a:ext cx="19" cy="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1"/>
                  </a:cxn>
                  <a:cxn ang="0">
                    <a:pos x="10" y="19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19" y="11"/>
                  </a:cxn>
                  <a:cxn ang="0">
                    <a:pos x="19" y="5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3" y="5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11"/>
                  </a:cxn>
                </a:cxnLst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09" name="Freeform 610"/>
              <p:cNvSpPr/>
              <p:nvPr/>
            </p:nvSpPr>
            <p:spPr>
              <a:xfrm>
                <a:off x="1476" y="3204"/>
                <a:ext cx="2" cy="9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0" name="Freeform 611"/>
              <p:cNvSpPr/>
              <p:nvPr/>
            </p:nvSpPr>
            <p:spPr>
              <a:xfrm>
                <a:off x="1465" y="3202"/>
                <a:ext cx="11" cy="1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11" y="5"/>
                  </a:cxn>
                  <a:cxn ang="0">
                    <a:pos x="11" y="10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5" y="5"/>
                  </a:cxn>
                </a:cxnLst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1" name="Rectangle 612"/>
              <p:cNvSpPr/>
              <p:nvPr/>
            </p:nvSpPr>
            <p:spPr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12" name="Freeform 613"/>
              <p:cNvSpPr/>
              <p:nvPr/>
            </p:nvSpPr>
            <p:spPr>
              <a:xfrm>
                <a:off x="1677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3" name="Freeform 614"/>
              <p:cNvSpPr/>
              <p:nvPr/>
            </p:nvSpPr>
            <p:spPr>
              <a:xfrm>
                <a:off x="1674" y="3202"/>
                <a:ext cx="3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16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0"/>
                  </a:cxn>
                </a:cxnLst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4" name="Freeform 615"/>
              <p:cNvSpPr/>
              <p:nvPr/>
            </p:nvSpPr>
            <p:spPr>
              <a:xfrm>
                <a:off x="1674" y="3207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5" name="Freeform 616"/>
              <p:cNvSpPr/>
              <p:nvPr/>
            </p:nvSpPr>
            <p:spPr>
              <a:xfrm>
                <a:off x="1674" y="3210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6" name="Freeform 617"/>
              <p:cNvSpPr/>
              <p:nvPr/>
            </p:nvSpPr>
            <p:spPr>
              <a:xfrm>
                <a:off x="1672" y="321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7" name="Freeform 618"/>
              <p:cNvSpPr/>
              <p:nvPr/>
            </p:nvSpPr>
            <p:spPr>
              <a:xfrm>
                <a:off x="1672" y="3204"/>
                <a:ext cx="2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8" name="Freeform 619"/>
              <p:cNvSpPr/>
              <p:nvPr/>
            </p:nvSpPr>
            <p:spPr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19" name="Freeform 620"/>
              <p:cNvSpPr/>
              <p:nvPr/>
            </p:nvSpPr>
            <p:spPr>
              <a:xfrm>
                <a:off x="1674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0" name="Freeform 621"/>
              <p:cNvSpPr/>
              <p:nvPr/>
            </p:nvSpPr>
            <p:spPr>
              <a:xfrm>
                <a:off x="1672" y="3202"/>
                <a:ext cx="0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0"/>
                  </a:cxn>
                </a:cxnLst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1" name="Freeform 622"/>
              <p:cNvSpPr/>
              <p:nvPr/>
            </p:nvSpPr>
            <p:spPr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2" name="Freeform 623"/>
              <p:cNvSpPr/>
              <p:nvPr/>
            </p:nvSpPr>
            <p:spPr>
              <a:xfrm>
                <a:off x="1666" y="3196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5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3" y="14"/>
                  </a:cxn>
                  <a:cxn ang="0">
                    <a:pos x="3" y="8"/>
                  </a:cxn>
                  <a:cxn ang="0">
                    <a:pos x="3" y="14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3" name="Freeform 624"/>
              <p:cNvSpPr/>
              <p:nvPr/>
            </p:nvSpPr>
            <p:spPr>
              <a:xfrm>
                <a:off x="1666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4" name="Freeform 625"/>
              <p:cNvSpPr/>
              <p:nvPr/>
            </p:nvSpPr>
            <p:spPr>
              <a:xfrm>
                <a:off x="1663" y="3193"/>
                <a:ext cx="3" cy="17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" y="17"/>
                  </a:cxn>
                </a:cxnLst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5" name="Freeform 626"/>
              <p:cNvSpPr/>
              <p:nvPr/>
            </p:nvSpPr>
            <p:spPr>
              <a:xfrm>
                <a:off x="1666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6" name="Freeform 627"/>
              <p:cNvSpPr/>
              <p:nvPr/>
            </p:nvSpPr>
            <p:spPr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7" name="Freeform 628"/>
              <p:cNvSpPr/>
              <p:nvPr/>
            </p:nvSpPr>
            <p:spPr>
              <a:xfrm>
                <a:off x="1663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8" name="Freeform 629"/>
              <p:cNvSpPr/>
              <p:nvPr/>
            </p:nvSpPr>
            <p:spPr>
              <a:xfrm>
                <a:off x="1642" y="3196"/>
                <a:ext cx="21" cy="1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14"/>
                  </a:cxn>
                  <a:cxn ang="0">
                    <a:pos x="2" y="17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5" y="14"/>
                  </a:cxn>
                  <a:cxn ang="0">
                    <a:pos x="15" y="8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8"/>
                  </a:cxn>
                  <a:cxn ang="0">
                    <a:pos x="18" y="14"/>
                  </a:cxn>
                  <a:cxn ang="0">
                    <a:pos x="21" y="11"/>
                  </a:cxn>
                  <a:cxn ang="0">
                    <a:pos x="18" y="5"/>
                  </a:cxn>
                  <a:cxn ang="0">
                    <a:pos x="21" y="2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11"/>
                  </a:cxn>
                  <a:cxn ang="0">
                    <a:pos x="7" y="5"/>
                  </a:cxn>
                  <a:cxn ang="0">
                    <a:pos x="7" y="14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7" y="11"/>
                  </a:cxn>
                  <a:cxn ang="0">
                    <a:pos x="7" y="2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2" y="2"/>
                  </a:cxn>
                </a:cxnLst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29" name="Freeform 630"/>
              <p:cNvSpPr/>
              <p:nvPr/>
            </p:nvSpPr>
            <p:spPr>
              <a:xfrm>
                <a:off x="1644" y="319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0" name="Freeform 631"/>
              <p:cNvSpPr/>
              <p:nvPr/>
            </p:nvSpPr>
            <p:spPr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1" name="Rectangle 632"/>
              <p:cNvSpPr/>
              <p:nvPr/>
            </p:nvSpPr>
            <p:spPr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32" name="Freeform 633"/>
              <p:cNvSpPr/>
              <p:nvPr/>
            </p:nvSpPr>
            <p:spPr>
              <a:xfrm>
                <a:off x="1650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3" name="Freeform 634"/>
              <p:cNvSpPr/>
              <p:nvPr/>
            </p:nvSpPr>
            <p:spPr>
              <a:xfrm>
                <a:off x="1652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4" name="Freeform 635"/>
              <p:cNvSpPr/>
              <p:nvPr/>
            </p:nvSpPr>
            <p:spPr>
              <a:xfrm>
                <a:off x="1644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5" name="Freeform 636"/>
              <p:cNvSpPr/>
              <p:nvPr/>
            </p:nvSpPr>
            <p:spPr>
              <a:xfrm>
                <a:off x="1631" y="3196"/>
                <a:ext cx="11" cy="2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1"/>
                  </a:cxn>
                  <a:cxn ang="0">
                    <a:pos x="0" y="16"/>
                  </a:cxn>
                </a:cxnLst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6" name="Freeform 637"/>
              <p:cNvSpPr/>
              <p:nvPr/>
            </p:nvSpPr>
            <p:spPr>
              <a:xfrm>
                <a:off x="1639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7" name="Freeform 638"/>
              <p:cNvSpPr/>
              <p:nvPr/>
            </p:nvSpPr>
            <p:spPr>
              <a:xfrm>
                <a:off x="1623" y="3193"/>
                <a:ext cx="8" cy="25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8"/>
                  </a:cxn>
                  <a:cxn ang="0">
                    <a:pos x="5" y="16"/>
                  </a:cxn>
                  <a:cxn ang="0">
                    <a:pos x="5" y="19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11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8" y="22"/>
                  </a:cxn>
                  <a:cxn ang="0">
                    <a:pos x="5" y="22"/>
                  </a:cxn>
                  <a:cxn ang="0">
                    <a:pos x="8" y="19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13"/>
                  </a:cxn>
                </a:cxnLst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8" name="Freeform 639"/>
              <p:cNvSpPr/>
              <p:nvPr/>
            </p:nvSpPr>
            <p:spPr>
              <a:xfrm>
                <a:off x="1631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39" name="Freeform 640"/>
              <p:cNvSpPr/>
              <p:nvPr/>
            </p:nvSpPr>
            <p:spPr>
              <a:xfrm>
                <a:off x="1631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0" name="Freeform 641"/>
              <p:cNvSpPr/>
              <p:nvPr/>
            </p:nvSpPr>
            <p:spPr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1" name="Freeform 642"/>
              <p:cNvSpPr/>
              <p:nvPr/>
            </p:nvSpPr>
            <p:spPr>
              <a:xfrm>
                <a:off x="1620" y="3207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2" name="Freeform 643"/>
              <p:cNvSpPr/>
              <p:nvPr/>
            </p:nvSpPr>
            <p:spPr>
              <a:xfrm>
                <a:off x="1609" y="3196"/>
                <a:ext cx="14" cy="3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24"/>
                  </a:cxn>
                  <a:cxn ang="0">
                    <a:pos x="8" y="19"/>
                  </a:cxn>
                  <a:cxn ang="0">
                    <a:pos x="8" y="21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8" y="16"/>
                  </a:cxn>
                  <a:cxn ang="0">
                    <a:pos x="11" y="21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8" y="8"/>
                  </a:cxn>
                </a:cxnLst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3" name="Freeform 644"/>
              <p:cNvSpPr/>
              <p:nvPr/>
            </p:nvSpPr>
            <p:spPr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4" name="Freeform 645"/>
              <p:cNvSpPr/>
              <p:nvPr/>
            </p:nvSpPr>
            <p:spPr>
              <a:xfrm>
                <a:off x="1620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5" name="Rectangle 646"/>
              <p:cNvSpPr/>
              <p:nvPr/>
            </p:nvSpPr>
            <p:spPr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46" name="Freeform 647"/>
              <p:cNvSpPr/>
              <p:nvPr/>
            </p:nvSpPr>
            <p:spPr>
              <a:xfrm>
                <a:off x="1623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7" name="Freeform 648"/>
              <p:cNvSpPr/>
              <p:nvPr/>
            </p:nvSpPr>
            <p:spPr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8" name="Freeform 649"/>
              <p:cNvSpPr/>
              <p:nvPr/>
            </p:nvSpPr>
            <p:spPr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49" name="Freeform 650"/>
              <p:cNvSpPr/>
              <p:nvPr/>
            </p:nvSpPr>
            <p:spPr>
              <a:xfrm>
                <a:off x="1620" y="3188"/>
                <a:ext cx="30" cy="35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21" y="24"/>
                  </a:cxn>
                  <a:cxn ang="0">
                    <a:pos x="21" y="26"/>
                  </a:cxn>
                  <a:cxn ang="0">
                    <a:pos x="24" y="24"/>
                  </a:cxn>
                  <a:cxn ang="0">
                    <a:pos x="27" y="24"/>
                  </a:cxn>
                  <a:cxn ang="0">
                    <a:pos x="27" y="10"/>
                  </a:cxn>
                  <a:cxn ang="0">
                    <a:pos x="21" y="16"/>
                  </a:cxn>
                  <a:cxn ang="0">
                    <a:pos x="21" y="13"/>
                  </a:cxn>
                  <a:cxn ang="0">
                    <a:pos x="19" y="13"/>
                  </a:cxn>
                  <a:cxn ang="0">
                    <a:pos x="19" y="21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3" y="18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8" y="18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5" y="29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0" y="29"/>
                  </a:cxn>
                  <a:cxn ang="0">
                    <a:pos x="10" y="29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9"/>
                  </a:cxn>
                  <a:cxn ang="0">
                    <a:pos x="19" y="29"/>
                  </a:cxn>
                  <a:cxn ang="0">
                    <a:pos x="19" y="24"/>
                  </a:cxn>
                  <a:cxn ang="0">
                    <a:pos x="21" y="21"/>
                  </a:cxn>
                  <a:cxn ang="0">
                    <a:pos x="24" y="18"/>
                  </a:cxn>
                  <a:cxn ang="0">
                    <a:pos x="27" y="21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4" y="13"/>
                  </a:cxn>
                </a:cxnLst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0" name="Freeform 651"/>
              <p:cNvSpPr/>
              <p:nvPr/>
            </p:nvSpPr>
            <p:spPr>
              <a:xfrm>
                <a:off x="1644" y="3210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1" name="Freeform 652"/>
              <p:cNvSpPr/>
              <p:nvPr/>
            </p:nvSpPr>
            <p:spPr>
              <a:xfrm>
                <a:off x="1644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2" name="Freeform 653"/>
              <p:cNvSpPr/>
              <p:nvPr/>
            </p:nvSpPr>
            <p:spPr>
              <a:xfrm>
                <a:off x="1642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3" name="Freeform 654"/>
              <p:cNvSpPr/>
              <p:nvPr/>
            </p:nvSpPr>
            <p:spPr>
              <a:xfrm>
                <a:off x="1642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4" name="Freeform 655"/>
              <p:cNvSpPr/>
              <p:nvPr/>
            </p:nvSpPr>
            <p:spPr>
              <a:xfrm>
                <a:off x="1620" y="3199"/>
                <a:ext cx="22" cy="2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11" y="16"/>
                  </a:cxn>
                  <a:cxn ang="0">
                    <a:pos x="11" y="18"/>
                  </a:cxn>
                  <a:cxn ang="0">
                    <a:pos x="13" y="13"/>
                  </a:cxn>
                  <a:cxn ang="0">
                    <a:pos x="13" y="18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22" y="10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6" y="5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5" y="10"/>
                  </a:cxn>
                </a:cxnLst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5" name="Freeform 656"/>
              <p:cNvSpPr/>
              <p:nvPr/>
            </p:nvSpPr>
            <p:spPr>
              <a:xfrm>
                <a:off x="1620" y="3213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6" name="Freeform 657"/>
              <p:cNvSpPr/>
              <p:nvPr/>
            </p:nvSpPr>
            <p:spPr>
              <a:xfrm>
                <a:off x="1606" y="3207"/>
                <a:ext cx="14" cy="16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1" y="10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8" y="8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0" y="13"/>
                  </a:cxn>
                  <a:cxn ang="0">
                    <a:pos x="8" y="8"/>
                  </a:cxn>
                </a:cxnLst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7" name="Rectangle 658"/>
              <p:cNvSpPr/>
              <p:nvPr/>
            </p:nvSpPr>
            <p:spPr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58" name="Freeform 659"/>
              <p:cNvSpPr/>
              <p:nvPr/>
            </p:nvSpPr>
            <p:spPr>
              <a:xfrm>
                <a:off x="1832" y="322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59" name="Freeform 660"/>
              <p:cNvSpPr/>
              <p:nvPr/>
            </p:nvSpPr>
            <p:spPr>
              <a:xfrm>
                <a:off x="1829" y="3213"/>
                <a:ext cx="3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13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0" name="Freeform 661"/>
              <p:cNvSpPr/>
              <p:nvPr/>
            </p:nvSpPr>
            <p:spPr>
              <a:xfrm>
                <a:off x="1829" y="3215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1" name="Freeform 662"/>
              <p:cNvSpPr/>
              <p:nvPr/>
            </p:nvSpPr>
            <p:spPr>
              <a:xfrm>
                <a:off x="1829" y="3218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2" name="Freeform 663"/>
              <p:cNvSpPr/>
              <p:nvPr/>
            </p:nvSpPr>
            <p:spPr>
              <a:xfrm>
                <a:off x="1827" y="322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3" name="Freeform 664"/>
              <p:cNvSpPr/>
              <p:nvPr/>
            </p:nvSpPr>
            <p:spPr>
              <a:xfrm>
                <a:off x="1827" y="3213"/>
                <a:ext cx="2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4" name="Freeform 665"/>
              <p:cNvSpPr/>
              <p:nvPr/>
            </p:nvSpPr>
            <p:spPr>
              <a:xfrm>
                <a:off x="1827" y="322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5" name="Freeform 666"/>
              <p:cNvSpPr/>
              <p:nvPr/>
            </p:nvSpPr>
            <p:spPr>
              <a:xfrm>
                <a:off x="1829" y="321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6" name="Freeform 667"/>
              <p:cNvSpPr/>
              <p:nvPr/>
            </p:nvSpPr>
            <p:spPr>
              <a:xfrm>
                <a:off x="1824" y="3213"/>
                <a:ext cx="3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0"/>
                  </a:cxn>
                </a:cxnLst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7" name="Freeform 668"/>
              <p:cNvSpPr/>
              <p:nvPr/>
            </p:nvSpPr>
            <p:spPr>
              <a:xfrm>
                <a:off x="1824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8" name="Freeform 669"/>
              <p:cNvSpPr/>
              <p:nvPr/>
            </p:nvSpPr>
            <p:spPr>
              <a:xfrm>
                <a:off x="1821" y="3204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69" name="Freeform 670"/>
              <p:cNvSpPr/>
              <p:nvPr/>
            </p:nvSpPr>
            <p:spPr>
              <a:xfrm>
                <a:off x="1821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0" name="Freeform 671"/>
              <p:cNvSpPr/>
              <p:nvPr/>
            </p:nvSpPr>
            <p:spPr>
              <a:xfrm>
                <a:off x="1819" y="3204"/>
                <a:ext cx="2" cy="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4"/>
                  </a:cxn>
                </a:cxnLst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1" name="Freeform 672"/>
              <p:cNvSpPr/>
              <p:nvPr/>
            </p:nvSpPr>
            <p:spPr>
              <a:xfrm>
                <a:off x="1821" y="321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2" name="Freeform 673"/>
              <p:cNvSpPr/>
              <p:nvPr/>
            </p:nvSpPr>
            <p:spPr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3" name="Freeform 674"/>
              <p:cNvSpPr/>
              <p:nvPr/>
            </p:nvSpPr>
            <p:spPr>
              <a:xfrm>
                <a:off x="1819" y="321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4" name="Freeform 675"/>
              <p:cNvSpPr/>
              <p:nvPr/>
            </p:nvSpPr>
            <p:spPr>
              <a:xfrm>
                <a:off x="1797" y="3207"/>
                <a:ext cx="22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13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22" y="0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5" name="Rectangle 676"/>
              <p:cNvSpPr/>
              <p:nvPr/>
            </p:nvSpPr>
            <p:spPr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76" name="Freeform 677"/>
              <p:cNvSpPr/>
              <p:nvPr/>
            </p:nvSpPr>
            <p:spPr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7" name="Rectangle 678"/>
              <p:cNvSpPr/>
              <p:nvPr/>
            </p:nvSpPr>
            <p:spPr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78" name="Freeform 679"/>
              <p:cNvSpPr/>
              <p:nvPr/>
            </p:nvSpPr>
            <p:spPr>
              <a:xfrm>
                <a:off x="1802" y="320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79" name="Freeform 680"/>
              <p:cNvSpPr/>
              <p:nvPr/>
            </p:nvSpPr>
            <p:spPr>
              <a:xfrm>
                <a:off x="1808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0" name="Rectangle 681"/>
              <p:cNvSpPr/>
              <p:nvPr/>
            </p:nvSpPr>
            <p:spPr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81" name="Freeform 682"/>
              <p:cNvSpPr/>
              <p:nvPr/>
            </p:nvSpPr>
            <p:spPr>
              <a:xfrm>
                <a:off x="1786" y="3204"/>
                <a:ext cx="11" cy="2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2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0" y="16"/>
                  </a:cxn>
                </a:cxnLst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2" name="Freeform 683"/>
              <p:cNvSpPr/>
              <p:nvPr/>
            </p:nvSpPr>
            <p:spPr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3" name="Freeform 684"/>
              <p:cNvSpPr/>
              <p:nvPr/>
            </p:nvSpPr>
            <p:spPr>
              <a:xfrm>
                <a:off x="1778" y="3202"/>
                <a:ext cx="8" cy="27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2" y="18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0" y="21"/>
                  </a:cxn>
                  <a:cxn ang="0">
                    <a:pos x="8" y="21"/>
                  </a:cxn>
                  <a:cxn ang="0">
                    <a:pos x="5" y="21"/>
                  </a:cxn>
                  <a:cxn ang="0">
                    <a:pos x="8" y="1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13"/>
                  </a:cxn>
                </a:cxnLst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4" name="Freeform 685"/>
              <p:cNvSpPr/>
              <p:nvPr/>
            </p:nvSpPr>
            <p:spPr>
              <a:xfrm>
                <a:off x="1786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5" name="Freeform 686"/>
              <p:cNvSpPr/>
              <p:nvPr/>
            </p:nvSpPr>
            <p:spPr>
              <a:xfrm>
                <a:off x="1786" y="3221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6" name="Freeform 687"/>
              <p:cNvSpPr/>
              <p:nvPr/>
            </p:nvSpPr>
            <p:spPr>
              <a:xfrm>
                <a:off x="1780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7" name="Freeform 688"/>
              <p:cNvSpPr/>
              <p:nvPr/>
            </p:nvSpPr>
            <p:spPr>
              <a:xfrm>
                <a:off x="1775" y="3215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8" name="Freeform 689"/>
              <p:cNvSpPr/>
              <p:nvPr/>
            </p:nvSpPr>
            <p:spPr>
              <a:xfrm>
                <a:off x="1764" y="3204"/>
                <a:ext cx="14" cy="30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24"/>
                  </a:cxn>
                  <a:cxn ang="0">
                    <a:pos x="8" y="19"/>
                  </a:cxn>
                  <a:cxn ang="0">
                    <a:pos x="8" y="21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19"/>
                  </a:cxn>
                  <a:cxn ang="0">
                    <a:pos x="11" y="2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8" y="10"/>
                  </a:cxn>
                </a:cxnLst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89" name="Freeform 690"/>
              <p:cNvSpPr/>
              <p:nvPr/>
            </p:nvSpPr>
            <p:spPr>
              <a:xfrm>
                <a:off x="1775" y="322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0" name="Freeform 691"/>
              <p:cNvSpPr/>
              <p:nvPr/>
            </p:nvSpPr>
            <p:spPr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1" name="Rectangle 692"/>
              <p:cNvSpPr/>
              <p:nvPr/>
            </p:nvSpPr>
            <p:spPr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92" name="Freeform 693"/>
              <p:cNvSpPr/>
              <p:nvPr/>
            </p:nvSpPr>
            <p:spPr>
              <a:xfrm>
                <a:off x="1778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3" name="Freeform 694"/>
              <p:cNvSpPr/>
              <p:nvPr/>
            </p:nvSpPr>
            <p:spPr>
              <a:xfrm>
                <a:off x="1780" y="322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4" name="Freeform 695"/>
              <p:cNvSpPr/>
              <p:nvPr/>
            </p:nvSpPr>
            <p:spPr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5" name="Freeform 696"/>
              <p:cNvSpPr/>
              <p:nvPr/>
            </p:nvSpPr>
            <p:spPr>
              <a:xfrm>
                <a:off x="1775" y="3199"/>
                <a:ext cx="30" cy="33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21" y="24"/>
                  </a:cxn>
                  <a:cxn ang="0">
                    <a:pos x="21" y="27"/>
                  </a:cxn>
                  <a:cxn ang="0">
                    <a:pos x="24" y="22"/>
                  </a:cxn>
                  <a:cxn ang="0">
                    <a:pos x="27" y="22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9" y="11"/>
                  </a:cxn>
                  <a:cxn ang="0">
                    <a:pos x="19" y="19"/>
                  </a:cxn>
                  <a:cxn ang="0">
                    <a:pos x="16" y="22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6" y="27"/>
                  </a:cxn>
                  <a:cxn ang="0">
                    <a:pos x="19" y="27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4" y="19"/>
                  </a:cxn>
                  <a:cxn ang="0">
                    <a:pos x="27" y="11"/>
                  </a:cxn>
                  <a:cxn ang="0">
                    <a:pos x="27" y="16"/>
                  </a:cxn>
                  <a:cxn ang="0">
                    <a:pos x="27" y="19"/>
                  </a:cxn>
                  <a:cxn ang="0">
                    <a:pos x="24" y="11"/>
                  </a:cxn>
                </a:cxnLst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6" name="Freeform 697"/>
              <p:cNvSpPr/>
              <p:nvPr/>
            </p:nvSpPr>
            <p:spPr>
              <a:xfrm>
                <a:off x="1800" y="322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7" name="Freeform 698"/>
              <p:cNvSpPr/>
              <p:nvPr/>
            </p:nvSpPr>
            <p:spPr>
              <a:xfrm>
                <a:off x="1800" y="321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8" name="Freeform 699"/>
              <p:cNvSpPr/>
              <p:nvPr/>
            </p:nvSpPr>
            <p:spPr>
              <a:xfrm>
                <a:off x="1797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499" name="Rectangle 700"/>
              <p:cNvSpPr/>
              <p:nvPr/>
            </p:nvSpPr>
            <p:spPr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00" name="Freeform 701"/>
              <p:cNvSpPr/>
              <p:nvPr/>
            </p:nvSpPr>
            <p:spPr>
              <a:xfrm>
                <a:off x="1775" y="3210"/>
                <a:ext cx="22" cy="22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3" y="11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9" y="11"/>
                  </a:cxn>
                  <a:cxn ang="0">
                    <a:pos x="19" y="13"/>
                  </a:cxn>
                  <a:cxn ang="0">
                    <a:pos x="22" y="11"/>
                  </a:cxn>
                  <a:cxn ang="0">
                    <a:pos x="22" y="5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16" y="11"/>
                  </a:cxn>
                  <a:cxn ang="0">
                    <a:pos x="19" y="5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13" y="11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5" y="8"/>
                  </a:cxn>
                </a:cxnLst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1" name="Freeform 702"/>
              <p:cNvSpPr/>
              <p:nvPr/>
            </p:nvSpPr>
            <p:spPr>
              <a:xfrm>
                <a:off x="1775" y="3221"/>
                <a:ext cx="3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2" name="Freeform 703"/>
              <p:cNvSpPr/>
              <p:nvPr/>
            </p:nvSpPr>
            <p:spPr>
              <a:xfrm>
                <a:off x="1761" y="3218"/>
                <a:ext cx="14" cy="1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8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2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11"/>
                  </a:cxn>
                  <a:cxn ang="0">
                    <a:pos x="5" y="5"/>
                  </a:cxn>
                </a:cxnLst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3" name="Rectangle 704"/>
              <p:cNvSpPr/>
              <p:nvPr/>
            </p:nvSpPr>
            <p:spPr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04" name="Freeform 705"/>
              <p:cNvSpPr/>
              <p:nvPr/>
            </p:nvSpPr>
            <p:spPr>
              <a:xfrm>
                <a:off x="2015" y="321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5" name="Freeform 706"/>
              <p:cNvSpPr/>
              <p:nvPr/>
            </p:nvSpPr>
            <p:spPr>
              <a:xfrm>
                <a:off x="2012" y="3204"/>
                <a:ext cx="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6" name="Freeform 707"/>
              <p:cNvSpPr/>
              <p:nvPr/>
            </p:nvSpPr>
            <p:spPr>
              <a:xfrm>
                <a:off x="2012" y="3210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7" name="Freeform 708"/>
              <p:cNvSpPr/>
              <p:nvPr/>
            </p:nvSpPr>
            <p:spPr>
              <a:xfrm>
                <a:off x="2012" y="3213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8" name="Freeform 709"/>
              <p:cNvSpPr/>
              <p:nvPr/>
            </p:nvSpPr>
            <p:spPr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09" name="Freeform 710"/>
              <p:cNvSpPr/>
              <p:nvPr/>
            </p:nvSpPr>
            <p:spPr>
              <a:xfrm>
                <a:off x="2009" y="3207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0" name="Freeform 711"/>
              <p:cNvSpPr/>
              <p:nvPr/>
            </p:nvSpPr>
            <p:spPr>
              <a:xfrm>
                <a:off x="2009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1" name="Freeform 712"/>
              <p:cNvSpPr/>
              <p:nvPr/>
            </p:nvSpPr>
            <p:spPr>
              <a:xfrm>
                <a:off x="2012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2" name="Freeform 713"/>
              <p:cNvSpPr/>
              <p:nvPr/>
            </p:nvSpPr>
            <p:spPr>
              <a:xfrm>
                <a:off x="2006" y="3204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3" name="Freeform 714"/>
              <p:cNvSpPr/>
              <p:nvPr/>
            </p:nvSpPr>
            <p:spPr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4" name="Freeform 715"/>
              <p:cNvSpPr/>
              <p:nvPr/>
            </p:nvSpPr>
            <p:spPr>
              <a:xfrm>
                <a:off x="2004" y="3196"/>
                <a:ext cx="2" cy="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5" name="Freeform 716"/>
              <p:cNvSpPr/>
              <p:nvPr/>
            </p:nvSpPr>
            <p:spPr>
              <a:xfrm>
                <a:off x="2004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6" name="Freeform 717"/>
              <p:cNvSpPr/>
              <p:nvPr/>
            </p:nvSpPr>
            <p:spPr>
              <a:xfrm>
                <a:off x="2001" y="3196"/>
                <a:ext cx="3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7"/>
                  </a:cxn>
                </a:cxnLst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7" name="Freeform 718"/>
              <p:cNvSpPr/>
              <p:nvPr/>
            </p:nvSpPr>
            <p:spPr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8" name="Freeform 719"/>
              <p:cNvSpPr/>
              <p:nvPr/>
            </p:nvSpPr>
            <p:spPr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19" name="Freeform 720"/>
              <p:cNvSpPr/>
              <p:nvPr/>
            </p:nvSpPr>
            <p:spPr>
              <a:xfrm>
                <a:off x="1998" y="3210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0" name="Freeform 721"/>
              <p:cNvSpPr/>
              <p:nvPr/>
            </p:nvSpPr>
            <p:spPr>
              <a:xfrm>
                <a:off x="1979" y="3199"/>
                <a:ext cx="19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19" y="5"/>
                  </a:cxn>
                  <a:cxn ang="0">
                    <a:pos x="19" y="13"/>
                  </a:cxn>
                  <a:cxn ang="0">
                    <a:pos x="19" y="8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3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1" name="Freeform 722"/>
              <p:cNvSpPr/>
              <p:nvPr/>
            </p:nvSpPr>
            <p:spPr>
              <a:xfrm>
                <a:off x="1982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2" name="Freeform 723"/>
              <p:cNvSpPr/>
              <p:nvPr/>
            </p:nvSpPr>
            <p:spPr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3" name="Rectangle 724"/>
              <p:cNvSpPr/>
              <p:nvPr/>
            </p:nvSpPr>
            <p:spPr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24" name="Freeform 725"/>
              <p:cNvSpPr/>
              <p:nvPr/>
            </p:nvSpPr>
            <p:spPr>
              <a:xfrm>
                <a:off x="1985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5" name="Freeform 726"/>
              <p:cNvSpPr/>
              <p:nvPr/>
            </p:nvSpPr>
            <p:spPr>
              <a:xfrm>
                <a:off x="1990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6" name="Rectangle 727"/>
              <p:cNvSpPr/>
              <p:nvPr/>
            </p:nvSpPr>
            <p:spPr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27" name="Freeform 728"/>
              <p:cNvSpPr/>
              <p:nvPr/>
            </p:nvSpPr>
            <p:spPr>
              <a:xfrm>
                <a:off x="1968" y="3199"/>
                <a:ext cx="11" cy="1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9"/>
                  </a:cxn>
                  <a:cxn ang="0">
                    <a:pos x="2" y="8"/>
                  </a:cxn>
                  <a:cxn ang="0">
                    <a:pos x="2" y="19"/>
                  </a:cxn>
                  <a:cxn ang="0">
                    <a:pos x="8" y="10"/>
                  </a:cxn>
                  <a:cxn ang="0">
                    <a:pos x="8" y="16"/>
                  </a:cxn>
                  <a:cxn ang="0">
                    <a:pos x="8" y="5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6"/>
                  </a:cxn>
                </a:cxnLst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8" name="Freeform 729"/>
              <p:cNvSpPr/>
              <p:nvPr/>
            </p:nvSpPr>
            <p:spPr>
              <a:xfrm>
                <a:off x="1976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29" name="Freeform 730"/>
              <p:cNvSpPr/>
              <p:nvPr/>
            </p:nvSpPr>
            <p:spPr>
              <a:xfrm>
                <a:off x="1960" y="3196"/>
                <a:ext cx="8" cy="25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8"/>
                  </a:cxn>
                  <a:cxn ang="0">
                    <a:pos x="5" y="16"/>
                  </a:cxn>
                  <a:cxn ang="0">
                    <a:pos x="5" y="19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5" y="16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5" y="13"/>
                  </a:cxn>
                </a:cxnLst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0" name="Rectangle 731"/>
              <p:cNvSpPr/>
              <p:nvPr/>
            </p:nvSpPr>
            <p:spPr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31" name="Freeform 732"/>
              <p:cNvSpPr/>
              <p:nvPr/>
            </p:nvSpPr>
            <p:spPr>
              <a:xfrm>
                <a:off x="1966" y="321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2" name="Freeform 733"/>
              <p:cNvSpPr/>
              <p:nvPr/>
            </p:nvSpPr>
            <p:spPr>
              <a:xfrm>
                <a:off x="1963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3" name="Freeform 734"/>
              <p:cNvSpPr/>
              <p:nvPr/>
            </p:nvSpPr>
            <p:spPr>
              <a:xfrm>
                <a:off x="1957" y="3210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4" name="Freeform 735"/>
              <p:cNvSpPr/>
              <p:nvPr/>
            </p:nvSpPr>
            <p:spPr>
              <a:xfrm>
                <a:off x="1947" y="3199"/>
                <a:ext cx="10" cy="30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10"/>
                  </a:cxn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7" y="19"/>
                  </a:cxn>
                  <a:cxn ang="0">
                    <a:pos x="7" y="21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9"/>
                  </a:cxn>
                  <a:cxn ang="0">
                    <a:pos x="7" y="16"/>
                  </a:cxn>
                  <a:cxn ang="0">
                    <a:pos x="10" y="21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5" y="16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7" y="19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8"/>
                  </a:cxn>
                  <a:cxn ang="0">
                    <a:pos x="7" y="2"/>
                  </a:cxn>
                  <a:cxn ang="0">
                    <a:pos x="7" y="8"/>
                  </a:cxn>
                </a:cxnLst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5" name="Freeform 736"/>
              <p:cNvSpPr/>
              <p:nvPr/>
            </p:nvSpPr>
            <p:spPr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6" name="Freeform 737"/>
              <p:cNvSpPr/>
              <p:nvPr/>
            </p:nvSpPr>
            <p:spPr>
              <a:xfrm>
                <a:off x="1957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37" name="Rectangle 738"/>
              <p:cNvSpPr/>
              <p:nvPr/>
            </p:nvSpPr>
            <p:spPr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38" name="Rectangle 739"/>
              <p:cNvSpPr/>
              <p:nvPr/>
            </p:nvSpPr>
            <p:spPr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39" name="Freeform 740"/>
              <p:cNvSpPr/>
              <p:nvPr/>
            </p:nvSpPr>
            <p:spPr>
              <a:xfrm>
                <a:off x="1960" y="321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0" name="Freeform 741"/>
              <p:cNvSpPr/>
              <p:nvPr/>
            </p:nvSpPr>
            <p:spPr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1" name="Freeform 742"/>
              <p:cNvSpPr/>
              <p:nvPr/>
            </p:nvSpPr>
            <p:spPr>
              <a:xfrm>
                <a:off x="1957" y="3191"/>
                <a:ext cx="28" cy="32"/>
              </a:xfrm>
              <a:custGeom>
                <a:avLst/>
                <a:gdLst/>
                <a:ahLst/>
                <a:cxnLst>
                  <a:cxn ang="0">
                    <a:pos x="22" y="18"/>
                  </a:cxn>
                  <a:cxn ang="0">
                    <a:pos x="19" y="24"/>
                  </a:cxn>
                  <a:cxn ang="0">
                    <a:pos x="22" y="26"/>
                  </a:cxn>
                  <a:cxn ang="0">
                    <a:pos x="25" y="24"/>
                  </a:cxn>
                  <a:cxn ang="0">
                    <a:pos x="28" y="24"/>
                  </a:cxn>
                  <a:cxn ang="0">
                    <a:pos x="25" y="10"/>
                  </a:cxn>
                  <a:cxn ang="0">
                    <a:pos x="22" y="16"/>
                  </a:cxn>
                  <a:cxn ang="0">
                    <a:pos x="22" y="13"/>
                  </a:cxn>
                  <a:cxn ang="0">
                    <a:pos x="19" y="13"/>
                  </a:cxn>
                  <a:cxn ang="0">
                    <a:pos x="19" y="21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4" y="18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5" y="18"/>
                  </a:cxn>
                  <a:cxn ang="0">
                    <a:pos x="5" y="21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11" y="29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6"/>
                  </a:cxn>
                  <a:cxn ang="0">
                    <a:pos x="19" y="26"/>
                  </a:cxn>
                  <a:cxn ang="0">
                    <a:pos x="19" y="24"/>
                  </a:cxn>
                  <a:cxn ang="0">
                    <a:pos x="22" y="21"/>
                  </a:cxn>
                  <a:cxn ang="0">
                    <a:pos x="25" y="18"/>
                  </a:cxn>
                  <a:cxn ang="0">
                    <a:pos x="25" y="18"/>
                  </a:cxn>
                  <a:cxn ang="0">
                    <a:pos x="28" y="13"/>
                  </a:cxn>
                  <a:cxn ang="0">
                    <a:pos x="28" y="16"/>
                  </a:cxn>
                  <a:cxn ang="0">
                    <a:pos x="28" y="18"/>
                  </a:cxn>
                  <a:cxn ang="0">
                    <a:pos x="22" y="13"/>
                  </a:cxn>
                </a:cxnLst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2" name="Freeform 743"/>
              <p:cNvSpPr/>
              <p:nvPr/>
            </p:nvSpPr>
            <p:spPr>
              <a:xfrm>
                <a:off x="1982" y="3213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3" name="Freeform 744"/>
              <p:cNvSpPr/>
              <p:nvPr/>
            </p:nvSpPr>
            <p:spPr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4" name="Freeform 745"/>
              <p:cNvSpPr/>
              <p:nvPr/>
            </p:nvSpPr>
            <p:spPr>
              <a:xfrm>
                <a:off x="1976" y="320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5" name="Rectangle 746"/>
              <p:cNvSpPr/>
              <p:nvPr/>
            </p:nvSpPr>
            <p:spPr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46" name="Freeform 747"/>
              <p:cNvSpPr/>
              <p:nvPr/>
            </p:nvSpPr>
            <p:spPr>
              <a:xfrm>
                <a:off x="1957" y="3202"/>
                <a:ext cx="19" cy="2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10" y="16"/>
                  </a:cxn>
                  <a:cxn ang="0">
                    <a:pos x="10" y="18"/>
                  </a:cxn>
                  <a:cxn ang="0">
                    <a:pos x="13" y="13"/>
                  </a:cxn>
                  <a:cxn ang="0">
                    <a:pos x="13" y="18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9" y="10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5" y="10"/>
                  </a:cxn>
                </a:cxnLst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7" name="Freeform 748"/>
              <p:cNvSpPr/>
              <p:nvPr/>
            </p:nvSpPr>
            <p:spPr>
              <a:xfrm>
                <a:off x="1957" y="3213"/>
                <a:ext cx="0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8" name="Freeform 749"/>
              <p:cNvSpPr/>
              <p:nvPr/>
            </p:nvSpPr>
            <p:spPr>
              <a:xfrm>
                <a:off x="1944" y="3210"/>
                <a:ext cx="13" cy="16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3" y="2"/>
                  </a:cxn>
                  <a:cxn ang="0">
                    <a:pos x="7" y="8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5" y="8"/>
                  </a:cxn>
                </a:cxnLst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49" name="Rectangle 750"/>
              <p:cNvSpPr/>
              <p:nvPr/>
            </p:nvSpPr>
            <p:spPr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50" name="Freeform 751"/>
              <p:cNvSpPr/>
              <p:nvPr/>
            </p:nvSpPr>
            <p:spPr>
              <a:xfrm>
                <a:off x="1963" y="301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1" name="Freeform 752"/>
              <p:cNvSpPr/>
              <p:nvPr/>
            </p:nvSpPr>
            <p:spPr>
              <a:xfrm>
                <a:off x="1955" y="3017"/>
                <a:ext cx="1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8"/>
                  </a:cxn>
                </a:cxnLst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2" name="Freeform 753"/>
              <p:cNvSpPr/>
              <p:nvPr/>
            </p:nvSpPr>
            <p:spPr>
              <a:xfrm>
                <a:off x="1957" y="3025"/>
                <a:ext cx="6" cy="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3" name="Freeform 754"/>
              <p:cNvSpPr/>
              <p:nvPr/>
            </p:nvSpPr>
            <p:spPr>
              <a:xfrm>
                <a:off x="1960" y="302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4" name="Freeform 755"/>
              <p:cNvSpPr/>
              <p:nvPr/>
            </p:nvSpPr>
            <p:spPr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5" name="Freeform 756"/>
              <p:cNvSpPr/>
              <p:nvPr/>
            </p:nvSpPr>
            <p:spPr>
              <a:xfrm>
                <a:off x="1957" y="3030"/>
                <a:ext cx="11" cy="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8" y="6"/>
                  </a:cxn>
                </a:cxnLst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6" name="Freeform 757"/>
              <p:cNvSpPr/>
              <p:nvPr/>
            </p:nvSpPr>
            <p:spPr>
              <a:xfrm>
                <a:off x="1963" y="303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7" name="Freeform 758"/>
              <p:cNvSpPr/>
              <p:nvPr/>
            </p:nvSpPr>
            <p:spPr>
              <a:xfrm>
                <a:off x="1963" y="3028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8" name="Freeform 759"/>
              <p:cNvSpPr/>
              <p:nvPr/>
            </p:nvSpPr>
            <p:spPr>
              <a:xfrm>
                <a:off x="1955" y="3036"/>
                <a:ext cx="13" cy="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13" y="2"/>
                  </a:cxn>
                </a:cxnLst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59" name="Freeform 760"/>
              <p:cNvSpPr/>
              <p:nvPr/>
            </p:nvSpPr>
            <p:spPr>
              <a:xfrm>
                <a:off x="1952" y="304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0" name="Freeform 761"/>
              <p:cNvSpPr/>
              <p:nvPr/>
            </p:nvSpPr>
            <p:spPr>
              <a:xfrm>
                <a:off x="1949" y="3044"/>
                <a:ext cx="17" cy="11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8" y="5"/>
                  </a:cxn>
                  <a:cxn ang="0">
                    <a:pos x="14" y="8"/>
                  </a:cxn>
                  <a:cxn ang="0">
                    <a:pos x="11" y="2"/>
                  </a:cxn>
                  <a:cxn ang="0">
                    <a:pos x="17" y="5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14" y="11"/>
                  </a:cxn>
                </a:cxnLst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1" name="Freeform 762"/>
              <p:cNvSpPr/>
              <p:nvPr/>
            </p:nvSpPr>
            <p:spPr>
              <a:xfrm>
                <a:off x="1955" y="305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2" name="Freeform 763"/>
              <p:cNvSpPr/>
              <p:nvPr/>
            </p:nvSpPr>
            <p:spPr>
              <a:xfrm>
                <a:off x="1949" y="3057"/>
                <a:ext cx="17" cy="9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5" y="9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4" y="3"/>
                  </a:cxn>
                </a:cxnLst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3" name="Freeform 764"/>
              <p:cNvSpPr/>
              <p:nvPr/>
            </p:nvSpPr>
            <p:spPr>
              <a:xfrm>
                <a:off x="1963" y="305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4" name="Freeform 765"/>
              <p:cNvSpPr/>
              <p:nvPr/>
            </p:nvSpPr>
            <p:spPr>
              <a:xfrm>
                <a:off x="1955" y="306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5" name="Freeform 766"/>
              <p:cNvSpPr/>
              <p:nvPr/>
            </p:nvSpPr>
            <p:spPr>
              <a:xfrm>
                <a:off x="1963" y="306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6" name="Freeform 767"/>
              <p:cNvSpPr/>
              <p:nvPr/>
            </p:nvSpPr>
            <p:spPr>
              <a:xfrm>
                <a:off x="1927" y="3068"/>
                <a:ext cx="39" cy="57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2" y="48"/>
                  </a:cxn>
                  <a:cxn ang="0">
                    <a:pos x="2" y="51"/>
                  </a:cxn>
                  <a:cxn ang="0">
                    <a:pos x="8" y="57"/>
                  </a:cxn>
                  <a:cxn ang="0">
                    <a:pos x="11" y="51"/>
                  </a:cxn>
                  <a:cxn ang="0">
                    <a:pos x="11" y="54"/>
                  </a:cxn>
                  <a:cxn ang="0">
                    <a:pos x="16" y="46"/>
                  </a:cxn>
                  <a:cxn ang="0">
                    <a:pos x="22" y="40"/>
                  </a:cxn>
                  <a:cxn ang="0">
                    <a:pos x="33" y="16"/>
                  </a:cxn>
                  <a:cxn ang="0">
                    <a:pos x="30" y="13"/>
                  </a:cxn>
                  <a:cxn ang="0">
                    <a:pos x="33" y="10"/>
                  </a:cxn>
                  <a:cxn ang="0">
                    <a:pos x="33" y="13"/>
                  </a:cxn>
                  <a:cxn ang="0">
                    <a:pos x="36" y="5"/>
                  </a:cxn>
                  <a:cxn ang="0">
                    <a:pos x="30" y="5"/>
                  </a:cxn>
                  <a:cxn ang="0">
                    <a:pos x="39" y="2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30" y="16"/>
                  </a:cxn>
                  <a:cxn ang="0">
                    <a:pos x="27" y="16"/>
                  </a:cxn>
                  <a:cxn ang="0">
                    <a:pos x="19" y="24"/>
                  </a:cxn>
                  <a:cxn ang="0">
                    <a:pos x="22" y="29"/>
                  </a:cxn>
                  <a:cxn ang="0">
                    <a:pos x="19" y="29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22" y="38"/>
                  </a:cxn>
                  <a:cxn ang="0">
                    <a:pos x="11" y="35"/>
                  </a:cxn>
                  <a:cxn ang="0">
                    <a:pos x="13" y="38"/>
                  </a:cxn>
                  <a:cxn ang="0">
                    <a:pos x="16" y="40"/>
                  </a:cxn>
                  <a:cxn ang="0">
                    <a:pos x="11" y="38"/>
                  </a:cxn>
                  <a:cxn ang="0">
                    <a:pos x="11" y="43"/>
                  </a:cxn>
                  <a:cxn ang="0">
                    <a:pos x="13" y="46"/>
                  </a:cxn>
                  <a:cxn ang="0">
                    <a:pos x="8" y="48"/>
                  </a:cxn>
                  <a:cxn ang="0">
                    <a:pos x="5" y="43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0" y="46"/>
                  </a:cxn>
                </a:cxnLst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7" name="Rectangle 768"/>
              <p:cNvSpPr/>
              <p:nvPr/>
            </p:nvSpPr>
            <p:spPr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68" name="Freeform 769"/>
              <p:cNvSpPr/>
              <p:nvPr/>
            </p:nvSpPr>
            <p:spPr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69" name="Rectangle 770"/>
              <p:cNvSpPr/>
              <p:nvPr/>
            </p:nvSpPr>
            <p:spPr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70" name="Freeform 771"/>
              <p:cNvSpPr/>
              <p:nvPr/>
            </p:nvSpPr>
            <p:spPr>
              <a:xfrm>
                <a:off x="1936" y="310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1" name="Freeform 772"/>
              <p:cNvSpPr/>
              <p:nvPr/>
            </p:nvSpPr>
            <p:spPr>
              <a:xfrm>
                <a:off x="1944" y="309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2" name="Freeform 773"/>
              <p:cNvSpPr/>
              <p:nvPr/>
            </p:nvSpPr>
            <p:spPr>
              <a:xfrm>
                <a:off x="1927" y="311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3" name="Freeform 774"/>
              <p:cNvSpPr/>
              <p:nvPr/>
            </p:nvSpPr>
            <p:spPr>
              <a:xfrm>
                <a:off x="1898" y="3117"/>
                <a:ext cx="32" cy="28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10" y="25"/>
                  </a:cxn>
                  <a:cxn ang="0">
                    <a:pos x="10" y="14"/>
                  </a:cxn>
                  <a:cxn ang="0">
                    <a:pos x="13" y="22"/>
                  </a:cxn>
                  <a:cxn ang="0">
                    <a:pos x="24" y="14"/>
                  </a:cxn>
                  <a:cxn ang="0">
                    <a:pos x="24" y="16"/>
                  </a:cxn>
                  <a:cxn ang="0">
                    <a:pos x="24" y="5"/>
                  </a:cxn>
                  <a:cxn ang="0">
                    <a:pos x="29" y="14"/>
                  </a:cxn>
                  <a:cxn ang="0">
                    <a:pos x="29" y="16"/>
                  </a:cxn>
                  <a:cxn ang="0">
                    <a:pos x="32" y="8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11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3" y="5"/>
                  </a:cxn>
                  <a:cxn ang="0">
                    <a:pos x="16" y="14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5" y="16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0" y="22"/>
                  </a:cxn>
                  <a:cxn ang="0">
                    <a:pos x="2" y="19"/>
                  </a:cxn>
                  <a:cxn ang="0">
                    <a:pos x="2" y="22"/>
                  </a:cxn>
                </a:cxnLst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4" name="Freeform 775"/>
              <p:cNvSpPr/>
              <p:nvPr/>
            </p:nvSpPr>
            <p:spPr>
              <a:xfrm>
                <a:off x="1919" y="312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5" name="Freeform 776"/>
              <p:cNvSpPr/>
              <p:nvPr/>
            </p:nvSpPr>
            <p:spPr>
              <a:xfrm>
                <a:off x="1868" y="3123"/>
                <a:ext cx="27" cy="22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21" y="8"/>
                  </a:cxn>
                  <a:cxn ang="0">
                    <a:pos x="21" y="16"/>
                  </a:cxn>
                  <a:cxn ang="0">
                    <a:pos x="16" y="16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3" y="13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10" y="8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24" y="22"/>
                  </a:cxn>
                  <a:cxn ang="0">
                    <a:pos x="21" y="22"/>
                  </a:cxn>
                  <a:cxn ang="0">
                    <a:pos x="24" y="16"/>
                  </a:cxn>
                  <a:cxn ang="0">
                    <a:pos x="24" y="11"/>
                  </a:cxn>
                  <a:cxn ang="0">
                    <a:pos x="24" y="13"/>
                  </a:cxn>
                  <a:cxn ang="0">
                    <a:pos x="24" y="5"/>
                  </a:cxn>
                  <a:cxn ang="0">
                    <a:pos x="27" y="2"/>
                  </a:cxn>
                  <a:cxn ang="0">
                    <a:pos x="21" y="2"/>
                  </a:cxn>
                  <a:cxn ang="0">
                    <a:pos x="21" y="11"/>
                  </a:cxn>
                </a:cxnLst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6" name="Freeform 777"/>
              <p:cNvSpPr/>
              <p:nvPr/>
            </p:nvSpPr>
            <p:spPr>
              <a:xfrm>
                <a:off x="1895" y="313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7" name="Freeform 778"/>
              <p:cNvSpPr/>
              <p:nvPr/>
            </p:nvSpPr>
            <p:spPr>
              <a:xfrm>
                <a:off x="1895" y="3139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8" name="Freeform 779"/>
              <p:cNvSpPr/>
              <p:nvPr/>
            </p:nvSpPr>
            <p:spPr>
              <a:xfrm>
                <a:off x="1876" y="313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79" name="Freeform 780"/>
              <p:cNvSpPr/>
              <p:nvPr/>
            </p:nvSpPr>
            <p:spPr>
              <a:xfrm>
                <a:off x="1859" y="3131"/>
                <a:ext cx="11" cy="1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" y="14"/>
                  </a:cxn>
                  <a:cxn ang="0">
                    <a:pos x="11" y="2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0" y="11"/>
                  </a:cxn>
                </a:cxnLst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0" name="Freeform 781"/>
              <p:cNvSpPr/>
              <p:nvPr/>
            </p:nvSpPr>
            <p:spPr>
              <a:xfrm>
                <a:off x="1810" y="3087"/>
                <a:ext cx="55" cy="4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41" y="38"/>
                  </a:cxn>
                  <a:cxn ang="0">
                    <a:pos x="44" y="35"/>
                  </a:cxn>
                  <a:cxn ang="0">
                    <a:pos x="44" y="32"/>
                  </a:cxn>
                  <a:cxn ang="0">
                    <a:pos x="44" y="35"/>
                  </a:cxn>
                  <a:cxn ang="0">
                    <a:pos x="35" y="32"/>
                  </a:cxn>
                  <a:cxn ang="0">
                    <a:pos x="33" y="35"/>
                  </a:cxn>
                  <a:cxn ang="0">
                    <a:pos x="35" y="27"/>
                  </a:cxn>
                  <a:cxn ang="0">
                    <a:pos x="30" y="35"/>
                  </a:cxn>
                  <a:cxn ang="0">
                    <a:pos x="24" y="29"/>
                  </a:cxn>
                  <a:cxn ang="0">
                    <a:pos x="27" y="29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4" y="19"/>
                  </a:cxn>
                  <a:cxn ang="0">
                    <a:pos x="27" y="19"/>
                  </a:cxn>
                  <a:cxn ang="0">
                    <a:pos x="16" y="13"/>
                  </a:cxn>
                  <a:cxn ang="0">
                    <a:pos x="19" y="10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6" y="8"/>
                  </a:cxn>
                  <a:cxn ang="0">
                    <a:pos x="11" y="8"/>
                  </a:cxn>
                  <a:cxn ang="0">
                    <a:pos x="16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11" y="19"/>
                  </a:cxn>
                  <a:cxn ang="0">
                    <a:pos x="16" y="21"/>
                  </a:cxn>
                  <a:cxn ang="0">
                    <a:pos x="11" y="24"/>
                  </a:cxn>
                  <a:cxn ang="0">
                    <a:pos x="16" y="21"/>
                  </a:cxn>
                  <a:cxn ang="0">
                    <a:pos x="13" y="27"/>
                  </a:cxn>
                  <a:cxn ang="0">
                    <a:pos x="19" y="24"/>
                  </a:cxn>
                  <a:cxn ang="0">
                    <a:pos x="16" y="29"/>
                  </a:cxn>
                  <a:cxn ang="0">
                    <a:pos x="38" y="43"/>
                  </a:cxn>
                  <a:cxn ang="0">
                    <a:pos x="38" y="40"/>
                  </a:cxn>
                  <a:cxn ang="0">
                    <a:pos x="46" y="43"/>
                  </a:cxn>
                  <a:cxn ang="0">
                    <a:pos x="49" y="40"/>
                  </a:cxn>
                  <a:cxn ang="0">
                    <a:pos x="46" y="49"/>
                  </a:cxn>
                  <a:cxn ang="0">
                    <a:pos x="49" y="49"/>
                  </a:cxn>
                  <a:cxn ang="0">
                    <a:pos x="49" y="46"/>
                  </a:cxn>
                  <a:cxn ang="0">
                    <a:pos x="52" y="49"/>
                  </a:cxn>
                  <a:cxn ang="0">
                    <a:pos x="52" y="40"/>
                  </a:cxn>
                  <a:cxn ang="0">
                    <a:pos x="49" y="32"/>
                  </a:cxn>
                  <a:cxn ang="0">
                    <a:pos x="46" y="38"/>
                  </a:cxn>
                </a:cxnLst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1" name="Freeform 782"/>
              <p:cNvSpPr/>
              <p:nvPr/>
            </p:nvSpPr>
            <p:spPr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2" name="Freeform 783"/>
              <p:cNvSpPr/>
              <p:nvPr/>
            </p:nvSpPr>
            <p:spPr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3" name="Rectangle 784"/>
              <p:cNvSpPr/>
              <p:nvPr/>
            </p:nvSpPr>
            <p:spPr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84" name="Freeform 785"/>
              <p:cNvSpPr/>
              <p:nvPr/>
            </p:nvSpPr>
            <p:spPr>
              <a:xfrm>
                <a:off x="1865" y="312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5" name="Freeform 786"/>
              <p:cNvSpPr/>
              <p:nvPr/>
            </p:nvSpPr>
            <p:spPr>
              <a:xfrm>
                <a:off x="1816" y="307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6" name="Freeform 787"/>
              <p:cNvSpPr/>
              <p:nvPr/>
            </p:nvSpPr>
            <p:spPr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7" name="Freeform 788"/>
              <p:cNvSpPr/>
              <p:nvPr/>
            </p:nvSpPr>
            <p:spPr>
              <a:xfrm>
                <a:off x="1800" y="2995"/>
                <a:ext cx="57" cy="92"/>
              </a:xfrm>
              <a:custGeom>
                <a:avLst/>
                <a:gdLst/>
                <a:ahLst/>
                <a:cxnLst>
                  <a:cxn ang="0">
                    <a:pos x="54" y="13"/>
                  </a:cxn>
                  <a:cxn ang="0">
                    <a:pos x="54" y="8"/>
                  </a:cxn>
                  <a:cxn ang="0">
                    <a:pos x="51" y="5"/>
                  </a:cxn>
                  <a:cxn ang="0">
                    <a:pos x="43" y="10"/>
                  </a:cxn>
                  <a:cxn ang="0">
                    <a:pos x="29" y="13"/>
                  </a:cxn>
                  <a:cxn ang="0">
                    <a:pos x="21" y="13"/>
                  </a:cxn>
                  <a:cxn ang="0">
                    <a:pos x="10" y="18"/>
                  </a:cxn>
                  <a:cxn ang="0">
                    <a:pos x="5" y="21"/>
                  </a:cxn>
                  <a:cxn ang="0">
                    <a:pos x="2" y="27"/>
                  </a:cxn>
                  <a:cxn ang="0">
                    <a:pos x="10" y="32"/>
                  </a:cxn>
                  <a:cxn ang="0">
                    <a:pos x="10" y="37"/>
                  </a:cxn>
                  <a:cxn ang="0">
                    <a:pos x="5" y="43"/>
                  </a:cxn>
                  <a:cxn ang="0">
                    <a:pos x="5" y="48"/>
                  </a:cxn>
                  <a:cxn ang="0">
                    <a:pos x="5" y="59"/>
                  </a:cxn>
                  <a:cxn ang="0">
                    <a:pos x="8" y="64"/>
                  </a:cxn>
                  <a:cxn ang="0">
                    <a:pos x="10" y="70"/>
                  </a:cxn>
                  <a:cxn ang="0">
                    <a:pos x="8" y="70"/>
                  </a:cxn>
                  <a:cxn ang="0">
                    <a:pos x="10" y="75"/>
                  </a:cxn>
                  <a:cxn ang="0">
                    <a:pos x="13" y="92"/>
                  </a:cxn>
                  <a:cxn ang="0">
                    <a:pos x="13" y="83"/>
                  </a:cxn>
                  <a:cxn ang="0">
                    <a:pos x="8" y="83"/>
                  </a:cxn>
                  <a:cxn ang="0">
                    <a:pos x="19" y="78"/>
                  </a:cxn>
                  <a:cxn ang="0">
                    <a:pos x="19" y="75"/>
                  </a:cxn>
                  <a:cxn ang="0">
                    <a:pos x="16" y="70"/>
                  </a:cxn>
                  <a:cxn ang="0">
                    <a:pos x="19" y="67"/>
                  </a:cxn>
                  <a:cxn ang="0">
                    <a:pos x="16" y="59"/>
                  </a:cxn>
                  <a:cxn ang="0">
                    <a:pos x="13" y="54"/>
                  </a:cxn>
                  <a:cxn ang="0">
                    <a:pos x="16" y="54"/>
                  </a:cxn>
                  <a:cxn ang="0">
                    <a:pos x="16" y="51"/>
                  </a:cxn>
                  <a:cxn ang="0">
                    <a:pos x="13" y="46"/>
                  </a:cxn>
                  <a:cxn ang="0">
                    <a:pos x="13" y="40"/>
                  </a:cxn>
                  <a:cxn ang="0">
                    <a:pos x="16" y="40"/>
                  </a:cxn>
                  <a:cxn ang="0">
                    <a:pos x="19" y="35"/>
                  </a:cxn>
                  <a:cxn ang="0">
                    <a:pos x="13" y="29"/>
                  </a:cxn>
                  <a:cxn ang="0">
                    <a:pos x="13" y="21"/>
                  </a:cxn>
                  <a:cxn ang="0">
                    <a:pos x="19" y="21"/>
                  </a:cxn>
                  <a:cxn ang="0">
                    <a:pos x="24" y="21"/>
                  </a:cxn>
                  <a:cxn ang="0">
                    <a:pos x="35" y="18"/>
                  </a:cxn>
                  <a:cxn ang="0">
                    <a:pos x="29" y="13"/>
                  </a:cxn>
                  <a:cxn ang="0">
                    <a:pos x="38" y="21"/>
                  </a:cxn>
                </a:cxnLst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8" name="Freeform 789"/>
              <p:cNvSpPr/>
              <p:nvPr/>
            </p:nvSpPr>
            <p:spPr>
              <a:xfrm>
                <a:off x="1816" y="3019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89" name="Freeform 790"/>
              <p:cNvSpPr/>
              <p:nvPr/>
            </p:nvSpPr>
            <p:spPr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0" name="Freeform 791"/>
              <p:cNvSpPr/>
              <p:nvPr/>
            </p:nvSpPr>
            <p:spPr>
              <a:xfrm>
                <a:off x="1854" y="301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1" name="Rectangle 792"/>
              <p:cNvSpPr/>
              <p:nvPr/>
            </p:nvSpPr>
            <p:spPr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92" name="Freeform 793"/>
              <p:cNvSpPr/>
              <p:nvPr/>
            </p:nvSpPr>
            <p:spPr>
              <a:xfrm>
                <a:off x="1857" y="2992"/>
                <a:ext cx="62" cy="25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53" y="5"/>
                  </a:cxn>
                  <a:cxn ang="0">
                    <a:pos x="56" y="11"/>
                  </a:cxn>
                  <a:cxn ang="0">
                    <a:pos x="62" y="2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1" y="11"/>
                  </a:cxn>
                  <a:cxn ang="0">
                    <a:pos x="21" y="5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0" y="11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8" y="8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10" y="11"/>
                  </a:cxn>
                  <a:cxn ang="0">
                    <a:pos x="8" y="16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6" y="11"/>
                  </a:cxn>
                  <a:cxn ang="0">
                    <a:pos x="18" y="11"/>
                  </a:cxn>
                  <a:cxn ang="0">
                    <a:pos x="18" y="16"/>
                  </a:cxn>
                  <a:cxn ang="0">
                    <a:pos x="18" y="13"/>
                  </a:cxn>
                  <a:cxn ang="0">
                    <a:pos x="21" y="19"/>
                  </a:cxn>
                  <a:cxn ang="0">
                    <a:pos x="21" y="13"/>
                  </a:cxn>
                  <a:cxn ang="0">
                    <a:pos x="35" y="11"/>
                  </a:cxn>
                  <a:cxn ang="0">
                    <a:pos x="32" y="13"/>
                  </a:cxn>
                  <a:cxn ang="0">
                    <a:pos x="35" y="11"/>
                  </a:cxn>
                  <a:cxn ang="0">
                    <a:pos x="43" y="13"/>
                  </a:cxn>
                  <a:cxn ang="0">
                    <a:pos x="40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53" y="5"/>
                  </a:cxn>
                  <a:cxn ang="0">
                    <a:pos x="51" y="11"/>
                  </a:cxn>
                </a:cxnLst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3" name="Freeform 794"/>
              <p:cNvSpPr/>
              <p:nvPr/>
            </p:nvSpPr>
            <p:spPr>
              <a:xfrm>
                <a:off x="1919" y="2992"/>
                <a:ext cx="3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4" name="Freeform 795"/>
              <p:cNvSpPr/>
              <p:nvPr/>
            </p:nvSpPr>
            <p:spPr>
              <a:xfrm>
                <a:off x="1922" y="2987"/>
                <a:ext cx="30" cy="16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21" y="5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8" y="8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27" y="10"/>
                  </a:cxn>
                  <a:cxn ang="0">
                    <a:pos x="27" y="5"/>
                  </a:cxn>
                  <a:cxn ang="0">
                    <a:pos x="27" y="10"/>
                  </a:cxn>
                  <a:cxn ang="0">
                    <a:pos x="30" y="10"/>
                  </a:cxn>
                  <a:cxn ang="0">
                    <a:pos x="30" y="2"/>
                  </a:cxn>
                  <a:cxn ang="0">
                    <a:pos x="19" y="8"/>
                  </a:cxn>
                </a:cxnLst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5" name="Rectangle 796"/>
              <p:cNvSpPr/>
              <p:nvPr/>
            </p:nvSpPr>
            <p:spPr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96" name="Freeform 797"/>
              <p:cNvSpPr/>
              <p:nvPr/>
            </p:nvSpPr>
            <p:spPr>
              <a:xfrm>
                <a:off x="2006" y="303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7" name="Freeform 798"/>
              <p:cNvSpPr/>
              <p:nvPr/>
            </p:nvSpPr>
            <p:spPr>
              <a:xfrm>
                <a:off x="2004" y="3025"/>
                <a:ext cx="2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8" name="Freeform 799"/>
              <p:cNvSpPr/>
              <p:nvPr/>
            </p:nvSpPr>
            <p:spPr>
              <a:xfrm>
                <a:off x="2004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599" name="Freeform 800"/>
              <p:cNvSpPr/>
              <p:nvPr/>
            </p:nvSpPr>
            <p:spPr>
              <a:xfrm>
                <a:off x="2004" y="3030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0" name="Freeform 801"/>
              <p:cNvSpPr/>
              <p:nvPr/>
            </p:nvSpPr>
            <p:spPr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1" name="Freeform 802"/>
              <p:cNvSpPr/>
              <p:nvPr/>
            </p:nvSpPr>
            <p:spPr>
              <a:xfrm>
                <a:off x="2001" y="3028"/>
                <a:ext cx="3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2" name="Freeform 803"/>
              <p:cNvSpPr/>
              <p:nvPr/>
            </p:nvSpPr>
            <p:spPr>
              <a:xfrm>
                <a:off x="2001" y="303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3" name="Rectangle 804"/>
              <p:cNvSpPr/>
              <p:nvPr/>
            </p:nvSpPr>
            <p:spPr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04" name="Freeform 805"/>
              <p:cNvSpPr/>
              <p:nvPr/>
            </p:nvSpPr>
            <p:spPr>
              <a:xfrm>
                <a:off x="1998" y="3025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5" name="Freeform 806"/>
              <p:cNvSpPr/>
              <p:nvPr/>
            </p:nvSpPr>
            <p:spPr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6" name="Freeform 807"/>
              <p:cNvSpPr/>
              <p:nvPr/>
            </p:nvSpPr>
            <p:spPr>
              <a:xfrm>
                <a:off x="1990" y="3017"/>
                <a:ext cx="8" cy="1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16"/>
                  </a:cxn>
                </a:cxnLst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7607" name="Group 1009"/>
            <p:cNvGrpSpPr/>
            <p:nvPr/>
          </p:nvGrpSpPr>
          <p:grpSpPr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7608" name="Freeform 809"/>
              <p:cNvSpPr/>
              <p:nvPr/>
            </p:nvSpPr>
            <p:spPr>
              <a:xfrm>
                <a:off x="1990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09" name="Freeform 810"/>
              <p:cNvSpPr/>
              <p:nvPr/>
            </p:nvSpPr>
            <p:spPr>
              <a:xfrm>
                <a:off x="1987" y="3019"/>
                <a:ext cx="3" cy="14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14"/>
                  </a:cxn>
                </a:cxnLst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0" name="Freeform 811"/>
              <p:cNvSpPr/>
              <p:nvPr/>
            </p:nvSpPr>
            <p:spPr>
              <a:xfrm>
                <a:off x="1990" y="3033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1" name="Freeform 812"/>
              <p:cNvSpPr/>
              <p:nvPr/>
            </p:nvSpPr>
            <p:spPr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2" name="Freeform 813"/>
              <p:cNvSpPr/>
              <p:nvPr/>
            </p:nvSpPr>
            <p:spPr>
              <a:xfrm>
                <a:off x="1987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3" name="Freeform 814"/>
              <p:cNvSpPr/>
              <p:nvPr/>
            </p:nvSpPr>
            <p:spPr>
              <a:xfrm>
                <a:off x="1957" y="3022"/>
                <a:ext cx="30" cy="1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2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7" y="13"/>
                  </a:cxn>
                  <a:cxn ang="0">
                    <a:pos x="27" y="5"/>
                  </a:cxn>
                  <a:cxn ang="0">
                    <a:pos x="27" y="13"/>
                  </a:cxn>
                  <a:cxn ang="0">
                    <a:pos x="30" y="8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21" y="8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3" y="13"/>
                  </a:cxn>
                  <a:cxn ang="0">
                    <a:pos x="8" y="2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0" y="5"/>
                  </a:cxn>
                </a:cxnLst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4" name="Rectangle 815"/>
              <p:cNvSpPr/>
              <p:nvPr/>
            </p:nvSpPr>
            <p:spPr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15" name="Freeform 816"/>
              <p:cNvSpPr/>
              <p:nvPr/>
            </p:nvSpPr>
            <p:spPr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6" name="Rectangle 817"/>
              <p:cNvSpPr/>
              <p:nvPr/>
            </p:nvSpPr>
            <p:spPr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17" name="Freeform 818"/>
              <p:cNvSpPr/>
              <p:nvPr/>
            </p:nvSpPr>
            <p:spPr>
              <a:xfrm>
                <a:off x="1966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8" name="Freeform 819"/>
              <p:cNvSpPr/>
              <p:nvPr/>
            </p:nvSpPr>
            <p:spPr>
              <a:xfrm>
                <a:off x="1971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19" name="Rectangle 820"/>
              <p:cNvSpPr/>
              <p:nvPr/>
            </p:nvSpPr>
            <p:spPr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20" name="Freeform 821"/>
              <p:cNvSpPr/>
              <p:nvPr/>
            </p:nvSpPr>
            <p:spPr>
              <a:xfrm>
                <a:off x="1944" y="3025"/>
                <a:ext cx="16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" y="19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8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1" name="Freeform 822"/>
              <p:cNvSpPr/>
              <p:nvPr/>
            </p:nvSpPr>
            <p:spPr>
              <a:xfrm>
                <a:off x="1955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2" name="Freeform 823"/>
              <p:cNvSpPr/>
              <p:nvPr/>
            </p:nvSpPr>
            <p:spPr>
              <a:xfrm>
                <a:off x="1933" y="3025"/>
                <a:ext cx="11" cy="27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5" y="8"/>
                  </a:cxn>
                  <a:cxn ang="0">
                    <a:pos x="8" y="16"/>
                  </a:cxn>
                  <a:cxn ang="0">
                    <a:pos x="5" y="1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11" y="16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10"/>
                  </a:cxn>
                </a:cxnLst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3" name="Rectangle 824"/>
              <p:cNvSpPr/>
              <p:nvPr/>
            </p:nvSpPr>
            <p:spPr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24" name="Freeform 825"/>
              <p:cNvSpPr/>
              <p:nvPr/>
            </p:nvSpPr>
            <p:spPr>
              <a:xfrm>
                <a:off x="1944" y="3041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5" name="Freeform 826"/>
              <p:cNvSpPr/>
              <p:nvPr/>
            </p:nvSpPr>
            <p:spPr>
              <a:xfrm>
                <a:off x="1933" y="303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6" name="Freeform 827"/>
              <p:cNvSpPr/>
              <p:nvPr/>
            </p:nvSpPr>
            <p:spPr>
              <a:xfrm>
                <a:off x="1930" y="3038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7" name="Freeform 828"/>
              <p:cNvSpPr/>
              <p:nvPr/>
            </p:nvSpPr>
            <p:spPr>
              <a:xfrm>
                <a:off x="1903" y="3030"/>
                <a:ext cx="27" cy="22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8" y="13"/>
                  </a:cxn>
                  <a:cxn ang="0">
                    <a:pos x="16" y="5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2" y="22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10" y="13"/>
                  </a:cxn>
                  <a:cxn ang="0">
                    <a:pos x="13" y="22"/>
                  </a:cxn>
                  <a:cxn ang="0">
                    <a:pos x="21" y="16"/>
                  </a:cxn>
                  <a:cxn ang="0">
                    <a:pos x="21" y="13"/>
                  </a:cxn>
                  <a:cxn ang="0">
                    <a:pos x="24" y="13"/>
                  </a:cxn>
                  <a:cxn ang="0">
                    <a:pos x="24" y="8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4" y="5"/>
                  </a:cxn>
                  <a:cxn ang="0">
                    <a:pos x="21" y="2"/>
                  </a:cxn>
                  <a:cxn ang="0">
                    <a:pos x="21" y="8"/>
                  </a:cxn>
                </a:cxnLst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8" name="Freeform 829"/>
              <p:cNvSpPr/>
              <p:nvPr/>
            </p:nvSpPr>
            <p:spPr>
              <a:xfrm>
                <a:off x="1930" y="304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29" name="Freeform 830"/>
              <p:cNvSpPr/>
              <p:nvPr/>
            </p:nvSpPr>
            <p:spPr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0" name="Rectangle 831"/>
              <p:cNvSpPr/>
              <p:nvPr/>
            </p:nvSpPr>
            <p:spPr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31" name="Freeform 832"/>
              <p:cNvSpPr/>
              <p:nvPr/>
            </p:nvSpPr>
            <p:spPr>
              <a:xfrm>
                <a:off x="1930" y="303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2" name="Freeform 833"/>
              <p:cNvSpPr/>
              <p:nvPr/>
            </p:nvSpPr>
            <p:spPr>
              <a:xfrm>
                <a:off x="1898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3" name="Freeform 834"/>
              <p:cNvSpPr/>
              <p:nvPr/>
            </p:nvSpPr>
            <p:spPr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4" name="Freeform 835"/>
              <p:cNvSpPr/>
              <p:nvPr/>
            </p:nvSpPr>
            <p:spPr>
              <a:xfrm>
                <a:off x="1854" y="3036"/>
                <a:ext cx="49" cy="3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6" y="21"/>
                  </a:cxn>
                  <a:cxn ang="0">
                    <a:pos x="19" y="16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4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38" y="10"/>
                  </a:cxn>
                  <a:cxn ang="0">
                    <a:pos x="38" y="8"/>
                  </a:cxn>
                  <a:cxn ang="0">
                    <a:pos x="40" y="13"/>
                  </a:cxn>
                  <a:cxn ang="0">
                    <a:pos x="40" y="10"/>
                  </a:cxn>
                  <a:cxn ang="0">
                    <a:pos x="49" y="10"/>
                  </a:cxn>
                  <a:cxn ang="0">
                    <a:pos x="46" y="10"/>
                  </a:cxn>
                  <a:cxn ang="0">
                    <a:pos x="43" y="13"/>
                  </a:cxn>
                  <a:cxn ang="0">
                    <a:pos x="43" y="2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9" y="5"/>
                  </a:cxn>
                  <a:cxn ang="0">
                    <a:pos x="27" y="8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3" y="13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8" y="10"/>
                  </a:cxn>
                </a:cxnLst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5" name="Freeform 836"/>
              <p:cNvSpPr/>
              <p:nvPr/>
            </p:nvSpPr>
            <p:spPr>
              <a:xfrm>
                <a:off x="1870" y="3041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6" name="Freeform 837"/>
              <p:cNvSpPr/>
              <p:nvPr/>
            </p:nvSpPr>
            <p:spPr>
              <a:xfrm>
                <a:off x="1870" y="304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7" name="Freeform 838"/>
              <p:cNvSpPr/>
              <p:nvPr/>
            </p:nvSpPr>
            <p:spPr>
              <a:xfrm>
                <a:off x="1854" y="3047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8" name="Freeform 839"/>
              <p:cNvSpPr/>
              <p:nvPr/>
            </p:nvSpPr>
            <p:spPr>
              <a:xfrm>
                <a:off x="1854" y="304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39" name="Freeform 840"/>
              <p:cNvSpPr/>
              <p:nvPr/>
            </p:nvSpPr>
            <p:spPr>
              <a:xfrm>
                <a:off x="1829" y="3047"/>
                <a:ext cx="25" cy="21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13" y="13"/>
                  </a:cxn>
                  <a:cxn ang="0">
                    <a:pos x="13" y="15"/>
                  </a:cxn>
                  <a:cxn ang="0">
                    <a:pos x="16" y="10"/>
                  </a:cxn>
                  <a:cxn ang="0">
                    <a:pos x="16" y="15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22" y="10"/>
                  </a:cxn>
                  <a:cxn ang="0">
                    <a:pos x="22" y="13"/>
                  </a:cxn>
                  <a:cxn ang="0">
                    <a:pos x="22" y="10"/>
                  </a:cxn>
                  <a:cxn ang="0">
                    <a:pos x="22" y="13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5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6" y="2"/>
                  </a:cxn>
                  <a:cxn ang="0">
                    <a:pos x="16" y="7"/>
                  </a:cxn>
                  <a:cxn ang="0">
                    <a:pos x="11" y="10"/>
                  </a:cxn>
                  <a:cxn ang="0">
                    <a:pos x="13" y="5"/>
                  </a:cxn>
                  <a:cxn ang="0">
                    <a:pos x="11" y="10"/>
                  </a:cxn>
                  <a:cxn ang="0">
                    <a:pos x="8" y="7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5"/>
                  </a:cxn>
                  <a:cxn ang="0">
                    <a:pos x="5" y="10"/>
                  </a:cxn>
                </a:cxnLst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0" name="Freeform 841"/>
              <p:cNvSpPr/>
              <p:nvPr/>
            </p:nvSpPr>
            <p:spPr>
              <a:xfrm>
                <a:off x="1829" y="3057"/>
                <a:ext cx="0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1" name="Freeform 842"/>
              <p:cNvSpPr/>
              <p:nvPr/>
            </p:nvSpPr>
            <p:spPr>
              <a:xfrm>
                <a:off x="1816" y="3055"/>
                <a:ext cx="13" cy="16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0"/>
                  </a:cxn>
                  <a:cxn ang="0">
                    <a:pos x="7" y="13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7" y="10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8"/>
                  </a:cxn>
                </a:cxnLst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2" name="Freeform 843"/>
              <p:cNvSpPr/>
              <p:nvPr/>
            </p:nvSpPr>
            <p:spPr>
              <a:xfrm>
                <a:off x="1819" y="3066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3" name="Freeform 844"/>
              <p:cNvSpPr/>
              <p:nvPr/>
            </p:nvSpPr>
            <p:spPr>
              <a:xfrm>
                <a:off x="1587" y="1760"/>
                <a:ext cx="193" cy="204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03" y="144"/>
                  </a:cxn>
                  <a:cxn ang="0">
                    <a:pos x="116" y="2"/>
                  </a:cxn>
                </a:cxnLst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4" name="Freeform 845"/>
              <p:cNvSpPr/>
              <p:nvPr/>
            </p:nvSpPr>
            <p:spPr>
              <a:xfrm>
                <a:off x="1533" y="2600"/>
                <a:ext cx="207" cy="19"/>
              </a:xfrm>
              <a:custGeom>
                <a:avLst/>
                <a:gdLst/>
                <a:ahLst/>
                <a:cxnLst>
                  <a:cxn ang="0">
                    <a:pos x="160" y="2"/>
                  </a:cxn>
                  <a:cxn ang="0">
                    <a:pos x="147" y="2"/>
                  </a:cxn>
                  <a:cxn ang="0">
                    <a:pos x="92" y="5"/>
                  </a:cxn>
                  <a:cxn ang="0">
                    <a:pos x="2" y="5"/>
                  </a:cxn>
                  <a:cxn ang="0">
                    <a:pos x="0" y="16"/>
                  </a:cxn>
                  <a:cxn ang="0">
                    <a:pos x="92" y="16"/>
                  </a:cxn>
                  <a:cxn ang="0">
                    <a:pos x="147" y="13"/>
                  </a:cxn>
                  <a:cxn ang="0">
                    <a:pos x="157" y="13"/>
                  </a:cxn>
                  <a:cxn ang="0">
                    <a:pos x="207" y="10"/>
                  </a:cxn>
                  <a:cxn ang="0">
                    <a:pos x="204" y="0"/>
                  </a:cxn>
                  <a:cxn ang="0">
                    <a:pos x="160" y="2"/>
                  </a:cxn>
                </a:cxnLst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5" name="Freeform 846"/>
              <p:cNvSpPr/>
              <p:nvPr/>
            </p:nvSpPr>
            <p:spPr>
              <a:xfrm>
                <a:off x="1568" y="2970"/>
                <a:ext cx="6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pathLst>
                  <a:path w="6" h="1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6" name="Freeform 847"/>
              <p:cNvSpPr/>
              <p:nvPr/>
            </p:nvSpPr>
            <p:spPr>
              <a:xfrm>
                <a:off x="1563" y="2962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7" name="Freeform 848"/>
              <p:cNvSpPr/>
              <p:nvPr/>
            </p:nvSpPr>
            <p:spPr>
              <a:xfrm>
                <a:off x="1565" y="2965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8" name="Freeform 849"/>
              <p:cNvSpPr/>
              <p:nvPr/>
            </p:nvSpPr>
            <p:spPr>
              <a:xfrm>
                <a:off x="1565" y="2968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49" name="Freeform 850"/>
              <p:cNvSpPr/>
              <p:nvPr/>
            </p:nvSpPr>
            <p:spPr>
              <a:xfrm>
                <a:off x="1563" y="297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0" name="Freeform 851"/>
              <p:cNvSpPr/>
              <p:nvPr/>
            </p:nvSpPr>
            <p:spPr>
              <a:xfrm>
                <a:off x="1563" y="2962"/>
                <a:ext cx="2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1" name="Freeform 852"/>
              <p:cNvSpPr/>
              <p:nvPr/>
            </p:nvSpPr>
            <p:spPr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2" name="Freeform 853"/>
              <p:cNvSpPr/>
              <p:nvPr/>
            </p:nvSpPr>
            <p:spPr>
              <a:xfrm>
                <a:off x="1565" y="296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3" name="Freeform 854"/>
              <p:cNvSpPr/>
              <p:nvPr/>
            </p:nvSpPr>
            <p:spPr>
              <a:xfrm>
                <a:off x="1560" y="2960"/>
                <a:ext cx="3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10"/>
                  </a:cxn>
                </a:cxnLst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4" name="Freeform 855"/>
              <p:cNvSpPr/>
              <p:nvPr/>
            </p:nvSpPr>
            <p:spPr>
              <a:xfrm>
                <a:off x="1563" y="295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5" name="Freeform 856"/>
              <p:cNvSpPr/>
              <p:nvPr/>
            </p:nvSpPr>
            <p:spPr>
              <a:xfrm>
                <a:off x="1557" y="2957"/>
                <a:ext cx="8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0" y="11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8"/>
                  </a:cxn>
                </a:cxnLst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6" name="Rectangle 857"/>
              <p:cNvSpPr/>
              <p:nvPr/>
            </p:nvSpPr>
            <p:spPr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57" name="Freeform 858"/>
              <p:cNvSpPr/>
              <p:nvPr/>
            </p:nvSpPr>
            <p:spPr>
              <a:xfrm>
                <a:off x="1554" y="2960"/>
                <a:ext cx="9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2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3" y="5"/>
                  </a:cxn>
                </a:cxnLst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8" name="Freeform 859"/>
              <p:cNvSpPr/>
              <p:nvPr/>
            </p:nvSpPr>
            <p:spPr>
              <a:xfrm>
                <a:off x="1554" y="296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59" name="Rectangle 860"/>
              <p:cNvSpPr/>
              <p:nvPr/>
            </p:nvSpPr>
            <p:spPr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0" name="Freeform 861"/>
              <p:cNvSpPr/>
              <p:nvPr/>
            </p:nvSpPr>
            <p:spPr>
              <a:xfrm>
                <a:off x="1554" y="296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61" name="Freeform 862"/>
              <p:cNvSpPr/>
              <p:nvPr/>
            </p:nvSpPr>
            <p:spPr>
              <a:xfrm>
                <a:off x="1552" y="2946"/>
                <a:ext cx="27" cy="41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5" y="24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8" y="19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10"/>
                  </a:cxn>
                  <a:cxn ang="0">
                    <a:pos x="27" y="13"/>
                  </a:cxn>
                  <a:cxn ang="0">
                    <a:pos x="24" y="8"/>
                  </a:cxn>
                  <a:cxn ang="0">
                    <a:pos x="27" y="10"/>
                  </a:cxn>
                </a:cxnLst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62" name="Rectangle 863"/>
              <p:cNvSpPr/>
              <p:nvPr/>
            </p:nvSpPr>
            <p:spPr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3" name="Freeform 864"/>
              <p:cNvSpPr/>
              <p:nvPr/>
            </p:nvSpPr>
            <p:spPr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64" name="Rectangle 865"/>
              <p:cNvSpPr/>
              <p:nvPr/>
            </p:nvSpPr>
            <p:spPr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5" name="Freeform 866"/>
              <p:cNvSpPr/>
              <p:nvPr/>
            </p:nvSpPr>
            <p:spPr>
              <a:xfrm>
                <a:off x="1574" y="296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66" name="Freeform 867"/>
              <p:cNvSpPr/>
              <p:nvPr/>
            </p:nvSpPr>
            <p:spPr>
              <a:xfrm>
                <a:off x="1571" y="296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67" name="Rectangle 868"/>
              <p:cNvSpPr/>
              <p:nvPr/>
            </p:nvSpPr>
            <p:spPr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8" name="Freeform 869"/>
              <p:cNvSpPr/>
              <p:nvPr/>
            </p:nvSpPr>
            <p:spPr>
              <a:xfrm>
                <a:off x="1563" y="2938"/>
                <a:ext cx="21" cy="19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5" y="13"/>
                  </a:cxn>
                  <a:cxn ang="0">
                    <a:pos x="10" y="5"/>
                  </a:cxn>
                  <a:cxn ang="0">
                    <a:pos x="15" y="13"/>
                  </a:cxn>
                  <a:cxn ang="0">
                    <a:pos x="13" y="8"/>
                  </a:cxn>
                  <a:cxn ang="0">
                    <a:pos x="15" y="5"/>
                  </a:cxn>
                  <a:cxn ang="0">
                    <a:pos x="15" y="1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13" y="13"/>
                  </a:cxn>
                  <a:cxn ang="0">
                    <a:pos x="15" y="19"/>
                  </a:cxn>
                  <a:cxn ang="0">
                    <a:pos x="15" y="13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8" y="19"/>
                  </a:cxn>
                  <a:cxn ang="0">
                    <a:pos x="13" y="13"/>
                  </a:cxn>
                  <a:cxn ang="0">
                    <a:pos x="13" y="16"/>
                  </a:cxn>
                  <a:cxn ang="0">
                    <a:pos x="10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7" y="10"/>
                  </a:cxn>
                  <a:cxn ang="0">
                    <a:pos x="7" y="8"/>
                  </a:cxn>
                  <a:cxn ang="0">
                    <a:pos x="10" y="13"/>
                  </a:cxn>
                  <a:cxn ang="0">
                    <a:pos x="7" y="10"/>
                  </a:cxn>
                  <a:cxn ang="0">
                    <a:pos x="10" y="13"/>
                  </a:cxn>
                </a:cxnLst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69" name="Freeform 870"/>
              <p:cNvSpPr/>
              <p:nvPr/>
            </p:nvSpPr>
            <p:spPr>
              <a:xfrm>
                <a:off x="1576" y="295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0" name="Freeform 871"/>
              <p:cNvSpPr/>
              <p:nvPr/>
            </p:nvSpPr>
            <p:spPr>
              <a:xfrm>
                <a:off x="1560" y="2938"/>
                <a:ext cx="14" cy="27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2" y="8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5" y="18"/>
                  </a:cxn>
                  <a:cxn ang="0">
                    <a:pos x="5" y="21"/>
                  </a:cxn>
                  <a:cxn ang="0">
                    <a:pos x="14" y="16"/>
                  </a:cxn>
                  <a:cxn ang="0">
                    <a:pos x="11" y="18"/>
                  </a:cxn>
                  <a:cxn ang="0">
                    <a:pos x="11" y="13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8" y="10"/>
                  </a:cxn>
                </a:cxnLst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1" name="Rectangle 872"/>
              <p:cNvSpPr/>
              <p:nvPr/>
            </p:nvSpPr>
            <p:spPr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72" name="Freeform 873"/>
              <p:cNvSpPr/>
              <p:nvPr/>
            </p:nvSpPr>
            <p:spPr>
              <a:xfrm>
                <a:off x="1571" y="2951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3"/>
                  </a:cxn>
                  <a:cxn ang="0">
                    <a:pos x="3" y="6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3" name="Freeform 874"/>
              <p:cNvSpPr/>
              <p:nvPr/>
            </p:nvSpPr>
            <p:spPr>
              <a:xfrm>
                <a:off x="1560" y="294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4" name="Freeform 875"/>
              <p:cNvSpPr/>
              <p:nvPr/>
            </p:nvSpPr>
            <p:spPr>
              <a:xfrm>
                <a:off x="1560" y="2954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5" name="Freeform 876"/>
              <p:cNvSpPr/>
              <p:nvPr/>
            </p:nvSpPr>
            <p:spPr>
              <a:xfrm>
                <a:off x="1546" y="2943"/>
                <a:ext cx="17" cy="22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4" y="22"/>
                  </a:cxn>
                  <a:cxn ang="0">
                    <a:pos x="5" y="16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14" y="11"/>
                  </a:cxn>
                  <a:cxn ang="0">
                    <a:pos x="11" y="11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0" y="11"/>
                  </a:cxn>
                  <a:cxn ang="0">
                    <a:pos x="5" y="8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0" y="13"/>
                  </a:cxn>
                  <a:cxn ang="0">
                    <a:pos x="11" y="22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4" y="16"/>
                  </a:cxn>
                  <a:cxn ang="0">
                    <a:pos x="17" y="19"/>
                  </a:cxn>
                  <a:cxn ang="0">
                    <a:pos x="11" y="8"/>
                  </a:cxn>
                  <a:cxn ang="0">
                    <a:pos x="5" y="5"/>
                  </a:cxn>
                  <a:cxn ang="0">
                    <a:pos x="8" y="11"/>
                  </a:cxn>
                </a:cxnLst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6" name="Freeform 877"/>
              <p:cNvSpPr/>
              <p:nvPr/>
            </p:nvSpPr>
            <p:spPr>
              <a:xfrm>
                <a:off x="1560" y="296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7" name="Freeform 878"/>
              <p:cNvSpPr/>
              <p:nvPr/>
            </p:nvSpPr>
            <p:spPr>
              <a:xfrm>
                <a:off x="1554" y="29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78" name="Rectangle 879"/>
              <p:cNvSpPr/>
              <p:nvPr/>
            </p:nvSpPr>
            <p:spPr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79" name="Freeform 880"/>
              <p:cNvSpPr/>
              <p:nvPr/>
            </p:nvSpPr>
            <p:spPr>
              <a:xfrm>
                <a:off x="1557" y="295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0" name="Freeform 881"/>
              <p:cNvSpPr/>
              <p:nvPr/>
            </p:nvSpPr>
            <p:spPr>
              <a:xfrm>
                <a:off x="1549" y="294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1" name="Freeform 882"/>
              <p:cNvSpPr/>
              <p:nvPr/>
            </p:nvSpPr>
            <p:spPr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2" name="Freeform 883"/>
              <p:cNvSpPr/>
              <p:nvPr/>
            </p:nvSpPr>
            <p:spPr>
              <a:xfrm>
                <a:off x="1546" y="2932"/>
                <a:ext cx="33" cy="52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11" y="43"/>
                  </a:cxn>
                  <a:cxn ang="0">
                    <a:pos x="13" y="46"/>
                  </a:cxn>
                  <a:cxn ang="0">
                    <a:pos x="16" y="43"/>
                  </a:cxn>
                  <a:cxn ang="0">
                    <a:pos x="22" y="43"/>
                  </a:cxn>
                  <a:cxn ang="0">
                    <a:pos x="24" y="32"/>
                  </a:cxn>
                  <a:cxn ang="0">
                    <a:pos x="27" y="38"/>
                  </a:cxn>
                  <a:cxn ang="0">
                    <a:pos x="22" y="32"/>
                  </a:cxn>
                  <a:cxn ang="0">
                    <a:pos x="24" y="30"/>
                  </a:cxn>
                  <a:cxn ang="0">
                    <a:pos x="19" y="32"/>
                  </a:cxn>
                  <a:cxn ang="0">
                    <a:pos x="19" y="27"/>
                  </a:cxn>
                  <a:cxn ang="0">
                    <a:pos x="11" y="30"/>
                  </a:cxn>
                  <a:cxn ang="0">
                    <a:pos x="22" y="27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5" y="19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11" y="16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7"/>
                  </a:cxn>
                  <a:cxn ang="0">
                    <a:pos x="13" y="27"/>
                  </a:cxn>
                  <a:cxn ang="0">
                    <a:pos x="8" y="30"/>
                  </a:cxn>
                  <a:cxn ang="0">
                    <a:pos x="11" y="32"/>
                  </a:cxn>
                  <a:cxn ang="0">
                    <a:pos x="13" y="30"/>
                  </a:cxn>
                  <a:cxn ang="0">
                    <a:pos x="19" y="32"/>
                  </a:cxn>
                  <a:cxn ang="0">
                    <a:pos x="22" y="35"/>
                  </a:cxn>
                  <a:cxn ang="0">
                    <a:pos x="22" y="35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5"/>
                  </a:cxn>
                  <a:cxn ang="0">
                    <a:pos x="19" y="38"/>
                  </a:cxn>
                  <a:cxn ang="0">
                    <a:pos x="13" y="32"/>
                  </a:cxn>
                </a:cxnLst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3" name="Freeform 884"/>
              <p:cNvSpPr/>
              <p:nvPr/>
            </p:nvSpPr>
            <p:spPr>
              <a:xfrm>
                <a:off x="1563" y="296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4" name="Rectangle 885"/>
              <p:cNvSpPr/>
              <p:nvPr/>
            </p:nvSpPr>
            <p:spPr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85" name="Freeform 886"/>
              <p:cNvSpPr/>
              <p:nvPr/>
            </p:nvSpPr>
            <p:spPr>
              <a:xfrm>
                <a:off x="1557" y="296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6" name="Rectangle 887"/>
              <p:cNvSpPr/>
              <p:nvPr/>
            </p:nvSpPr>
            <p:spPr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87" name="Freeform 888"/>
              <p:cNvSpPr/>
              <p:nvPr/>
            </p:nvSpPr>
            <p:spPr>
              <a:xfrm>
                <a:off x="1522" y="2954"/>
                <a:ext cx="35" cy="30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8" y="21"/>
                  </a:cxn>
                  <a:cxn ang="0">
                    <a:pos x="10" y="19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6" y="24"/>
                  </a:cxn>
                  <a:cxn ang="0">
                    <a:pos x="26" y="21"/>
                  </a:cxn>
                  <a:cxn ang="0">
                    <a:pos x="29" y="24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29" y="24"/>
                  </a:cxn>
                  <a:cxn ang="0">
                    <a:pos x="32" y="21"/>
                  </a:cxn>
                  <a:cxn ang="0">
                    <a:pos x="32" y="24"/>
                  </a:cxn>
                  <a:cxn ang="0">
                    <a:pos x="35" y="19"/>
                  </a:cxn>
                  <a:cxn ang="0">
                    <a:pos x="35" y="16"/>
                  </a:cxn>
                  <a:cxn ang="0">
                    <a:pos x="32" y="19"/>
                  </a:cxn>
                  <a:cxn ang="0">
                    <a:pos x="32" y="19"/>
                  </a:cxn>
                  <a:cxn ang="0">
                    <a:pos x="29" y="21"/>
                  </a:cxn>
                  <a:cxn ang="0">
                    <a:pos x="32" y="16"/>
                  </a:cxn>
                  <a:cxn ang="0">
                    <a:pos x="29" y="13"/>
                  </a:cxn>
                  <a:cxn ang="0">
                    <a:pos x="29" y="10"/>
                  </a:cxn>
                  <a:cxn ang="0">
                    <a:pos x="26" y="13"/>
                  </a:cxn>
                  <a:cxn ang="0">
                    <a:pos x="29" y="1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26" y="13"/>
                  </a:cxn>
                  <a:cxn ang="0">
                    <a:pos x="26" y="19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0" y="8"/>
                  </a:cxn>
                  <a:cxn ang="0">
                    <a:pos x="16" y="8"/>
                  </a:cxn>
                </a:cxnLst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8" name="Freeform 889"/>
              <p:cNvSpPr/>
              <p:nvPr/>
            </p:nvSpPr>
            <p:spPr>
              <a:xfrm>
                <a:off x="1530" y="2951"/>
                <a:ext cx="8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89" name="Freeform 890"/>
              <p:cNvSpPr/>
              <p:nvPr/>
            </p:nvSpPr>
            <p:spPr>
              <a:xfrm>
                <a:off x="1530" y="2938"/>
                <a:ext cx="35" cy="19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9" y="10"/>
                  </a:cxn>
                  <a:cxn ang="0">
                    <a:pos x="16" y="2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8" y="5"/>
                  </a:cxn>
                  <a:cxn ang="0">
                    <a:pos x="18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6" y="16"/>
                  </a:cxn>
                  <a:cxn ang="0">
                    <a:pos x="32" y="13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35" y="13"/>
                  </a:cxn>
                  <a:cxn ang="0">
                    <a:pos x="26" y="10"/>
                  </a:cxn>
                </a:cxnLst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0" name="Rectangle 891"/>
              <p:cNvSpPr/>
              <p:nvPr/>
            </p:nvSpPr>
            <p:spPr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91" name="Freeform 892"/>
              <p:cNvSpPr/>
              <p:nvPr/>
            </p:nvSpPr>
            <p:spPr>
              <a:xfrm>
                <a:off x="1614" y="3079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2" name="Freeform 893"/>
              <p:cNvSpPr/>
              <p:nvPr/>
            </p:nvSpPr>
            <p:spPr>
              <a:xfrm>
                <a:off x="1606" y="3071"/>
                <a:ext cx="11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8" y="14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3" name="Freeform 894"/>
              <p:cNvSpPr/>
              <p:nvPr/>
            </p:nvSpPr>
            <p:spPr>
              <a:xfrm>
                <a:off x="1612" y="307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4" name="Freeform 895"/>
              <p:cNvSpPr/>
              <p:nvPr/>
            </p:nvSpPr>
            <p:spPr>
              <a:xfrm>
                <a:off x="1612" y="3076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5" name="Freeform 896"/>
              <p:cNvSpPr/>
              <p:nvPr/>
            </p:nvSpPr>
            <p:spPr>
              <a:xfrm>
                <a:off x="1609" y="307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6" name="Freeform 897"/>
              <p:cNvSpPr/>
              <p:nvPr/>
            </p:nvSpPr>
            <p:spPr>
              <a:xfrm>
                <a:off x="1606" y="3074"/>
                <a:ext cx="3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8"/>
                  </a:cxn>
                </a:cxnLst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7" name="Freeform 898"/>
              <p:cNvSpPr/>
              <p:nvPr/>
            </p:nvSpPr>
            <p:spPr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8" name="Freeform 899"/>
              <p:cNvSpPr/>
              <p:nvPr/>
            </p:nvSpPr>
            <p:spPr>
              <a:xfrm>
                <a:off x="1609" y="3079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699" name="Freeform 900"/>
              <p:cNvSpPr/>
              <p:nvPr/>
            </p:nvSpPr>
            <p:spPr>
              <a:xfrm>
                <a:off x="1606" y="3071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0" name="Freeform 901"/>
              <p:cNvSpPr/>
              <p:nvPr/>
            </p:nvSpPr>
            <p:spPr>
              <a:xfrm>
                <a:off x="1609" y="306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1" name="Freeform 902"/>
              <p:cNvSpPr/>
              <p:nvPr/>
            </p:nvSpPr>
            <p:spPr>
              <a:xfrm>
                <a:off x="1603" y="3066"/>
                <a:ext cx="6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5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0" y="7"/>
                  </a:cxn>
                </a:cxnLst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2" name="Rectangle 903"/>
              <p:cNvSpPr/>
              <p:nvPr/>
            </p:nvSpPr>
            <p:spPr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03" name="Freeform 904"/>
              <p:cNvSpPr/>
              <p:nvPr/>
            </p:nvSpPr>
            <p:spPr>
              <a:xfrm>
                <a:off x="1601" y="3068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5" y="3"/>
                  </a:cxn>
                  <a:cxn ang="0">
                    <a:pos x="0" y="6"/>
                  </a:cxn>
                </a:cxnLst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4" name="Freeform 905"/>
              <p:cNvSpPr/>
              <p:nvPr/>
            </p:nvSpPr>
            <p:spPr>
              <a:xfrm>
                <a:off x="1601" y="307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5" name="Rectangle 906"/>
              <p:cNvSpPr/>
              <p:nvPr/>
            </p:nvSpPr>
            <p:spPr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06" name="Freeform 907"/>
              <p:cNvSpPr/>
              <p:nvPr/>
            </p:nvSpPr>
            <p:spPr>
              <a:xfrm>
                <a:off x="1601" y="307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7" name="Freeform 908"/>
              <p:cNvSpPr/>
              <p:nvPr/>
            </p:nvSpPr>
            <p:spPr>
              <a:xfrm>
                <a:off x="1598" y="3055"/>
                <a:ext cx="27" cy="41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4" y="10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8" y="16"/>
                  </a:cxn>
                  <a:cxn ang="0">
                    <a:pos x="5" y="27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6" y="19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24" y="13"/>
                  </a:cxn>
                  <a:cxn ang="0">
                    <a:pos x="27" y="16"/>
                  </a:cxn>
                  <a:cxn ang="0">
                    <a:pos x="24" y="8"/>
                  </a:cxn>
                  <a:cxn ang="0">
                    <a:pos x="27" y="13"/>
                  </a:cxn>
                </a:cxnLst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08" name="Rectangle 909"/>
              <p:cNvSpPr/>
              <p:nvPr/>
            </p:nvSpPr>
            <p:spPr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09" name="Freeform 910"/>
              <p:cNvSpPr/>
              <p:nvPr/>
            </p:nvSpPr>
            <p:spPr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0" name="Rectangle 911"/>
              <p:cNvSpPr/>
              <p:nvPr/>
            </p:nvSpPr>
            <p:spPr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11" name="Freeform 912"/>
              <p:cNvSpPr/>
              <p:nvPr/>
            </p:nvSpPr>
            <p:spPr>
              <a:xfrm>
                <a:off x="1620" y="3068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2" name="Freeform 913"/>
              <p:cNvSpPr/>
              <p:nvPr/>
            </p:nvSpPr>
            <p:spPr>
              <a:xfrm>
                <a:off x="1617" y="3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3" name="Rectangle 914"/>
              <p:cNvSpPr/>
              <p:nvPr/>
            </p:nvSpPr>
            <p:spPr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14" name="Freeform 915"/>
              <p:cNvSpPr/>
              <p:nvPr/>
            </p:nvSpPr>
            <p:spPr>
              <a:xfrm>
                <a:off x="1606" y="3047"/>
                <a:ext cx="25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19" y="13"/>
                  </a:cxn>
                  <a:cxn ang="0">
                    <a:pos x="16" y="10"/>
                  </a:cxn>
                  <a:cxn ang="0">
                    <a:pos x="19" y="8"/>
                  </a:cxn>
                  <a:cxn ang="0">
                    <a:pos x="19" y="16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16" y="8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3" y="13"/>
                  </a:cxn>
                </a:cxnLst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5" name="Freeform 916"/>
              <p:cNvSpPr/>
              <p:nvPr/>
            </p:nvSpPr>
            <p:spPr>
              <a:xfrm>
                <a:off x="1623" y="306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6" name="Freeform 917"/>
              <p:cNvSpPr/>
              <p:nvPr/>
            </p:nvSpPr>
            <p:spPr>
              <a:xfrm>
                <a:off x="1606" y="3047"/>
                <a:ext cx="14" cy="2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0" y="10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5" y="18"/>
                  </a:cxn>
                  <a:cxn ang="0">
                    <a:pos x="5" y="21"/>
                  </a:cxn>
                  <a:cxn ang="0">
                    <a:pos x="14" y="18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5" y="10"/>
                  </a:cxn>
                </a:cxnLst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7" name="Freeform 918"/>
              <p:cNvSpPr/>
              <p:nvPr/>
            </p:nvSpPr>
            <p:spPr>
              <a:xfrm>
                <a:off x="1614" y="305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8" name="Freeform 919"/>
              <p:cNvSpPr/>
              <p:nvPr/>
            </p:nvSpPr>
            <p:spPr>
              <a:xfrm>
                <a:off x="1617" y="306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19" name="Freeform 920"/>
              <p:cNvSpPr/>
              <p:nvPr/>
            </p:nvSpPr>
            <p:spPr>
              <a:xfrm>
                <a:off x="1606" y="305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0" name="Freeform 921"/>
              <p:cNvSpPr/>
              <p:nvPr/>
            </p:nvSpPr>
            <p:spPr>
              <a:xfrm>
                <a:off x="1606" y="3063"/>
                <a:ext cx="6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1" name="Freeform 922"/>
              <p:cNvSpPr/>
              <p:nvPr/>
            </p:nvSpPr>
            <p:spPr>
              <a:xfrm>
                <a:off x="1590" y="3052"/>
                <a:ext cx="16" cy="22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16" y="22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0" y="8"/>
                  </a:cxn>
                  <a:cxn ang="0">
                    <a:pos x="16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3" y="8"/>
                  </a:cxn>
                  <a:cxn ang="0">
                    <a:pos x="10" y="5"/>
                  </a:cxn>
                  <a:cxn ang="0">
                    <a:pos x="16" y="8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0" y="13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6" y="22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10" y="13"/>
                  </a:cxn>
                </a:cxnLst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2" name="Freeform 923"/>
              <p:cNvSpPr/>
              <p:nvPr/>
            </p:nvSpPr>
            <p:spPr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3" name="Freeform 924"/>
              <p:cNvSpPr/>
              <p:nvPr/>
            </p:nvSpPr>
            <p:spPr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4" name="Rectangle 925"/>
              <p:cNvSpPr/>
              <p:nvPr/>
            </p:nvSpPr>
            <p:spPr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25" name="Rectangle 926"/>
              <p:cNvSpPr/>
              <p:nvPr/>
            </p:nvSpPr>
            <p:spPr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26" name="Freeform 927"/>
              <p:cNvSpPr/>
              <p:nvPr/>
            </p:nvSpPr>
            <p:spPr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7" name="Freeform 928"/>
              <p:cNvSpPr/>
              <p:nvPr/>
            </p:nvSpPr>
            <p:spPr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8" name="Freeform 929"/>
              <p:cNvSpPr/>
              <p:nvPr/>
            </p:nvSpPr>
            <p:spPr>
              <a:xfrm>
                <a:off x="1593" y="3041"/>
                <a:ext cx="32" cy="55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0" y="46"/>
                  </a:cxn>
                  <a:cxn ang="0">
                    <a:pos x="13" y="49"/>
                  </a:cxn>
                  <a:cxn ang="0">
                    <a:pos x="16" y="44"/>
                  </a:cxn>
                  <a:cxn ang="0">
                    <a:pos x="21" y="44"/>
                  </a:cxn>
                  <a:cxn ang="0">
                    <a:pos x="21" y="33"/>
                  </a:cxn>
                  <a:cxn ang="0">
                    <a:pos x="26" y="38"/>
                  </a:cxn>
                  <a:cxn ang="0">
                    <a:pos x="21" y="35"/>
                  </a:cxn>
                  <a:cxn ang="0">
                    <a:pos x="24" y="33"/>
                  </a:cxn>
                  <a:cxn ang="0">
                    <a:pos x="18" y="33"/>
                  </a:cxn>
                  <a:cxn ang="0">
                    <a:pos x="18" y="27"/>
                  </a:cxn>
                  <a:cxn ang="0">
                    <a:pos x="10" y="30"/>
                  </a:cxn>
                  <a:cxn ang="0">
                    <a:pos x="21" y="27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0" y="22"/>
                  </a:cxn>
                  <a:cxn ang="0">
                    <a:pos x="2" y="22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8" y="24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8" y="30"/>
                  </a:cxn>
                  <a:cxn ang="0">
                    <a:pos x="10" y="33"/>
                  </a:cxn>
                  <a:cxn ang="0">
                    <a:pos x="13" y="33"/>
                  </a:cxn>
                  <a:cxn ang="0">
                    <a:pos x="16" y="33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4" y="33"/>
                  </a:cxn>
                  <a:cxn ang="0">
                    <a:pos x="18" y="33"/>
                  </a:cxn>
                  <a:cxn ang="0">
                    <a:pos x="21" y="35"/>
                  </a:cxn>
                  <a:cxn ang="0">
                    <a:pos x="18" y="41"/>
                  </a:cxn>
                  <a:cxn ang="0">
                    <a:pos x="13" y="33"/>
                  </a:cxn>
                </a:cxnLst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29" name="Freeform 930"/>
              <p:cNvSpPr/>
              <p:nvPr/>
            </p:nvSpPr>
            <p:spPr>
              <a:xfrm>
                <a:off x="1606" y="3076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0" name="Freeform 931"/>
              <p:cNvSpPr/>
              <p:nvPr/>
            </p:nvSpPr>
            <p:spPr>
              <a:xfrm>
                <a:off x="1609" y="307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1" name="Freeform 932"/>
              <p:cNvSpPr/>
              <p:nvPr/>
            </p:nvSpPr>
            <p:spPr>
              <a:xfrm>
                <a:off x="1603" y="307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2" name="Freeform 933"/>
              <p:cNvSpPr/>
              <p:nvPr/>
            </p:nvSpPr>
            <p:spPr>
              <a:xfrm>
                <a:off x="1603" y="307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3" name="Freeform 934"/>
              <p:cNvSpPr/>
              <p:nvPr/>
            </p:nvSpPr>
            <p:spPr>
              <a:xfrm>
                <a:off x="1568" y="3066"/>
                <a:ext cx="35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0" y="5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18" y="21"/>
                  </a:cxn>
                  <a:cxn ang="0">
                    <a:pos x="10" y="16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9" y="18"/>
                  </a:cxn>
                  <a:cxn ang="0">
                    <a:pos x="29" y="21"/>
                  </a:cxn>
                  <a:cxn ang="0">
                    <a:pos x="29" y="18"/>
                  </a:cxn>
                  <a:cxn ang="0">
                    <a:pos x="29" y="21"/>
                  </a:cxn>
                  <a:cxn ang="0">
                    <a:pos x="35" y="16"/>
                  </a:cxn>
                  <a:cxn ang="0">
                    <a:pos x="35" y="13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9" y="13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3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10"/>
                  </a:cxn>
                  <a:cxn ang="0">
                    <a:pos x="24" y="16"/>
                  </a:cxn>
                  <a:cxn ang="0">
                    <a:pos x="16" y="13"/>
                  </a:cxn>
                  <a:cxn ang="0">
                    <a:pos x="21" y="13"/>
                  </a:cxn>
                  <a:cxn ang="0">
                    <a:pos x="16" y="13"/>
                  </a:cxn>
                  <a:cxn ang="0">
                    <a:pos x="18" y="8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6" y="5"/>
                  </a:cxn>
                </a:cxnLst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4" name="Freeform 935"/>
              <p:cNvSpPr/>
              <p:nvPr/>
            </p:nvSpPr>
            <p:spPr>
              <a:xfrm>
                <a:off x="1576" y="3063"/>
                <a:ext cx="6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5" name="Freeform 936"/>
              <p:cNvSpPr/>
              <p:nvPr/>
            </p:nvSpPr>
            <p:spPr>
              <a:xfrm>
                <a:off x="1574" y="3047"/>
                <a:ext cx="38" cy="19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9" y="10"/>
                  </a:cxn>
                  <a:cxn ang="0">
                    <a:pos x="19" y="2"/>
                  </a:cxn>
                  <a:cxn ang="0">
                    <a:pos x="8" y="10"/>
                  </a:cxn>
                  <a:cxn ang="0">
                    <a:pos x="2" y="10"/>
                  </a:cxn>
                  <a:cxn ang="0">
                    <a:pos x="8" y="16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21" y="5"/>
                  </a:cxn>
                  <a:cxn ang="0">
                    <a:pos x="19" y="10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27" y="10"/>
                  </a:cxn>
                  <a:cxn ang="0">
                    <a:pos x="21" y="16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29" y="16"/>
                  </a:cxn>
                  <a:cxn ang="0">
                    <a:pos x="29" y="19"/>
                  </a:cxn>
                  <a:cxn ang="0">
                    <a:pos x="38" y="13"/>
                  </a:cxn>
                  <a:cxn ang="0">
                    <a:pos x="27" y="13"/>
                  </a:cxn>
                </a:cxnLst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6" name="Freeform 937"/>
              <p:cNvSpPr/>
              <p:nvPr/>
            </p:nvSpPr>
            <p:spPr>
              <a:xfrm>
                <a:off x="1603" y="305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7" name="Freeform 938"/>
              <p:cNvSpPr/>
              <p:nvPr/>
            </p:nvSpPr>
            <p:spPr>
              <a:xfrm>
                <a:off x="1854" y="260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8" name="Freeform 939"/>
              <p:cNvSpPr/>
              <p:nvPr/>
            </p:nvSpPr>
            <p:spPr>
              <a:xfrm>
                <a:off x="1846" y="2595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39" name="Freeform 940"/>
              <p:cNvSpPr/>
              <p:nvPr/>
            </p:nvSpPr>
            <p:spPr>
              <a:xfrm>
                <a:off x="1849" y="2600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0" name="Freeform 941"/>
              <p:cNvSpPr/>
              <p:nvPr/>
            </p:nvSpPr>
            <p:spPr>
              <a:xfrm>
                <a:off x="1849" y="2603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1" name="Freeform 942"/>
              <p:cNvSpPr/>
              <p:nvPr/>
            </p:nvSpPr>
            <p:spPr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2" name="Freeform 943"/>
              <p:cNvSpPr/>
              <p:nvPr/>
            </p:nvSpPr>
            <p:spPr>
              <a:xfrm>
                <a:off x="1846" y="2598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3" name="Freeform 944"/>
              <p:cNvSpPr/>
              <p:nvPr/>
            </p:nvSpPr>
            <p:spPr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4" name="Freeform 945"/>
              <p:cNvSpPr/>
              <p:nvPr/>
            </p:nvSpPr>
            <p:spPr>
              <a:xfrm>
                <a:off x="1849" y="260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5" name="Freeform 946"/>
              <p:cNvSpPr/>
              <p:nvPr/>
            </p:nvSpPr>
            <p:spPr>
              <a:xfrm>
                <a:off x="1843" y="2595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6" name="Freeform 947"/>
              <p:cNvSpPr/>
              <p:nvPr/>
            </p:nvSpPr>
            <p:spPr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7" name="Freeform 948"/>
              <p:cNvSpPr/>
              <p:nvPr/>
            </p:nvSpPr>
            <p:spPr>
              <a:xfrm>
                <a:off x="1840" y="2592"/>
                <a:ext cx="9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2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3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0" y="8"/>
                  </a:cxn>
                </a:cxnLst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48" name="Rectangle 949"/>
              <p:cNvSpPr/>
              <p:nvPr/>
            </p:nvSpPr>
            <p:spPr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49" name="Freeform 950"/>
              <p:cNvSpPr/>
              <p:nvPr/>
            </p:nvSpPr>
            <p:spPr>
              <a:xfrm>
                <a:off x="1838" y="2595"/>
                <a:ext cx="8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0" name="Freeform 951"/>
              <p:cNvSpPr/>
              <p:nvPr/>
            </p:nvSpPr>
            <p:spPr>
              <a:xfrm>
                <a:off x="1838" y="260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1" name="Rectangle 952"/>
              <p:cNvSpPr/>
              <p:nvPr/>
            </p:nvSpPr>
            <p:spPr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52" name="Freeform 953"/>
              <p:cNvSpPr/>
              <p:nvPr/>
            </p:nvSpPr>
            <p:spPr>
              <a:xfrm>
                <a:off x="1838" y="259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3" name="Freeform 954"/>
              <p:cNvSpPr/>
              <p:nvPr/>
            </p:nvSpPr>
            <p:spPr>
              <a:xfrm>
                <a:off x="1835" y="2581"/>
                <a:ext cx="27" cy="38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5" y="24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8" y="16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10"/>
                  </a:cxn>
                  <a:cxn ang="0">
                    <a:pos x="27" y="13"/>
                  </a:cxn>
                  <a:cxn ang="0">
                    <a:pos x="24" y="5"/>
                  </a:cxn>
                  <a:cxn ang="0">
                    <a:pos x="27" y="10"/>
                  </a:cxn>
                </a:cxnLst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4" name="Freeform 955"/>
              <p:cNvSpPr/>
              <p:nvPr/>
            </p:nvSpPr>
            <p:spPr>
              <a:xfrm>
                <a:off x="1862" y="259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5" name="Freeform 956"/>
              <p:cNvSpPr/>
              <p:nvPr/>
            </p:nvSpPr>
            <p:spPr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6" name="Rectangle 957"/>
              <p:cNvSpPr/>
              <p:nvPr/>
            </p:nvSpPr>
            <p:spPr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57" name="Freeform 958"/>
              <p:cNvSpPr/>
              <p:nvPr/>
            </p:nvSpPr>
            <p:spPr>
              <a:xfrm>
                <a:off x="1857" y="259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8" name="Freeform 959"/>
              <p:cNvSpPr/>
              <p:nvPr/>
            </p:nvSpPr>
            <p:spPr>
              <a:xfrm>
                <a:off x="1854" y="259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59" name="Rectangle 960"/>
              <p:cNvSpPr/>
              <p:nvPr/>
            </p:nvSpPr>
            <p:spPr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60" name="Freeform 961"/>
              <p:cNvSpPr/>
              <p:nvPr/>
            </p:nvSpPr>
            <p:spPr>
              <a:xfrm>
                <a:off x="1846" y="2573"/>
                <a:ext cx="22" cy="19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16" y="19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9" y="19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13" y="5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8" y="8"/>
                  </a:cxn>
                  <a:cxn ang="0">
                    <a:pos x="11" y="13"/>
                  </a:cxn>
                </a:cxnLst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1" name="Freeform 962"/>
              <p:cNvSpPr/>
              <p:nvPr/>
            </p:nvSpPr>
            <p:spPr>
              <a:xfrm>
                <a:off x="1859" y="258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2" name="Freeform 963"/>
              <p:cNvSpPr/>
              <p:nvPr/>
            </p:nvSpPr>
            <p:spPr>
              <a:xfrm>
                <a:off x="1843" y="2573"/>
                <a:ext cx="14" cy="25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2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1"/>
                  </a:cxn>
                  <a:cxn ang="0">
                    <a:pos x="5" y="25"/>
                  </a:cxn>
                  <a:cxn ang="0">
                    <a:pos x="5" y="22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5" y="22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8" y="11"/>
                  </a:cxn>
                </a:cxnLst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3" name="Rectangle 964"/>
              <p:cNvSpPr/>
              <p:nvPr/>
            </p:nvSpPr>
            <p:spPr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64" name="Freeform 965"/>
              <p:cNvSpPr/>
              <p:nvPr/>
            </p:nvSpPr>
            <p:spPr>
              <a:xfrm>
                <a:off x="1854" y="258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5" name="Freeform 966"/>
              <p:cNvSpPr/>
              <p:nvPr/>
            </p:nvSpPr>
            <p:spPr>
              <a:xfrm>
                <a:off x="1843" y="258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6" name="Freeform 967"/>
              <p:cNvSpPr/>
              <p:nvPr/>
            </p:nvSpPr>
            <p:spPr>
              <a:xfrm>
                <a:off x="1843" y="2587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6" y="10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13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7" name="Freeform 968"/>
              <p:cNvSpPr/>
              <p:nvPr/>
            </p:nvSpPr>
            <p:spPr>
              <a:xfrm>
                <a:off x="1829" y="2576"/>
                <a:ext cx="17" cy="2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14" y="24"/>
                  </a:cxn>
                  <a:cxn ang="0">
                    <a:pos x="5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4" y="13"/>
                  </a:cxn>
                  <a:cxn ang="0">
                    <a:pos x="11" y="10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14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14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0" y="13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8"/>
                  </a:cxn>
                  <a:cxn ang="0">
                    <a:pos x="17" y="18"/>
                  </a:cxn>
                  <a:cxn ang="0">
                    <a:pos x="11" y="10"/>
                  </a:cxn>
                  <a:cxn ang="0">
                    <a:pos x="5" y="8"/>
                  </a:cxn>
                  <a:cxn ang="0">
                    <a:pos x="8" y="13"/>
                  </a:cxn>
                </a:cxnLst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8" name="Freeform 969"/>
              <p:cNvSpPr/>
              <p:nvPr/>
            </p:nvSpPr>
            <p:spPr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69" name="Freeform 970"/>
              <p:cNvSpPr/>
              <p:nvPr/>
            </p:nvSpPr>
            <p:spPr>
              <a:xfrm>
                <a:off x="1838" y="2579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0" name="Rectangle 971"/>
              <p:cNvSpPr/>
              <p:nvPr/>
            </p:nvSpPr>
            <p:spPr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71" name="Freeform 972"/>
              <p:cNvSpPr/>
              <p:nvPr/>
            </p:nvSpPr>
            <p:spPr>
              <a:xfrm>
                <a:off x="1840" y="258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2" name="Freeform 973"/>
              <p:cNvSpPr/>
              <p:nvPr/>
            </p:nvSpPr>
            <p:spPr>
              <a:xfrm>
                <a:off x="1832" y="258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3" name="Freeform 974"/>
              <p:cNvSpPr/>
              <p:nvPr/>
            </p:nvSpPr>
            <p:spPr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4" name="Freeform 975"/>
              <p:cNvSpPr/>
              <p:nvPr/>
            </p:nvSpPr>
            <p:spPr>
              <a:xfrm>
                <a:off x="1829" y="2565"/>
                <a:ext cx="33" cy="54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1" y="45"/>
                  </a:cxn>
                  <a:cxn ang="0">
                    <a:pos x="13" y="48"/>
                  </a:cxn>
                  <a:cxn ang="0">
                    <a:pos x="16" y="45"/>
                  </a:cxn>
                  <a:cxn ang="0">
                    <a:pos x="22" y="43"/>
                  </a:cxn>
                  <a:cxn ang="0">
                    <a:pos x="24" y="32"/>
                  </a:cxn>
                  <a:cxn ang="0">
                    <a:pos x="27" y="40"/>
                  </a:cxn>
                  <a:cxn ang="0">
                    <a:pos x="22" y="35"/>
                  </a:cxn>
                  <a:cxn ang="0">
                    <a:pos x="24" y="32"/>
                  </a:cxn>
                  <a:cxn ang="0">
                    <a:pos x="19" y="32"/>
                  </a:cxn>
                  <a:cxn ang="0">
                    <a:pos x="19" y="29"/>
                  </a:cxn>
                  <a:cxn ang="0">
                    <a:pos x="11" y="32"/>
                  </a:cxn>
                  <a:cxn ang="0">
                    <a:pos x="22" y="27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13" y="21"/>
                  </a:cxn>
                  <a:cxn ang="0">
                    <a:pos x="5" y="21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1" y="18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8" y="27"/>
                  </a:cxn>
                  <a:cxn ang="0">
                    <a:pos x="8" y="27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8" y="32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19" y="35"/>
                  </a:cxn>
                  <a:cxn ang="0">
                    <a:pos x="22" y="37"/>
                  </a:cxn>
                  <a:cxn ang="0">
                    <a:pos x="22" y="37"/>
                  </a:cxn>
                  <a:cxn ang="0">
                    <a:pos x="24" y="35"/>
                  </a:cxn>
                  <a:cxn ang="0">
                    <a:pos x="22" y="32"/>
                  </a:cxn>
                  <a:cxn ang="0">
                    <a:pos x="22" y="37"/>
                  </a:cxn>
                  <a:cxn ang="0">
                    <a:pos x="19" y="40"/>
                  </a:cxn>
                  <a:cxn ang="0">
                    <a:pos x="13" y="35"/>
                  </a:cxn>
                </a:cxnLst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5" name="Freeform 976"/>
              <p:cNvSpPr/>
              <p:nvPr/>
            </p:nvSpPr>
            <p:spPr>
              <a:xfrm>
                <a:off x="1846" y="260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6" name="Rectangle 977"/>
              <p:cNvSpPr/>
              <p:nvPr/>
            </p:nvSpPr>
            <p:spPr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77" name="Freeform 978"/>
              <p:cNvSpPr/>
              <p:nvPr/>
            </p:nvSpPr>
            <p:spPr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78" name="Rectangle 979"/>
              <p:cNvSpPr/>
              <p:nvPr/>
            </p:nvSpPr>
            <p:spPr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79" name="Freeform 980"/>
              <p:cNvSpPr/>
              <p:nvPr/>
            </p:nvSpPr>
            <p:spPr>
              <a:xfrm>
                <a:off x="1805" y="2590"/>
                <a:ext cx="35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8" y="21"/>
                  </a:cxn>
                  <a:cxn ang="0">
                    <a:pos x="10" y="16"/>
                  </a:cxn>
                  <a:cxn ang="0">
                    <a:pos x="26" y="21"/>
                  </a:cxn>
                  <a:cxn ang="0">
                    <a:pos x="24" y="27"/>
                  </a:cxn>
                  <a:cxn ang="0">
                    <a:pos x="29" y="24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32" y="21"/>
                  </a:cxn>
                  <a:cxn ang="0">
                    <a:pos x="32" y="24"/>
                  </a:cxn>
                  <a:cxn ang="0">
                    <a:pos x="35" y="18"/>
                  </a:cxn>
                  <a:cxn ang="0">
                    <a:pos x="35" y="16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29" y="18"/>
                  </a:cxn>
                  <a:cxn ang="0">
                    <a:pos x="32" y="13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26" y="13"/>
                  </a:cxn>
                  <a:cxn ang="0">
                    <a:pos x="29" y="1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13"/>
                  </a:cxn>
                  <a:cxn ang="0">
                    <a:pos x="26" y="18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0" y="5"/>
                  </a:cxn>
                  <a:cxn ang="0">
                    <a:pos x="16" y="5"/>
                  </a:cxn>
                </a:cxnLst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0" name="Freeform 981"/>
              <p:cNvSpPr/>
              <p:nvPr/>
            </p:nvSpPr>
            <p:spPr>
              <a:xfrm>
                <a:off x="1813" y="2587"/>
                <a:ext cx="8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1" name="Freeform 982"/>
              <p:cNvSpPr/>
              <p:nvPr/>
            </p:nvSpPr>
            <p:spPr>
              <a:xfrm>
                <a:off x="1813" y="2573"/>
                <a:ext cx="36" cy="17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30" y="8"/>
                  </a:cxn>
                  <a:cxn ang="0">
                    <a:pos x="16" y="0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5" y="14"/>
                  </a:cxn>
                  <a:cxn ang="0">
                    <a:pos x="2" y="11"/>
                  </a:cxn>
                  <a:cxn ang="0">
                    <a:pos x="5" y="14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19" y="5"/>
                  </a:cxn>
                  <a:cxn ang="0">
                    <a:pos x="19" y="11"/>
                  </a:cxn>
                  <a:cxn ang="0">
                    <a:pos x="22" y="14"/>
                  </a:cxn>
                  <a:cxn ang="0">
                    <a:pos x="22" y="11"/>
                  </a:cxn>
                  <a:cxn ang="0">
                    <a:pos x="24" y="8"/>
                  </a:cxn>
                  <a:cxn ang="0">
                    <a:pos x="22" y="14"/>
                  </a:cxn>
                  <a:cxn ang="0">
                    <a:pos x="27" y="17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36" y="14"/>
                  </a:cxn>
                  <a:cxn ang="0">
                    <a:pos x="27" y="11"/>
                  </a:cxn>
                </a:cxnLst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2" name="Freeform 983"/>
              <p:cNvSpPr/>
              <p:nvPr/>
            </p:nvSpPr>
            <p:spPr>
              <a:xfrm>
                <a:off x="1843" y="258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3" name="Freeform 984"/>
              <p:cNvSpPr/>
              <p:nvPr/>
            </p:nvSpPr>
            <p:spPr>
              <a:xfrm>
                <a:off x="1478" y="2541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4" name="Freeform 985"/>
              <p:cNvSpPr/>
              <p:nvPr/>
            </p:nvSpPr>
            <p:spPr>
              <a:xfrm>
                <a:off x="1470" y="2532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8" y="14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5" name="Freeform 986"/>
              <p:cNvSpPr/>
              <p:nvPr/>
            </p:nvSpPr>
            <p:spPr>
              <a:xfrm>
                <a:off x="1476" y="253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6" name="Freeform 987"/>
              <p:cNvSpPr/>
              <p:nvPr/>
            </p:nvSpPr>
            <p:spPr>
              <a:xfrm>
                <a:off x="1473" y="2538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7" name="Freeform 988"/>
              <p:cNvSpPr/>
              <p:nvPr/>
            </p:nvSpPr>
            <p:spPr>
              <a:xfrm>
                <a:off x="1473" y="254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8" name="Freeform 989"/>
              <p:cNvSpPr/>
              <p:nvPr/>
            </p:nvSpPr>
            <p:spPr>
              <a:xfrm>
                <a:off x="1470" y="2535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89" name="Freeform 990"/>
              <p:cNvSpPr/>
              <p:nvPr/>
            </p:nvSpPr>
            <p:spPr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0" name="Rectangle 991"/>
              <p:cNvSpPr/>
              <p:nvPr/>
            </p:nvSpPr>
            <p:spPr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91" name="Freeform 992"/>
              <p:cNvSpPr/>
              <p:nvPr/>
            </p:nvSpPr>
            <p:spPr>
              <a:xfrm>
                <a:off x="1467" y="2532"/>
                <a:ext cx="6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11"/>
                  </a:cxn>
                </a:cxnLst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2" name="Freeform 993"/>
              <p:cNvSpPr/>
              <p:nvPr/>
            </p:nvSpPr>
            <p:spPr>
              <a:xfrm>
                <a:off x="1473" y="252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3" name="Freeform 994"/>
              <p:cNvSpPr/>
              <p:nvPr/>
            </p:nvSpPr>
            <p:spPr>
              <a:xfrm>
                <a:off x="1467" y="2527"/>
                <a:ext cx="6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3" y="11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4" name="Rectangle 995"/>
              <p:cNvSpPr/>
              <p:nvPr/>
            </p:nvSpPr>
            <p:spPr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95" name="Freeform 996"/>
              <p:cNvSpPr/>
              <p:nvPr/>
            </p:nvSpPr>
            <p:spPr>
              <a:xfrm>
                <a:off x="1465" y="2530"/>
                <a:ext cx="8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6" name="Freeform 997"/>
              <p:cNvSpPr/>
              <p:nvPr/>
            </p:nvSpPr>
            <p:spPr>
              <a:xfrm>
                <a:off x="1465" y="253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7" name="Rectangle 998"/>
              <p:cNvSpPr/>
              <p:nvPr/>
            </p:nvSpPr>
            <p:spPr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98" name="Freeform 999"/>
              <p:cNvSpPr/>
              <p:nvPr/>
            </p:nvSpPr>
            <p:spPr>
              <a:xfrm>
                <a:off x="1465" y="253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799" name="Freeform 1000"/>
              <p:cNvSpPr/>
              <p:nvPr/>
            </p:nvSpPr>
            <p:spPr>
              <a:xfrm>
                <a:off x="1462" y="2516"/>
                <a:ext cx="24" cy="41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24" y="10"/>
                  </a:cxn>
                  <a:cxn ang="0">
                    <a:pos x="21" y="5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5" y="16"/>
                  </a:cxn>
                  <a:cxn ang="0">
                    <a:pos x="2" y="27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6" y="19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3" y="13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6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24" y="13"/>
                  </a:cxn>
                  <a:cxn ang="0">
                    <a:pos x="24" y="16"/>
                  </a:cxn>
                  <a:cxn ang="0">
                    <a:pos x="21" y="8"/>
                  </a:cxn>
                  <a:cxn ang="0">
                    <a:pos x="24" y="13"/>
                  </a:cxn>
                </a:cxnLst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00" name="Rectangle 1001"/>
              <p:cNvSpPr/>
              <p:nvPr/>
            </p:nvSpPr>
            <p:spPr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01" name="Freeform 1002"/>
              <p:cNvSpPr/>
              <p:nvPr/>
            </p:nvSpPr>
            <p:spPr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02" name="Rectangle 1003"/>
              <p:cNvSpPr/>
              <p:nvPr/>
            </p:nvSpPr>
            <p:spPr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03" name="Freeform 1004"/>
              <p:cNvSpPr/>
              <p:nvPr/>
            </p:nvSpPr>
            <p:spPr>
              <a:xfrm>
                <a:off x="1484" y="253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04" name="Freeform 1005"/>
              <p:cNvSpPr/>
              <p:nvPr/>
            </p:nvSpPr>
            <p:spPr>
              <a:xfrm>
                <a:off x="1478" y="253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05" name="Freeform 1006"/>
              <p:cNvSpPr/>
              <p:nvPr/>
            </p:nvSpPr>
            <p:spPr>
              <a:xfrm>
                <a:off x="1486" y="2530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06" name="Freeform 1007"/>
              <p:cNvSpPr/>
              <p:nvPr/>
            </p:nvSpPr>
            <p:spPr>
              <a:xfrm>
                <a:off x="1470" y="2508"/>
                <a:ext cx="22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9" y="1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3" y="13"/>
                  </a:cxn>
                </a:cxnLst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07" name="Freeform 1008"/>
              <p:cNvSpPr/>
              <p:nvPr/>
            </p:nvSpPr>
            <p:spPr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7808" name="Group 1210"/>
            <p:cNvGrpSpPr/>
            <p:nvPr/>
          </p:nvGrpSpPr>
          <p:grpSpPr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77809" name="Freeform 1010"/>
              <p:cNvSpPr/>
              <p:nvPr/>
            </p:nvSpPr>
            <p:spPr>
              <a:xfrm>
                <a:off x="1470" y="2508"/>
                <a:ext cx="11" cy="2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8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8" y="16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10"/>
                  </a:cxn>
                </a:cxnLst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0" name="Freeform 1011"/>
              <p:cNvSpPr/>
              <p:nvPr/>
            </p:nvSpPr>
            <p:spPr>
              <a:xfrm>
                <a:off x="1476" y="2516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1" name="Freeform 1012"/>
              <p:cNvSpPr/>
              <p:nvPr/>
            </p:nvSpPr>
            <p:spPr>
              <a:xfrm>
                <a:off x="1481" y="2524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2" name="Freeform 1013"/>
              <p:cNvSpPr/>
              <p:nvPr/>
            </p:nvSpPr>
            <p:spPr>
              <a:xfrm>
                <a:off x="1470" y="251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3" name="Freeform 1014"/>
              <p:cNvSpPr/>
              <p:nvPr/>
            </p:nvSpPr>
            <p:spPr>
              <a:xfrm>
                <a:off x="1467" y="2524"/>
                <a:ext cx="9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9" y="11"/>
                  </a:cxn>
                  <a:cxn ang="0">
                    <a:pos x="3" y="0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6" y="11"/>
                  </a:cxn>
                </a:cxnLst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4" name="Freeform 1015"/>
              <p:cNvSpPr/>
              <p:nvPr/>
            </p:nvSpPr>
            <p:spPr>
              <a:xfrm>
                <a:off x="1454" y="2513"/>
                <a:ext cx="16" cy="22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3" y="22"/>
                  </a:cxn>
                  <a:cxn ang="0">
                    <a:pos x="5" y="16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0" y="8"/>
                  </a:cxn>
                  <a:cxn ang="0">
                    <a:pos x="13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3" y="8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0" y="13"/>
                  </a:cxn>
                  <a:cxn ang="0">
                    <a:pos x="10" y="22"/>
                  </a:cxn>
                  <a:cxn ang="0">
                    <a:pos x="8" y="19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6" y="22"/>
                  </a:cxn>
                  <a:cxn ang="0">
                    <a:pos x="16" y="19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8" y="13"/>
                  </a:cxn>
                </a:cxnLst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5" name="Freeform 1016"/>
              <p:cNvSpPr/>
              <p:nvPr/>
            </p:nvSpPr>
            <p:spPr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6" name="Freeform 1017"/>
              <p:cNvSpPr/>
              <p:nvPr/>
            </p:nvSpPr>
            <p:spPr>
              <a:xfrm>
                <a:off x="1462" y="251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7" name="Rectangle 1018"/>
              <p:cNvSpPr/>
              <p:nvPr/>
            </p:nvSpPr>
            <p:spPr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18" name="Freeform 1019"/>
              <p:cNvSpPr/>
              <p:nvPr/>
            </p:nvSpPr>
            <p:spPr>
              <a:xfrm>
                <a:off x="1465" y="252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19" name="Freeform 1020"/>
              <p:cNvSpPr/>
              <p:nvPr/>
            </p:nvSpPr>
            <p:spPr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0" name="Freeform 1021"/>
              <p:cNvSpPr/>
              <p:nvPr/>
            </p:nvSpPr>
            <p:spPr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1" name="Freeform 1022"/>
              <p:cNvSpPr/>
              <p:nvPr/>
            </p:nvSpPr>
            <p:spPr>
              <a:xfrm>
                <a:off x="1456" y="2502"/>
                <a:ext cx="33" cy="55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11" y="44"/>
                  </a:cxn>
                  <a:cxn ang="0">
                    <a:pos x="11" y="49"/>
                  </a:cxn>
                  <a:cxn ang="0">
                    <a:pos x="13" y="44"/>
                  </a:cxn>
                  <a:cxn ang="0">
                    <a:pos x="19" y="44"/>
                  </a:cxn>
                  <a:cxn ang="0">
                    <a:pos x="22" y="33"/>
                  </a:cxn>
                  <a:cxn ang="0">
                    <a:pos x="24" y="38"/>
                  </a:cxn>
                  <a:cxn ang="0">
                    <a:pos x="22" y="35"/>
                  </a:cxn>
                  <a:cxn ang="0">
                    <a:pos x="24" y="33"/>
                  </a:cxn>
                  <a:cxn ang="0">
                    <a:pos x="16" y="33"/>
                  </a:cxn>
                  <a:cxn ang="0">
                    <a:pos x="19" y="27"/>
                  </a:cxn>
                  <a:cxn ang="0">
                    <a:pos x="8" y="30"/>
                  </a:cxn>
                  <a:cxn ang="0">
                    <a:pos x="22" y="27"/>
                  </a:cxn>
                  <a:cxn ang="0">
                    <a:pos x="19" y="22"/>
                  </a:cxn>
                  <a:cxn ang="0">
                    <a:pos x="16" y="22"/>
                  </a:cxn>
                  <a:cxn ang="0">
                    <a:pos x="11" y="19"/>
                  </a:cxn>
                  <a:cxn ang="0">
                    <a:pos x="2" y="22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1" y="11"/>
                  </a:cxn>
                  <a:cxn ang="0">
                    <a:pos x="8" y="16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1" y="27"/>
                  </a:cxn>
                  <a:cxn ang="0">
                    <a:pos x="8" y="30"/>
                  </a:cxn>
                  <a:cxn ang="0">
                    <a:pos x="8" y="33"/>
                  </a:cxn>
                  <a:cxn ang="0">
                    <a:pos x="13" y="33"/>
                  </a:cxn>
                  <a:cxn ang="0">
                    <a:pos x="16" y="33"/>
                  </a:cxn>
                  <a:cxn ang="0">
                    <a:pos x="19" y="35"/>
                  </a:cxn>
                  <a:cxn ang="0">
                    <a:pos x="19" y="38"/>
                  </a:cxn>
                  <a:cxn ang="0">
                    <a:pos x="24" y="33"/>
                  </a:cxn>
                  <a:cxn ang="0">
                    <a:pos x="19" y="33"/>
                  </a:cxn>
                  <a:cxn ang="0">
                    <a:pos x="22" y="35"/>
                  </a:cxn>
                  <a:cxn ang="0">
                    <a:pos x="16" y="41"/>
                  </a:cxn>
                  <a:cxn ang="0">
                    <a:pos x="13" y="33"/>
                  </a:cxn>
                </a:cxnLst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2" name="Freeform 1023"/>
              <p:cNvSpPr/>
              <p:nvPr/>
            </p:nvSpPr>
            <p:spPr>
              <a:xfrm>
                <a:off x="1470" y="253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3" name="Freeform 1024"/>
              <p:cNvSpPr/>
              <p:nvPr/>
            </p:nvSpPr>
            <p:spPr>
              <a:xfrm>
                <a:off x="1473" y="253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4" name="Freeform 1025"/>
              <p:cNvSpPr/>
              <p:nvPr/>
            </p:nvSpPr>
            <p:spPr>
              <a:xfrm>
                <a:off x="1465" y="253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5" name="Freeform 1026"/>
              <p:cNvSpPr/>
              <p:nvPr/>
            </p:nvSpPr>
            <p:spPr>
              <a:xfrm>
                <a:off x="1465" y="25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6" name="Freeform 1027"/>
              <p:cNvSpPr/>
              <p:nvPr/>
            </p:nvSpPr>
            <p:spPr>
              <a:xfrm>
                <a:off x="1432" y="2527"/>
                <a:ext cx="33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8" y="0"/>
                  </a:cxn>
                  <a:cxn ang="0">
                    <a:pos x="19" y="21"/>
                  </a:cxn>
                  <a:cxn ang="0">
                    <a:pos x="11" y="16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18"/>
                  </a:cxn>
                  <a:cxn ang="0">
                    <a:pos x="30" y="21"/>
                  </a:cxn>
                  <a:cxn ang="0">
                    <a:pos x="30" y="18"/>
                  </a:cxn>
                  <a:cxn ang="0">
                    <a:pos x="30" y="21"/>
                  </a:cxn>
                  <a:cxn ang="0">
                    <a:pos x="33" y="16"/>
                  </a:cxn>
                  <a:cxn ang="0">
                    <a:pos x="33" y="13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7" y="18"/>
                  </a:cxn>
                  <a:cxn ang="0">
                    <a:pos x="24" y="18"/>
                  </a:cxn>
                  <a:cxn ang="0">
                    <a:pos x="27" y="13"/>
                  </a:cxn>
                  <a:cxn ang="0">
                    <a:pos x="24" y="16"/>
                  </a:cxn>
                  <a:cxn ang="0">
                    <a:pos x="24" y="10"/>
                  </a:cxn>
                  <a:cxn ang="0">
                    <a:pos x="24" y="16"/>
                  </a:cxn>
                  <a:cxn ang="0">
                    <a:pos x="16" y="13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5"/>
                  </a:cxn>
                  <a:cxn ang="0">
                    <a:pos x="16" y="5"/>
                  </a:cxn>
                </a:cxnLst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7" name="Freeform 1028"/>
              <p:cNvSpPr/>
              <p:nvPr/>
            </p:nvSpPr>
            <p:spPr>
              <a:xfrm>
                <a:off x="1437" y="2524"/>
                <a:ext cx="9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8" name="Freeform 1029"/>
              <p:cNvSpPr/>
              <p:nvPr/>
            </p:nvSpPr>
            <p:spPr>
              <a:xfrm>
                <a:off x="1437" y="2508"/>
                <a:ext cx="39" cy="19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30" y="10"/>
                  </a:cxn>
                  <a:cxn ang="0">
                    <a:pos x="19" y="2"/>
                  </a:cxn>
                  <a:cxn ang="0">
                    <a:pos x="8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22" y="5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25" y="10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3" y="13"/>
                  </a:cxn>
                  <a:cxn ang="0">
                    <a:pos x="30" y="16"/>
                  </a:cxn>
                  <a:cxn ang="0">
                    <a:pos x="30" y="19"/>
                  </a:cxn>
                  <a:cxn ang="0">
                    <a:pos x="36" y="13"/>
                  </a:cxn>
                  <a:cxn ang="0">
                    <a:pos x="27" y="13"/>
                  </a:cxn>
                </a:cxnLst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29" name="Rectangle 1030"/>
              <p:cNvSpPr/>
              <p:nvPr/>
            </p:nvSpPr>
            <p:spPr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30" name="Freeform 1031"/>
              <p:cNvSpPr/>
              <p:nvPr/>
            </p:nvSpPr>
            <p:spPr>
              <a:xfrm>
                <a:off x="1397" y="287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1" name="Freeform 1032"/>
              <p:cNvSpPr/>
              <p:nvPr/>
            </p:nvSpPr>
            <p:spPr>
              <a:xfrm>
                <a:off x="1388" y="2862"/>
                <a:ext cx="9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9" y="13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2" name="Freeform 1033"/>
              <p:cNvSpPr/>
              <p:nvPr/>
            </p:nvSpPr>
            <p:spPr>
              <a:xfrm>
                <a:off x="1391" y="2864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3" name="Freeform 1034"/>
              <p:cNvSpPr/>
              <p:nvPr/>
            </p:nvSpPr>
            <p:spPr>
              <a:xfrm>
                <a:off x="1391" y="2867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4" name="Freeform 1035"/>
              <p:cNvSpPr/>
              <p:nvPr/>
            </p:nvSpPr>
            <p:spPr>
              <a:xfrm>
                <a:off x="1388" y="287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5" name="Freeform 1036"/>
              <p:cNvSpPr/>
              <p:nvPr/>
            </p:nvSpPr>
            <p:spPr>
              <a:xfrm>
                <a:off x="1388" y="2862"/>
                <a:ext cx="3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7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6" name="Freeform 1037"/>
              <p:cNvSpPr/>
              <p:nvPr/>
            </p:nvSpPr>
            <p:spPr>
              <a:xfrm>
                <a:off x="1388" y="287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7" name="Freeform 1038"/>
              <p:cNvSpPr/>
              <p:nvPr/>
            </p:nvSpPr>
            <p:spPr>
              <a:xfrm>
                <a:off x="1391" y="286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8" name="Freeform 1039"/>
              <p:cNvSpPr/>
              <p:nvPr/>
            </p:nvSpPr>
            <p:spPr>
              <a:xfrm>
                <a:off x="1386" y="2862"/>
                <a:ext cx="2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7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39" name="Freeform 1040"/>
              <p:cNvSpPr/>
              <p:nvPr/>
            </p:nvSpPr>
            <p:spPr>
              <a:xfrm>
                <a:off x="1391" y="285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0" name="Freeform 1041"/>
              <p:cNvSpPr/>
              <p:nvPr/>
            </p:nvSpPr>
            <p:spPr>
              <a:xfrm>
                <a:off x="1383" y="2856"/>
                <a:ext cx="8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0" y="8"/>
                  </a:cxn>
                </a:cxnLst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1" name="Rectangle 1042"/>
              <p:cNvSpPr/>
              <p:nvPr/>
            </p:nvSpPr>
            <p:spPr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42" name="Freeform 1043"/>
              <p:cNvSpPr/>
              <p:nvPr/>
            </p:nvSpPr>
            <p:spPr>
              <a:xfrm>
                <a:off x="1383" y="2859"/>
                <a:ext cx="8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3" name="Freeform 1044"/>
              <p:cNvSpPr/>
              <p:nvPr/>
            </p:nvSpPr>
            <p:spPr>
              <a:xfrm>
                <a:off x="1383" y="286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4" name="Freeform 1045"/>
              <p:cNvSpPr/>
              <p:nvPr/>
            </p:nvSpPr>
            <p:spPr>
              <a:xfrm>
                <a:off x="1388" y="286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5" name="Freeform 1046"/>
              <p:cNvSpPr/>
              <p:nvPr/>
            </p:nvSpPr>
            <p:spPr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6" name="Freeform 1047"/>
              <p:cNvSpPr/>
              <p:nvPr/>
            </p:nvSpPr>
            <p:spPr>
              <a:xfrm>
                <a:off x="1378" y="2845"/>
                <a:ext cx="27" cy="41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4" y="10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5" y="24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0" y="16"/>
                  </a:cxn>
                  <a:cxn ang="0">
                    <a:pos x="13" y="19"/>
                  </a:cxn>
                  <a:cxn ang="0">
                    <a:pos x="18" y="19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6" y="8"/>
                  </a:cxn>
                  <a:cxn ang="0">
                    <a:pos x="24" y="13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4" y="13"/>
                  </a:cxn>
                  <a:cxn ang="0">
                    <a:pos x="27" y="13"/>
                  </a:cxn>
                  <a:cxn ang="0">
                    <a:pos x="24" y="8"/>
                  </a:cxn>
                  <a:cxn ang="0">
                    <a:pos x="27" y="10"/>
                  </a:cxn>
                </a:cxnLst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7" name="Rectangle 1048"/>
              <p:cNvSpPr/>
              <p:nvPr/>
            </p:nvSpPr>
            <p:spPr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48" name="Freeform 1049"/>
              <p:cNvSpPr/>
              <p:nvPr/>
            </p:nvSpPr>
            <p:spPr>
              <a:xfrm>
                <a:off x="1405" y="285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49" name="Freeform 1050"/>
              <p:cNvSpPr/>
              <p:nvPr/>
            </p:nvSpPr>
            <p:spPr>
              <a:xfrm>
                <a:off x="1394" y="285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0" name="Freeform 1051"/>
              <p:cNvSpPr/>
              <p:nvPr/>
            </p:nvSpPr>
            <p:spPr>
              <a:xfrm>
                <a:off x="1402" y="285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1" name="Freeform 1052"/>
              <p:cNvSpPr/>
              <p:nvPr/>
            </p:nvSpPr>
            <p:spPr>
              <a:xfrm>
                <a:off x="1397" y="28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2" name="Rectangle 1053"/>
              <p:cNvSpPr/>
              <p:nvPr/>
            </p:nvSpPr>
            <p:spPr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53" name="Freeform 1054"/>
              <p:cNvSpPr/>
              <p:nvPr/>
            </p:nvSpPr>
            <p:spPr>
              <a:xfrm>
                <a:off x="1388" y="2837"/>
                <a:ext cx="22" cy="19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1" y="13"/>
                  </a:cxn>
                </a:cxnLst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4" name="Freeform 1055"/>
              <p:cNvSpPr/>
              <p:nvPr/>
            </p:nvSpPr>
            <p:spPr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5" name="Freeform 1056"/>
              <p:cNvSpPr/>
              <p:nvPr/>
            </p:nvSpPr>
            <p:spPr>
              <a:xfrm>
                <a:off x="1388" y="2837"/>
                <a:ext cx="11" cy="2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10"/>
                  </a:cxn>
                </a:cxnLst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6" name="Freeform 1057"/>
              <p:cNvSpPr/>
              <p:nvPr/>
            </p:nvSpPr>
            <p:spPr>
              <a:xfrm>
                <a:off x="1394" y="284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7" name="Freeform 1058"/>
              <p:cNvSpPr/>
              <p:nvPr/>
            </p:nvSpPr>
            <p:spPr>
              <a:xfrm>
                <a:off x="1397" y="2851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2"/>
                  </a:cxn>
                  <a:cxn ang="0">
                    <a:pos x="2" y="5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8" name="Freeform 1059"/>
              <p:cNvSpPr/>
              <p:nvPr/>
            </p:nvSpPr>
            <p:spPr>
              <a:xfrm>
                <a:off x="1388" y="284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59" name="Freeform 1060"/>
              <p:cNvSpPr/>
              <p:nvPr/>
            </p:nvSpPr>
            <p:spPr>
              <a:xfrm>
                <a:off x="1386" y="2853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0" name="Freeform 1061"/>
              <p:cNvSpPr/>
              <p:nvPr/>
            </p:nvSpPr>
            <p:spPr>
              <a:xfrm>
                <a:off x="1372" y="2843"/>
                <a:ext cx="16" cy="21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5" y="7"/>
                  </a:cxn>
                  <a:cxn ang="0">
                    <a:pos x="8" y="10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13" y="21"/>
                  </a:cxn>
                  <a:cxn ang="0">
                    <a:pos x="5" y="15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3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10" y="7"/>
                  </a:cxn>
                  <a:cxn ang="0">
                    <a:pos x="8" y="5"/>
                  </a:cxn>
                  <a:cxn ang="0">
                    <a:pos x="13" y="7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10" y="21"/>
                  </a:cxn>
                  <a:cxn ang="0">
                    <a:pos x="8" y="15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13" y="18"/>
                  </a:cxn>
                  <a:cxn ang="0">
                    <a:pos x="16" y="18"/>
                  </a:cxn>
                  <a:cxn ang="0">
                    <a:pos x="13" y="15"/>
                  </a:cxn>
                  <a:cxn ang="0">
                    <a:pos x="16" y="18"/>
                  </a:cxn>
                  <a:cxn ang="0">
                    <a:pos x="10" y="10"/>
                  </a:cxn>
                  <a:cxn ang="0">
                    <a:pos x="5" y="7"/>
                  </a:cxn>
                  <a:cxn ang="0">
                    <a:pos x="8" y="10"/>
                  </a:cxn>
                </a:cxnLst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1" name="Freeform 1062"/>
              <p:cNvSpPr/>
              <p:nvPr/>
            </p:nvSpPr>
            <p:spPr>
              <a:xfrm>
                <a:off x="1386" y="286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2" name="Freeform 1063"/>
              <p:cNvSpPr/>
              <p:nvPr/>
            </p:nvSpPr>
            <p:spPr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3" name="Rectangle 1064"/>
              <p:cNvSpPr/>
              <p:nvPr/>
            </p:nvSpPr>
            <p:spPr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64" name="Freeform 1065"/>
              <p:cNvSpPr/>
              <p:nvPr/>
            </p:nvSpPr>
            <p:spPr>
              <a:xfrm>
                <a:off x="1383" y="2851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5" name="Freeform 1066"/>
              <p:cNvSpPr/>
              <p:nvPr/>
            </p:nvSpPr>
            <p:spPr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6" name="Freeform 1067"/>
              <p:cNvSpPr/>
              <p:nvPr/>
            </p:nvSpPr>
            <p:spPr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7" name="Freeform 1068"/>
              <p:cNvSpPr/>
              <p:nvPr/>
            </p:nvSpPr>
            <p:spPr>
              <a:xfrm>
                <a:off x="1372" y="2832"/>
                <a:ext cx="35" cy="51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10" y="42"/>
                  </a:cxn>
                  <a:cxn ang="0">
                    <a:pos x="13" y="45"/>
                  </a:cxn>
                  <a:cxn ang="0">
                    <a:pos x="16" y="42"/>
                  </a:cxn>
                  <a:cxn ang="0">
                    <a:pos x="21" y="42"/>
                  </a:cxn>
                  <a:cxn ang="0">
                    <a:pos x="24" y="32"/>
                  </a:cxn>
                  <a:cxn ang="0">
                    <a:pos x="26" y="37"/>
                  </a:cxn>
                  <a:cxn ang="0">
                    <a:pos x="24" y="32"/>
                  </a:cxn>
                  <a:cxn ang="0">
                    <a:pos x="26" y="29"/>
                  </a:cxn>
                  <a:cxn ang="0">
                    <a:pos x="18" y="32"/>
                  </a:cxn>
                  <a:cxn ang="0">
                    <a:pos x="18" y="26"/>
                  </a:cxn>
                  <a:cxn ang="0">
                    <a:pos x="10" y="29"/>
                  </a:cxn>
                  <a:cxn ang="0">
                    <a:pos x="21" y="26"/>
                  </a:cxn>
                  <a:cxn ang="0">
                    <a:pos x="21" y="21"/>
                  </a:cxn>
                  <a:cxn ang="0">
                    <a:pos x="18" y="18"/>
                  </a:cxn>
                  <a:cxn ang="0">
                    <a:pos x="13" y="18"/>
                  </a:cxn>
                  <a:cxn ang="0">
                    <a:pos x="5" y="18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6"/>
                  </a:cxn>
                  <a:cxn ang="0">
                    <a:pos x="10" y="26"/>
                  </a:cxn>
                  <a:cxn ang="0">
                    <a:pos x="13" y="26"/>
                  </a:cxn>
                  <a:cxn ang="0">
                    <a:pos x="10" y="29"/>
                  </a:cxn>
                  <a:cxn ang="0">
                    <a:pos x="10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1" y="34"/>
                  </a:cxn>
                  <a:cxn ang="0">
                    <a:pos x="21" y="37"/>
                  </a:cxn>
                  <a:cxn ang="0">
                    <a:pos x="24" y="32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8" y="40"/>
                  </a:cxn>
                  <a:cxn ang="0">
                    <a:pos x="13" y="32"/>
                  </a:cxn>
                </a:cxnLst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8" name="Freeform 1069"/>
              <p:cNvSpPr/>
              <p:nvPr/>
            </p:nvSpPr>
            <p:spPr>
              <a:xfrm>
                <a:off x="1388" y="2867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69" name="Rectangle 1070"/>
              <p:cNvSpPr/>
              <p:nvPr/>
            </p:nvSpPr>
            <p:spPr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70" name="Freeform 1071"/>
              <p:cNvSpPr/>
              <p:nvPr/>
            </p:nvSpPr>
            <p:spPr>
              <a:xfrm>
                <a:off x="1383" y="286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1" name="Freeform 1072"/>
              <p:cNvSpPr/>
              <p:nvPr/>
            </p:nvSpPr>
            <p:spPr>
              <a:xfrm>
                <a:off x="1383" y="286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2" name="Freeform 1073"/>
              <p:cNvSpPr/>
              <p:nvPr/>
            </p:nvSpPr>
            <p:spPr>
              <a:xfrm>
                <a:off x="1350" y="2853"/>
                <a:ext cx="33" cy="3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19" y="21"/>
                  </a:cxn>
                  <a:cxn ang="0">
                    <a:pos x="8" y="19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30" y="21"/>
                  </a:cxn>
                  <a:cxn ang="0">
                    <a:pos x="27" y="24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33" y="19"/>
                  </a:cxn>
                  <a:cxn ang="0">
                    <a:pos x="33" y="16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30" y="21"/>
                  </a:cxn>
                  <a:cxn ang="0">
                    <a:pos x="30" y="16"/>
                  </a:cxn>
                  <a:cxn ang="0">
                    <a:pos x="27" y="13"/>
                  </a:cxn>
                  <a:cxn ang="0">
                    <a:pos x="27" y="13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4" y="21"/>
                  </a:cxn>
                  <a:cxn ang="0">
                    <a:pos x="24" y="16"/>
                  </a:cxn>
                  <a:cxn ang="0">
                    <a:pos x="24" y="19"/>
                  </a:cxn>
                  <a:cxn ang="0">
                    <a:pos x="24" y="13"/>
                  </a:cxn>
                  <a:cxn ang="0">
                    <a:pos x="24" y="19"/>
                  </a:cxn>
                  <a:cxn ang="0">
                    <a:pos x="16" y="16"/>
                  </a:cxn>
                  <a:cxn ang="0">
                    <a:pos x="19" y="16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13" y="8"/>
                  </a:cxn>
                </a:cxnLst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3" name="Freeform 1074"/>
              <p:cNvSpPr/>
              <p:nvPr/>
            </p:nvSpPr>
            <p:spPr>
              <a:xfrm>
                <a:off x="1356" y="2851"/>
                <a:ext cx="8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4" name="Freeform 1075"/>
              <p:cNvSpPr/>
              <p:nvPr/>
            </p:nvSpPr>
            <p:spPr>
              <a:xfrm>
                <a:off x="1356" y="2837"/>
                <a:ext cx="35" cy="19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9" y="10"/>
                  </a:cxn>
                  <a:cxn ang="0">
                    <a:pos x="18" y="2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21" y="5"/>
                  </a:cxn>
                  <a:cxn ang="0">
                    <a:pos x="18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6" y="16"/>
                  </a:cxn>
                  <a:cxn ang="0">
                    <a:pos x="32" y="13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35" y="13"/>
                  </a:cxn>
                  <a:cxn ang="0">
                    <a:pos x="26" y="13"/>
                  </a:cxn>
                </a:cxnLst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5" name="Rectangle 1076"/>
              <p:cNvSpPr/>
              <p:nvPr/>
            </p:nvSpPr>
            <p:spPr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76" name="Freeform 1077"/>
              <p:cNvSpPr/>
              <p:nvPr/>
            </p:nvSpPr>
            <p:spPr>
              <a:xfrm>
                <a:off x="1486" y="276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7" name="Freeform 1078"/>
              <p:cNvSpPr/>
              <p:nvPr/>
            </p:nvSpPr>
            <p:spPr>
              <a:xfrm>
                <a:off x="1478" y="2753"/>
                <a:ext cx="11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8" name="Freeform 1079"/>
              <p:cNvSpPr/>
              <p:nvPr/>
            </p:nvSpPr>
            <p:spPr>
              <a:xfrm>
                <a:off x="1484" y="2755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79" name="Freeform 1080"/>
              <p:cNvSpPr/>
              <p:nvPr/>
            </p:nvSpPr>
            <p:spPr>
              <a:xfrm>
                <a:off x="1484" y="2758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0" name="Freeform 1081"/>
              <p:cNvSpPr/>
              <p:nvPr/>
            </p:nvSpPr>
            <p:spPr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1" name="Freeform 1082"/>
              <p:cNvSpPr/>
              <p:nvPr/>
            </p:nvSpPr>
            <p:spPr>
              <a:xfrm>
                <a:off x="1478" y="2753"/>
                <a:ext cx="3" cy="11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8"/>
                  </a:cxn>
                </a:cxnLst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2" name="Freeform 1083"/>
              <p:cNvSpPr/>
              <p:nvPr/>
            </p:nvSpPr>
            <p:spPr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3" name="Freeform 1084"/>
              <p:cNvSpPr/>
              <p:nvPr/>
            </p:nvSpPr>
            <p:spPr>
              <a:xfrm>
                <a:off x="1481" y="275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4" name="Freeform 1085"/>
              <p:cNvSpPr/>
              <p:nvPr/>
            </p:nvSpPr>
            <p:spPr>
              <a:xfrm>
                <a:off x="1478" y="2750"/>
                <a:ext cx="3" cy="1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11"/>
                  </a:cxn>
                </a:cxnLst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5" name="Freeform 1086"/>
              <p:cNvSpPr/>
              <p:nvPr/>
            </p:nvSpPr>
            <p:spPr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6" name="Freeform 1087"/>
              <p:cNvSpPr/>
              <p:nvPr/>
            </p:nvSpPr>
            <p:spPr>
              <a:xfrm>
                <a:off x="1476" y="2747"/>
                <a:ext cx="5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8"/>
                  </a:cxn>
                </a:cxnLst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7" name="Rectangle 1088"/>
              <p:cNvSpPr/>
              <p:nvPr/>
            </p:nvSpPr>
            <p:spPr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88" name="Freeform 1089"/>
              <p:cNvSpPr/>
              <p:nvPr/>
            </p:nvSpPr>
            <p:spPr>
              <a:xfrm>
                <a:off x="1473" y="2750"/>
                <a:ext cx="8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5"/>
                  </a:cxn>
                </a:cxnLst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89" name="Freeform 1090"/>
              <p:cNvSpPr/>
              <p:nvPr/>
            </p:nvSpPr>
            <p:spPr>
              <a:xfrm>
                <a:off x="1473" y="275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90" name="Rectangle 1091"/>
              <p:cNvSpPr/>
              <p:nvPr/>
            </p:nvSpPr>
            <p:spPr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1" name="Freeform 1092"/>
              <p:cNvSpPr/>
              <p:nvPr/>
            </p:nvSpPr>
            <p:spPr>
              <a:xfrm>
                <a:off x="1473" y="275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92" name="Freeform 1093"/>
              <p:cNvSpPr/>
              <p:nvPr/>
            </p:nvSpPr>
            <p:spPr>
              <a:xfrm>
                <a:off x="1470" y="2736"/>
                <a:ext cx="27" cy="39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5" y="25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5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11"/>
                  </a:cxn>
                  <a:cxn ang="0">
                    <a:pos x="27" y="13"/>
                  </a:cxn>
                  <a:cxn ang="0">
                    <a:pos x="24" y="5"/>
                  </a:cxn>
                  <a:cxn ang="0">
                    <a:pos x="27" y="11"/>
                  </a:cxn>
                </a:cxnLst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93" name="Rectangle 1094"/>
              <p:cNvSpPr/>
              <p:nvPr/>
            </p:nvSpPr>
            <p:spPr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4" name="Freeform 1095"/>
              <p:cNvSpPr/>
              <p:nvPr/>
            </p:nvSpPr>
            <p:spPr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95" name="Rectangle 1096"/>
              <p:cNvSpPr/>
              <p:nvPr/>
            </p:nvSpPr>
            <p:spPr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6" name="Freeform 1097"/>
              <p:cNvSpPr/>
              <p:nvPr/>
            </p:nvSpPr>
            <p:spPr>
              <a:xfrm>
                <a:off x="1492" y="275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97" name="Freeform 1098"/>
              <p:cNvSpPr/>
              <p:nvPr/>
            </p:nvSpPr>
            <p:spPr>
              <a:xfrm>
                <a:off x="1489" y="275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898" name="Rectangle 1099"/>
              <p:cNvSpPr/>
              <p:nvPr/>
            </p:nvSpPr>
            <p:spPr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9" name="Freeform 1100"/>
              <p:cNvSpPr/>
              <p:nvPr/>
            </p:nvSpPr>
            <p:spPr>
              <a:xfrm>
                <a:off x="1478" y="2728"/>
                <a:ext cx="25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19" y="5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19" y="19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16" y="5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3" y="13"/>
                  </a:cxn>
                </a:cxnLst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0" name="Freeform 1101"/>
              <p:cNvSpPr/>
              <p:nvPr/>
            </p:nvSpPr>
            <p:spPr>
              <a:xfrm>
                <a:off x="1495" y="2742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1" name="Freeform 1102"/>
              <p:cNvSpPr/>
              <p:nvPr/>
            </p:nvSpPr>
            <p:spPr>
              <a:xfrm>
                <a:off x="1478" y="2728"/>
                <a:ext cx="14" cy="25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2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0" y="11"/>
                  </a:cxn>
                  <a:cxn ang="0">
                    <a:pos x="5" y="25"/>
                  </a:cxn>
                  <a:cxn ang="0">
                    <a:pos x="5" y="22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5" y="22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5" y="8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5" y="11"/>
                  </a:cxn>
                </a:cxnLst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2" name="Rectangle 1103"/>
              <p:cNvSpPr/>
              <p:nvPr/>
            </p:nvSpPr>
            <p:spPr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03" name="Freeform 1104"/>
              <p:cNvSpPr/>
              <p:nvPr/>
            </p:nvSpPr>
            <p:spPr>
              <a:xfrm>
                <a:off x="1489" y="2742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4" name="Freeform 1105"/>
              <p:cNvSpPr/>
              <p:nvPr/>
            </p:nvSpPr>
            <p:spPr>
              <a:xfrm>
                <a:off x="1478" y="273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5" name="Freeform 1106"/>
              <p:cNvSpPr/>
              <p:nvPr/>
            </p:nvSpPr>
            <p:spPr>
              <a:xfrm>
                <a:off x="1478" y="2745"/>
                <a:ext cx="6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10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6" name="Freeform 1107"/>
              <p:cNvSpPr/>
              <p:nvPr/>
            </p:nvSpPr>
            <p:spPr>
              <a:xfrm>
                <a:off x="1462" y="2731"/>
                <a:ext cx="16" cy="24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6" y="24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16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16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8" y="13"/>
                  </a:cxn>
                  <a:cxn ang="0">
                    <a:pos x="0" y="16"/>
                  </a:cxn>
                  <a:cxn ang="0">
                    <a:pos x="10" y="21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0" y="10"/>
                  </a:cxn>
                  <a:cxn ang="0">
                    <a:pos x="8" y="8"/>
                  </a:cxn>
                  <a:cxn ang="0">
                    <a:pos x="10" y="13"/>
                  </a:cxn>
                </a:cxnLst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7" name="Freeform 1108"/>
              <p:cNvSpPr/>
              <p:nvPr/>
            </p:nvSpPr>
            <p:spPr>
              <a:xfrm>
                <a:off x="1478" y="27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8" name="Freeform 1109"/>
              <p:cNvSpPr/>
              <p:nvPr/>
            </p:nvSpPr>
            <p:spPr>
              <a:xfrm>
                <a:off x="1473" y="273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09" name="Rectangle 1110"/>
              <p:cNvSpPr/>
              <p:nvPr/>
            </p:nvSpPr>
            <p:spPr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10" name="Freeform 1111"/>
              <p:cNvSpPr/>
              <p:nvPr/>
            </p:nvSpPr>
            <p:spPr>
              <a:xfrm>
                <a:off x="1476" y="274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1" name="Freeform 1112"/>
              <p:cNvSpPr/>
              <p:nvPr/>
            </p:nvSpPr>
            <p:spPr>
              <a:xfrm>
                <a:off x="1467" y="273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2" name="Freeform 1113"/>
              <p:cNvSpPr/>
              <p:nvPr/>
            </p:nvSpPr>
            <p:spPr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3" name="Freeform 1114"/>
              <p:cNvSpPr/>
              <p:nvPr/>
            </p:nvSpPr>
            <p:spPr>
              <a:xfrm>
                <a:off x="1465" y="2723"/>
                <a:ext cx="32" cy="52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0" y="43"/>
                  </a:cxn>
                  <a:cxn ang="0">
                    <a:pos x="13" y="46"/>
                  </a:cxn>
                  <a:cxn ang="0">
                    <a:pos x="16" y="43"/>
                  </a:cxn>
                  <a:cxn ang="0">
                    <a:pos x="21" y="41"/>
                  </a:cxn>
                  <a:cxn ang="0">
                    <a:pos x="21" y="30"/>
                  </a:cxn>
                  <a:cxn ang="0">
                    <a:pos x="26" y="38"/>
                  </a:cxn>
                  <a:cxn ang="0">
                    <a:pos x="21" y="32"/>
                  </a:cxn>
                  <a:cxn ang="0">
                    <a:pos x="24" y="30"/>
                  </a:cxn>
                  <a:cxn ang="0">
                    <a:pos x="18" y="30"/>
                  </a:cxn>
                  <a:cxn ang="0">
                    <a:pos x="18" y="27"/>
                  </a:cxn>
                  <a:cxn ang="0">
                    <a:pos x="10" y="30"/>
                  </a:cxn>
                  <a:cxn ang="0">
                    <a:pos x="21" y="24"/>
                  </a:cxn>
                  <a:cxn ang="0">
                    <a:pos x="18" y="21"/>
                  </a:cxn>
                  <a:cxn ang="0">
                    <a:pos x="18" y="19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8" y="24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13" y="30"/>
                  </a:cxn>
                  <a:cxn ang="0">
                    <a:pos x="16" y="32"/>
                  </a:cxn>
                  <a:cxn ang="0">
                    <a:pos x="21" y="35"/>
                  </a:cxn>
                  <a:cxn ang="0">
                    <a:pos x="21" y="35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3" y="32"/>
                  </a:cxn>
                </a:cxnLst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4" name="Freeform 1115"/>
              <p:cNvSpPr/>
              <p:nvPr/>
            </p:nvSpPr>
            <p:spPr>
              <a:xfrm>
                <a:off x="1478" y="2758"/>
                <a:ext cx="6" cy="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5" name="Rectangle 1116"/>
              <p:cNvSpPr/>
              <p:nvPr/>
            </p:nvSpPr>
            <p:spPr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16" name="Freeform 1117"/>
              <p:cNvSpPr/>
              <p:nvPr/>
            </p:nvSpPr>
            <p:spPr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7" name="Rectangle 1118"/>
              <p:cNvSpPr/>
              <p:nvPr/>
            </p:nvSpPr>
            <p:spPr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18" name="Freeform 1119"/>
              <p:cNvSpPr/>
              <p:nvPr/>
            </p:nvSpPr>
            <p:spPr>
              <a:xfrm>
                <a:off x="1440" y="2745"/>
                <a:ext cx="36" cy="2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1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9" y="21"/>
                  </a:cxn>
                  <a:cxn ang="0">
                    <a:pos x="11" y="16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36" y="18"/>
                  </a:cxn>
                  <a:cxn ang="0">
                    <a:pos x="36" y="16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0" y="18"/>
                  </a:cxn>
                  <a:cxn ang="0">
                    <a:pos x="30" y="16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16"/>
                  </a:cxn>
                  <a:cxn ang="0">
                    <a:pos x="27" y="18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16" y="13"/>
                  </a:cxn>
                  <a:cxn ang="0">
                    <a:pos x="22" y="16"/>
                  </a:cxn>
                  <a:cxn ang="0">
                    <a:pos x="16" y="13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5"/>
                  </a:cxn>
                  <a:cxn ang="0">
                    <a:pos x="16" y="8"/>
                  </a:cxn>
                </a:cxnLst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19" name="Freeform 1120"/>
              <p:cNvSpPr/>
              <p:nvPr/>
            </p:nvSpPr>
            <p:spPr>
              <a:xfrm>
                <a:off x="1448" y="2742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0" name="Freeform 1121"/>
              <p:cNvSpPr/>
              <p:nvPr/>
            </p:nvSpPr>
            <p:spPr>
              <a:xfrm>
                <a:off x="1446" y="2728"/>
                <a:ext cx="38" cy="17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9" y="8"/>
                  </a:cxn>
                  <a:cxn ang="0">
                    <a:pos x="19" y="0"/>
                  </a:cxn>
                  <a:cxn ang="0">
                    <a:pos x="8" y="11"/>
                  </a:cxn>
                  <a:cxn ang="0">
                    <a:pos x="2" y="11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8" y="11"/>
                  </a:cxn>
                  <a:cxn ang="0">
                    <a:pos x="10" y="14"/>
                  </a:cxn>
                  <a:cxn ang="0">
                    <a:pos x="21" y="5"/>
                  </a:cxn>
                  <a:cxn ang="0">
                    <a:pos x="19" y="11"/>
                  </a:cxn>
                  <a:cxn ang="0">
                    <a:pos x="21" y="14"/>
                  </a:cxn>
                  <a:cxn ang="0">
                    <a:pos x="24" y="14"/>
                  </a:cxn>
                  <a:cxn ang="0">
                    <a:pos x="27" y="8"/>
                  </a:cxn>
                  <a:cxn ang="0">
                    <a:pos x="21" y="14"/>
                  </a:cxn>
                  <a:cxn ang="0">
                    <a:pos x="27" y="17"/>
                  </a:cxn>
                  <a:cxn ang="0">
                    <a:pos x="32" y="14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38" y="14"/>
                  </a:cxn>
                  <a:cxn ang="0">
                    <a:pos x="27" y="11"/>
                  </a:cxn>
                </a:cxnLst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1" name="Freeform 1122"/>
              <p:cNvSpPr/>
              <p:nvPr/>
            </p:nvSpPr>
            <p:spPr>
              <a:xfrm>
                <a:off x="1476" y="273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2" name="Freeform 1123"/>
              <p:cNvSpPr/>
              <p:nvPr/>
            </p:nvSpPr>
            <p:spPr>
              <a:xfrm>
                <a:off x="1761" y="298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3" name="Freeform 1124"/>
              <p:cNvSpPr/>
              <p:nvPr/>
            </p:nvSpPr>
            <p:spPr>
              <a:xfrm>
                <a:off x="1753" y="2979"/>
                <a:ext cx="11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8" y="13"/>
                  </a:cxn>
                  <a:cxn ang="0">
                    <a:pos x="5" y="7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4" name="Freeform 1125"/>
              <p:cNvSpPr/>
              <p:nvPr/>
            </p:nvSpPr>
            <p:spPr>
              <a:xfrm>
                <a:off x="1759" y="2984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5" name="Freeform 1126"/>
              <p:cNvSpPr/>
              <p:nvPr/>
            </p:nvSpPr>
            <p:spPr>
              <a:xfrm>
                <a:off x="1756" y="2987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2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6" name="Freeform 1127"/>
              <p:cNvSpPr/>
              <p:nvPr/>
            </p:nvSpPr>
            <p:spPr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7" name="Freeform 1128"/>
              <p:cNvSpPr/>
              <p:nvPr/>
            </p:nvSpPr>
            <p:spPr>
              <a:xfrm>
                <a:off x="1753" y="2981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8" name="Freeform 1129"/>
              <p:cNvSpPr/>
              <p:nvPr/>
            </p:nvSpPr>
            <p:spPr>
              <a:xfrm>
                <a:off x="1756" y="298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29" name="Freeform 1130"/>
              <p:cNvSpPr/>
              <p:nvPr/>
            </p:nvSpPr>
            <p:spPr>
              <a:xfrm>
                <a:off x="1756" y="298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0" name="Freeform 1131"/>
              <p:cNvSpPr/>
              <p:nvPr/>
            </p:nvSpPr>
            <p:spPr>
              <a:xfrm>
                <a:off x="1750" y="2979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7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10"/>
                  </a:cxn>
                </a:cxnLst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1" name="Freeform 1132"/>
              <p:cNvSpPr/>
              <p:nvPr/>
            </p:nvSpPr>
            <p:spPr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2" name="Freeform 1133"/>
              <p:cNvSpPr/>
              <p:nvPr/>
            </p:nvSpPr>
            <p:spPr>
              <a:xfrm>
                <a:off x="1750" y="2976"/>
                <a:ext cx="6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8"/>
                  </a:cxn>
                </a:cxnLst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3" name="Rectangle 1134"/>
              <p:cNvSpPr/>
              <p:nvPr/>
            </p:nvSpPr>
            <p:spPr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34" name="Freeform 1135"/>
              <p:cNvSpPr/>
              <p:nvPr/>
            </p:nvSpPr>
            <p:spPr>
              <a:xfrm>
                <a:off x="1748" y="2979"/>
                <a:ext cx="8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5" name="Freeform 1136"/>
              <p:cNvSpPr/>
              <p:nvPr/>
            </p:nvSpPr>
            <p:spPr>
              <a:xfrm>
                <a:off x="1748" y="298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6" name="Rectangle 1137"/>
              <p:cNvSpPr/>
              <p:nvPr/>
            </p:nvSpPr>
            <p:spPr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37" name="Freeform 1138"/>
              <p:cNvSpPr/>
              <p:nvPr/>
            </p:nvSpPr>
            <p:spPr>
              <a:xfrm>
                <a:off x="1748" y="298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8" name="Freeform 1139"/>
              <p:cNvSpPr/>
              <p:nvPr/>
            </p:nvSpPr>
            <p:spPr>
              <a:xfrm>
                <a:off x="1745" y="2965"/>
                <a:ext cx="25" cy="38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25" y="8"/>
                  </a:cxn>
                  <a:cxn ang="0">
                    <a:pos x="22" y="5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3" y="5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2" y="2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16" y="16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9" y="13"/>
                  </a:cxn>
                  <a:cxn ang="0">
                    <a:pos x="13" y="8"/>
                  </a:cxn>
                  <a:cxn ang="0">
                    <a:pos x="22" y="13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22" y="13"/>
                  </a:cxn>
                  <a:cxn ang="0">
                    <a:pos x="19" y="8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2" y="5"/>
                  </a:cxn>
                  <a:cxn ang="0">
                    <a:pos x="25" y="10"/>
                  </a:cxn>
                </a:cxnLst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39" name="Freeform 1140"/>
              <p:cNvSpPr/>
              <p:nvPr/>
            </p:nvSpPr>
            <p:spPr>
              <a:xfrm>
                <a:off x="1770" y="297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0" name="Freeform 1141"/>
              <p:cNvSpPr/>
              <p:nvPr/>
            </p:nvSpPr>
            <p:spPr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1" name="Rectangle 1142"/>
              <p:cNvSpPr/>
              <p:nvPr/>
            </p:nvSpPr>
            <p:spPr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42" name="Freeform 1143"/>
              <p:cNvSpPr/>
              <p:nvPr/>
            </p:nvSpPr>
            <p:spPr>
              <a:xfrm>
                <a:off x="1767" y="2979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3" name="Freeform 1144"/>
              <p:cNvSpPr/>
              <p:nvPr/>
            </p:nvSpPr>
            <p:spPr>
              <a:xfrm>
                <a:off x="1764" y="298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4" name="Freeform 1145"/>
              <p:cNvSpPr/>
              <p:nvPr/>
            </p:nvSpPr>
            <p:spPr>
              <a:xfrm>
                <a:off x="1770" y="297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5" name="Freeform 1146"/>
              <p:cNvSpPr/>
              <p:nvPr/>
            </p:nvSpPr>
            <p:spPr>
              <a:xfrm>
                <a:off x="1753" y="2957"/>
                <a:ext cx="22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16" y="19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13" y="5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3" y="13"/>
                  </a:cxn>
                </a:cxnLst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6" name="Freeform 1147"/>
              <p:cNvSpPr/>
              <p:nvPr/>
            </p:nvSpPr>
            <p:spPr>
              <a:xfrm>
                <a:off x="1770" y="297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7" name="Freeform 1148"/>
              <p:cNvSpPr/>
              <p:nvPr/>
            </p:nvSpPr>
            <p:spPr>
              <a:xfrm>
                <a:off x="1753" y="2957"/>
                <a:ext cx="11" cy="2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5" y="24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5" y="10"/>
                  </a:cxn>
                </a:cxnLst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8" name="Freeform 1149"/>
              <p:cNvSpPr/>
              <p:nvPr/>
            </p:nvSpPr>
            <p:spPr>
              <a:xfrm>
                <a:off x="1759" y="2962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49" name="Freeform 1150"/>
              <p:cNvSpPr/>
              <p:nvPr/>
            </p:nvSpPr>
            <p:spPr>
              <a:xfrm>
                <a:off x="1764" y="297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0" name="Freeform 1151"/>
              <p:cNvSpPr/>
              <p:nvPr/>
            </p:nvSpPr>
            <p:spPr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1" name="Freeform 1152"/>
              <p:cNvSpPr/>
              <p:nvPr/>
            </p:nvSpPr>
            <p:spPr>
              <a:xfrm>
                <a:off x="1750" y="2970"/>
                <a:ext cx="9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9" y="11"/>
                  </a:cxn>
                  <a:cxn ang="0">
                    <a:pos x="3" y="2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6" y="14"/>
                  </a:cxn>
                </a:cxnLst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2" name="Freeform 1153"/>
              <p:cNvSpPr/>
              <p:nvPr/>
            </p:nvSpPr>
            <p:spPr>
              <a:xfrm>
                <a:off x="1737" y="2960"/>
                <a:ext cx="16" cy="2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24"/>
                  </a:cxn>
                  <a:cxn ang="0">
                    <a:pos x="5" y="18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16" y="10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6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0" y="13"/>
                  </a:cxn>
                  <a:cxn ang="0">
                    <a:pos x="10" y="21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3" y="18"/>
                  </a:cxn>
                  <a:cxn ang="0">
                    <a:pos x="16" y="18"/>
                  </a:cxn>
                  <a:cxn ang="0">
                    <a:pos x="10" y="10"/>
                  </a:cxn>
                  <a:cxn ang="0">
                    <a:pos x="8" y="8"/>
                  </a:cxn>
                  <a:cxn ang="0">
                    <a:pos x="8" y="13"/>
                  </a:cxn>
                </a:cxnLst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3" name="Freeform 1154"/>
              <p:cNvSpPr/>
              <p:nvPr/>
            </p:nvSpPr>
            <p:spPr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4" name="Freeform 1155"/>
              <p:cNvSpPr/>
              <p:nvPr/>
            </p:nvSpPr>
            <p:spPr>
              <a:xfrm>
                <a:off x="1745" y="2962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5" name="Rectangle 1156"/>
              <p:cNvSpPr/>
              <p:nvPr/>
            </p:nvSpPr>
            <p:spPr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56" name="Freeform 1157"/>
              <p:cNvSpPr/>
              <p:nvPr/>
            </p:nvSpPr>
            <p:spPr>
              <a:xfrm>
                <a:off x="1748" y="2970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7" name="Freeform 1158"/>
              <p:cNvSpPr/>
              <p:nvPr/>
            </p:nvSpPr>
            <p:spPr>
              <a:xfrm>
                <a:off x="1742" y="29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8" name="Freeform 1159"/>
              <p:cNvSpPr/>
              <p:nvPr/>
            </p:nvSpPr>
            <p:spPr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59" name="Freeform 1160"/>
              <p:cNvSpPr/>
              <p:nvPr/>
            </p:nvSpPr>
            <p:spPr>
              <a:xfrm>
                <a:off x="1740" y="2949"/>
                <a:ext cx="32" cy="54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10" y="45"/>
                  </a:cxn>
                  <a:cxn ang="0">
                    <a:pos x="10" y="48"/>
                  </a:cxn>
                  <a:cxn ang="0">
                    <a:pos x="13" y="45"/>
                  </a:cxn>
                  <a:cxn ang="0">
                    <a:pos x="18" y="43"/>
                  </a:cxn>
                  <a:cxn ang="0">
                    <a:pos x="21" y="32"/>
                  </a:cxn>
                  <a:cxn ang="0">
                    <a:pos x="24" y="40"/>
                  </a:cxn>
                  <a:cxn ang="0">
                    <a:pos x="21" y="35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8" y="29"/>
                  </a:cxn>
                  <a:cxn ang="0">
                    <a:pos x="8" y="32"/>
                  </a:cxn>
                  <a:cxn ang="0">
                    <a:pos x="21" y="27"/>
                  </a:cxn>
                  <a:cxn ang="0">
                    <a:pos x="18" y="24"/>
                  </a:cxn>
                  <a:cxn ang="0">
                    <a:pos x="16" y="21"/>
                  </a:cxn>
                  <a:cxn ang="0">
                    <a:pos x="10" y="21"/>
                  </a:cxn>
                  <a:cxn ang="0">
                    <a:pos x="2" y="21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8" y="18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9"/>
                  </a:cxn>
                  <a:cxn ang="0">
                    <a:pos x="10" y="29"/>
                  </a:cxn>
                  <a:cxn ang="0">
                    <a:pos x="8" y="32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6" y="35"/>
                  </a:cxn>
                  <a:cxn ang="0">
                    <a:pos x="18" y="37"/>
                  </a:cxn>
                  <a:cxn ang="0">
                    <a:pos x="18" y="37"/>
                  </a:cxn>
                  <a:cxn ang="0">
                    <a:pos x="24" y="35"/>
                  </a:cxn>
                  <a:cxn ang="0">
                    <a:pos x="18" y="32"/>
                  </a:cxn>
                  <a:cxn ang="0">
                    <a:pos x="21" y="37"/>
                  </a:cxn>
                  <a:cxn ang="0">
                    <a:pos x="16" y="40"/>
                  </a:cxn>
                  <a:cxn ang="0">
                    <a:pos x="13" y="35"/>
                  </a:cxn>
                </a:cxnLst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0" name="Freeform 1161"/>
              <p:cNvSpPr/>
              <p:nvPr/>
            </p:nvSpPr>
            <p:spPr>
              <a:xfrm>
                <a:off x="1753" y="298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1" name="Freeform 1162"/>
              <p:cNvSpPr/>
              <p:nvPr/>
            </p:nvSpPr>
            <p:spPr>
              <a:xfrm>
                <a:off x="1756" y="298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2" name="Freeform 1163"/>
              <p:cNvSpPr/>
              <p:nvPr/>
            </p:nvSpPr>
            <p:spPr>
              <a:xfrm>
                <a:off x="1748" y="298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3" name="Rectangle 1164"/>
              <p:cNvSpPr/>
              <p:nvPr/>
            </p:nvSpPr>
            <p:spPr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64" name="Freeform 1165"/>
              <p:cNvSpPr/>
              <p:nvPr/>
            </p:nvSpPr>
            <p:spPr>
              <a:xfrm>
                <a:off x="1715" y="2973"/>
                <a:ext cx="33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8" y="0"/>
                  </a:cxn>
                  <a:cxn ang="0">
                    <a:pos x="19" y="21"/>
                  </a:cxn>
                  <a:cxn ang="0">
                    <a:pos x="11" y="16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33" y="18"/>
                  </a:cxn>
                  <a:cxn ang="0">
                    <a:pos x="33" y="1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4" y="21"/>
                  </a:cxn>
                  <a:cxn ang="0">
                    <a:pos x="27" y="16"/>
                  </a:cxn>
                  <a:cxn ang="0">
                    <a:pos x="24" y="18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6" y="5"/>
                  </a:cxn>
                </a:cxnLst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5" name="Freeform 1166"/>
              <p:cNvSpPr/>
              <p:nvPr/>
            </p:nvSpPr>
            <p:spPr>
              <a:xfrm>
                <a:off x="1721" y="2970"/>
                <a:ext cx="8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5" y="3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6" name="Freeform 1167"/>
              <p:cNvSpPr/>
              <p:nvPr/>
            </p:nvSpPr>
            <p:spPr>
              <a:xfrm>
                <a:off x="1721" y="2957"/>
                <a:ext cx="38" cy="16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9" y="8"/>
                  </a:cxn>
                  <a:cxn ang="0">
                    <a:pos x="19" y="0"/>
                  </a:cxn>
                  <a:cxn ang="0">
                    <a:pos x="8" y="10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21" y="5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0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29" y="16"/>
                  </a:cxn>
                  <a:cxn ang="0">
                    <a:pos x="29" y="16"/>
                  </a:cxn>
                  <a:cxn ang="0">
                    <a:pos x="35" y="13"/>
                  </a:cxn>
                  <a:cxn ang="0">
                    <a:pos x="27" y="10"/>
                  </a:cxn>
                </a:cxnLst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7" name="Freeform 1168"/>
              <p:cNvSpPr/>
              <p:nvPr/>
            </p:nvSpPr>
            <p:spPr>
              <a:xfrm>
                <a:off x="1750" y="296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8" name="Freeform 1169"/>
              <p:cNvSpPr/>
              <p:nvPr/>
            </p:nvSpPr>
            <p:spPr>
              <a:xfrm>
                <a:off x="337" y="2587"/>
                <a:ext cx="1013" cy="677"/>
              </a:xfrm>
              <a:custGeom>
                <a:avLst/>
                <a:gdLst/>
                <a:ahLst/>
                <a:cxnLst>
                  <a:cxn ang="0">
                    <a:pos x="746" y="454"/>
                  </a:cxn>
                  <a:cxn ang="0">
                    <a:pos x="751" y="377"/>
                  </a:cxn>
                  <a:cxn ang="0">
                    <a:pos x="879" y="290"/>
                  </a:cxn>
                  <a:cxn ang="0">
                    <a:pos x="1013" y="201"/>
                  </a:cxn>
                  <a:cxn ang="0">
                    <a:pos x="983" y="163"/>
                  </a:cxn>
                  <a:cxn ang="0">
                    <a:pos x="917" y="198"/>
                  </a:cxn>
                  <a:cxn ang="0">
                    <a:pos x="969" y="176"/>
                  </a:cxn>
                  <a:cxn ang="0">
                    <a:pos x="838" y="228"/>
                  </a:cxn>
                  <a:cxn ang="0">
                    <a:pos x="727" y="285"/>
                  </a:cxn>
                  <a:cxn ang="0">
                    <a:pos x="503" y="293"/>
                  </a:cxn>
                  <a:cxn ang="0">
                    <a:pos x="242" y="217"/>
                  </a:cxn>
                  <a:cxn ang="0">
                    <a:pos x="81" y="0"/>
                  </a:cxn>
                  <a:cxn ang="0">
                    <a:pos x="2" y="38"/>
                  </a:cxn>
                  <a:cxn ang="0">
                    <a:pos x="51" y="135"/>
                  </a:cxn>
                  <a:cxn ang="0">
                    <a:pos x="171" y="337"/>
                  </a:cxn>
                  <a:cxn ang="0">
                    <a:pos x="174" y="473"/>
                  </a:cxn>
                  <a:cxn ang="0">
                    <a:pos x="160" y="576"/>
                  </a:cxn>
                  <a:cxn ang="0">
                    <a:pos x="127" y="671"/>
                  </a:cxn>
                  <a:cxn ang="0">
                    <a:pos x="277" y="666"/>
                  </a:cxn>
                  <a:cxn ang="0">
                    <a:pos x="422" y="668"/>
                  </a:cxn>
                  <a:cxn ang="0">
                    <a:pos x="724" y="671"/>
                  </a:cxn>
                  <a:cxn ang="0">
                    <a:pos x="789" y="671"/>
                  </a:cxn>
                  <a:cxn ang="0">
                    <a:pos x="751" y="530"/>
                  </a:cxn>
                  <a:cxn ang="0">
                    <a:pos x="746" y="454"/>
                  </a:cxn>
                </a:cxnLst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69" name="Freeform 1170"/>
              <p:cNvSpPr/>
              <p:nvPr/>
            </p:nvSpPr>
            <p:spPr>
              <a:xfrm>
                <a:off x="558" y="2837"/>
                <a:ext cx="542" cy="150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16" y="62"/>
                  </a:cxn>
                  <a:cxn ang="0">
                    <a:pos x="92" y="43"/>
                  </a:cxn>
                  <a:cxn ang="0">
                    <a:pos x="166" y="70"/>
                  </a:cxn>
                  <a:cxn ang="0">
                    <a:pos x="250" y="84"/>
                  </a:cxn>
                  <a:cxn ang="0">
                    <a:pos x="332" y="98"/>
                  </a:cxn>
                  <a:cxn ang="0">
                    <a:pos x="364" y="139"/>
                  </a:cxn>
                  <a:cxn ang="0">
                    <a:pos x="403" y="98"/>
                  </a:cxn>
                  <a:cxn ang="0">
                    <a:pos x="438" y="130"/>
                  </a:cxn>
                  <a:cxn ang="0">
                    <a:pos x="465" y="87"/>
                  </a:cxn>
                  <a:cxn ang="0">
                    <a:pos x="514" y="62"/>
                  </a:cxn>
                </a:cxnLst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0" name="Freeform 1171"/>
              <p:cNvSpPr/>
              <p:nvPr/>
            </p:nvSpPr>
            <p:spPr>
              <a:xfrm>
                <a:off x="1075" y="2911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1" name="Freeform 1172"/>
              <p:cNvSpPr/>
              <p:nvPr/>
            </p:nvSpPr>
            <p:spPr>
              <a:xfrm>
                <a:off x="1067" y="2913"/>
                <a:ext cx="14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14" y="5"/>
                  </a:cxn>
                  <a:cxn ang="0">
                    <a:pos x="2" y="2"/>
                  </a:cxn>
                  <a:cxn ang="0">
                    <a:pos x="8" y="8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2" name="Freeform 1173"/>
              <p:cNvSpPr/>
              <p:nvPr/>
            </p:nvSpPr>
            <p:spPr>
              <a:xfrm>
                <a:off x="1070" y="292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3" name="Freeform 1174"/>
              <p:cNvSpPr/>
              <p:nvPr/>
            </p:nvSpPr>
            <p:spPr>
              <a:xfrm>
                <a:off x="1073" y="2927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4" name="Freeform 1175"/>
              <p:cNvSpPr/>
              <p:nvPr/>
            </p:nvSpPr>
            <p:spPr>
              <a:xfrm>
                <a:off x="1070" y="293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5" name="Freeform 1176"/>
              <p:cNvSpPr/>
              <p:nvPr/>
            </p:nvSpPr>
            <p:spPr>
              <a:xfrm>
                <a:off x="1064" y="2930"/>
                <a:ext cx="6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10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6" name="Freeform 1177"/>
              <p:cNvSpPr/>
              <p:nvPr/>
            </p:nvSpPr>
            <p:spPr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7" name="Freeform 1178"/>
              <p:cNvSpPr/>
              <p:nvPr/>
            </p:nvSpPr>
            <p:spPr>
              <a:xfrm>
                <a:off x="1073" y="293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8" name="Freeform 1179"/>
              <p:cNvSpPr/>
              <p:nvPr/>
            </p:nvSpPr>
            <p:spPr>
              <a:xfrm>
                <a:off x="1056" y="2932"/>
                <a:ext cx="11" cy="11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8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11"/>
                  </a:cxn>
                </a:cxnLst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79" name="Freeform 1180"/>
              <p:cNvSpPr/>
              <p:nvPr/>
            </p:nvSpPr>
            <p:spPr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0" name="Freeform 1181"/>
              <p:cNvSpPr/>
              <p:nvPr/>
            </p:nvSpPr>
            <p:spPr>
              <a:xfrm>
                <a:off x="1037" y="2930"/>
                <a:ext cx="17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11" y="10"/>
                  </a:cxn>
                  <a:cxn ang="0">
                    <a:pos x="8" y="16"/>
                  </a:cxn>
                  <a:cxn ang="0">
                    <a:pos x="14" y="8"/>
                  </a:cxn>
                  <a:cxn ang="0">
                    <a:pos x="17" y="10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2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1" name="Freeform 1182"/>
              <p:cNvSpPr/>
              <p:nvPr/>
            </p:nvSpPr>
            <p:spPr>
              <a:xfrm>
                <a:off x="1037" y="293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2" name="Freeform 1183"/>
              <p:cNvSpPr/>
              <p:nvPr/>
            </p:nvSpPr>
            <p:spPr>
              <a:xfrm>
                <a:off x="1024" y="2927"/>
                <a:ext cx="10" cy="16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5" y="13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5" y="16"/>
                  </a:cxn>
                </a:cxnLst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3" name="Freeform 1184"/>
              <p:cNvSpPr/>
              <p:nvPr/>
            </p:nvSpPr>
            <p:spPr>
              <a:xfrm>
                <a:off x="1034" y="2943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4" name="Freeform 1185"/>
              <p:cNvSpPr/>
              <p:nvPr/>
            </p:nvSpPr>
            <p:spPr>
              <a:xfrm>
                <a:off x="1010" y="2930"/>
                <a:ext cx="3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5" name="Freeform 1186"/>
              <p:cNvSpPr/>
              <p:nvPr/>
            </p:nvSpPr>
            <p:spPr>
              <a:xfrm>
                <a:off x="1013" y="2935"/>
                <a:ext cx="19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8" y="3"/>
                  </a:cxn>
                  <a:cxn ang="0">
                    <a:pos x="10" y="3"/>
                  </a:cxn>
                </a:cxnLst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6" name="Freeform 1187"/>
              <p:cNvSpPr/>
              <p:nvPr/>
            </p:nvSpPr>
            <p:spPr>
              <a:xfrm>
                <a:off x="936" y="2938"/>
                <a:ext cx="82" cy="4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30"/>
                  </a:cxn>
                  <a:cxn ang="0">
                    <a:pos x="5" y="35"/>
                  </a:cxn>
                  <a:cxn ang="0">
                    <a:pos x="8" y="4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16"/>
                  </a:cxn>
                  <a:cxn ang="0">
                    <a:pos x="24" y="21"/>
                  </a:cxn>
                  <a:cxn ang="0">
                    <a:pos x="62" y="21"/>
                  </a:cxn>
                  <a:cxn ang="0">
                    <a:pos x="62" y="16"/>
                  </a:cxn>
                  <a:cxn ang="0">
                    <a:pos x="65" y="16"/>
                  </a:cxn>
                  <a:cxn ang="0">
                    <a:pos x="65" y="19"/>
                  </a:cxn>
                  <a:cxn ang="0">
                    <a:pos x="73" y="10"/>
                  </a:cxn>
                  <a:cxn ang="0">
                    <a:pos x="68" y="8"/>
                  </a:cxn>
                  <a:cxn ang="0">
                    <a:pos x="76" y="8"/>
                  </a:cxn>
                  <a:cxn ang="0">
                    <a:pos x="76" y="2"/>
                  </a:cxn>
                  <a:cxn ang="0">
                    <a:pos x="71" y="2"/>
                  </a:cxn>
                  <a:cxn ang="0">
                    <a:pos x="68" y="0"/>
                  </a:cxn>
                  <a:cxn ang="0">
                    <a:pos x="57" y="19"/>
                  </a:cxn>
                  <a:cxn ang="0">
                    <a:pos x="57" y="16"/>
                  </a:cxn>
                  <a:cxn ang="0">
                    <a:pos x="43" y="19"/>
                  </a:cxn>
                  <a:cxn ang="0">
                    <a:pos x="38" y="24"/>
                  </a:cxn>
                  <a:cxn ang="0">
                    <a:pos x="35" y="21"/>
                  </a:cxn>
                  <a:cxn ang="0">
                    <a:pos x="35" y="24"/>
                  </a:cxn>
                  <a:cxn ang="0">
                    <a:pos x="32" y="19"/>
                  </a:cxn>
                  <a:cxn ang="0">
                    <a:pos x="30" y="24"/>
                  </a:cxn>
                  <a:cxn ang="0">
                    <a:pos x="30" y="10"/>
                  </a:cxn>
                  <a:cxn ang="0">
                    <a:pos x="27" y="16"/>
                  </a:cxn>
                  <a:cxn ang="0">
                    <a:pos x="24" y="16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8" y="30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5" y="32"/>
                  </a:cxn>
                  <a:cxn ang="0">
                    <a:pos x="0" y="30"/>
                  </a:cxn>
                </a:cxnLst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7" name="Freeform 1188"/>
              <p:cNvSpPr/>
              <p:nvPr/>
            </p:nvSpPr>
            <p:spPr>
              <a:xfrm>
                <a:off x="936" y="296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8" name="Freeform 1189"/>
              <p:cNvSpPr/>
              <p:nvPr/>
            </p:nvSpPr>
            <p:spPr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89" name="Freeform 1190"/>
              <p:cNvSpPr/>
              <p:nvPr/>
            </p:nvSpPr>
            <p:spPr>
              <a:xfrm>
                <a:off x="953" y="295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0" name="Freeform 1191"/>
              <p:cNvSpPr/>
              <p:nvPr/>
            </p:nvSpPr>
            <p:spPr>
              <a:xfrm>
                <a:off x="966" y="2946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1" name="Freeform 1192"/>
              <p:cNvSpPr/>
              <p:nvPr/>
            </p:nvSpPr>
            <p:spPr>
              <a:xfrm>
                <a:off x="975" y="295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2" name="Freeform 1193"/>
              <p:cNvSpPr/>
              <p:nvPr/>
            </p:nvSpPr>
            <p:spPr>
              <a:xfrm>
                <a:off x="936" y="296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3" name="Freeform 1194"/>
              <p:cNvSpPr/>
              <p:nvPr/>
            </p:nvSpPr>
            <p:spPr>
              <a:xfrm>
                <a:off x="890" y="2962"/>
                <a:ext cx="52" cy="27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8" y="16"/>
                  </a:cxn>
                  <a:cxn ang="0">
                    <a:pos x="19" y="13"/>
                  </a:cxn>
                  <a:cxn ang="0">
                    <a:pos x="13" y="18"/>
                  </a:cxn>
                  <a:cxn ang="0">
                    <a:pos x="35" y="18"/>
                  </a:cxn>
                  <a:cxn ang="0">
                    <a:pos x="35" y="21"/>
                  </a:cxn>
                  <a:cxn ang="0">
                    <a:pos x="41" y="13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52" y="16"/>
                  </a:cxn>
                  <a:cxn ang="0">
                    <a:pos x="49" y="13"/>
                  </a:cxn>
                  <a:cxn ang="0">
                    <a:pos x="46" y="8"/>
                  </a:cxn>
                  <a:cxn ang="0">
                    <a:pos x="43" y="13"/>
                  </a:cxn>
                  <a:cxn ang="0">
                    <a:pos x="41" y="10"/>
                  </a:cxn>
                  <a:cxn ang="0">
                    <a:pos x="41" y="13"/>
                  </a:cxn>
                  <a:cxn ang="0">
                    <a:pos x="41" y="10"/>
                  </a:cxn>
                  <a:cxn ang="0">
                    <a:pos x="38" y="13"/>
                  </a:cxn>
                  <a:cxn ang="0">
                    <a:pos x="38" y="10"/>
                  </a:cxn>
                  <a:cxn ang="0">
                    <a:pos x="35" y="16"/>
                  </a:cxn>
                  <a:cxn ang="0">
                    <a:pos x="32" y="10"/>
                  </a:cxn>
                  <a:cxn ang="0">
                    <a:pos x="32" y="13"/>
                  </a:cxn>
                  <a:cxn ang="0">
                    <a:pos x="24" y="8"/>
                  </a:cxn>
                  <a:cxn ang="0">
                    <a:pos x="24" y="10"/>
                  </a:cxn>
                  <a:cxn ang="0">
                    <a:pos x="30" y="8"/>
                  </a:cxn>
                  <a:cxn ang="0">
                    <a:pos x="24" y="16"/>
                  </a:cxn>
                  <a:cxn ang="0">
                    <a:pos x="21" y="8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2" y="8"/>
                  </a:cxn>
                </a:cxnLst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4" name="Freeform 1195"/>
              <p:cNvSpPr/>
              <p:nvPr/>
            </p:nvSpPr>
            <p:spPr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5" name="Freeform 1196"/>
              <p:cNvSpPr/>
              <p:nvPr/>
            </p:nvSpPr>
            <p:spPr>
              <a:xfrm>
                <a:off x="852" y="2949"/>
                <a:ext cx="46" cy="21"/>
              </a:xfrm>
              <a:custGeom>
                <a:avLst/>
                <a:gdLst/>
                <a:ahLst/>
                <a:cxnLst>
                  <a:cxn ang="0">
                    <a:pos x="32" y="5"/>
                  </a:cxn>
                  <a:cxn ang="0">
                    <a:pos x="35" y="0"/>
                  </a:cxn>
                  <a:cxn ang="0">
                    <a:pos x="29" y="5"/>
                  </a:cxn>
                  <a:cxn ang="0">
                    <a:pos x="24" y="5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8" y="5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0" y="2"/>
                  </a:cxn>
                  <a:cxn ang="0">
                    <a:pos x="5" y="21"/>
                  </a:cxn>
                  <a:cxn ang="0">
                    <a:pos x="10" y="18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10" y="15"/>
                  </a:cxn>
                  <a:cxn ang="0">
                    <a:pos x="24" y="10"/>
                  </a:cxn>
                  <a:cxn ang="0">
                    <a:pos x="29" y="7"/>
                  </a:cxn>
                  <a:cxn ang="0">
                    <a:pos x="24" y="7"/>
                  </a:cxn>
                  <a:cxn ang="0">
                    <a:pos x="29" y="15"/>
                  </a:cxn>
                  <a:cxn ang="0">
                    <a:pos x="27" y="10"/>
                  </a:cxn>
                  <a:cxn ang="0">
                    <a:pos x="32" y="13"/>
                  </a:cxn>
                  <a:cxn ang="0">
                    <a:pos x="35" y="7"/>
                  </a:cxn>
                  <a:cxn ang="0">
                    <a:pos x="35" y="10"/>
                  </a:cxn>
                  <a:cxn ang="0">
                    <a:pos x="40" y="5"/>
                  </a:cxn>
                  <a:cxn ang="0">
                    <a:pos x="46" y="7"/>
                  </a:cxn>
                  <a:cxn ang="0">
                    <a:pos x="40" y="2"/>
                  </a:cxn>
                  <a:cxn ang="0">
                    <a:pos x="32" y="5"/>
                  </a:cxn>
                </a:cxnLst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6" name="Freeform 1197"/>
              <p:cNvSpPr/>
              <p:nvPr/>
            </p:nvSpPr>
            <p:spPr>
              <a:xfrm>
                <a:off x="890" y="296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7" name="Freeform 1198"/>
              <p:cNvSpPr/>
              <p:nvPr/>
            </p:nvSpPr>
            <p:spPr>
              <a:xfrm>
                <a:off x="882" y="2962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8" name="Freeform 1199"/>
              <p:cNvSpPr/>
              <p:nvPr/>
            </p:nvSpPr>
            <p:spPr>
              <a:xfrm>
                <a:off x="860" y="295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7999" name="Freeform 1200"/>
              <p:cNvSpPr/>
              <p:nvPr/>
            </p:nvSpPr>
            <p:spPr>
              <a:xfrm>
                <a:off x="844" y="2960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1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0" name="Freeform 1201"/>
              <p:cNvSpPr/>
              <p:nvPr/>
            </p:nvSpPr>
            <p:spPr>
              <a:xfrm>
                <a:off x="768" y="2916"/>
                <a:ext cx="79" cy="54"/>
              </a:xfrm>
              <a:custGeom>
                <a:avLst/>
                <a:gdLst/>
                <a:ahLst/>
                <a:cxnLst>
                  <a:cxn ang="0">
                    <a:pos x="62" y="40"/>
                  </a:cxn>
                  <a:cxn ang="0">
                    <a:pos x="57" y="40"/>
                  </a:cxn>
                  <a:cxn ang="0">
                    <a:pos x="59" y="40"/>
                  </a:cxn>
                  <a:cxn ang="0">
                    <a:pos x="59" y="35"/>
                  </a:cxn>
                  <a:cxn ang="0">
                    <a:pos x="57" y="37"/>
                  </a:cxn>
                  <a:cxn ang="0">
                    <a:pos x="51" y="32"/>
                  </a:cxn>
                  <a:cxn ang="0">
                    <a:pos x="46" y="35"/>
                  </a:cxn>
                  <a:cxn ang="0">
                    <a:pos x="51" y="24"/>
                  </a:cxn>
                  <a:cxn ang="0">
                    <a:pos x="43" y="29"/>
                  </a:cxn>
                  <a:cxn ang="0">
                    <a:pos x="43" y="18"/>
                  </a:cxn>
                  <a:cxn ang="0">
                    <a:pos x="43" y="21"/>
                  </a:cxn>
                  <a:cxn ang="0">
                    <a:pos x="43" y="16"/>
                  </a:cxn>
                  <a:cxn ang="0">
                    <a:pos x="49" y="16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24" y="21"/>
                  </a:cxn>
                  <a:cxn ang="0">
                    <a:pos x="16" y="24"/>
                  </a:cxn>
                  <a:cxn ang="0">
                    <a:pos x="16" y="18"/>
                  </a:cxn>
                  <a:cxn ang="0">
                    <a:pos x="13" y="21"/>
                  </a:cxn>
                  <a:cxn ang="0">
                    <a:pos x="8" y="18"/>
                  </a:cxn>
                  <a:cxn ang="0">
                    <a:pos x="5" y="29"/>
                  </a:cxn>
                  <a:cxn ang="0">
                    <a:pos x="0" y="29"/>
                  </a:cxn>
                  <a:cxn ang="0">
                    <a:pos x="8" y="35"/>
                  </a:cxn>
                  <a:cxn ang="0">
                    <a:pos x="29" y="21"/>
                  </a:cxn>
                  <a:cxn ang="0">
                    <a:pos x="32" y="13"/>
                  </a:cxn>
                  <a:cxn ang="0">
                    <a:pos x="35" y="18"/>
                  </a:cxn>
                  <a:cxn ang="0">
                    <a:pos x="32" y="13"/>
                  </a:cxn>
                  <a:cxn ang="0">
                    <a:pos x="38" y="16"/>
                  </a:cxn>
                  <a:cxn ang="0">
                    <a:pos x="38" y="10"/>
                  </a:cxn>
                  <a:cxn ang="0">
                    <a:pos x="43" y="13"/>
                  </a:cxn>
                  <a:cxn ang="0">
                    <a:pos x="51" y="45"/>
                  </a:cxn>
                  <a:cxn ang="0">
                    <a:pos x="54" y="43"/>
                  </a:cxn>
                  <a:cxn ang="0">
                    <a:pos x="68" y="48"/>
                  </a:cxn>
                  <a:cxn ang="0">
                    <a:pos x="70" y="45"/>
                  </a:cxn>
                  <a:cxn ang="0">
                    <a:pos x="68" y="54"/>
                  </a:cxn>
                  <a:cxn ang="0">
                    <a:pos x="73" y="54"/>
                  </a:cxn>
                  <a:cxn ang="0">
                    <a:pos x="70" y="51"/>
                  </a:cxn>
                  <a:cxn ang="0">
                    <a:pos x="76" y="54"/>
                  </a:cxn>
                  <a:cxn ang="0">
                    <a:pos x="73" y="43"/>
                  </a:cxn>
                  <a:cxn ang="0">
                    <a:pos x="65" y="35"/>
                  </a:cxn>
                  <a:cxn ang="0">
                    <a:pos x="62" y="40"/>
                  </a:cxn>
                </a:cxnLst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1" name="Freeform 1202"/>
              <p:cNvSpPr/>
              <p:nvPr/>
            </p:nvSpPr>
            <p:spPr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2" name="Freeform 1203"/>
              <p:cNvSpPr/>
              <p:nvPr/>
            </p:nvSpPr>
            <p:spPr>
              <a:xfrm>
                <a:off x="768" y="29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3" name="Rectangle 1204"/>
              <p:cNvSpPr/>
              <p:nvPr/>
            </p:nvSpPr>
            <p:spPr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04" name="Freeform 1205"/>
              <p:cNvSpPr/>
              <p:nvPr/>
            </p:nvSpPr>
            <p:spPr>
              <a:xfrm>
                <a:off x="844" y="296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5" name="Freeform 1206"/>
              <p:cNvSpPr/>
              <p:nvPr/>
            </p:nvSpPr>
            <p:spPr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6" name="Freeform 1207"/>
              <p:cNvSpPr/>
              <p:nvPr/>
            </p:nvSpPr>
            <p:spPr>
              <a:xfrm>
                <a:off x="721" y="293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7" name="Freeform 1208"/>
              <p:cNvSpPr/>
              <p:nvPr/>
            </p:nvSpPr>
            <p:spPr>
              <a:xfrm>
                <a:off x="621" y="2894"/>
                <a:ext cx="144" cy="6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8" y="21"/>
                  </a:cxn>
                  <a:cxn ang="0">
                    <a:pos x="16" y="46"/>
                  </a:cxn>
                  <a:cxn ang="0">
                    <a:pos x="29" y="57"/>
                  </a:cxn>
                  <a:cxn ang="0">
                    <a:pos x="51" y="54"/>
                  </a:cxn>
                  <a:cxn ang="0">
                    <a:pos x="57" y="57"/>
                  </a:cxn>
                  <a:cxn ang="0">
                    <a:pos x="67" y="54"/>
                  </a:cxn>
                  <a:cxn ang="0">
                    <a:pos x="67" y="43"/>
                  </a:cxn>
                  <a:cxn ang="0">
                    <a:pos x="76" y="40"/>
                  </a:cxn>
                  <a:cxn ang="0">
                    <a:pos x="84" y="38"/>
                  </a:cxn>
                  <a:cxn ang="0">
                    <a:pos x="89" y="38"/>
                  </a:cxn>
                  <a:cxn ang="0">
                    <a:pos x="92" y="51"/>
                  </a:cxn>
                  <a:cxn ang="0">
                    <a:pos x="103" y="57"/>
                  </a:cxn>
                  <a:cxn ang="0">
                    <a:pos x="111" y="57"/>
                  </a:cxn>
                  <a:cxn ang="0">
                    <a:pos x="111" y="62"/>
                  </a:cxn>
                  <a:cxn ang="0">
                    <a:pos x="119" y="62"/>
                  </a:cxn>
                  <a:cxn ang="0">
                    <a:pos x="144" y="57"/>
                  </a:cxn>
                  <a:cxn ang="0">
                    <a:pos x="133" y="59"/>
                  </a:cxn>
                  <a:cxn ang="0">
                    <a:pos x="130" y="62"/>
                  </a:cxn>
                  <a:cxn ang="0">
                    <a:pos x="124" y="54"/>
                  </a:cxn>
                  <a:cxn ang="0">
                    <a:pos x="122" y="51"/>
                  </a:cxn>
                  <a:cxn ang="0">
                    <a:pos x="114" y="54"/>
                  </a:cxn>
                  <a:cxn ang="0">
                    <a:pos x="111" y="51"/>
                  </a:cxn>
                  <a:cxn ang="0">
                    <a:pos x="105" y="46"/>
                  </a:cxn>
                  <a:cxn ang="0">
                    <a:pos x="100" y="40"/>
                  </a:cxn>
                  <a:cxn ang="0">
                    <a:pos x="100" y="40"/>
                  </a:cxn>
                  <a:cxn ang="0">
                    <a:pos x="100" y="38"/>
                  </a:cxn>
                  <a:cxn ang="0">
                    <a:pos x="97" y="35"/>
                  </a:cxn>
                  <a:cxn ang="0">
                    <a:pos x="95" y="32"/>
                  </a:cxn>
                  <a:cxn ang="0">
                    <a:pos x="97" y="32"/>
                  </a:cxn>
                  <a:cxn ang="0">
                    <a:pos x="97" y="32"/>
                  </a:cxn>
                  <a:cxn ang="0">
                    <a:pos x="84" y="27"/>
                  </a:cxn>
                  <a:cxn ang="0">
                    <a:pos x="84" y="27"/>
                  </a:cxn>
                  <a:cxn ang="0">
                    <a:pos x="84" y="27"/>
                  </a:cxn>
                  <a:cxn ang="0">
                    <a:pos x="78" y="35"/>
                  </a:cxn>
                  <a:cxn ang="0">
                    <a:pos x="73" y="32"/>
                  </a:cxn>
                  <a:cxn ang="0">
                    <a:pos x="67" y="38"/>
                  </a:cxn>
                  <a:cxn ang="0">
                    <a:pos x="65" y="43"/>
                  </a:cxn>
                  <a:cxn ang="0">
                    <a:pos x="54" y="48"/>
                  </a:cxn>
                  <a:cxn ang="0">
                    <a:pos x="38" y="48"/>
                  </a:cxn>
                  <a:cxn ang="0">
                    <a:pos x="35" y="46"/>
                  </a:cxn>
                  <a:cxn ang="0">
                    <a:pos x="19" y="35"/>
                  </a:cxn>
                  <a:cxn ang="0">
                    <a:pos x="19" y="46"/>
                  </a:cxn>
                  <a:cxn ang="0">
                    <a:pos x="21" y="32"/>
                  </a:cxn>
                </a:cxnLst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08" name="Freeform 1209"/>
              <p:cNvSpPr/>
              <p:nvPr/>
            </p:nvSpPr>
            <p:spPr>
              <a:xfrm>
                <a:off x="664" y="293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8009" name="Group 1411"/>
            <p:cNvGrpSpPr/>
            <p:nvPr/>
          </p:nvGrpSpPr>
          <p:grpSpPr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78010" name="Freeform 1211"/>
              <p:cNvSpPr/>
              <p:nvPr/>
            </p:nvSpPr>
            <p:spPr>
              <a:xfrm>
                <a:off x="661" y="294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1" name="Freeform 1212"/>
              <p:cNvSpPr/>
              <p:nvPr/>
            </p:nvSpPr>
            <p:spPr>
              <a:xfrm>
                <a:off x="637" y="289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2" name="Freeform 1213"/>
              <p:cNvSpPr/>
              <p:nvPr/>
            </p:nvSpPr>
            <p:spPr>
              <a:xfrm>
                <a:off x="634" y="289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3" name="Freeform 1214"/>
              <p:cNvSpPr/>
              <p:nvPr/>
            </p:nvSpPr>
            <p:spPr>
              <a:xfrm>
                <a:off x="553" y="2881"/>
                <a:ext cx="95" cy="38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0" y="2"/>
                  </a:cxn>
                  <a:cxn ang="0">
                    <a:pos x="16" y="29"/>
                  </a:cxn>
                  <a:cxn ang="0">
                    <a:pos x="48" y="29"/>
                  </a:cxn>
                  <a:cxn ang="0">
                    <a:pos x="46" y="35"/>
                  </a:cxn>
                  <a:cxn ang="0">
                    <a:pos x="62" y="21"/>
                  </a:cxn>
                  <a:cxn ang="0">
                    <a:pos x="65" y="27"/>
                  </a:cxn>
                  <a:cxn ang="0">
                    <a:pos x="73" y="19"/>
                  </a:cxn>
                  <a:cxn ang="0">
                    <a:pos x="73" y="19"/>
                  </a:cxn>
                  <a:cxn ang="0">
                    <a:pos x="76" y="16"/>
                  </a:cxn>
                  <a:cxn ang="0">
                    <a:pos x="73" y="16"/>
                  </a:cxn>
                  <a:cxn ang="0">
                    <a:pos x="78" y="13"/>
                  </a:cxn>
                  <a:cxn ang="0">
                    <a:pos x="78" y="16"/>
                  </a:cxn>
                  <a:cxn ang="0">
                    <a:pos x="81" y="10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8"/>
                  </a:cxn>
                  <a:cxn ang="0">
                    <a:pos x="76" y="16"/>
                  </a:cxn>
                  <a:cxn ang="0">
                    <a:pos x="81" y="16"/>
                  </a:cxn>
                  <a:cxn ang="0">
                    <a:pos x="78" y="5"/>
                  </a:cxn>
                  <a:cxn ang="0">
                    <a:pos x="78" y="5"/>
                  </a:cxn>
                  <a:cxn ang="0">
                    <a:pos x="78" y="10"/>
                  </a:cxn>
                  <a:cxn ang="0">
                    <a:pos x="78" y="5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65" y="10"/>
                  </a:cxn>
                  <a:cxn ang="0">
                    <a:pos x="70" y="10"/>
                  </a:cxn>
                  <a:cxn ang="0">
                    <a:pos x="70" y="19"/>
                  </a:cxn>
                  <a:cxn ang="0">
                    <a:pos x="67" y="19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16"/>
                  </a:cxn>
                  <a:cxn ang="0">
                    <a:pos x="62" y="19"/>
                  </a:cxn>
                  <a:cxn ang="0">
                    <a:pos x="43" y="27"/>
                  </a:cxn>
                  <a:cxn ang="0">
                    <a:pos x="46" y="24"/>
                  </a:cxn>
                  <a:cxn ang="0">
                    <a:pos x="43" y="29"/>
                  </a:cxn>
                  <a:cxn ang="0">
                    <a:pos x="29" y="27"/>
                  </a:cxn>
                  <a:cxn ang="0">
                    <a:pos x="29" y="29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8" y="19"/>
                  </a:cxn>
                  <a:cxn ang="0">
                    <a:pos x="16" y="16"/>
                  </a:cxn>
                </a:cxnLst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4" name="Freeform 1215"/>
              <p:cNvSpPr/>
              <p:nvPr/>
            </p:nvSpPr>
            <p:spPr>
              <a:xfrm>
                <a:off x="550" y="2878"/>
                <a:ext cx="8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</a:cxnLst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5" name="Freeform 1216"/>
              <p:cNvSpPr/>
              <p:nvPr/>
            </p:nvSpPr>
            <p:spPr>
              <a:xfrm>
                <a:off x="550" y="2823"/>
                <a:ext cx="38" cy="55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16" y="13"/>
                  </a:cxn>
                  <a:cxn ang="0">
                    <a:pos x="2" y="35"/>
                  </a:cxn>
                  <a:cxn ang="0">
                    <a:pos x="5" y="44"/>
                  </a:cxn>
                  <a:cxn ang="0">
                    <a:pos x="2" y="44"/>
                  </a:cxn>
                  <a:cxn ang="0">
                    <a:pos x="5" y="52"/>
                  </a:cxn>
                  <a:cxn ang="0">
                    <a:pos x="2" y="49"/>
                  </a:cxn>
                  <a:cxn ang="0">
                    <a:pos x="5" y="49"/>
                  </a:cxn>
                  <a:cxn ang="0">
                    <a:pos x="5" y="44"/>
                  </a:cxn>
                  <a:cxn ang="0">
                    <a:pos x="8" y="46"/>
                  </a:cxn>
                  <a:cxn ang="0">
                    <a:pos x="5" y="33"/>
                  </a:cxn>
                  <a:cxn ang="0">
                    <a:pos x="10" y="35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0" y="27"/>
                  </a:cxn>
                  <a:cxn ang="0">
                    <a:pos x="16" y="27"/>
                  </a:cxn>
                  <a:cxn ang="0">
                    <a:pos x="29" y="11"/>
                  </a:cxn>
                  <a:cxn ang="0">
                    <a:pos x="32" y="2"/>
                  </a:cxn>
                  <a:cxn ang="0">
                    <a:pos x="32" y="8"/>
                  </a:cxn>
                  <a:cxn ang="0">
                    <a:pos x="38" y="8"/>
                  </a:cxn>
                  <a:cxn ang="0">
                    <a:pos x="38" y="0"/>
                  </a:cxn>
                  <a:cxn ang="0">
                    <a:pos x="19" y="16"/>
                  </a:cxn>
                </a:cxnLst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6" name="Freeform 1217"/>
              <p:cNvSpPr/>
              <p:nvPr/>
            </p:nvSpPr>
            <p:spPr>
              <a:xfrm>
                <a:off x="566" y="283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7" name="Freeform 1218"/>
              <p:cNvSpPr/>
              <p:nvPr/>
            </p:nvSpPr>
            <p:spPr>
              <a:xfrm>
                <a:off x="321" y="2530"/>
                <a:ext cx="95" cy="81"/>
              </a:xfrm>
              <a:custGeom>
                <a:avLst/>
                <a:gdLst/>
                <a:ahLst/>
                <a:cxnLst>
                  <a:cxn ang="0">
                    <a:pos x="27" y="81"/>
                  </a:cxn>
                  <a:cxn ang="0">
                    <a:pos x="8" y="21"/>
                  </a:cxn>
                  <a:cxn ang="0">
                    <a:pos x="29" y="56"/>
                  </a:cxn>
                  <a:cxn ang="0">
                    <a:pos x="21" y="10"/>
                  </a:cxn>
                  <a:cxn ang="0">
                    <a:pos x="46" y="43"/>
                  </a:cxn>
                  <a:cxn ang="0">
                    <a:pos x="43" y="2"/>
                  </a:cxn>
                  <a:cxn ang="0">
                    <a:pos x="62" y="48"/>
                  </a:cxn>
                  <a:cxn ang="0">
                    <a:pos x="59" y="0"/>
                  </a:cxn>
                  <a:cxn ang="0">
                    <a:pos x="95" y="56"/>
                  </a:cxn>
                </a:cxnLst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8" name="Freeform 1219"/>
              <p:cNvSpPr/>
              <p:nvPr/>
            </p:nvSpPr>
            <p:spPr>
              <a:xfrm>
                <a:off x="316" y="2524"/>
                <a:ext cx="106" cy="93"/>
              </a:xfrm>
              <a:custGeom>
                <a:avLst/>
                <a:gdLst/>
                <a:ahLst/>
                <a:cxnLst>
                  <a:cxn ang="0">
                    <a:pos x="59" y="5"/>
                  </a:cxn>
                  <a:cxn ang="0">
                    <a:pos x="59" y="13"/>
                  </a:cxn>
                  <a:cxn ang="0">
                    <a:pos x="51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0" y="21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4" y="30"/>
                  </a:cxn>
                  <a:cxn ang="0">
                    <a:pos x="16" y="24"/>
                  </a:cxn>
                  <a:cxn ang="0">
                    <a:pos x="13" y="24"/>
                  </a:cxn>
                  <a:cxn ang="0">
                    <a:pos x="10" y="27"/>
                  </a:cxn>
                  <a:cxn ang="0">
                    <a:pos x="29" y="90"/>
                  </a:cxn>
                  <a:cxn ang="0">
                    <a:pos x="38" y="90"/>
                  </a:cxn>
                  <a:cxn ang="0">
                    <a:pos x="38" y="87"/>
                  </a:cxn>
                  <a:cxn ang="0">
                    <a:pos x="35" y="84"/>
                  </a:cxn>
                  <a:cxn ang="0">
                    <a:pos x="16" y="43"/>
                  </a:cxn>
                  <a:cxn ang="0">
                    <a:pos x="16" y="38"/>
                  </a:cxn>
                  <a:cxn ang="0">
                    <a:pos x="32" y="65"/>
                  </a:cxn>
                  <a:cxn ang="0">
                    <a:pos x="32" y="65"/>
                  </a:cxn>
                  <a:cxn ang="0">
                    <a:pos x="38" y="68"/>
                  </a:cxn>
                  <a:cxn ang="0">
                    <a:pos x="40" y="62"/>
                  </a:cxn>
                  <a:cxn ang="0">
                    <a:pos x="40" y="62"/>
                  </a:cxn>
                  <a:cxn ang="0">
                    <a:pos x="40" y="62"/>
                  </a:cxn>
                  <a:cxn ang="0">
                    <a:pos x="40" y="62"/>
                  </a:cxn>
                  <a:cxn ang="0">
                    <a:pos x="38" y="54"/>
                  </a:cxn>
                  <a:cxn ang="0">
                    <a:pos x="32" y="24"/>
                  </a:cxn>
                  <a:cxn ang="0">
                    <a:pos x="40" y="38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54" y="54"/>
                  </a:cxn>
                  <a:cxn ang="0">
                    <a:pos x="57" y="49"/>
                  </a:cxn>
                  <a:cxn ang="0">
                    <a:pos x="57" y="49"/>
                  </a:cxn>
                  <a:cxn ang="0">
                    <a:pos x="51" y="35"/>
                  </a:cxn>
                  <a:cxn ang="0">
                    <a:pos x="48" y="27"/>
                  </a:cxn>
                  <a:cxn ang="0">
                    <a:pos x="51" y="16"/>
                  </a:cxn>
                  <a:cxn ang="0">
                    <a:pos x="62" y="43"/>
                  </a:cxn>
                  <a:cxn ang="0">
                    <a:pos x="65" y="54"/>
                  </a:cxn>
                  <a:cxn ang="0">
                    <a:pos x="65" y="54"/>
                  </a:cxn>
                  <a:cxn ang="0">
                    <a:pos x="65" y="54"/>
                  </a:cxn>
                  <a:cxn ang="0">
                    <a:pos x="70" y="57"/>
                  </a:cxn>
                  <a:cxn ang="0">
                    <a:pos x="73" y="54"/>
                  </a:cxn>
                  <a:cxn ang="0">
                    <a:pos x="73" y="51"/>
                  </a:cxn>
                  <a:cxn ang="0">
                    <a:pos x="73" y="51"/>
                  </a:cxn>
                  <a:cxn ang="0">
                    <a:pos x="67" y="24"/>
                  </a:cxn>
                  <a:cxn ang="0">
                    <a:pos x="70" y="10"/>
                  </a:cxn>
                  <a:cxn ang="0">
                    <a:pos x="89" y="49"/>
                  </a:cxn>
                  <a:cxn ang="0">
                    <a:pos x="95" y="65"/>
                  </a:cxn>
                  <a:cxn ang="0">
                    <a:pos x="100" y="68"/>
                  </a:cxn>
                  <a:cxn ang="0">
                    <a:pos x="103" y="62"/>
                  </a:cxn>
                  <a:cxn ang="0">
                    <a:pos x="97" y="46"/>
                  </a:cxn>
                  <a:cxn ang="0">
                    <a:pos x="65" y="0"/>
                  </a:cxn>
                  <a:cxn ang="0">
                    <a:pos x="59" y="5"/>
                  </a:cxn>
                </a:cxnLst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19" name="Freeform 1220"/>
              <p:cNvSpPr/>
              <p:nvPr/>
            </p:nvSpPr>
            <p:spPr>
              <a:xfrm>
                <a:off x="1312" y="2712"/>
                <a:ext cx="85" cy="7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1" y="8"/>
                  </a:cxn>
                  <a:cxn ang="0">
                    <a:pos x="32" y="29"/>
                  </a:cxn>
                  <a:cxn ang="0">
                    <a:pos x="57" y="19"/>
                  </a:cxn>
                  <a:cxn ang="0">
                    <a:pos x="41" y="40"/>
                  </a:cxn>
                  <a:cxn ang="0">
                    <a:pos x="65" y="29"/>
                  </a:cxn>
                  <a:cxn ang="0">
                    <a:pos x="49" y="48"/>
                  </a:cxn>
                  <a:cxn ang="0">
                    <a:pos x="71" y="51"/>
                  </a:cxn>
                  <a:cxn ang="0">
                    <a:pos x="32" y="76"/>
                  </a:cxn>
                </a:cxnLst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0" name="Freeform 1221"/>
              <p:cNvSpPr/>
              <p:nvPr/>
            </p:nvSpPr>
            <p:spPr>
              <a:xfrm>
                <a:off x="1307" y="2712"/>
                <a:ext cx="84" cy="82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2" y="38"/>
                  </a:cxn>
                  <a:cxn ang="0">
                    <a:pos x="5" y="43"/>
                  </a:cxn>
                  <a:cxn ang="0">
                    <a:pos x="10" y="41"/>
                  </a:cxn>
                  <a:cxn ang="0">
                    <a:pos x="48" y="13"/>
                  </a:cxn>
                  <a:cxn ang="0">
                    <a:pos x="48" y="13"/>
                  </a:cxn>
                  <a:cxn ang="0">
                    <a:pos x="32" y="27"/>
                  </a:cxn>
                  <a:cxn ang="0">
                    <a:pos x="32" y="30"/>
                  </a:cxn>
                  <a:cxn ang="0">
                    <a:pos x="32" y="32"/>
                  </a:cxn>
                  <a:cxn ang="0">
                    <a:pos x="37" y="35"/>
                  </a:cxn>
                  <a:cxn ang="0">
                    <a:pos x="46" y="30"/>
                  </a:cxn>
                  <a:cxn ang="0">
                    <a:pos x="56" y="24"/>
                  </a:cxn>
                  <a:cxn ang="0">
                    <a:pos x="51" y="30"/>
                  </a:cxn>
                  <a:cxn ang="0">
                    <a:pos x="43" y="38"/>
                  </a:cxn>
                  <a:cxn ang="0">
                    <a:pos x="40" y="41"/>
                  </a:cxn>
                  <a:cxn ang="0">
                    <a:pos x="40" y="43"/>
                  </a:cxn>
                  <a:cxn ang="0">
                    <a:pos x="46" y="43"/>
                  </a:cxn>
                  <a:cxn ang="0">
                    <a:pos x="59" y="38"/>
                  </a:cxn>
                  <a:cxn ang="0">
                    <a:pos x="67" y="32"/>
                  </a:cxn>
                  <a:cxn ang="0">
                    <a:pos x="54" y="43"/>
                  </a:cxn>
                  <a:cxn ang="0">
                    <a:pos x="51" y="43"/>
                  </a:cxn>
                  <a:cxn ang="0">
                    <a:pos x="51" y="43"/>
                  </a:cxn>
                  <a:cxn ang="0">
                    <a:pos x="51" y="43"/>
                  </a:cxn>
                  <a:cxn ang="0">
                    <a:pos x="48" y="49"/>
                  </a:cxn>
                  <a:cxn ang="0">
                    <a:pos x="51" y="51"/>
                  </a:cxn>
                  <a:cxn ang="0">
                    <a:pos x="56" y="51"/>
                  </a:cxn>
                  <a:cxn ang="0">
                    <a:pos x="56" y="51"/>
                  </a:cxn>
                  <a:cxn ang="0">
                    <a:pos x="75" y="46"/>
                  </a:cxn>
                  <a:cxn ang="0">
                    <a:pos x="73" y="49"/>
                  </a:cxn>
                  <a:cxn ang="0">
                    <a:pos x="51" y="62"/>
                  </a:cxn>
                  <a:cxn ang="0">
                    <a:pos x="35" y="73"/>
                  </a:cxn>
                  <a:cxn ang="0">
                    <a:pos x="32" y="76"/>
                  </a:cxn>
                  <a:cxn ang="0">
                    <a:pos x="35" y="82"/>
                  </a:cxn>
                  <a:cxn ang="0">
                    <a:pos x="40" y="82"/>
                  </a:cxn>
                  <a:cxn ang="0">
                    <a:pos x="56" y="71"/>
                  </a:cxn>
                  <a:cxn ang="0">
                    <a:pos x="78" y="54"/>
                  </a:cxn>
                  <a:cxn ang="0">
                    <a:pos x="84" y="43"/>
                  </a:cxn>
                  <a:cxn ang="0">
                    <a:pos x="81" y="38"/>
                  </a:cxn>
                  <a:cxn ang="0">
                    <a:pos x="75" y="35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3" y="27"/>
                  </a:cxn>
                  <a:cxn ang="0">
                    <a:pos x="67" y="24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3"/>
                  </a:cxn>
                  <a:cxn ang="0">
                    <a:pos x="59" y="16"/>
                  </a:cxn>
                  <a:cxn ang="0">
                    <a:pos x="62" y="8"/>
                  </a:cxn>
                  <a:cxn ang="0">
                    <a:pos x="59" y="5"/>
                  </a:cxn>
                  <a:cxn ang="0">
                    <a:pos x="46" y="2"/>
                  </a:cxn>
                </a:cxnLst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1" name="Freeform 1222"/>
              <p:cNvSpPr/>
              <p:nvPr/>
            </p:nvSpPr>
            <p:spPr>
              <a:xfrm>
                <a:off x="340" y="2581"/>
                <a:ext cx="251" cy="675"/>
              </a:xfrm>
              <a:custGeom>
                <a:avLst/>
                <a:gdLst/>
                <a:ahLst/>
                <a:cxnLst>
                  <a:cxn ang="0">
                    <a:pos x="70" y="2"/>
                  </a:cxn>
                  <a:cxn ang="0">
                    <a:pos x="24" y="21"/>
                  </a:cxn>
                  <a:cxn ang="0">
                    <a:pos x="5" y="32"/>
                  </a:cxn>
                  <a:cxn ang="0">
                    <a:pos x="2" y="38"/>
                  </a:cxn>
                  <a:cxn ang="0">
                    <a:pos x="76" y="185"/>
                  </a:cxn>
                  <a:cxn ang="0">
                    <a:pos x="95" y="220"/>
                  </a:cxn>
                  <a:cxn ang="0">
                    <a:pos x="122" y="266"/>
                  </a:cxn>
                  <a:cxn ang="0">
                    <a:pos x="182" y="383"/>
                  </a:cxn>
                  <a:cxn ang="0">
                    <a:pos x="169" y="481"/>
                  </a:cxn>
                  <a:cxn ang="0">
                    <a:pos x="158" y="538"/>
                  </a:cxn>
                  <a:cxn ang="0">
                    <a:pos x="128" y="669"/>
                  </a:cxn>
                  <a:cxn ang="0">
                    <a:pos x="128" y="675"/>
                  </a:cxn>
                  <a:cxn ang="0">
                    <a:pos x="136" y="672"/>
                  </a:cxn>
                  <a:cxn ang="0">
                    <a:pos x="166" y="541"/>
                  </a:cxn>
                  <a:cxn ang="0">
                    <a:pos x="177" y="481"/>
                  </a:cxn>
                  <a:cxn ang="0">
                    <a:pos x="193" y="402"/>
                  </a:cxn>
                  <a:cxn ang="0">
                    <a:pos x="190" y="383"/>
                  </a:cxn>
                  <a:cxn ang="0">
                    <a:pos x="130" y="261"/>
                  </a:cxn>
                  <a:cxn ang="0">
                    <a:pos x="103" y="215"/>
                  </a:cxn>
                  <a:cxn ang="0">
                    <a:pos x="84" y="179"/>
                  </a:cxn>
                  <a:cxn ang="0">
                    <a:pos x="13" y="38"/>
                  </a:cxn>
                  <a:cxn ang="0">
                    <a:pos x="27" y="29"/>
                  </a:cxn>
                  <a:cxn ang="0">
                    <a:pos x="70" y="10"/>
                  </a:cxn>
                  <a:cxn ang="0">
                    <a:pos x="125" y="95"/>
                  </a:cxn>
                  <a:cxn ang="0">
                    <a:pos x="150" y="138"/>
                  </a:cxn>
                  <a:cxn ang="0">
                    <a:pos x="190" y="187"/>
                  </a:cxn>
                  <a:cxn ang="0">
                    <a:pos x="240" y="255"/>
                  </a:cxn>
                  <a:cxn ang="0">
                    <a:pos x="248" y="258"/>
                  </a:cxn>
                  <a:cxn ang="0">
                    <a:pos x="248" y="253"/>
                  </a:cxn>
                  <a:cxn ang="0">
                    <a:pos x="199" y="182"/>
                  </a:cxn>
                  <a:cxn ang="0">
                    <a:pos x="158" y="133"/>
                  </a:cxn>
                  <a:cxn ang="0">
                    <a:pos x="133" y="89"/>
                  </a:cxn>
                  <a:cxn ang="0">
                    <a:pos x="76" y="2"/>
                  </a:cxn>
                  <a:cxn ang="0">
                    <a:pos x="70" y="2"/>
                  </a:cxn>
                </a:cxnLst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2" name="Freeform 1223"/>
              <p:cNvSpPr/>
              <p:nvPr/>
            </p:nvSpPr>
            <p:spPr>
              <a:xfrm>
                <a:off x="1070" y="2750"/>
                <a:ext cx="280" cy="511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51" y="92"/>
                  </a:cxn>
                  <a:cxn ang="0">
                    <a:pos x="48" y="100"/>
                  </a:cxn>
                  <a:cxn ang="0">
                    <a:pos x="57" y="100"/>
                  </a:cxn>
                  <a:cxn ang="0">
                    <a:pos x="244" y="10"/>
                  </a:cxn>
                  <a:cxn ang="0">
                    <a:pos x="260" y="29"/>
                  </a:cxn>
                  <a:cxn ang="0">
                    <a:pos x="269" y="40"/>
                  </a:cxn>
                  <a:cxn ang="0">
                    <a:pos x="152" y="122"/>
                  </a:cxn>
                  <a:cxn ang="0">
                    <a:pos x="70" y="171"/>
                  </a:cxn>
                  <a:cxn ang="0">
                    <a:pos x="62" y="176"/>
                  </a:cxn>
                  <a:cxn ang="0">
                    <a:pos x="0" y="244"/>
                  </a:cxn>
                  <a:cxn ang="0">
                    <a:pos x="0" y="255"/>
                  </a:cxn>
                  <a:cxn ang="0">
                    <a:pos x="5" y="296"/>
                  </a:cxn>
                  <a:cxn ang="0">
                    <a:pos x="10" y="326"/>
                  </a:cxn>
                  <a:cxn ang="0">
                    <a:pos x="13" y="345"/>
                  </a:cxn>
                  <a:cxn ang="0">
                    <a:pos x="16" y="399"/>
                  </a:cxn>
                  <a:cxn ang="0">
                    <a:pos x="21" y="415"/>
                  </a:cxn>
                  <a:cxn ang="0">
                    <a:pos x="51" y="508"/>
                  </a:cxn>
                  <a:cxn ang="0">
                    <a:pos x="57" y="508"/>
                  </a:cxn>
                  <a:cxn ang="0">
                    <a:pos x="57" y="502"/>
                  </a:cxn>
                  <a:cxn ang="0">
                    <a:pos x="29" y="415"/>
                  </a:cxn>
                  <a:cxn ang="0">
                    <a:pos x="27" y="396"/>
                  </a:cxn>
                  <a:cxn ang="0">
                    <a:pos x="21" y="345"/>
                  </a:cxn>
                  <a:cxn ang="0">
                    <a:pos x="21" y="326"/>
                  </a:cxn>
                  <a:cxn ang="0">
                    <a:pos x="16" y="293"/>
                  </a:cxn>
                  <a:cxn ang="0">
                    <a:pos x="10" y="247"/>
                  </a:cxn>
                  <a:cxn ang="0">
                    <a:pos x="67" y="182"/>
                  </a:cxn>
                  <a:cxn ang="0">
                    <a:pos x="76" y="176"/>
                  </a:cxn>
                  <a:cxn ang="0">
                    <a:pos x="154" y="130"/>
                  </a:cxn>
                  <a:cxn ang="0">
                    <a:pos x="277" y="46"/>
                  </a:cxn>
                  <a:cxn ang="0">
                    <a:pos x="277" y="38"/>
                  </a:cxn>
                  <a:cxn ang="0">
                    <a:pos x="266" y="24"/>
                  </a:cxn>
                  <a:cxn ang="0">
                    <a:pos x="250" y="2"/>
                  </a:cxn>
                  <a:cxn ang="0">
                    <a:pos x="244" y="0"/>
                  </a:cxn>
                </a:cxnLst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3" name="Freeform 1224"/>
              <p:cNvSpPr/>
              <p:nvPr/>
            </p:nvSpPr>
            <p:spPr>
              <a:xfrm>
                <a:off x="520" y="2122"/>
                <a:ext cx="858" cy="821"/>
              </a:xfrm>
              <a:custGeom>
                <a:avLst/>
                <a:gdLst/>
                <a:ahLst/>
                <a:cxnLst>
                  <a:cxn ang="0">
                    <a:pos x="190" y="402"/>
                  </a:cxn>
                  <a:cxn ang="0">
                    <a:pos x="32" y="657"/>
                  </a:cxn>
                  <a:cxn ang="0">
                    <a:pos x="343" y="796"/>
                  </a:cxn>
                  <a:cxn ang="0">
                    <a:pos x="604" y="725"/>
                  </a:cxn>
                  <a:cxn ang="0">
                    <a:pos x="626" y="619"/>
                  </a:cxn>
                  <a:cxn ang="0">
                    <a:pos x="607" y="521"/>
                  </a:cxn>
                  <a:cxn ang="0">
                    <a:pos x="721" y="312"/>
                  </a:cxn>
                  <a:cxn ang="0">
                    <a:pos x="817" y="163"/>
                  </a:cxn>
                  <a:cxn ang="0">
                    <a:pos x="610" y="258"/>
                  </a:cxn>
                  <a:cxn ang="0">
                    <a:pos x="520" y="508"/>
                  </a:cxn>
                  <a:cxn ang="0">
                    <a:pos x="286" y="421"/>
                  </a:cxn>
                  <a:cxn ang="0">
                    <a:pos x="324" y="293"/>
                  </a:cxn>
                  <a:cxn ang="0">
                    <a:pos x="411" y="133"/>
                  </a:cxn>
                  <a:cxn ang="0">
                    <a:pos x="465" y="38"/>
                  </a:cxn>
                  <a:cxn ang="0">
                    <a:pos x="394" y="2"/>
                  </a:cxn>
                  <a:cxn ang="0">
                    <a:pos x="217" y="233"/>
                  </a:cxn>
                  <a:cxn ang="0">
                    <a:pos x="198" y="345"/>
                  </a:cxn>
                  <a:cxn ang="0">
                    <a:pos x="193" y="383"/>
                  </a:cxn>
                  <a:cxn ang="0">
                    <a:pos x="190" y="407"/>
                  </a:cxn>
                </a:cxnLst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4" name="Freeform 1225"/>
              <p:cNvSpPr>
                <a:spLocks noEditPoints="1"/>
              </p:cNvSpPr>
              <p:nvPr/>
            </p:nvSpPr>
            <p:spPr>
              <a:xfrm>
                <a:off x="542" y="2113"/>
                <a:ext cx="833" cy="830"/>
              </a:xfrm>
              <a:custGeom>
                <a:avLst/>
                <a:gdLst/>
                <a:ahLst/>
                <a:cxnLst>
                  <a:cxn ang="0">
                    <a:pos x="190" y="242"/>
                  </a:cxn>
                  <a:cxn ang="0">
                    <a:pos x="171" y="351"/>
                  </a:cxn>
                  <a:cxn ang="0">
                    <a:pos x="166" y="391"/>
                  </a:cxn>
                  <a:cxn ang="0">
                    <a:pos x="163" y="408"/>
                  </a:cxn>
                  <a:cxn ang="0">
                    <a:pos x="0" y="625"/>
                  </a:cxn>
                  <a:cxn ang="0">
                    <a:pos x="321" y="810"/>
                  </a:cxn>
                  <a:cxn ang="0">
                    <a:pos x="585" y="737"/>
                  </a:cxn>
                  <a:cxn ang="0">
                    <a:pos x="598" y="579"/>
                  </a:cxn>
                  <a:cxn ang="0">
                    <a:pos x="702" y="323"/>
                  </a:cxn>
                  <a:cxn ang="0">
                    <a:pos x="797" y="168"/>
                  </a:cxn>
                  <a:cxn ang="0">
                    <a:pos x="585" y="263"/>
                  </a:cxn>
                  <a:cxn ang="0">
                    <a:pos x="495" y="506"/>
                  </a:cxn>
                  <a:cxn ang="0">
                    <a:pos x="266" y="427"/>
                  </a:cxn>
                  <a:cxn ang="0">
                    <a:pos x="294" y="334"/>
                  </a:cxn>
                  <a:cxn ang="0">
                    <a:pos x="392" y="144"/>
                  </a:cxn>
                  <a:cxn ang="0">
                    <a:pos x="449" y="51"/>
                  </a:cxn>
                  <a:cxn ang="0">
                    <a:pos x="372" y="8"/>
                  </a:cxn>
                  <a:cxn ang="0">
                    <a:pos x="176" y="391"/>
                  </a:cxn>
                  <a:cxn ang="0">
                    <a:pos x="182" y="353"/>
                  </a:cxn>
                  <a:cxn ang="0">
                    <a:pos x="198" y="244"/>
                  </a:cxn>
                  <a:cxn ang="0">
                    <a:pos x="438" y="46"/>
                  </a:cxn>
                  <a:cxn ang="0">
                    <a:pos x="383" y="138"/>
                  </a:cxn>
                  <a:cxn ang="0">
                    <a:pos x="285" y="329"/>
                  </a:cxn>
                  <a:cxn ang="0">
                    <a:pos x="261" y="435"/>
                  </a:cxn>
                  <a:cxn ang="0">
                    <a:pos x="495" y="519"/>
                  </a:cxn>
                  <a:cxn ang="0">
                    <a:pos x="503" y="517"/>
                  </a:cxn>
                  <a:cxn ang="0">
                    <a:pos x="748" y="155"/>
                  </a:cxn>
                  <a:cxn ang="0">
                    <a:pos x="726" y="291"/>
                  </a:cxn>
                  <a:cxn ang="0">
                    <a:pos x="579" y="530"/>
                  </a:cxn>
                  <a:cxn ang="0">
                    <a:pos x="598" y="628"/>
                  </a:cxn>
                  <a:cxn ang="0">
                    <a:pos x="340" y="802"/>
                  </a:cxn>
                  <a:cxn ang="0">
                    <a:pos x="13" y="666"/>
                  </a:cxn>
                  <a:cxn ang="0">
                    <a:pos x="43" y="511"/>
                  </a:cxn>
                  <a:cxn ang="0">
                    <a:pos x="163" y="419"/>
                  </a:cxn>
                  <a:cxn ang="0">
                    <a:pos x="174" y="416"/>
                  </a:cxn>
                  <a:cxn ang="0">
                    <a:pos x="171" y="413"/>
                  </a:cxn>
                  <a:cxn ang="0">
                    <a:pos x="174" y="410"/>
                  </a:cxn>
                  <a:cxn ang="0">
                    <a:pos x="174" y="408"/>
                  </a:cxn>
                  <a:cxn ang="0">
                    <a:pos x="495" y="517"/>
                  </a:cxn>
                  <a:cxn ang="0">
                    <a:pos x="495" y="517"/>
                  </a:cxn>
                </a:cxnLst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5" name="Freeform 1226"/>
              <p:cNvSpPr/>
              <p:nvPr/>
            </p:nvSpPr>
            <p:spPr>
              <a:xfrm>
                <a:off x="762" y="2696"/>
                <a:ext cx="30" cy="6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6" y="13"/>
                  </a:cxn>
                  <a:cxn ang="0">
                    <a:pos x="0" y="59"/>
                  </a:cxn>
                  <a:cxn ang="0">
                    <a:pos x="2" y="65"/>
                  </a:cxn>
                  <a:cxn ang="0">
                    <a:pos x="8" y="62"/>
                  </a:cxn>
                  <a:cxn ang="0">
                    <a:pos x="24" y="16"/>
                  </a:cxn>
                  <a:cxn ang="0">
                    <a:pos x="27" y="8"/>
                  </a:cxn>
                  <a:cxn ang="0">
                    <a:pos x="24" y="2"/>
                  </a:cxn>
                  <a:cxn ang="0">
                    <a:pos x="19" y="5"/>
                  </a:cxn>
                </a:cxnLst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6" name="Freeform 1227"/>
              <p:cNvSpPr/>
              <p:nvPr/>
            </p:nvSpPr>
            <p:spPr>
              <a:xfrm>
                <a:off x="721" y="2750"/>
                <a:ext cx="71" cy="38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16" y="5"/>
                  </a:cxn>
                  <a:cxn ang="0">
                    <a:pos x="71" y="16"/>
                  </a:cxn>
                  <a:cxn ang="0">
                    <a:pos x="32" y="38"/>
                  </a:cxn>
                  <a:cxn ang="0">
                    <a:pos x="38" y="35"/>
                  </a:cxn>
                </a:cxnLst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7" name="Freeform 1228"/>
              <p:cNvSpPr>
                <a:spLocks noEditPoints="1"/>
              </p:cNvSpPr>
              <p:nvPr/>
            </p:nvSpPr>
            <p:spPr>
              <a:xfrm>
                <a:off x="724" y="2742"/>
                <a:ext cx="74" cy="52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30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74" y="27"/>
                  </a:cxn>
                  <a:cxn ang="0">
                    <a:pos x="74" y="21"/>
                  </a:cxn>
                  <a:cxn ang="0">
                    <a:pos x="71" y="19"/>
                  </a:cxn>
                  <a:cxn ang="0">
                    <a:pos x="10" y="10"/>
                  </a:cxn>
                  <a:cxn ang="0">
                    <a:pos x="21" y="38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6" y="19"/>
                  </a:cxn>
                  <a:cxn ang="0">
                    <a:pos x="60" y="24"/>
                  </a:cxn>
                  <a:cxn ang="0">
                    <a:pos x="35" y="38"/>
                  </a:cxn>
                  <a:cxn ang="0">
                    <a:pos x="30" y="38"/>
                  </a:cxn>
                  <a:cxn ang="0">
                    <a:pos x="27" y="41"/>
                  </a:cxn>
                  <a:cxn ang="0">
                    <a:pos x="27" y="41"/>
                  </a:cxn>
                  <a:cxn ang="0">
                    <a:pos x="21" y="38"/>
                  </a:cxn>
                </a:cxnLst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8" name="Freeform 1229"/>
              <p:cNvSpPr/>
              <p:nvPr/>
            </p:nvSpPr>
            <p:spPr>
              <a:xfrm>
                <a:off x="661" y="2783"/>
                <a:ext cx="101" cy="6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87" y="5"/>
                  </a:cxn>
                  <a:cxn ang="0">
                    <a:pos x="68" y="45"/>
                  </a:cxn>
                  <a:cxn ang="0">
                    <a:pos x="16" y="37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5" y="8"/>
                  </a:cxn>
                  <a:cxn ang="0">
                    <a:pos x="10" y="43"/>
                  </a:cxn>
                  <a:cxn ang="0">
                    <a:pos x="70" y="53"/>
                  </a:cxn>
                  <a:cxn ang="0">
                    <a:pos x="98" y="5"/>
                  </a:cxn>
                  <a:cxn ang="0">
                    <a:pos x="92" y="0"/>
                  </a:cxn>
                </a:cxnLst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29" name="Freeform 1230"/>
              <p:cNvSpPr/>
              <p:nvPr/>
            </p:nvSpPr>
            <p:spPr>
              <a:xfrm>
                <a:off x="740" y="2799"/>
                <a:ext cx="142" cy="10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" y="40"/>
                  </a:cxn>
                  <a:cxn ang="0">
                    <a:pos x="2" y="43"/>
                  </a:cxn>
                  <a:cxn ang="0">
                    <a:pos x="139" y="60"/>
                  </a:cxn>
                  <a:cxn ang="0">
                    <a:pos x="139" y="51"/>
                  </a:cxn>
                  <a:cxn ang="0">
                    <a:pos x="133" y="51"/>
                  </a:cxn>
                  <a:cxn ang="0">
                    <a:pos x="10" y="38"/>
                  </a:cxn>
                  <a:cxn ang="0">
                    <a:pos x="10" y="30"/>
                  </a:cxn>
                  <a:cxn ang="0">
                    <a:pos x="16" y="8"/>
                  </a:cxn>
                  <a:cxn ang="0">
                    <a:pos x="19" y="5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0" name="Freeform 1231"/>
              <p:cNvSpPr/>
              <p:nvPr/>
            </p:nvSpPr>
            <p:spPr>
              <a:xfrm>
                <a:off x="629" y="2652"/>
                <a:ext cx="60" cy="52"/>
              </a:xfrm>
              <a:custGeom>
                <a:avLst/>
                <a:gdLst/>
                <a:ahLst/>
                <a:cxnLst>
                  <a:cxn ang="0">
                    <a:pos x="30" y="13"/>
                  </a:cxn>
                  <a:cxn ang="0">
                    <a:pos x="49" y="38"/>
                  </a:cxn>
                  <a:cxn ang="0">
                    <a:pos x="27" y="10"/>
                  </a:cxn>
                </a:cxnLst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1" name="Freeform 1232"/>
              <p:cNvSpPr/>
              <p:nvPr/>
            </p:nvSpPr>
            <p:spPr>
              <a:xfrm>
                <a:off x="961" y="2723"/>
                <a:ext cx="57" cy="52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48" y="38"/>
                  </a:cxn>
                  <a:cxn ang="0">
                    <a:pos x="24" y="10"/>
                  </a:cxn>
                </a:cxnLst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2" name="Freeform 1233"/>
              <p:cNvSpPr/>
              <p:nvPr/>
            </p:nvSpPr>
            <p:spPr>
              <a:xfrm>
                <a:off x="721" y="2826"/>
                <a:ext cx="47" cy="44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38" y="35"/>
                  </a:cxn>
                  <a:cxn ang="0">
                    <a:pos x="47" y="27"/>
                  </a:cxn>
                  <a:cxn ang="0">
                    <a:pos x="35" y="22"/>
                  </a:cxn>
                  <a:cxn ang="0">
                    <a:pos x="27" y="11"/>
                  </a:cxn>
                  <a:cxn ang="0">
                    <a:pos x="19" y="2"/>
                  </a:cxn>
                  <a:cxn ang="0">
                    <a:pos x="11" y="8"/>
                  </a:cxn>
                  <a:cxn ang="0">
                    <a:pos x="0" y="13"/>
                  </a:cxn>
                  <a:cxn ang="0">
                    <a:pos x="0" y="27"/>
                  </a:cxn>
                  <a:cxn ang="0">
                    <a:pos x="19" y="41"/>
                  </a:cxn>
                </a:cxnLst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3" name="Freeform 1234"/>
              <p:cNvSpPr>
                <a:spLocks noEditPoints="1"/>
              </p:cNvSpPr>
              <p:nvPr/>
            </p:nvSpPr>
            <p:spPr>
              <a:xfrm>
                <a:off x="716" y="2826"/>
                <a:ext cx="54" cy="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0" y="13"/>
                  </a:cxn>
                  <a:cxn ang="0">
                    <a:pos x="0" y="27"/>
                  </a:cxn>
                  <a:cxn ang="0">
                    <a:pos x="21" y="46"/>
                  </a:cxn>
                  <a:cxn ang="0">
                    <a:pos x="21" y="46"/>
                  </a:cxn>
                  <a:cxn ang="0">
                    <a:pos x="45" y="37"/>
                  </a:cxn>
                  <a:cxn ang="0">
                    <a:pos x="48" y="35"/>
                  </a:cxn>
                  <a:cxn ang="0">
                    <a:pos x="54" y="27"/>
                  </a:cxn>
                  <a:cxn ang="0">
                    <a:pos x="45" y="18"/>
                  </a:cxn>
                  <a:cxn ang="0">
                    <a:pos x="43" y="16"/>
                  </a:cxn>
                  <a:cxn ang="0">
                    <a:pos x="35" y="8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21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7" y="8"/>
                  </a:cxn>
                  <a:cxn ang="0">
                    <a:pos x="27" y="13"/>
                  </a:cxn>
                  <a:cxn ang="0">
                    <a:pos x="37" y="24"/>
                  </a:cxn>
                  <a:cxn ang="0">
                    <a:pos x="43" y="27"/>
                  </a:cxn>
                  <a:cxn ang="0">
                    <a:pos x="43" y="27"/>
                  </a:cxn>
                  <a:cxn ang="0">
                    <a:pos x="43" y="29"/>
                  </a:cxn>
                  <a:cxn ang="0">
                    <a:pos x="40" y="29"/>
                  </a:cxn>
                  <a:cxn ang="0">
                    <a:pos x="24" y="37"/>
                  </a:cxn>
                  <a:cxn ang="0">
                    <a:pos x="24" y="37"/>
                  </a:cxn>
                  <a:cxn ang="0">
                    <a:pos x="10" y="24"/>
                  </a:cxn>
                  <a:cxn ang="0">
                    <a:pos x="8" y="18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3" y="13"/>
                  </a:cxn>
                </a:cxnLst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4" name="Freeform 1235"/>
              <p:cNvSpPr/>
              <p:nvPr/>
            </p:nvSpPr>
            <p:spPr>
              <a:xfrm>
                <a:off x="661" y="2590"/>
                <a:ext cx="55" cy="3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21"/>
                  </a:cxn>
                  <a:cxn ang="0">
                    <a:pos x="11" y="21"/>
                  </a:cxn>
                  <a:cxn ang="0">
                    <a:pos x="30" y="10"/>
                  </a:cxn>
                  <a:cxn ang="0">
                    <a:pos x="46" y="29"/>
                  </a:cxn>
                  <a:cxn ang="0">
                    <a:pos x="49" y="35"/>
                  </a:cxn>
                  <a:cxn ang="0">
                    <a:pos x="55" y="29"/>
                  </a:cxn>
                  <a:cxn ang="0">
                    <a:pos x="33" y="2"/>
                  </a:cxn>
                  <a:cxn ang="0">
                    <a:pos x="2" y="16"/>
                  </a:cxn>
                </a:cxnLst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5" name="Freeform 1236"/>
              <p:cNvSpPr/>
              <p:nvPr/>
            </p:nvSpPr>
            <p:spPr>
              <a:xfrm>
                <a:off x="985" y="2663"/>
                <a:ext cx="58" cy="33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9"/>
                  </a:cxn>
                  <a:cxn ang="0">
                    <a:pos x="8" y="19"/>
                  </a:cxn>
                  <a:cxn ang="0">
                    <a:pos x="33" y="13"/>
                  </a:cxn>
                  <a:cxn ang="0">
                    <a:pos x="46" y="27"/>
                  </a:cxn>
                  <a:cxn ang="0">
                    <a:pos x="52" y="33"/>
                  </a:cxn>
                  <a:cxn ang="0">
                    <a:pos x="58" y="24"/>
                  </a:cxn>
                  <a:cxn ang="0">
                    <a:pos x="35" y="2"/>
                  </a:cxn>
                  <a:cxn ang="0">
                    <a:pos x="2" y="11"/>
                  </a:cxn>
                </a:cxnLst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6" name="Freeform 1237"/>
              <p:cNvSpPr/>
              <p:nvPr/>
            </p:nvSpPr>
            <p:spPr>
              <a:xfrm>
                <a:off x="751" y="2211"/>
                <a:ext cx="164" cy="324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27" y="155"/>
                  </a:cxn>
                  <a:cxn ang="0">
                    <a:pos x="123" y="0"/>
                  </a:cxn>
                  <a:cxn ang="0">
                    <a:pos x="114" y="59"/>
                  </a:cxn>
                  <a:cxn ang="0">
                    <a:pos x="62" y="166"/>
                  </a:cxn>
                  <a:cxn ang="0">
                    <a:pos x="13" y="324"/>
                  </a:cxn>
                </a:cxnLst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7" name="Freeform 1238"/>
              <p:cNvSpPr/>
              <p:nvPr/>
            </p:nvSpPr>
            <p:spPr>
              <a:xfrm>
                <a:off x="1051" y="2342"/>
                <a:ext cx="193" cy="316"/>
              </a:xfrm>
              <a:custGeom>
                <a:avLst/>
                <a:gdLst/>
                <a:ahLst/>
                <a:cxnLst>
                  <a:cxn ang="0">
                    <a:pos x="21" y="296"/>
                  </a:cxn>
                  <a:cxn ang="0">
                    <a:pos x="184" y="5"/>
                  </a:cxn>
                  <a:cxn ang="0">
                    <a:pos x="149" y="76"/>
                  </a:cxn>
                  <a:cxn ang="0">
                    <a:pos x="89" y="171"/>
                  </a:cxn>
                  <a:cxn ang="0">
                    <a:pos x="32" y="316"/>
                  </a:cxn>
                </a:cxnLst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8" name="Freeform 1239"/>
              <p:cNvSpPr/>
              <p:nvPr/>
            </p:nvSpPr>
            <p:spPr>
              <a:xfrm>
                <a:off x="517" y="2696"/>
                <a:ext cx="139" cy="81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4" y="62"/>
                  </a:cxn>
                  <a:cxn ang="0">
                    <a:pos x="128" y="64"/>
                  </a:cxn>
                  <a:cxn ang="0">
                    <a:pos x="119" y="35"/>
                  </a:cxn>
                </a:cxnLst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39" name="Freeform 1240"/>
              <p:cNvSpPr/>
              <p:nvPr/>
            </p:nvSpPr>
            <p:spPr>
              <a:xfrm>
                <a:off x="926" y="2799"/>
                <a:ext cx="152" cy="57"/>
              </a:xfrm>
              <a:custGeom>
                <a:avLst/>
                <a:gdLst/>
                <a:ahLst/>
                <a:cxnLst>
                  <a:cxn ang="0">
                    <a:pos x="111" y="13"/>
                  </a:cxn>
                  <a:cxn ang="0">
                    <a:pos x="29" y="8"/>
                  </a:cxn>
                  <a:cxn ang="0">
                    <a:pos x="32" y="46"/>
                  </a:cxn>
                  <a:cxn ang="0">
                    <a:pos x="122" y="51"/>
                  </a:cxn>
                  <a:cxn ang="0">
                    <a:pos x="122" y="19"/>
                  </a:cxn>
                </a:cxnLst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0" name="Freeform 1241"/>
              <p:cNvSpPr/>
              <p:nvPr/>
            </p:nvSpPr>
            <p:spPr>
              <a:xfrm>
                <a:off x="580" y="2723"/>
                <a:ext cx="43" cy="32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2" y="16"/>
                  </a:cxn>
                  <a:cxn ang="0">
                    <a:pos x="40" y="29"/>
                  </a:cxn>
                  <a:cxn ang="0">
                    <a:pos x="40" y="16"/>
                  </a:cxn>
                </a:cxnLst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1" name="Freeform 1242"/>
              <p:cNvSpPr/>
              <p:nvPr/>
            </p:nvSpPr>
            <p:spPr>
              <a:xfrm>
                <a:off x="980" y="2813"/>
                <a:ext cx="41" cy="30"/>
              </a:xfrm>
              <a:custGeom>
                <a:avLst/>
                <a:gdLst/>
                <a:ahLst/>
                <a:cxnLst>
                  <a:cxn ang="0">
                    <a:pos x="38" y="13"/>
                  </a:cxn>
                  <a:cxn ang="0">
                    <a:pos x="2" y="13"/>
                  </a:cxn>
                  <a:cxn ang="0">
                    <a:pos x="41" y="30"/>
                  </a:cxn>
                  <a:cxn ang="0">
                    <a:pos x="38" y="16"/>
                  </a:cxn>
                </a:cxnLst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2" name="Freeform 1243"/>
              <p:cNvSpPr/>
              <p:nvPr/>
            </p:nvSpPr>
            <p:spPr>
              <a:xfrm>
                <a:off x="637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3" name="Freeform 1244"/>
              <p:cNvSpPr/>
              <p:nvPr/>
            </p:nvSpPr>
            <p:spPr>
              <a:xfrm>
                <a:off x="629" y="3019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4" name="Freeform 1245"/>
              <p:cNvSpPr/>
              <p:nvPr/>
            </p:nvSpPr>
            <p:spPr>
              <a:xfrm>
                <a:off x="632" y="3025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5" name="Freeform 1246"/>
              <p:cNvSpPr/>
              <p:nvPr/>
            </p:nvSpPr>
            <p:spPr>
              <a:xfrm>
                <a:off x="632" y="3028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6" name="Freeform 1247"/>
              <p:cNvSpPr/>
              <p:nvPr/>
            </p:nvSpPr>
            <p:spPr>
              <a:xfrm>
                <a:off x="629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7" name="Freeform 1248"/>
              <p:cNvSpPr/>
              <p:nvPr/>
            </p:nvSpPr>
            <p:spPr>
              <a:xfrm>
                <a:off x="626" y="3025"/>
                <a:ext cx="3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8"/>
                  </a:cxn>
                </a:cxnLst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8" name="Freeform 1249"/>
              <p:cNvSpPr/>
              <p:nvPr/>
            </p:nvSpPr>
            <p:spPr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49" name="Freeform 1250"/>
              <p:cNvSpPr/>
              <p:nvPr/>
            </p:nvSpPr>
            <p:spPr>
              <a:xfrm>
                <a:off x="632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0" name="Freeform 1251"/>
              <p:cNvSpPr/>
              <p:nvPr/>
            </p:nvSpPr>
            <p:spPr>
              <a:xfrm>
                <a:off x="623" y="3022"/>
                <a:ext cx="3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1"/>
                  </a:cxn>
                </a:cxnLst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1" name="Freeform 1252"/>
              <p:cNvSpPr/>
              <p:nvPr/>
            </p:nvSpPr>
            <p:spPr>
              <a:xfrm>
                <a:off x="623" y="301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2" name="Freeform 1253"/>
              <p:cNvSpPr/>
              <p:nvPr/>
            </p:nvSpPr>
            <p:spPr>
              <a:xfrm>
                <a:off x="621" y="3022"/>
                <a:ext cx="2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3" name="Rectangle 1254"/>
              <p:cNvSpPr/>
              <p:nvPr/>
            </p:nvSpPr>
            <p:spPr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54" name="Freeform 1255"/>
              <p:cNvSpPr/>
              <p:nvPr/>
            </p:nvSpPr>
            <p:spPr>
              <a:xfrm>
                <a:off x="618" y="3025"/>
                <a:ext cx="1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5" name="Freeform 1256"/>
              <p:cNvSpPr/>
              <p:nvPr/>
            </p:nvSpPr>
            <p:spPr>
              <a:xfrm>
                <a:off x="618" y="302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6" name="Freeform 1257"/>
              <p:cNvSpPr/>
              <p:nvPr/>
            </p:nvSpPr>
            <p:spPr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7" name="Freeform 1258"/>
              <p:cNvSpPr/>
              <p:nvPr/>
            </p:nvSpPr>
            <p:spPr>
              <a:xfrm>
                <a:off x="618" y="302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8" name="Freeform 1259"/>
              <p:cNvSpPr/>
              <p:nvPr/>
            </p:nvSpPr>
            <p:spPr>
              <a:xfrm>
                <a:off x="615" y="3003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21" y="11"/>
                  </a:cxn>
                  <a:cxn ang="0">
                    <a:pos x="24" y="8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3" y="22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16" y="13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18" y="13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8" y="13"/>
                  </a:cxn>
                  <a:cxn ang="0">
                    <a:pos x="18" y="16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59" name="Freeform 1260"/>
              <p:cNvSpPr/>
              <p:nvPr/>
            </p:nvSpPr>
            <p:spPr>
              <a:xfrm>
                <a:off x="634" y="301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0" name="Freeform 1261"/>
              <p:cNvSpPr/>
              <p:nvPr/>
            </p:nvSpPr>
            <p:spPr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1" name="Rectangle 1262"/>
              <p:cNvSpPr/>
              <p:nvPr/>
            </p:nvSpPr>
            <p:spPr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62" name="Freeform 1263"/>
              <p:cNvSpPr/>
              <p:nvPr/>
            </p:nvSpPr>
            <p:spPr>
              <a:xfrm>
                <a:off x="634" y="301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3" name="Freeform 1264"/>
              <p:cNvSpPr/>
              <p:nvPr/>
            </p:nvSpPr>
            <p:spPr>
              <a:xfrm>
                <a:off x="632" y="3017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4" name="Rectangle 1265"/>
              <p:cNvSpPr/>
              <p:nvPr/>
            </p:nvSpPr>
            <p:spPr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65" name="Freeform 1266"/>
              <p:cNvSpPr/>
              <p:nvPr/>
            </p:nvSpPr>
            <p:spPr>
              <a:xfrm>
                <a:off x="634" y="3008"/>
                <a:ext cx="22" cy="17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19" y="11"/>
                  </a:cxn>
                  <a:cxn ang="0">
                    <a:pos x="11" y="11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1" y="14"/>
                  </a:cxn>
                  <a:cxn ang="0">
                    <a:pos x="16" y="17"/>
                  </a:cxn>
                  <a:cxn ang="0">
                    <a:pos x="13" y="14"/>
                  </a:cxn>
                  <a:cxn ang="0">
                    <a:pos x="19" y="14"/>
                  </a:cxn>
                </a:cxnLst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6" name="Freeform 1267"/>
              <p:cNvSpPr/>
              <p:nvPr/>
            </p:nvSpPr>
            <p:spPr>
              <a:xfrm>
                <a:off x="637" y="3017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7" name="Freeform 1268"/>
              <p:cNvSpPr/>
              <p:nvPr/>
            </p:nvSpPr>
            <p:spPr>
              <a:xfrm>
                <a:off x="634" y="3019"/>
                <a:ext cx="19" cy="22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10" y="11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9" y="8"/>
                  </a:cxn>
                  <a:cxn ang="0">
                    <a:pos x="19" y="11"/>
                  </a:cxn>
                  <a:cxn ang="0">
                    <a:pos x="16" y="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0" y="5"/>
                  </a:cxn>
                </a:cxnLst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68" name="Rectangle 1269"/>
              <p:cNvSpPr/>
              <p:nvPr/>
            </p:nvSpPr>
            <p:spPr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69" name="Freeform 1270"/>
              <p:cNvSpPr/>
              <p:nvPr/>
            </p:nvSpPr>
            <p:spPr>
              <a:xfrm>
                <a:off x="651" y="302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0" name="Freeform 1271"/>
              <p:cNvSpPr/>
              <p:nvPr/>
            </p:nvSpPr>
            <p:spPr>
              <a:xfrm>
                <a:off x="640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1" name="Freeform 1272"/>
              <p:cNvSpPr/>
              <p:nvPr/>
            </p:nvSpPr>
            <p:spPr>
              <a:xfrm>
                <a:off x="637" y="3033"/>
                <a:ext cx="8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2" name="Freeform 1273"/>
              <p:cNvSpPr/>
              <p:nvPr/>
            </p:nvSpPr>
            <p:spPr>
              <a:xfrm>
                <a:off x="604" y="3025"/>
                <a:ext cx="36" cy="22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9" y="8"/>
                  </a:cxn>
                  <a:cxn ang="0">
                    <a:pos x="19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1" y="19"/>
                  </a:cxn>
                  <a:cxn ang="0">
                    <a:pos x="27" y="19"/>
                  </a:cxn>
                  <a:cxn ang="0">
                    <a:pos x="24" y="16"/>
                  </a:cxn>
                  <a:cxn ang="0">
                    <a:pos x="30" y="13"/>
                  </a:cxn>
                  <a:cxn ang="0">
                    <a:pos x="30" y="11"/>
                  </a:cxn>
                  <a:cxn ang="0">
                    <a:pos x="33" y="19"/>
                  </a:cxn>
                  <a:cxn ang="0">
                    <a:pos x="33" y="16"/>
                  </a:cxn>
                  <a:cxn ang="0">
                    <a:pos x="33" y="13"/>
                  </a:cxn>
                  <a:cxn ang="0">
                    <a:pos x="36" y="16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27" y="11"/>
                  </a:cxn>
                </a:cxnLst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3" name="Freeform 1274"/>
              <p:cNvSpPr/>
              <p:nvPr/>
            </p:nvSpPr>
            <p:spPr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4" name="Freeform 1275"/>
              <p:cNvSpPr/>
              <p:nvPr/>
            </p:nvSpPr>
            <p:spPr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5" name="Rectangle 1276"/>
              <p:cNvSpPr/>
              <p:nvPr/>
            </p:nvSpPr>
            <p:spPr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76" name="Freeform 1277"/>
              <p:cNvSpPr/>
              <p:nvPr/>
            </p:nvSpPr>
            <p:spPr>
              <a:xfrm>
                <a:off x="634" y="303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7" name="Freeform 1278"/>
              <p:cNvSpPr/>
              <p:nvPr/>
            </p:nvSpPr>
            <p:spPr>
              <a:xfrm>
                <a:off x="612" y="302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8" name="Freeform 1279"/>
              <p:cNvSpPr/>
              <p:nvPr/>
            </p:nvSpPr>
            <p:spPr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79" name="Freeform 1280"/>
              <p:cNvSpPr/>
              <p:nvPr/>
            </p:nvSpPr>
            <p:spPr>
              <a:xfrm>
                <a:off x="602" y="2992"/>
                <a:ext cx="59" cy="33"/>
              </a:xfrm>
              <a:custGeom>
                <a:avLst/>
                <a:gdLst/>
                <a:ahLst/>
                <a:cxnLst>
                  <a:cxn ang="0">
                    <a:pos x="45" y="27"/>
                  </a:cxn>
                  <a:cxn ang="0">
                    <a:pos x="50" y="30"/>
                  </a:cxn>
                  <a:cxn ang="0">
                    <a:pos x="53" y="27"/>
                  </a:cxn>
                  <a:cxn ang="0">
                    <a:pos x="50" y="22"/>
                  </a:cxn>
                  <a:cxn ang="0">
                    <a:pos x="45" y="11"/>
                  </a:cxn>
                  <a:cxn ang="0">
                    <a:pos x="40" y="5"/>
                  </a:cxn>
                  <a:cxn ang="0">
                    <a:pos x="32" y="11"/>
                  </a:cxn>
                  <a:cxn ang="0">
                    <a:pos x="29" y="8"/>
                  </a:cxn>
                  <a:cxn ang="0">
                    <a:pos x="26" y="5"/>
                  </a:cxn>
                  <a:cxn ang="0">
                    <a:pos x="26" y="16"/>
                  </a:cxn>
                  <a:cxn ang="0">
                    <a:pos x="21" y="16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0" y="24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5" y="33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13" y="30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8" y="27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2"/>
                  </a:cxn>
                  <a:cxn ang="0">
                    <a:pos x="21" y="19"/>
                  </a:cxn>
                  <a:cxn ang="0">
                    <a:pos x="24" y="22"/>
                  </a:cxn>
                  <a:cxn ang="0">
                    <a:pos x="26" y="22"/>
                  </a:cxn>
                  <a:cxn ang="0">
                    <a:pos x="26" y="19"/>
                  </a:cxn>
                  <a:cxn ang="0">
                    <a:pos x="29" y="16"/>
                  </a:cxn>
                  <a:cxn ang="0">
                    <a:pos x="34" y="13"/>
                  </a:cxn>
                  <a:cxn ang="0">
                    <a:pos x="37" y="16"/>
                  </a:cxn>
                  <a:cxn ang="0">
                    <a:pos x="42" y="19"/>
                  </a:cxn>
                  <a:cxn ang="0">
                    <a:pos x="42" y="11"/>
                  </a:cxn>
                  <a:cxn ang="0">
                    <a:pos x="40" y="19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0" name="Freeform 1281"/>
              <p:cNvSpPr/>
              <p:nvPr/>
            </p:nvSpPr>
            <p:spPr>
              <a:xfrm>
                <a:off x="634" y="3008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1" name="Freeform 1282"/>
              <p:cNvSpPr/>
              <p:nvPr/>
            </p:nvSpPr>
            <p:spPr>
              <a:xfrm>
                <a:off x="637" y="300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2" name="Freeform 1283"/>
              <p:cNvSpPr/>
              <p:nvPr/>
            </p:nvSpPr>
            <p:spPr>
              <a:xfrm>
                <a:off x="642" y="301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3" name="Rectangle 1284"/>
              <p:cNvSpPr/>
              <p:nvPr/>
            </p:nvSpPr>
            <p:spPr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84" name="Freeform 1285"/>
              <p:cNvSpPr/>
              <p:nvPr/>
            </p:nvSpPr>
            <p:spPr>
              <a:xfrm>
                <a:off x="607" y="3019"/>
                <a:ext cx="46" cy="2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1" y="19"/>
                  </a:cxn>
                  <a:cxn ang="0">
                    <a:pos x="29" y="13"/>
                  </a:cxn>
                  <a:cxn ang="0">
                    <a:pos x="32" y="19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7" y="13"/>
                  </a:cxn>
                  <a:cxn ang="0">
                    <a:pos x="35" y="11"/>
                  </a:cxn>
                  <a:cxn ang="0">
                    <a:pos x="37" y="11"/>
                  </a:cxn>
                  <a:cxn ang="0">
                    <a:pos x="37" y="11"/>
                  </a:cxn>
                  <a:cxn ang="0">
                    <a:pos x="37" y="8"/>
                  </a:cxn>
                  <a:cxn ang="0">
                    <a:pos x="40" y="11"/>
                  </a:cxn>
                  <a:cxn ang="0">
                    <a:pos x="40" y="2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8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5" y="11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29" y="11"/>
                  </a:cxn>
                  <a:cxn ang="0">
                    <a:pos x="21" y="11"/>
                  </a:cxn>
                  <a:cxn ang="0">
                    <a:pos x="24" y="8"/>
                  </a:cxn>
                  <a:cxn ang="0">
                    <a:pos x="21" y="11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5" y="11"/>
                  </a:cxn>
                  <a:cxn ang="0">
                    <a:pos x="10" y="8"/>
                  </a:cxn>
                </a:cxnLst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5" name="Freeform 1286"/>
              <p:cNvSpPr/>
              <p:nvPr/>
            </p:nvSpPr>
            <p:spPr>
              <a:xfrm>
                <a:off x="604" y="3022"/>
                <a:ext cx="8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6" name="Freeform 1287"/>
              <p:cNvSpPr/>
              <p:nvPr/>
            </p:nvSpPr>
            <p:spPr>
              <a:xfrm>
                <a:off x="602" y="2989"/>
                <a:ext cx="24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5" y="16"/>
                  </a:cxn>
                  <a:cxn ang="0">
                    <a:pos x="10" y="22"/>
                  </a:cxn>
                  <a:cxn ang="0">
                    <a:pos x="16" y="19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6" y="16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21" y="11"/>
                  </a:cxn>
                  <a:cxn ang="0">
                    <a:pos x="24" y="13"/>
                  </a:cxn>
                  <a:cxn ang="0">
                    <a:pos x="24" y="2"/>
                  </a:cxn>
                  <a:cxn ang="0">
                    <a:pos x="16" y="11"/>
                  </a:cxn>
                </a:cxnLst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7" name="Rectangle 1288"/>
              <p:cNvSpPr/>
              <p:nvPr/>
            </p:nvSpPr>
            <p:spPr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88" name="Freeform 1289"/>
              <p:cNvSpPr/>
              <p:nvPr/>
            </p:nvSpPr>
            <p:spPr>
              <a:xfrm>
                <a:off x="787" y="318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89" name="Freeform 1290"/>
              <p:cNvSpPr/>
              <p:nvPr/>
            </p:nvSpPr>
            <p:spPr>
              <a:xfrm>
                <a:off x="779" y="3174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0" name="Freeform 1291"/>
              <p:cNvSpPr/>
              <p:nvPr/>
            </p:nvSpPr>
            <p:spPr>
              <a:xfrm>
                <a:off x="781" y="3180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1" name="Freeform 1292"/>
              <p:cNvSpPr/>
              <p:nvPr/>
            </p:nvSpPr>
            <p:spPr>
              <a:xfrm>
                <a:off x="781" y="3183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2" name="Freeform 1293"/>
              <p:cNvSpPr/>
              <p:nvPr/>
            </p:nvSpPr>
            <p:spPr>
              <a:xfrm>
                <a:off x="779" y="318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3" name="Freeform 1294"/>
              <p:cNvSpPr/>
              <p:nvPr/>
            </p:nvSpPr>
            <p:spPr>
              <a:xfrm>
                <a:off x="776" y="3180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4" name="Freeform 1295"/>
              <p:cNvSpPr/>
              <p:nvPr/>
            </p:nvSpPr>
            <p:spPr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5" name="Freeform 1296"/>
              <p:cNvSpPr/>
              <p:nvPr/>
            </p:nvSpPr>
            <p:spPr>
              <a:xfrm>
                <a:off x="779" y="318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6" name="Freeform 1297"/>
              <p:cNvSpPr/>
              <p:nvPr/>
            </p:nvSpPr>
            <p:spPr>
              <a:xfrm>
                <a:off x="773" y="3177"/>
                <a:ext cx="3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1"/>
                  </a:cxn>
                </a:cxnLst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7" name="Freeform 1298"/>
              <p:cNvSpPr/>
              <p:nvPr/>
            </p:nvSpPr>
            <p:spPr>
              <a:xfrm>
                <a:off x="773" y="317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8" name="Freeform 1299"/>
              <p:cNvSpPr/>
              <p:nvPr/>
            </p:nvSpPr>
            <p:spPr>
              <a:xfrm>
                <a:off x="770" y="3177"/>
                <a:ext cx="3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099" name="Rectangle 1300"/>
              <p:cNvSpPr/>
              <p:nvPr/>
            </p:nvSpPr>
            <p:spPr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00" name="Freeform 1301"/>
              <p:cNvSpPr/>
              <p:nvPr/>
            </p:nvSpPr>
            <p:spPr>
              <a:xfrm>
                <a:off x="768" y="3180"/>
                <a:ext cx="1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1" name="Freeform 1302"/>
              <p:cNvSpPr/>
              <p:nvPr/>
            </p:nvSpPr>
            <p:spPr>
              <a:xfrm>
                <a:off x="768" y="318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2" name="Freeform 1303"/>
              <p:cNvSpPr/>
              <p:nvPr/>
            </p:nvSpPr>
            <p:spPr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3" name="Freeform 1304"/>
              <p:cNvSpPr/>
              <p:nvPr/>
            </p:nvSpPr>
            <p:spPr>
              <a:xfrm>
                <a:off x="768" y="318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4" name="Freeform 1305"/>
              <p:cNvSpPr/>
              <p:nvPr/>
            </p:nvSpPr>
            <p:spPr>
              <a:xfrm>
                <a:off x="765" y="3158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21" y="11"/>
                  </a:cxn>
                  <a:cxn ang="0">
                    <a:pos x="24" y="8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10" y="22"/>
                  </a:cxn>
                  <a:cxn ang="0">
                    <a:pos x="13" y="22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8" y="13"/>
                  </a:cxn>
                  <a:cxn ang="0">
                    <a:pos x="18" y="16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5" name="Freeform 1306"/>
              <p:cNvSpPr/>
              <p:nvPr/>
            </p:nvSpPr>
            <p:spPr>
              <a:xfrm>
                <a:off x="784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6" name="Freeform 1307"/>
              <p:cNvSpPr/>
              <p:nvPr/>
            </p:nvSpPr>
            <p:spPr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7" name="Rectangle 1308"/>
              <p:cNvSpPr/>
              <p:nvPr/>
            </p:nvSpPr>
            <p:spPr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08" name="Freeform 1309"/>
              <p:cNvSpPr/>
              <p:nvPr/>
            </p:nvSpPr>
            <p:spPr>
              <a:xfrm>
                <a:off x="784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09" name="Freeform 1310"/>
              <p:cNvSpPr/>
              <p:nvPr/>
            </p:nvSpPr>
            <p:spPr>
              <a:xfrm>
                <a:off x="781" y="3172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0" name="Rectangle 1311"/>
              <p:cNvSpPr/>
              <p:nvPr/>
            </p:nvSpPr>
            <p:spPr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11" name="Freeform 1312"/>
              <p:cNvSpPr/>
              <p:nvPr/>
            </p:nvSpPr>
            <p:spPr>
              <a:xfrm>
                <a:off x="784" y="3164"/>
                <a:ext cx="22" cy="16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3"/>
                  </a:cxn>
                </a:cxnLst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2" name="Freeform 1313"/>
              <p:cNvSpPr/>
              <p:nvPr/>
            </p:nvSpPr>
            <p:spPr>
              <a:xfrm>
                <a:off x="787" y="3172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3" name="Freeform 1314"/>
              <p:cNvSpPr/>
              <p:nvPr/>
            </p:nvSpPr>
            <p:spPr>
              <a:xfrm>
                <a:off x="784" y="3174"/>
                <a:ext cx="19" cy="22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5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9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5"/>
                  </a:cxn>
                </a:cxnLst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4" name="Freeform 1315"/>
              <p:cNvSpPr/>
              <p:nvPr/>
            </p:nvSpPr>
            <p:spPr>
              <a:xfrm>
                <a:off x="792" y="317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5" name="Freeform 1316"/>
              <p:cNvSpPr/>
              <p:nvPr/>
            </p:nvSpPr>
            <p:spPr>
              <a:xfrm>
                <a:off x="800" y="318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6" name="Freeform 1317"/>
              <p:cNvSpPr/>
              <p:nvPr/>
            </p:nvSpPr>
            <p:spPr>
              <a:xfrm>
                <a:off x="787" y="318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7" name="Freeform 1318"/>
              <p:cNvSpPr/>
              <p:nvPr/>
            </p:nvSpPr>
            <p:spPr>
              <a:xfrm>
                <a:off x="787" y="3188"/>
                <a:ext cx="8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8" name="Freeform 1319"/>
              <p:cNvSpPr/>
              <p:nvPr/>
            </p:nvSpPr>
            <p:spPr>
              <a:xfrm>
                <a:off x="754" y="3180"/>
                <a:ext cx="35" cy="22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1" y="11"/>
                  </a:cxn>
                  <a:cxn ang="0">
                    <a:pos x="21" y="13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10" y="13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26" y="19"/>
                  </a:cxn>
                  <a:cxn ang="0">
                    <a:pos x="24" y="16"/>
                  </a:cxn>
                  <a:cxn ang="0">
                    <a:pos x="29" y="13"/>
                  </a:cxn>
                  <a:cxn ang="0">
                    <a:pos x="29" y="11"/>
                  </a:cxn>
                  <a:cxn ang="0">
                    <a:pos x="32" y="19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5" y="16"/>
                  </a:cxn>
                  <a:cxn ang="0">
                    <a:pos x="29" y="8"/>
                  </a:cxn>
                  <a:cxn ang="0">
                    <a:pos x="24" y="5"/>
                  </a:cxn>
                  <a:cxn ang="0">
                    <a:pos x="26" y="11"/>
                  </a:cxn>
                </a:cxnLst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19" name="Freeform 1320"/>
              <p:cNvSpPr/>
              <p:nvPr/>
            </p:nvSpPr>
            <p:spPr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0" name="Freeform 1321"/>
              <p:cNvSpPr/>
              <p:nvPr/>
            </p:nvSpPr>
            <p:spPr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1" name="Rectangle 1322"/>
              <p:cNvSpPr/>
              <p:nvPr/>
            </p:nvSpPr>
            <p:spPr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22" name="Rectangle 1323"/>
              <p:cNvSpPr/>
              <p:nvPr/>
            </p:nvSpPr>
            <p:spPr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23" name="Freeform 1324"/>
              <p:cNvSpPr/>
              <p:nvPr/>
            </p:nvSpPr>
            <p:spPr>
              <a:xfrm>
                <a:off x="762" y="31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4" name="Freeform 1325"/>
              <p:cNvSpPr/>
              <p:nvPr/>
            </p:nvSpPr>
            <p:spPr>
              <a:xfrm>
                <a:off x="768" y="317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5" name="Freeform 1326"/>
              <p:cNvSpPr/>
              <p:nvPr/>
            </p:nvSpPr>
            <p:spPr>
              <a:xfrm>
                <a:off x="751" y="3147"/>
                <a:ext cx="60" cy="36"/>
              </a:xfrm>
              <a:custGeom>
                <a:avLst/>
                <a:gdLst/>
                <a:ahLst/>
                <a:cxnLst>
                  <a:cxn ang="0">
                    <a:pos x="46" y="27"/>
                  </a:cxn>
                  <a:cxn ang="0">
                    <a:pos x="49" y="30"/>
                  </a:cxn>
                  <a:cxn ang="0">
                    <a:pos x="54" y="27"/>
                  </a:cxn>
                  <a:cxn ang="0">
                    <a:pos x="51" y="22"/>
                  </a:cxn>
                  <a:cxn ang="0">
                    <a:pos x="46" y="11"/>
                  </a:cxn>
                  <a:cxn ang="0">
                    <a:pos x="40" y="5"/>
                  </a:cxn>
                  <a:cxn ang="0">
                    <a:pos x="32" y="11"/>
                  </a:cxn>
                  <a:cxn ang="0">
                    <a:pos x="30" y="8"/>
                  </a:cxn>
                  <a:cxn ang="0">
                    <a:pos x="27" y="8"/>
                  </a:cxn>
                  <a:cxn ang="0">
                    <a:pos x="24" y="16"/>
                  </a:cxn>
                  <a:cxn ang="0">
                    <a:pos x="21" y="16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0" y="24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5" y="36"/>
                  </a:cxn>
                  <a:cxn ang="0">
                    <a:pos x="5" y="30"/>
                  </a:cxn>
                  <a:cxn ang="0">
                    <a:pos x="2" y="30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13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30" y="16"/>
                  </a:cxn>
                  <a:cxn ang="0">
                    <a:pos x="35" y="13"/>
                  </a:cxn>
                  <a:cxn ang="0">
                    <a:pos x="38" y="16"/>
                  </a:cxn>
                  <a:cxn ang="0">
                    <a:pos x="43" y="19"/>
                  </a:cxn>
                  <a:cxn ang="0">
                    <a:pos x="43" y="11"/>
                  </a:cxn>
                  <a:cxn ang="0">
                    <a:pos x="40" y="19"/>
                  </a:cxn>
                </a:cxnLst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6" name="Freeform 1327"/>
              <p:cNvSpPr/>
              <p:nvPr/>
            </p:nvSpPr>
            <p:spPr>
              <a:xfrm>
                <a:off x="784" y="316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7" name="Freeform 1328"/>
              <p:cNvSpPr/>
              <p:nvPr/>
            </p:nvSpPr>
            <p:spPr>
              <a:xfrm>
                <a:off x="784" y="3164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8" name="Freeform 1329"/>
              <p:cNvSpPr/>
              <p:nvPr/>
            </p:nvSpPr>
            <p:spPr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29" name="Rectangle 1330"/>
              <p:cNvSpPr/>
              <p:nvPr/>
            </p:nvSpPr>
            <p:spPr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30" name="Freeform 1331"/>
              <p:cNvSpPr/>
              <p:nvPr/>
            </p:nvSpPr>
            <p:spPr>
              <a:xfrm>
                <a:off x="757" y="3174"/>
                <a:ext cx="46" cy="2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11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1" y="19"/>
                  </a:cxn>
                  <a:cxn ang="0">
                    <a:pos x="29" y="13"/>
                  </a:cxn>
                  <a:cxn ang="0">
                    <a:pos x="29" y="19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5" y="11"/>
                  </a:cxn>
                  <a:cxn ang="0">
                    <a:pos x="37" y="11"/>
                  </a:cxn>
                  <a:cxn ang="0">
                    <a:pos x="37" y="11"/>
                  </a:cxn>
                  <a:cxn ang="0">
                    <a:pos x="37" y="8"/>
                  </a:cxn>
                  <a:cxn ang="0">
                    <a:pos x="40" y="11"/>
                  </a:cxn>
                  <a:cxn ang="0">
                    <a:pos x="40" y="2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8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29" y="11"/>
                  </a:cxn>
                  <a:cxn ang="0">
                    <a:pos x="27" y="5"/>
                  </a:cxn>
                  <a:cxn ang="0">
                    <a:pos x="29" y="11"/>
                  </a:cxn>
                  <a:cxn ang="0">
                    <a:pos x="21" y="11"/>
                  </a:cxn>
                  <a:cxn ang="0">
                    <a:pos x="21" y="8"/>
                  </a:cxn>
                  <a:cxn ang="0">
                    <a:pos x="21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0" y="8"/>
                  </a:cxn>
                </a:cxnLst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1" name="Freeform 1332"/>
              <p:cNvSpPr/>
              <p:nvPr/>
            </p:nvSpPr>
            <p:spPr>
              <a:xfrm>
                <a:off x="754" y="3177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2" name="Freeform 1333"/>
              <p:cNvSpPr/>
              <p:nvPr/>
            </p:nvSpPr>
            <p:spPr>
              <a:xfrm>
                <a:off x="751" y="3145"/>
                <a:ext cx="25" cy="32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5" y="29"/>
                  </a:cxn>
                  <a:cxn ang="0">
                    <a:pos x="2" y="26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8" y="26"/>
                  </a:cxn>
                  <a:cxn ang="0">
                    <a:pos x="5" y="18"/>
                  </a:cxn>
                  <a:cxn ang="0">
                    <a:pos x="11" y="21"/>
                  </a:cxn>
                  <a:cxn ang="0">
                    <a:pos x="16" y="18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6" y="18"/>
                  </a:cxn>
                  <a:cxn ang="0">
                    <a:pos x="22" y="13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5" y="13"/>
                  </a:cxn>
                  <a:cxn ang="0">
                    <a:pos x="25" y="2"/>
                  </a:cxn>
                  <a:cxn ang="0">
                    <a:pos x="16" y="10"/>
                  </a:cxn>
                </a:cxnLst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3" name="Rectangle 1334"/>
              <p:cNvSpPr/>
              <p:nvPr/>
            </p:nvSpPr>
            <p:spPr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34" name="Freeform 1335"/>
              <p:cNvSpPr/>
              <p:nvPr/>
            </p:nvSpPr>
            <p:spPr>
              <a:xfrm>
                <a:off x="759" y="307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5" name="Freeform 1336"/>
              <p:cNvSpPr/>
              <p:nvPr/>
            </p:nvSpPr>
            <p:spPr>
              <a:xfrm>
                <a:off x="751" y="3071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6" name="Freeform 1337"/>
              <p:cNvSpPr/>
              <p:nvPr/>
            </p:nvSpPr>
            <p:spPr>
              <a:xfrm>
                <a:off x="754" y="3076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7" name="Freeform 1338"/>
              <p:cNvSpPr/>
              <p:nvPr/>
            </p:nvSpPr>
            <p:spPr>
              <a:xfrm>
                <a:off x="751" y="3079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8" name="Freeform 1339"/>
              <p:cNvSpPr/>
              <p:nvPr/>
            </p:nvSpPr>
            <p:spPr>
              <a:xfrm>
                <a:off x="751" y="308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39" name="Freeform 1340"/>
              <p:cNvSpPr/>
              <p:nvPr/>
            </p:nvSpPr>
            <p:spPr>
              <a:xfrm>
                <a:off x="749" y="3076"/>
                <a:ext cx="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0" name="Freeform 1341"/>
              <p:cNvSpPr/>
              <p:nvPr/>
            </p:nvSpPr>
            <p:spPr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1" name="Freeform 1342"/>
              <p:cNvSpPr/>
              <p:nvPr/>
            </p:nvSpPr>
            <p:spPr>
              <a:xfrm>
                <a:off x="751" y="307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2" name="Freeform 1343"/>
              <p:cNvSpPr/>
              <p:nvPr/>
            </p:nvSpPr>
            <p:spPr>
              <a:xfrm>
                <a:off x="746" y="3074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3" name="Freeform 1344"/>
              <p:cNvSpPr/>
              <p:nvPr/>
            </p:nvSpPr>
            <p:spPr>
              <a:xfrm>
                <a:off x="746" y="307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4" name="Freeform 1345"/>
              <p:cNvSpPr/>
              <p:nvPr/>
            </p:nvSpPr>
            <p:spPr>
              <a:xfrm>
                <a:off x="743" y="3074"/>
                <a:ext cx="3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5" name="Rectangle 1346"/>
              <p:cNvSpPr/>
              <p:nvPr/>
            </p:nvSpPr>
            <p:spPr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46" name="Freeform 1347"/>
              <p:cNvSpPr/>
              <p:nvPr/>
            </p:nvSpPr>
            <p:spPr>
              <a:xfrm>
                <a:off x="740" y="3076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7" name="Freeform 1348"/>
              <p:cNvSpPr/>
              <p:nvPr/>
            </p:nvSpPr>
            <p:spPr>
              <a:xfrm>
                <a:off x="740" y="307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8" name="Freeform 1349"/>
              <p:cNvSpPr/>
              <p:nvPr/>
            </p:nvSpPr>
            <p:spPr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49" name="Freeform 1350"/>
              <p:cNvSpPr/>
              <p:nvPr/>
            </p:nvSpPr>
            <p:spPr>
              <a:xfrm>
                <a:off x="740" y="307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0" name="Freeform 1351"/>
              <p:cNvSpPr/>
              <p:nvPr/>
            </p:nvSpPr>
            <p:spPr>
              <a:xfrm>
                <a:off x="738" y="3055"/>
                <a:ext cx="27" cy="21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8" y="10"/>
                  </a:cxn>
                  <a:cxn ang="0">
                    <a:pos x="21" y="7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5"/>
                  </a:cxn>
                  <a:cxn ang="0">
                    <a:pos x="5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5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3" y="7"/>
                  </a:cxn>
                  <a:cxn ang="0">
                    <a:pos x="16" y="10"/>
                  </a:cxn>
                  <a:cxn ang="0">
                    <a:pos x="13" y="5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8" y="13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21" y="7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21" y="7"/>
                  </a:cxn>
                  <a:cxn ang="0">
                    <a:pos x="18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1" name="Freeform 1352"/>
              <p:cNvSpPr/>
              <p:nvPr/>
            </p:nvSpPr>
            <p:spPr>
              <a:xfrm>
                <a:off x="757" y="306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2" name="Freeform 1353"/>
              <p:cNvSpPr/>
              <p:nvPr/>
            </p:nvSpPr>
            <p:spPr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3" name="Rectangle 1354"/>
              <p:cNvSpPr/>
              <p:nvPr/>
            </p:nvSpPr>
            <p:spPr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54" name="Freeform 1355"/>
              <p:cNvSpPr/>
              <p:nvPr/>
            </p:nvSpPr>
            <p:spPr>
              <a:xfrm>
                <a:off x="757" y="306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5" name="Freeform 1356"/>
              <p:cNvSpPr/>
              <p:nvPr/>
            </p:nvSpPr>
            <p:spPr>
              <a:xfrm>
                <a:off x="754" y="3068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6" name="Rectangle 1357"/>
              <p:cNvSpPr/>
              <p:nvPr/>
            </p:nvSpPr>
            <p:spPr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57" name="Freeform 1358"/>
              <p:cNvSpPr/>
              <p:nvPr/>
            </p:nvSpPr>
            <p:spPr>
              <a:xfrm>
                <a:off x="757" y="3060"/>
                <a:ext cx="22" cy="16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3"/>
                  </a:cxn>
                </a:cxnLst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8" name="Freeform 1359"/>
              <p:cNvSpPr/>
              <p:nvPr/>
            </p:nvSpPr>
            <p:spPr>
              <a:xfrm>
                <a:off x="759" y="306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59" name="Freeform 1360"/>
              <p:cNvSpPr/>
              <p:nvPr/>
            </p:nvSpPr>
            <p:spPr>
              <a:xfrm>
                <a:off x="757" y="3071"/>
                <a:ext cx="19" cy="22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5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9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5"/>
                  </a:cxn>
                </a:cxnLst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0" name="Freeform 1361"/>
              <p:cNvSpPr/>
              <p:nvPr/>
            </p:nvSpPr>
            <p:spPr>
              <a:xfrm>
                <a:off x="765" y="3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1" name="Freeform 1362"/>
              <p:cNvSpPr/>
              <p:nvPr/>
            </p:nvSpPr>
            <p:spPr>
              <a:xfrm>
                <a:off x="773" y="307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2" name="Freeform 1363"/>
              <p:cNvSpPr/>
              <p:nvPr/>
            </p:nvSpPr>
            <p:spPr>
              <a:xfrm>
                <a:off x="759" y="307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3" name="Freeform 1364"/>
              <p:cNvSpPr/>
              <p:nvPr/>
            </p:nvSpPr>
            <p:spPr>
              <a:xfrm>
                <a:off x="759" y="3085"/>
                <a:ext cx="9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4" name="Freeform 1365"/>
              <p:cNvSpPr/>
              <p:nvPr/>
            </p:nvSpPr>
            <p:spPr>
              <a:xfrm>
                <a:off x="724" y="3076"/>
                <a:ext cx="35" cy="22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6" y="5"/>
                  </a:cxn>
                  <a:cxn ang="0">
                    <a:pos x="26" y="8"/>
                  </a:cxn>
                  <a:cxn ang="0">
                    <a:pos x="24" y="11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21" y="16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8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0" y="5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8" y="16"/>
                  </a:cxn>
                  <a:cxn ang="0">
                    <a:pos x="13" y="13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10" y="19"/>
                  </a:cxn>
                  <a:cxn ang="0">
                    <a:pos x="29" y="19"/>
                  </a:cxn>
                  <a:cxn ang="0">
                    <a:pos x="26" y="16"/>
                  </a:cxn>
                  <a:cxn ang="0">
                    <a:pos x="32" y="13"/>
                  </a:cxn>
                  <a:cxn ang="0">
                    <a:pos x="32" y="11"/>
                  </a:cxn>
                  <a:cxn ang="0">
                    <a:pos x="35" y="19"/>
                  </a:cxn>
                  <a:cxn ang="0">
                    <a:pos x="35" y="16"/>
                  </a:cxn>
                  <a:cxn ang="0">
                    <a:pos x="35" y="16"/>
                  </a:cxn>
                  <a:cxn ang="0">
                    <a:pos x="35" y="16"/>
                  </a:cxn>
                  <a:cxn ang="0">
                    <a:pos x="29" y="8"/>
                  </a:cxn>
                  <a:cxn ang="0">
                    <a:pos x="26" y="5"/>
                  </a:cxn>
                  <a:cxn ang="0">
                    <a:pos x="29" y="11"/>
                  </a:cxn>
                </a:cxnLst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5" name="Freeform 1366"/>
              <p:cNvSpPr/>
              <p:nvPr/>
            </p:nvSpPr>
            <p:spPr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6" name="Freeform 1367"/>
              <p:cNvSpPr/>
              <p:nvPr/>
            </p:nvSpPr>
            <p:spPr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67" name="Rectangle 1368"/>
              <p:cNvSpPr/>
              <p:nvPr/>
            </p:nvSpPr>
            <p:spPr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68" name="Rectangle 1369"/>
              <p:cNvSpPr/>
              <p:nvPr/>
            </p:nvSpPr>
            <p:spPr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69" name="Freeform 1370"/>
              <p:cNvSpPr/>
              <p:nvPr/>
            </p:nvSpPr>
            <p:spPr>
              <a:xfrm>
                <a:off x="735" y="307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0" name="Freeform 1371"/>
              <p:cNvSpPr/>
              <p:nvPr/>
            </p:nvSpPr>
            <p:spPr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1" name="Freeform 1372"/>
              <p:cNvSpPr/>
              <p:nvPr/>
            </p:nvSpPr>
            <p:spPr>
              <a:xfrm>
                <a:off x="724" y="3044"/>
                <a:ext cx="60" cy="32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9" y="29"/>
                  </a:cxn>
                  <a:cxn ang="0">
                    <a:pos x="54" y="26"/>
                  </a:cxn>
                  <a:cxn ang="0">
                    <a:pos x="51" y="21"/>
                  </a:cxn>
                  <a:cxn ang="0">
                    <a:pos x="46" y="10"/>
                  </a:cxn>
                  <a:cxn ang="0">
                    <a:pos x="40" y="5"/>
                  </a:cxn>
                  <a:cxn ang="0">
                    <a:pos x="32" y="10"/>
                  </a:cxn>
                  <a:cxn ang="0">
                    <a:pos x="30" y="8"/>
                  </a:cxn>
                  <a:cxn ang="0">
                    <a:pos x="27" y="5"/>
                  </a:cxn>
                  <a:cxn ang="0">
                    <a:pos x="24" y="16"/>
                  </a:cxn>
                  <a:cxn ang="0">
                    <a:pos x="21" y="16"/>
                  </a:cxn>
                  <a:cxn ang="0">
                    <a:pos x="19" y="13"/>
                  </a:cxn>
                  <a:cxn ang="0">
                    <a:pos x="13" y="13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10" y="24"/>
                  </a:cxn>
                  <a:cxn ang="0">
                    <a:pos x="5" y="21"/>
                  </a:cxn>
                  <a:cxn ang="0">
                    <a:pos x="5" y="24"/>
                  </a:cxn>
                  <a:cxn ang="0">
                    <a:pos x="5" y="32"/>
                  </a:cxn>
                  <a:cxn ang="0">
                    <a:pos x="5" y="29"/>
                  </a:cxn>
                  <a:cxn ang="0">
                    <a:pos x="2" y="26"/>
                  </a:cxn>
                  <a:cxn ang="0">
                    <a:pos x="13" y="29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21" y="18"/>
                  </a:cxn>
                  <a:cxn ang="0">
                    <a:pos x="21" y="21"/>
                  </a:cxn>
                  <a:cxn ang="0">
                    <a:pos x="24" y="21"/>
                  </a:cxn>
                  <a:cxn ang="0">
                    <a:pos x="27" y="18"/>
                  </a:cxn>
                  <a:cxn ang="0">
                    <a:pos x="30" y="16"/>
                  </a:cxn>
                  <a:cxn ang="0">
                    <a:pos x="35" y="13"/>
                  </a:cxn>
                  <a:cxn ang="0">
                    <a:pos x="35" y="16"/>
                  </a:cxn>
                  <a:cxn ang="0">
                    <a:pos x="43" y="18"/>
                  </a:cxn>
                  <a:cxn ang="0">
                    <a:pos x="43" y="10"/>
                  </a:cxn>
                  <a:cxn ang="0">
                    <a:pos x="40" y="18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2" name="Freeform 1373"/>
              <p:cNvSpPr/>
              <p:nvPr/>
            </p:nvSpPr>
            <p:spPr>
              <a:xfrm>
                <a:off x="757" y="3060"/>
                <a:ext cx="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3" name="Freeform 1374"/>
              <p:cNvSpPr/>
              <p:nvPr/>
            </p:nvSpPr>
            <p:spPr>
              <a:xfrm>
                <a:off x="757" y="306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4" name="Freeform 1375"/>
              <p:cNvSpPr/>
              <p:nvPr/>
            </p:nvSpPr>
            <p:spPr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5" name="Rectangle 1376"/>
              <p:cNvSpPr/>
              <p:nvPr/>
            </p:nvSpPr>
            <p:spPr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76" name="Freeform 1377"/>
              <p:cNvSpPr/>
              <p:nvPr/>
            </p:nvSpPr>
            <p:spPr>
              <a:xfrm>
                <a:off x="727" y="3071"/>
                <a:ext cx="49" cy="25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1"/>
                  </a:cxn>
                  <a:cxn ang="0">
                    <a:pos x="10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9"/>
                  </a:cxn>
                  <a:cxn ang="0">
                    <a:pos x="32" y="13"/>
                  </a:cxn>
                  <a:cxn ang="0">
                    <a:pos x="32" y="19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8" y="11"/>
                  </a:cxn>
                  <a:cxn ang="0">
                    <a:pos x="40" y="11"/>
                  </a:cxn>
                  <a:cxn ang="0">
                    <a:pos x="40" y="11"/>
                  </a:cxn>
                  <a:cxn ang="0">
                    <a:pos x="40" y="8"/>
                  </a:cxn>
                  <a:cxn ang="0">
                    <a:pos x="43" y="11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8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5" y="5"/>
                  </a:cxn>
                  <a:cxn ang="0">
                    <a:pos x="35" y="11"/>
                  </a:cxn>
                  <a:cxn ang="0">
                    <a:pos x="35" y="13"/>
                  </a:cxn>
                  <a:cxn ang="0">
                    <a:pos x="32" y="8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32" y="11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11"/>
                  </a:cxn>
                  <a:cxn ang="0">
                    <a:pos x="19" y="8"/>
                  </a:cxn>
                  <a:cxn ang="0">
                    <a:pos x="19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13" y="8"/>
                  </a:cxn>
                </a:cxnLst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7" name="Freeform 1378"/>
              <p:cNvSpPr/>
              <p:nvPr/>
            </p:nvSpPr>
            <p:spPr>
              <a:xfrm>
                <a:off x="727" y="3074"/>
                <a:ext cx="5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8" name="Freeform 1379"/>
              <p:cNvSpPr/>
              <p:nvPr/>
            </p:nvSpPr>
            <p:spPr>
              <a:xfrm>
                <a:off x="724" y="3041"/>
                <a:ext cx="25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5" y="19"/>
                  </a:cxn>
                  <a:cxn ang="0">
                    <a:pos x="11" y="22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22" y="13"/>
                  </a:cxn>
                  <a:cxn ang="0">
                    <a:pos x="22" y="8"/>
                  </a:cxn>
                  <a:cxn ang="0">
                    <a:pos x="22" y="11"/>
                  </a:cxn>
                  <a:cxn ang="0">
                    <a:pos x="25" y="13"/>
                  </a:cxn>
                  <a:cxn ang="0">
                    <a:pos x="25" y="2"/>
                  </a:cxn>
                  <a:cxn ang="0">
                    <a:pos x="16" y="11"/>
                  </a:cxn>
                </a:cxnLst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79" name="Rectangle 1380"/>
              <p:cNvSpPr/>
              <p:nvPr/>
            </p:nvSpPr>
            <p:spPr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80" name="Freeform 1381"/>
              <p:cNvSpPr/>
              <p:nvPr/>
            </p:nvSpPr>
            <p:spPr>
              <a:xfrm>
                <a:off x="915" y="309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1" name="Freeform 1382"/>
              <p:cNvSpPr/>
              <p:nvPr/>
            </p:nvSpPr>
            <p:spPr>
              <a:xfrm>
                <a:off x="906" y="3085"/>
                <a:ext cx="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2" name="Freeform 1383"/>
              <p:cNvSpPr/>
              <p:nvPr/>
            </p:nvSpPr>
            <p:spPr>
              <a:xfrm>
                <a:off x="909" y="309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3" name="Freeform 1384"/>
              <p:cNvSpPr/>
              <p:nvPr/>
            </p:nvSpPr>
            <p:spPr>
              <a:xfrm>
                <a:off x="909" y="3090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4" name="Freeform 1385"/>
              <p:cNvSpPr/>
              <p:nvPr/>
            </p:nvSpPr>
            <p:spPr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5" name="Freeform 1386"/>
              <p:cNvSpPr/>
              <p:nvPr/>
            </p:nvSpPr>
            <p:spPr>
              <a:xfrm>
                <a:off x="904" y="3087"/>
                <a:ext cx="2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6" name="Freeform 1387"/>
              <p:cNvSpPr/>
              <p:nvPr/>
            </p:nvSpPr>
            <p:spPr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7" name="Freeform 1388"/>
              <p:cNvSpPr/>
              <p:nvPr/>
            </p:nvSpPr>
            <p:spPr>
              <a:xfrm>
                <a:off x="906" y="309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8" name="Freeform 1389"/>
              <p:cNvSpPr/>
              <p:nvPr/>
            </p:nvSpPr>
            <p:spPr>
              <a:xfrm>
                <a:off x="901" y="3087"/>
                <a:ext cx="3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1"/>
                  </a:cxn>
                </a:cxnLst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89" name="Freeform 1390"/>
              <p:cNvSpPr/>
              <p:nvPr/>
            </p:nvSpPr>
            <p:spPr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0" name="Freeform 1391"/>
              <p:cNvSpPr/>
              <p:nvPr/>
            </p:nvSpPr>
            <p:spPr>
              <a:xfrm>
                <a:off x="898" y="3085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1" name="Rectangle 1392"/>
              <p:cNvSpPr/>
              <p:nvPr/>
            </p:nvSpPr>
            <p:spPr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92" name="Freeform 1393"/>
              <p:cNvSpPr/>
              <p:nvPr/>
            </p:nvSpPr>
            <p:spPr>
              <a:xfrm>
                <a:off x="896" y="3087"/>
                <a:ext cx="13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3" name="Freeform 1394"/>
              <p:cNvSpPr/>
              <p:nvPr/>
            </p:nvSpPr>
            <p:spPr>
              <a:xfrm>
                <a:off x="896" y="309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4" name="Freeform 1395"/>
              <p:cNvSpPr/>
              <p:nvPr/>
            </p:nvSpPr>
            <p:spPr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5" name="Freeform 1396"/>
              <p:cNvSpPr/>
              <p:nvPr/>
            </p:nvSpPr>
            <p:spPr>
              <a:xfrm>
                <a:off x="896" y="308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6" name="Freeform 1397"/>
              <p:cNvSpPr/>
              <p:nvPr/>
            </p:nvSpPr>
            <p:spPr>
              <a:xfrm>
                <a:off x="893" y="3068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21" y="11"/>
                  </a:cxn>
                  <a:cxn ang="0">
                    <a:pos x="21" y="5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5" y="11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2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7" name="Rectangle 1398"/>
              <p:cNvSpPr/>
              <p:nvPr/>
            </p:nvSpPr>
            <p:spPr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98" name="Freeform 1399"/>
              <p:cNvSpPr/>
              <p:nvPr/>
            </p:nvSpPr>
            <p:spPr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199" name="Rectangle 1400"/>
              <p:cNvSpPr/>
              <p:nvPr/>
            </p:nvSpPr>
            <p:spPr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00" name="Freeform 1401"/>
              <p:cNvSpPr/>
              <p:nvPr/>
            </p:nvSpPr>
            <p:spPr>
              <a:xfrm>
                <a:off x="912" y="307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1" name="Freeform 1402"/>
              <p:cNvSpPr/>
              <p:nvPr/>
            </p:nvSpPr>
            <p:spPr>
              <a:xfrm>
                <a:off x="909" y="308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2" name="Rectangle 1403"/>
              <p:cNvSpPr/>
              <p:nvPr/>
            </p:nvSpPr>
            <p:spPr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03" name="Freeform 1404"/>
              <p:cNvSpPr/>
              <p:nvPr/>
            </p:nvSpPr>
            <p:spPr>
              <a:xfrm>
                <a:off x="912" y="3071"/>
                <a:ext cx="22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6"/>
                  </a:cxn>
                </a:cxnLst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4" name="Freeform 1405"/>
              <p:cNvSpPr/>
              <p:nvPr/>
            </p:nvSpPr>
            <p:spPr>
              <a:xfrm>
                <a:off x="915" y="308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5" name="Freeform 1406"/>
              <p:cNvSpPr/>
              <p:nvPr/>
            </p:nvSpPr>
            <p:spPr>
              <a:xfrm>
                <a:off x="912" y="3082"/>
                <a:ext cx="19" cy="2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8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8"/>
                  </a:cxn>
                </a:cxnLst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6" name="Freeform 1407"/>
              <p:cNvSpPr/>
              <p:nvPr/>
            </p:nvSpPr>
            <p:spPr>
              <a:xfrm>
                <a:off x="920" y="308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7" name="Freeform 1408"/>
              <p:cNvSpPr/>
              <p:nvPr/>
            </p:nvSpPr>
            <p:spPr>
              <a:xfrm>
                <a:off x="928" y="30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8" name="Freeform 1409"/>
              <p:cNvSpPr/>
              <p:nvPr/>
            </p:nvSpPr>
            <p:spPr>
              <a:xfrm>
                <a:off x="915" y="309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09" name="Freeform 1410"/>
              <p:cNvSpPr/>
              <p:nvPr/>
            </p:nvSpPr>
            <p:spPr>
              <a:xfrm>
                <a:off x="915" y="3096"/>
                <a:ext cx="8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3"/>
                  </a:cxn>
                </a:cxnLst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grpSp>
          <p:nvGrpSpPr>
            <p:cNvPr id="78210" name="Group 1612"/>
            <p:cNvGrpSpPr/>
            <p:nvPr/>
          </p:nvGrpSpPr>
          <p:grpSpPr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78211" name="Freeform 1412"/>
              <p:cNvSpPr/>
              <p:nvPr/>
            </p:nvSpPr>
            <p:spPr>
              <a:xfrm>
                <a:off x="882" y="3090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4" y="10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1" y="8"/>
                  </a:cxn>
                  <a:cxn ang="0">
                    <a:pos x="21" y="13"/>
                  </a:cxn>
                  <a:cxn ang="0">
                    <a:pos x="18" y="5"/>
                  </a:cxn>
                  <a:cxn ang="0">
                    <a:pos x="18" y="1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3" y="2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5" y="16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9"/>
                  </a:cxn>
                  <a:cxn ang="0">
                    <a:pos x="26" y="16"/>
                  </a:cxn>
                  <a:cxn ang="0">
                    <a:pos x="24" y="13"/>
                  </a:cxn>
                  <a:cxn ang="0">
                    <a:pos x="29" y="10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26" y="8"/>
                  </a:cxn>
                </a:cxnLst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2" name="Freeform 1413"/>
              <p:cNvSpPr/>
              <p:nvPr/>
            </p:nvSpPr>
            <p:spPr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3" name="Freeform 1414"/>
              <p:cNvSpPr/>
              <p:nvPr/>
            </p:nvSpPr>
            <p:spPr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4" name="Rectangle 1415"/>
              <p:cNvSpPr/>
              <p:nvPr/>
            </p:nvSpPr>
            <p:spPr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15" name="Freeform 1416"/>
              <p:cNvSpPr/>
              <p:nvPr/>
            </p:nvSpPr>
            <p:spPr>
              <a:xfrm>
                <a:off x="912" y="309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6" name="Freeform 1417"/>
              <p:cNvSpPr/>
              <p:nvPr/>
            </p:nvSpPr>
            <p:spPr>
              <a:xfrm>
                <a:off x="890" y="308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7" name="Freeform 1418"/>
              <p:cNvSpPr/>
              <p:nvPr/>
            </p:nvSpPr>
            <p:spPr>
              <a:xfrm>
                <a:off x="896" y="307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8" name="Freeform 1419"/>
              <p:cNvSpPr/>
              <p:nvPr/>
            </p:nvSpPr>
            <p:spPr>
              <a:xfrm>
                <a:off x="879" y="3057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49" y="30"/>
                  </a:cxn>
                  <a:cxn ang="0">
                    <a:pos x="54" y="27"/>
                  </a:cxn>
                  <a:cxn ang="0">
                    <a:pos x="51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19" y="11"/>
                  </a:cxn>
                  <a:cxn ang="0">
                    <a:pos x="16" y="13"/>
                  </a:cxn>
                  <a:cxn ang="0">
                    <a:pos x="10" y="13"/>
                  </a:cxn>
                  <a:cxn ang="0">
                    <a:pos x="8" y="19"/>
                  </a:cxn>
                  <a:cxn ang="0">
                    <a:pos x="10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5" y="33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13" y="27"/>
                  </a:cxn>
                  <a:cxn ang="0">
                    <a:pos x="16" y="27"/>
                  </a:cxn>
                  <a:cxn ang="0">
                    <a:pos x="13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21" y="16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27" y="16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43" y="16"/>
                  </a:cxn>
                  <a:cxn ang="0">
                    <a:pos x="43" y="11"/>
                  </a:cxn>
                  <a:cxn ang="0">
                    <a:pos x="40" y="19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19" name="Freeform 1420"/>
              <p:cNvSpPr/>
              <p:nvPr/>
            </p:nvSpPr>
            <p:spPr>
              <a:xfrm>
                <a:off x="912" y="307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0" name="Freeform 1421"/>
              <p:cNvSpPr/>
              <p:nvPr/>
            </p:nvSpPr>
            <p:spPr>
              <a:xfrm>
                <a:off x="912" y="3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1" name="Freeform 1422"/>
              <p:cNvSpPr/>
              <p:nvPr/>
            </p:nvSpPr>
            <p:spPr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2" name="Rectangle 1423"/>
              <p:cNvSpPr/>
              <p:nvPr/>
            </p:nvSpPr>
            <p:spPr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23" name="Freeform 1424"/>
              <p:cNvSpPr/>
              <p:nvPr/>
            </p:nvSpPr>
            <p:spPr>
              <a:xfrm>
                <a:off x="885" y="3085"/>
                <a:ext cx="46" cy="2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0" y="5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29" y="10"/>
                  </a:cxn>
                  <a:cxn ang="0">
                    <a:pos x="29" y="16"/>
                  </a:cxn>
                  <a:cxn ang="0">
                    <a:pos x="35" y="13"/>
                  </a:cxn>
                  <a:cxn ang="0">
                    <a:pos x="35" y="10"/>
                  </a:cxn>
                  <a:cxn ang="0">
                    <a:pos x="35" y="10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7" y="10"/>
                  </a:cxn>
                  <a:cxn ang="0">
                    <a:pos x="37" y="8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2"/>
                  </a:cxn>
                  <a:cxn ang="0">
                    <a:pos x="37" y="8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2" y="5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32" y="5"/>
                  </a:cxn>
                  <a:cxn ang="0">
                    <a:pos x="29" y="8"/>
                  </a:cxn>
                  <a:cxn ang="0">
                    <a:pos x="27" y="5"/>
                  </a:cxn>
                  <a:cxn ang="0">
                    <a:pos x="29" y="10"/>
                  </a:cxn>
                  <a:cxn ang="0">
                    <a:pos x="21" y="10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5" y="10"/>
                  </a:cxn>
                  <a:cxn ang="0">
                    <a:pos x="10" y="8"/>
                  </a:cxn>
                </a:cxnLst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4" name="Freeform 1425"/>
              <p:cNvSpPr/>
              <p:nvPr/>
            </p:nvSpPr>
            <p:spPr>
              <a:xfrm>
                <a:off x="882" y="3085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5" name="Freeform 1426"/>
              <p:cNvSpPr/>
              <p:nvPr/>
            </p:nvSpPr>
            <p:spPr>
              <a:xfrm>
                <a:off x="879" y="3055"/>
                <a:ext cx="25" cy="32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0" y="24"/>
                  </a:cxn>
                  <a:cxn ang="0">
                    <a:pos x="5" y="29"/>
                  </a:cxn>
                  <a:cxn ang="0">
                    <a:pos x="2" y="26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22" y="5"/>
                  </a:cxn>
                  <a:cxn ang="0">
                    <a:pos x="22" y="10"/>
                  </a:cxn>
                  <a:cxn ang="0">
                    <a:pos x="25" y="10"/>
                  </a:cxn>
                  <a:cxn ang="0">
                    <a:pos x="25" y="2"/>
                  </a:cxn>
                  <a:cxn ang="0">
                    <a:pos x="16" y="10"/>
                  </a:cxn>
                </a:cxnLst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6" name="Freeform 1427"/>
              <p:cNvSpPr/>
              <p:nvPr/>
            </p:nvSpPr>
            <p:spPr>
              <a:xfrm>
                <a:off x="896" y="306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7" name="Freeform 1428"/>
              <p:cNvSpPr/>
              <p:nvPr/>
            </p:nvSpPr>
            <p:spPr>
              <a:xfrm>
                <a:off x="517" y="283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8" name="Freeform 1429"/>
              <p:cNvSpPr/>
              <p:nvPr/>
            </p:nvSpPr>
            <p:spPr>
              <a:xfrm>
                <a:off x="512" y="2823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29" name="Freeform 1430"/>
              <p:cNvSpPr/>
              <p:nvPr/>
            </p:nvSpPr>
            <p:spPr>
              <a:xfrm>
                <a:off x="512" y="2826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0" name="Freeform 1431"/>
              <p:cNvSpPr/>
              <p:nvPr/>
            </p:nvSpPr>
            <p:spPr>
              <a:xfrm>
                <a:off x="512" y="2829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1" name="Freeform 1432"/>
              <p:cNvSpPr/>
              <p:nvPr/>
            </p:nvSpPr>
            <p:spPr>
              <a:xfrm>
                <a:off x="509" y="283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2" name="Freeform 1433"/>
              <p:cNvSpPr/>
              <p:nvPr/>
            </p:nvSpPr>
            <p:spPr>
              <a:xfrm>
                <a:off x="509" y="2826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3" name="Freeform 1434"/>
              <p:cNvSpPr/>
              <p:nvPr/>
            </p:nvSpPr>
            <p:spPr>
              <a:xfrm>
                <a:off x="509" y="2832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4" name="Rectangle 1435"/>
              <p:cNvSpPr/>
              <p:nvPr/>
            </p:nvSpPr>
            <p:spPr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35" name="Freeform 1436"/>
              <p:cNvSpPr/>
              <p:nvPr/>
            </p:nvSpPr>
            <p:spPr>
              <a:xfrm>
                <a:off x="506" y="2823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6" name="Freeform 1437"/>
              <p:cNvSpPr/>
              <p:nvPr/>
            </p:nvSpPr>
            <p:spPr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7" name="Freeform 1438"/>
              <p:cNvSpPr/>
              <p:nvPr/>
            </p:nvSpPr>
            <p:spPr>
              <a:xfrm>
                <a:off x="501" y="2823"/>
                <a:ext cx="3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6"/>
                  </a:cxn>
                  <a:cxn ang="0">
                    <a:pos x="0" y="6"/>
                  </a:cxn>
                </a:cxnLst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38" name="Rectangle 1439"/>
              <p:cNvSpPr/>
              <p:nvPr/>
            </p:nvSpPr>
            <p:spPr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39" name="Freeform 1440"/>
              <p:cNvSpPr/>
              <p:nvPr/>
            </p:nvSpPr>
            <p:spPr>
              <a:xfrm>
                <a:off x="498" y="2826"/>
                <a:ext cx="1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0" name="Freeform 1441"/>
              <p:cNvSpPr/>
              <p:nvPr/>
            </p:nvSpPr>
            <p:spPr>
              <a:xfrm>
                <a:off x="498" y="282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1" name="Freeform 1442"/>
              <p:cNvSpPr/>
              <p:nvPr/>
            </p:nvSpPr>
            <p:spPr>
              <a:xfrm>
                <a:off x="506" y="282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2" name="Freeform 1443"/>
              <p:cNvSpPr/>
              <p:nvPr/>
            </p:nvSpPr>
            <p:spPr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3" name="Freeform 1444"/>
              <p:cNvSpPr/>
              <p:nvPr/>
            </p:nvSpPr>
            <p:spPr>
              <a:xfrm>
                <a:off x="498" y="2807"/>
                <a:ext cx="25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8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" y="10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0" y="16"/>
                  </a:cxn>
                  <a:cxn ang="0">
                    <a:pos x="5" y="19"/>
                  </a:cxn>
                  <a:cxn ang="0">
                    <a:pos x="11" y="19"/>
                  </a:cxn>
                  <a:cxn ang="0">
                    <a:pos x="13" y="19"/>
                  </a:cxn>
                  <a:cxn ang="0">
                    <a:pos x="8" y="10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2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19" y="5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9" y="10"/>
                  </a:cxn>
                </a:cxnLst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4" name="Rectangle 1445"/>
              <p:cNvSpPr/>
              <p:nvPr/>
            </p:nvSpPr>
            <p:spPr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45" name="Freeform 1446"/>
              <p:cNvSpPr/>
              <p:nvPr/>
            </p:nvSpPr>
            <p:spPr>
              <a:xfrm>
                <a:off x="517" y="281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6" name="Rectangle 1447"/>
              <p:cNvSpPr/>
              <p:nvPr/>
            </p:nvSpPr>
            <p:spPr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47" name="Freeform 1448"/>
              <p:cNvSpPr/>
              <p:nvPr/>
            </p:nvSpPr>
            <p:spPr>
              <a:xfrm>
                <a:off x="514" y="281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8" name="Freeform 1449"/>
              <p:cNvSpPr/>
              <p:nvPr/>
            </p:nvSpPr>
            <p:spPr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49" name="Rectangle 1450"/>
              <p:cNvSpPr/>
              <p:nvPr/>
            </p:nvSpPr>
            <p:spPr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50" name="Freeform 1451"/>
              <p:cNvSpPr/>
              <p:nvPr/>
            </p:nvSpPr>
            <p:spPr>
              <a:xfrm>
                <a:off x="514" y="2810"/>
                <a:ext cx="22" cy="16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22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9" y="16"/>
                  </a:cxn>
                </a:cxnLst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1" name="Freeform 1452"/>
              <p:cNvSpPr/>
              <p:nvPr/>
            </p:nvSpPr>
            <p:spPr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2" name="Freeform 1453"/>
              <p:cNvSpPr/>
              <p:nvPr/>
            </p:nvSpPr>
            <p:spPr>
              <a:xfrm>
                <a:off x="514" y="2821"/>
                <a:ext cx="20" cy="22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" y="5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1" y="11"/>
                  </a:cxn>
                  <a:cxn ang="0">
                    <a:pos x="5" y="8"/>
                  </a:cxn>
                  <a:cxn ang="0">
                    <a:pos x="11" y="22"/>
                  </a:cxn>
                  <a:cxn ang="0">
                    <a:pos x="14" y="19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9"/>
                  </a:cxn>
                  <a:cxn ang="0">
                    <a:pos x="20" y="8"/>
                  </a:cxn>
                  <a:cxn ang="0">
                    <a:pos x="20" y="11"/>
                  </a:cxn>
                  <a:cxn ang="0">
                    <a:pos x="17" y="8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1" y="8"/>
                  </a:cxn>
                </a:cxnLst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3" name="Freeform 1454"/>
              <p:cNvSpPr/>
              <p:nvPr/>
            </p:nvSpPr>
            <p:spPr>
              <a:xfrm>
                <a:off x="523" y="2823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4" name="Freeform 1455"/>
              <p:cNvSpPr/>
              <p:nvPr/>
            </p:nvSpPr>
            <p:spPr>
              <a:xfrm>
                <a:off x="531" y="2829"/>
                <a:ext cx="5" cy="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5" name="Freeform 1456"/>
              <p:cNvSpPr/>
              <p:nvPr/>
            </p:nvSpPr>
            <p:spPr>
              <a:xfrm>
                <a:off x="520" y="282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6" name="Freeform 1457"/>
              <p:cNvSpPr/>
              <p:nvPr/>
            </p:nvSpPr>
            <p:spPr>
              <a:xfrm>
                <a:off x="520" y="2834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1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7" name="Freeform 1458"/>
              <p:cNvSpPr/>
              <p:nvPr/>
            </p:nvSpPr>
            <p:spPr>
              <a:xfrm>
                <a:off x="485" y="2829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1" y="8"/>
                  </a:cxn>
                  <a:cxn ang="0">
                    <a:pos x="21" y="13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8" y="2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5" y="10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26" y="16"/>
                  </a:cxn>
                  <a:cxn ang="0">
                    <a:pos x="26" y="13"/>
                  </a:cxn>
                  <a:cxn ang="0">
                    <a:pos x="29" y="10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29" y="5"/>
                  </a:cxn>
                  <a:cxn ang="0">
                    <a:pos x="26" y="2"/>
                  </a:cxn>
                  <a:cxn ang="0">
                    <a:pos x="26" y="8"/>
                  </a:cxn>
                </a:cxnLst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8" name="Freeform 1459"/>
              <p:cNvSpPr/>
              <p:nvPr/>
            </p:nvSpPr>
            <p:spPr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59" name="Freeform 1460"/>
              <p:cNvSpPr/>
              <p:nvPr/>
            </p:nvSpPr>
            <p:spPr>
              <a:xfrm>
                <a:off x="490" y="282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0" name="Rectangle 1461"/>
              <p:cNvSpPr/>
              <p:nvPr/>
            </p:nvSpPr>
            <p:spPr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61" name="Rectangle 1462"/>
              <p:cNvSpPr/>
              <p:nvPr/>
            </p:nvSpPr>
            <p:spPr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62" name="Freeform 1463"/>
              <p:cNvSpPr/>
              <p:nvPr/>
            </p:nvSpPr>
            <p:spPr>
              <a:xfrm>
                <a:off x="493" y="282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3" name="Freeform 1464"/>
              <p:cNvSpPr/>
              <p:nvPr/>
            </p:nvSpPr>
            <p:spPr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4" name="Freeform 1465"/>
              <p:cNvSpPr/>
              <p:nvPr/>
            </p:nvSpPr>
            <p:spPr>
              <a:xfrm>
                <a:off x="482" y="2796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51" y="27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7" y="5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8" y="33"/>
                  </a:cxn>
                  <a:cxn ang="0">
                    <a:pos x="8" y="27"/>
                  </a:cxn>
                  <a:cxn ang="0">
                    <a:pos x="5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1" y="16"/>
                  </a:cxn>
                  <a:cxn ang="0">
                    <a:pos x="24" y="22"/>
                  </a:cxn>
                  <a:cxn ang="0">
                    <a:pos x="27" y="22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3" y="16"/>
                  </a:cxn>
                  <a:cxn ang="0">
                    <a:pos x="46" y="8"/>
                  </a:cxn>
                  <a:cxn ang="0">
                    <a:pos x="40" y="19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5" name="Freeform 1466"/>
              <p:cNvSpPr/>
              <p:nvPr/>
            </p:nvSpPr>
            <p:spPr>
              <a:xfrm>
                <a:off x="517" y="28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6" name="Freeform 1467"/>
              <p:cNvSpPr/>
              <p:nvPr/>
            </p:nvSpPr>
            <p:spPr>
              <a:xfrm>
                <a:off x="517" y="28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7" name="Freeform 1468"/>
              <p:cNvSpPr/>
              <p:nvPr/>
            </p:nvSpPr>
            <p:spPr>
              <a:xfrm>
                <a:off x="523" y="2818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8" name="Freeform 1469"/>
              <p:cNvSpPr/>
              <p:nvPr/>
            </p:nvSpPr>
            <p:spPr>
              <a:xfrm>
                <a:off x="525" y="282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69" name="Freeform 1470"/>
              <p:cNvSpPr/>
              <p:nvPr/>
            </p:nvSpPr>
            <p:spPr>
              <a:xfrm>
                <a:off x="487" y="2821"/>
                <a:ext cx="49" cy="27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0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38" y="10"/>
                  </a:cxn>
                  <a:cxn ang="0">
                    <a:pos x="38" y="5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2" y="8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29" y="10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10" y="8"/>
                  </a:cxn>
                </a:cxnLst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0" name="Freeform 1471"/>
              <p:cNvSpPr/>
              <p:nvPr/>
            </p:nvSpPr>
            <p:spPr>
              <a:xfrm>
                <a:off x="485" y="2823"/>
                <a:ext cx="8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1" name="Freeform 1472"/>
              <p:cNvSpPr/>
              <p:nvPr/>
            </p:nvSpPr>
            <p:spPr>
              <a:xfrm>
                <a:off x="482" y="2794"/>
                <a:ext cx="24" cy="29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6" y="5"/>
                  </a:cxn>
                  <a:cxn ang="0">
                    <a:pos x="2" y="15"/>
                  </a:cxn>
                  <a:cxn ang="0">
                    <a:pos x="5" y="21"/>
                  </a:cxn>
                  <a:cxn ang="0">
                    <a:pos x="2" y="23"/>
                  </a:cxn>
                  <a:cxn ang="0">
                    <a:pos x="8" y="26"/>
                  </a:cxn>
                  <a:cxn ang="0">
                    <a:pos x="5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8" y="15"/>
                  </a:cxn>
                  <a:cxn ang="0">
                    <a:pos x="10" y="18"/>
                  </a:cxn>
                  <a:cxn ang="0">
                    <a:pos x="16" y="15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6" y="15"/>
                  </a:cxn>
                  <a:cxn ang="0">
                    <a:pos x="24" y="10"/>
                  </a:cxn>
                  <a:cxn ang="0">
                    <a:pos x="24" y="5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2"/>
                  </a:cxn>
                  <a:cxn ang="0">
                    <a:pos x="18" y="10"/>
                  </a:cxn>
                </a:cxnLst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2" name="Freeform 1473"/>
              <p:cNvSpPr/>
              <p:nvPr/>
            </p:nvSpPr>
            <p:spPr>
              <a:xfrm>
                <a:off x="498" y="279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3" name="Freeform 1474"/>
              <p:cNvSpPr/>
              <p:nvPr/>
            </p:nvSpPr>
            <p:spPr>
              <a:xfrm>
                <a:off x="580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4" name="Freeform 1475"/>
              <p:cNvSpPr/>
              <p:nvPr/>
            </p:nvSpPr>
            <p:spPr>
              <a:xfrm>
                <a:off x="572" y="3185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4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5" name="Freeform 1476"/>
              <p:cNvSpPr/>
              <p:nvPr/>
            </p:nvSpPr>
            <p:spPr>
              <a:xfrm>
                <a:off x="574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6" name="Freeform 1477"/>
              <p:cNvSpPr/>
              <p:nvPr/>
            </p:nvSpPr>
            <p:spPr>
              <a:xfrm>
                <a:off x="572" y="3191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7" name="Freeform 1478"/>
              <p:cNvSpPr/>
              <p:nvPr/>
            </p:nvSpPr>
            <p:spPr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8" name="Freeform 1479"/>
              <p:cNvSpPr/>
              <p:nvPr/>
            </p:nvSpPr>
            <p:spPr>
              <a:xfrm>
                <a:off x="569" y="3188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79" name="Freeform 1480"/>
              <p:cNvSpPr/>
              <p:nvPr/>
            </p:nvSpPr>
            <p:spPr>
              <a:xfrm>
                <a:off x="572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0" name="Freeform 1481"/>
              <p:cNvSpPr/>
              <p:nvPr/>
            </p:nvSpPr>
            <p:spPr>
              <a:xfrm>
                <a:off x="572" y="3193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1" name="Freeform 1482"/>
              <p:cNvSpPr/>
              <p:nvPr/>
            </p:nvSpPr>
            <p:spPr>
              <a:xfrm>
                <a:off x="566" y="3185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2" name="Freeform 1483"/>
              <p:cNvSpPr/>
              <p:nvPr/>
            </p:nvSpPr>
            <p:spPr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3" name="Freeform 1484"/>
              <p:cNvSpPr/>
              <p:nvPr/>
            </p:nvSpPr>
            <p:spPr>
              <a:xfrm>
                <a:off x="563" y="3185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4" name="Rectangle 1485"/>
              <p:cNvSpPr/>
              <p:nvPr/>
            </p:nvSpPr>
            <p:spPr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85" name="Freeform 1486"/>
              <p:cNvSpPr/>
              <p:nvPr/>
            </p:nvSpPr>
            <p:spPr>
              <a:xfrm>
                <a:off x="561" y="3188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6" name="Freeform 1487"/>
              <p:cNvSpPr/>
              <p:nvPr/>
            </p:nvSpPr>
            <p:spPr>
              <a:xfrm>
                <a:off x="561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7" name="Freeform 1488"/>
              <p:cNvSpPr/>
              <p:nvPr/>
            </p:nvSpPr>
            <p:spPr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8" name="Freeform 1489"/>
              <p:cNvSpPr/>
              <p:nvPr/>
            </p:nvSpPr>
            <p:spPr>
              <a:xfrm>
                <a:off x="561" y="318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89" name="Freeform 1490"/>
              <p:cNvSpPr/>
              <p:nvPr/>
            </p:nvSpPr>
            <p:spPr>
              <a:xfrm>
                <a:off x="558" y="3169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8" y="11"/>
                  </a:cxn>
                  <a:cxn ang="0">
                    <a:pos x="21" y="5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2"/>
                  </a:cxn>
                  <a:cxn ang="0">
                    <a:pos x="5" y="11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8" y="19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2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21" y="5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0" name="Rectangle 1491"/>
              <p:cNvSpPr/>
              <p:nvPr/>
            </p:nvSpPr>
            <p:spPr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91" name="Freeform 1492"/>
              <p:cNvSpPr/>
              <p:nvPr/>
            </p:nvSpPr>
            <p:spPr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2" name="Rectangle 1493"/>
              <p:cNvSpPr/>
              <p:nvPr/>
            </p:nvSpPr>
            <p:spPr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93" name="Freeform 1494"/>
              <p:cNvSpPr/>
              <p:nvPr/>
            </p:nvSpPr>
            <p:spPr>
              <a:xfrm>
                <a:off x="577" y="318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4" name="Freeform 1495"/>
              <p:cNvSpPr/>
              <p:nvPr/>
            </p:nvSpPr>
            <p:spPr>
              <a:xfrm>
                <a:off x="574" y="318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5" name="Freeform 1496"/>
              <p:cNvSpPr/>
              <p:nvPr/>
            </p:nvSpPr>
            <p:spPr>
              <a:xfrm>
                <a:off x="574" y="3183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6" name="Freeform 1497"/>
              <p:cNvSpPr/>
              <p:nvPr/>
            </p:nvSpPr>
            <p:spPr>
              <a:xfrm>
                <a:off x="577" y="3172"/>
                <a:ext cx="22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6"/>
                  </a:cxn>
                </a:cxnLst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7" name="Freeform 1498"/>
              <p:cNvSpPr/>
              <p:nvPr/>
            </p:nvSpPr>
            <p:spPr>
              <a:xfrm>
                <a:off x="580" y="318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8" name="Freeform 1499"/>
              <p:cNvSpPr/>
              <p:nvPr/>
            </p:nvSpPr>
            <p:spPr>
              <a:xfrm>
                <a:off x="577" y="3183"/>
                <a:ext cx="19" cy="2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8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8"/>
                  </a:cxn>
                </a:cxnLst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299" name="Freeform 1500"/>
              <p:cNvSpPr/>
              <p:nvPr/>
            </p:nvSpPr>
            <p:spPr>
              <a:xfrm>
                <a:off x="585" y="3185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0" name="Freeform 1501"/>
              <p:cNvSpPr/>
              <p:nvPr/>
            </p:nvSpPr>
            <p:spPr>
              <a:xfrm>
                <a:off x="593" y="31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1" name="Freeform 1502"/>
              <p:cNvSpPr/>
              <p:nvPr/>
            </p:nvSpPr>
            <p:spPr>
              <a:xfrm>
                <a:off x="580" y="3191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2" name="Freeform 1503"/>
              <p:cNvSpPr/>
              <p:nvPr/>
            </p:nvSpPr>
            <p:spPr>
              <a:xfrm>
                <a:off x="580" y="3196"/>
                <a:ext cx="8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8" y="11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4"/>
                  </a:cxn>
                </a:cxnLst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3" name="Freeform 1504"/>
              <p:cNvSpPr/>
              <p:nvPr/>
            </p:nvSpPr>
            <p:spPr>
              <a:xfrm>
                <a:off x="544" y="3191"/>
                <a:ext cx="36" cy="19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7" y="5"/>
                  </a:cxn>
                  <a:cxn ang="0">
                    <a:pos x="27" y="8"/>
                  </a:cxn>
                  <a:cxn ang="0">
                    <a:pos x="24" y="8"/>
                  </a:cxn>
                  <a:cxn ang="0">
                    <a:pos x="24" y="13"/>
                  </a:cxn>
                  <a:cxn ang="0">
                    <a:pos x="22" y="5"/>
                  </a:cxn>
                  <a:cxn ang="0">
                    <a:pos x="22" y="16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8" y="16"/>
                  </a:cxn>
                  <a:cxn ang="0">
                    <a:pos x="13" y="10"/>
                  </a:cxn>
                  <a:cxn ang="0">
                    <a:pos x="11" y="16"/>
                  </a:cxn>
                  <a:cxn ang="0">
                    <a:pos x="13" y="10"/>
                  </a:cxn>
                  <a:cxn ang="0">
                    <a:pos x="11" y="19"/>
                  </a:cxn>
                  <a:cxn ang="0">
                    <a:pos x="30" y="16"/>
                  </a:cxn>
                  <a:cxn ang="0">
                    <a:pos x="27" y="13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6" y="16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30" y="8"/>
                  </a:cxn>
                </a:cxnLst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4" name="Freeform 1505"/>
              <p:cNvSpPr/>
              <p:nvPr/>
            </p:nvSpPr>
            <p:spPr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5" name="Freeform 1506"/>
              <p:cNvSpPr/>
              <p:nvPr/>
            </p:nvSpPr>
            <p:spPr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6" name="Rectangle 1507"/>
              <p:cNvSpPr/>
              <p:nvPr/>
            </p:nvSpPr>
            <p:spPr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07" name="Freeform 1508"/>
              <p:cNvSpPr/>
              <p:nvPr/>
            </p:nvSpPr>
            <p:spPr>
              <a:xfrm>
                <a:off x="577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8" name="Freeform 1509"/>
              <p:cNvSpPr/>
              <p:nvPr/>
            </p:nvSpPr>
            <p:spPr>
              <a:xfrm>
                <a:off x="555" y="318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09" name="Freeform 1510"/>
              <p:cNvSpPr/>
              <p:nvPr/>
            </p:nvSpPr>
            <p:spPr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0" name="Freeform 1511"/>
              <p:cNvSpPr/>
              <p:nvPr/>
            </p:nvSpPr>
            <p:spPr>
              <a:xfrm>
                <a:off x="544" y="3158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49" y="30"/>
                  </a:cxn>
                  <a:cxn ang="0">
                    <a:pos x="54" y="27"/>
                  </a:cxn>
                  <a:cxn ang="0">
                    <a:pos x="51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19" y="11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8" y="19"/>
                  </a:cxn>
                  <a:cxn ang="0">
                    <a:pos x="10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5" y="33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22"/>
                  </a:cxn>
                  <a:cxn ang="0">
                    <a:pos x="24" y="22"/>
                  </a:cxn>
                  <a:cxn ang="0">
                    <a:pos x="27" y="16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43" y="16"/>
                  </a:cxn>
                  <a:cxn ang="0">
                    <a:pos x="43" y="11"/>
                  </a:cxn>
                  <a:cxn ang="0">
                    <a:pos x="40" y="19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1" name="Freeform 1512"/>
              <p:cNvSpPr/>
              <p:nvPr/>
            </p:nvSpPr>
            <p:spPr>
              <a:xfrm>
                <a:off x="577" y="317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2" name="Freeform 1513"/>
              <p:cNvSpPr/>
              <p:nvPr/>
            </p:nvSpPr>
            <p:spPr>
              <a:xfrm>
                <a:off x="577" y="3172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3" name="Freeform 1514"/>
              <p:cNvSpPr/>
              <p:nvPr/>
            </p:nvSpPr>
            <p:spPr>
              <a:xfrm>
                <a:off x="585" y="318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4" name="Rectangle 1515"/>
              <p:cNvSpPr/>
              <p:nvPr/>
            </p:nvSpPr>
            <p:spPr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15" name="Freeform 1516"/>
              <p:cNvSpPr/>
              <p:nvPr/>
            </p:nvSpPr>
            <p:spPr>
              <a:xfrm>
                <a:off x="547" y="3183"/>
                <a:ext cx="49" cy="27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2"/>
                  </a:cxn>
                  <a:cxn ang="0">
                    <a:pos x="40" y="2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0" y="10"/>
                  </a:cxn>
                  <a:cxn ang="0">
                    <a:pos x="38" y="5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5" y="8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32" y="10"/>
                  </a:cxn>
                  <a:cxn ang="0">
                    <a:pos x="24" y="13"/>
                  </a:cxn>
                  <a:cxn ang="0">
                    <a:pos x="24" y="10"/>
                  </a:cxn>
                  <a:cxn ang="0">
                    <a:pos x="24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13" y="8"/>
                  </a:cxn>
                </a:cxnLst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6" name="Freeform 1517"/>
              <p:cNvSpPr/>
              <p:nvPr/>
            </p:nvSpPr>
            <p:spPr>
              <a:xfrm>
                <a:off x="547" y="3185"/>
                <a:ext cx="6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" y="3"/>
                  </a:cxn>
                </a:cxnLst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7" name="Freeform 1518"/>
              <p:cNvSpPr/>
              <p:nvPr/>
            </p:nvSpPr>
            <p:spPr>
              <a:xfrm>
                <a:off x="544" y="3155"/>
                <a:ext cx="25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5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0" y="24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5" y="16"/>
                  </a:cxn>
                  <a:cxn ang="0">
                    <a:pos x="11" y="19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1" y="11"/>
                  </a:cxn>
                  <a:cxn ang="0">
                    <a:pos x="16" y="16"/>
                  </a:cxn>
                  <a:cxn ang="0">
                    <a:pos x="22" y="11"/>
                  </a:cxn>
                  <a:cxn ang="0">
                    <a:pos x="22" y="5"/>
                  </a:cxn>
                  <a:cxn ang="0">
                    <a:pos x="22" y="11"/>
                  </a:cxn>
                  <a:cxn ang="0">
                    <a:pos x="25" y="11"/>
                  </a:cxn>
                  <a:cxn ang="0">
                    <a:pos x="25" y="2"/>
                  </a:cxn>
                  <a:cxn ang="0">
                    <a:pos x="16" y="11"/>
                  </a:cxn>
                </a:cxnLst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18" name="Rectangle 1519"/>
              <p:cNvSpPr/>
              <p:nvPr/>
            </p:nvSpPr>
            <p:spPr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19" name="Freeform 1520"/>
              <p:cNvSpPr/>
              <p:nvPr/>
            </p:nvSpPr>
            <p:spPr>
              <a:xfrm>
                <a:off x="1005" y="3193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0" name="Freeform 1521"/>
              <p:cNvSpPr/>
              <p:nvPr/>
            </p:nvSpPr>
            <p:spPr>
              <a:xfrm>
                <a:off x="999" y="3185"/>
                <a:ext cx="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6" y="2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1" name="Freeform 1522"/>
              <p:cNvSpPr/>
              <p:nvPr/>
            </p:nvSpPr>
            <p:spPr>
              <a:xfrm>
                <a:off x="999" y="3191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2" name="Freeform 1523"/>
              <p:cNvSpPr/>
              <p:nvPr/>
            </p:nvSpPr>
            <p:spPr>
              <a:xfrm>
                <a:off x="999" y="3191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2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3" name="Freeform 1524"/>
              <p:cNvSpPr/>
              <p:nvPr/>
            </p:nvSpPr>
            <p:spPr>
              <a:xfrm>
                <a:off x="996" y="319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4" name="Freeform 1525"/>
              <p:cNvSpPr/>
              <p:nvPr/>
            </p:nvSpPr>
            <p:spPr>
              <a:xfrm>
                <a:off x="996" y="3188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5" name="Freeform 1526"/>
              <p:cNvSpPr/>
              <p:nvPr/>
            </p:nvSpPr>
            <p:spPr>
              <a:xfrm>
                <a:off x="996" y="319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6" name="Rectangle 1527"/>
              <p:cNvSpPr/>
              <p:nvPr/>
            </p:nvSpPr>
            <p:spPr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27" name="Freeform 1528"/>
              <p:cNvSpPr/>
              <p:nvPr/>
            </p:nvSpPr>
            <p:spPr>
              <a:xfrm>
                <a:off x="994" y="3185"/>
                <a:ext cx="2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8" name="Freeform 1529"/>
              <p:cNvSpPr/>
              <p:nvPr/>
            </p:nvSpPr>
            <p:spPr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29" name="Freeform 1530"/>
              <p:cNvSpPr/>
              <p:nvPr/>
            </p:nvSpPr>
            <p:spPr>
              <a:xfrm>
                <a:off x="988" y="3185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0" name="Rectangle 1531"/>
              <p:cNvSpPr/>
              <p:nvPr/>
            </p:nvSpPr>
            <p:spPr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31" name="Freeform 1532"/>
              <p:cNvSpPr/>
              <p:nvPr/>
            </p:nvSpPr>
            <p:spPr>
              <a:xfrm>
                <a:off x="985" y="3188"/>
                <a:ext cx="1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8" y="3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2" name="Freeform 1533"/>
              <p:cNvSpPr/>
              <p:nvPr/>
            </p:nvSpPr>
            <p:spPr>
              <a:xfrm>
                <a:off x="985" y="3191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3" name="Freeform 1534"/>
              <p:cNvSpPr/>
              <p:nvPr/>
            </p:nvSpPr>
            <p:spPr>
              <a:xfrm>
                <a:off x="994" y="318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4" name="Freeform 1535"/>
              <p:cNvSpPr/>
              <p:nvPr/>
            </p:nvSpPr>
            <p:spPr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5" name="Freeform 1536"/>
              <p:cNvSpPr/>
              <p:nvPr/>
            </p:nvSpPr>
            <p:spPr>
              <a:xfrm>
                <a:off x="985" y="3169"/>
                <a:ext cx="25" cy="22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9" y="11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" y="11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8" y="19"/>
                  </a:cxn>
                  <a:cxn ang="0">
                    <a:pos x="0" y="16"/>
                  </a:cxn>
                  <a:cxn ang="0">
                    <a:pos x="5" y="19"/>
                  </a:cxn>
                  <a:cxn ang="0">
                    <a:pos x="11" y="19"/>
                  </a:cxn>
                  <a:cxn ang="0">
                    <a:pos x="13" y="19"/>
                  </a:cxn>
                  <a:cxn ang="0">
                    <a:pos x="8" y="11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2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19" y="5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9" y="13"/>
                  </a:cxn>
                </a:cxnLst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6" name="Rectangle 1537"/>
              <p:cNvSpPr/>
              <p:nvPr/>
            </p:nvSpPr>
            <p:spPr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37" name="Freeform 1538"/>
              <p:cNvSpPr/>
              <p:nvPr/>
            </p:nvSpPr>
            <p:spPr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38" name="Rectangle 1539"/>
              <p:cNvSpPr/>
              <p:nvPr/>
            </p:nvSpPr>
            <p:spPr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39" name="Freeform 1540"/>
              <p:cNvSpPr/>
              <p:nvPr/>
            </p:nvSpPr>
            <p:spPr>
              <a:xfrm>
                <a:off x="1002" y="318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0" name="Freeform 1541"/>
              <p:cNvSpPr/>
              <p:nvPr/>
            </p:nvSpPr>
            <p:spPr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1" name="Rectangle 1542"/>
              <p:cNvSpPr/>
              <p:nvPr/>
            </p:nvSpPr>
            <p:spPr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42" name="Freeform 1543"/>
              <p:cNvSpPr/>
              <p:nvPr/>
            </p:nvSpPr>
            <p:spPr>
              <a:xfrm>
                <a:off x="1002" y="3172"/>
                <a:ext cx="22" cy="16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22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9" y="16"/>
                  </a:cxn>
                </a:cxnLst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3" name="Freeform 1544"/>
              <p:cNvSpPr/>
              <p:nvPr/>
            </p:nvSpPr>
            <p:spPr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4" name="Freeform 1545"/>
              <p:cNvSpPr/>
              <p:nvPr/>
            </p:nvSpPr>
            <p:spPr>
              <a:xfrm>
                <a:off x="1002" y="3183"/>
                <a:ext cx="19" cy="2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3" y="1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0" y="8"/>
                  </a:cxn>
                </a:cxnLst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5" name="Freeform 1546"/>
              <p:cNvSpPr/>
              <p:nvPr/>
            </p:nvSpPr>
            <p:spPr>
              <a:xfrm>
                <a:off x="1010" y="3185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6" name="Freeform 1547"/>
              <p:cNvSpPr/>
              <p:nvPr/>
            </p:nvSpPr>
            <p:spPr>
              <a:xfrm>
                <a:off x="1018" y="3191"/>
                <a:ext cx="6" cy="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7" name="Freeform 1548"/>
              <p:cNvSpPr/>
              <p:nvPr/>
            </p:nvSpPr>
            <p:spPr>
              <a:xfrm>
                <a:off x="1007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8" name="Freeform 1549"/>
              <p:cNvSpPr/>
              <p:nvPr/>
            </p:nvSpPr>
            <p:spPr>
              <a:xfrm>
                <a:off x="1007" y="3196"/>
                <a:ext cx="6" cy="14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14"/>
                  </a:cxn>
                </a:cxnLst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49" name="Freeform 1550"/>
              <p:cNvSpPr/>
              <p:nvPr/>
            </p:nvSpPr>
            <p:spPr>
              <a:xfrm>
                <a:off x="972" y="3191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13" y="10"/>
                  </a:cxn>
                  <a:cxn ang="0">
                    <a:pos x="10" y="19"/>
                  </a:cxn>
                  <a:cxn ang="0">
                    <a:pos x="26" y="16"/>
                  </a:cxn>
                  <a:cxn ang="0">
                    <a:pos x="26" y="13"/>
                  </a:cxn>
                  <a:cxn ang="0">
                    <a:pos x="32" y="10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29" y="5"/>
                  </a:cxn>
                  <a:cxn ang="0">
                    <a:pos x="26" y="2"/>
                  </a:cxn>
                  <a:cxn ang="0">
                    <a:pos x="26" y="8"/>
                  </a:cxn>
                </a:cxnLst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0" name="Freeform 1551"/>
              <p:cNvSpPr/>
              <p:nvPr/>
            </p:nvSpPr>
            <p:spPr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1" name="Freeform 1552"/>
              <p:cNvSpPr/>
              <p:nvPr/>
            </p:nvSpPr>
            <p:spPr>
              <a:xfrm>
                <a:off x="977" y="31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2" name="Rectangle 1553"/>
              <p:cNvSpPr/>
              <p:nvPr/>
            </p:nvSpPr>
            <p:spPr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53" name="Freeform 1554"/>
              <p:cNvSpPr/>
              <p:nvPr/>
            </p:nvSpPr>
            <p:spPr>
              <a:xfrm>
                <a:off x="1005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4" name="Freeform 1555"/>
              <p:cNvSpPr/>
              <p:nvPr/>
            </p:nvSpPr>
            <p:spPr>
              <a:xfrm>
                <a:off x="980" y="318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5" name="Freeform 1556"/>
              <p:cNvSpPr/>
              <p:nvPr/>
            </p:nvSpPr>
            <p:spPr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6" name="Freeform 1557"/>
              <p:cNvSpPr/>
              <p:nvPr/>
            </p:nvSpPr>
            <p:spPr>
              <a:xfrm>
                <a:off x="969" y="3158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51" y="30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7" y="5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8" y="33"/>
                  </a:cxn>
                  <a:cxn ang="0">
                    <a:pos x="8" y="27"/>
                  </a:cxn>
                  <a:cxn ang="0">
                    <a:pos x="5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1" y="16"/>
                  </a:cxn>
                  <a:cxn ang="0">
                    <a:pos x="24" y="22"/>
                  </a:cxn>
                  <a:cxn ang="0">
                    <a:pos x="27" y="22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3" y="16"/>
                  </a:cxn>
                  <a:cxn ang="0">
                    <a:pos x="46" y="11"/>
                  </a:cxn>
                  <a:cxn ang="0">
                    <a:pos x="40" y="19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7" name="Freeform 1558"/>
              <p:cNvSpPr/>
              <p:nvPr/>
            </p:nvSpPr>
            <p:spPr>
              <a:xfrm>
                <a:off x="1005" y="317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8" name="Freeform 1559"/>
              <p:cNvSpPr/>
              <p:nvPr/>
            </p:nvSpPr>
            <p:spPr>
              <a:xfrm>
                <a:off x="1005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59" name="Freeform 1560"/>
              <p:cNvSpPr/>
              <p:nvPr/>
            </p:nvSpPr>
            <p:spPr>
              <a:xfrm>
                <a:off x="1010" y="318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0" name="Freeform 1561"/>
              <p:cNvSpPr/>
              <p:nvPr/>
            </p:nvSpPr>
            <p:spPr>
              <a:xfrm>
                <a:off x="1013" y="318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1" name="Freeform 1562"/>
              <p:cNvSpPr/>
              <p:nvPr/>
            </p:nvSpPr>
            <p:spPr>
              <a:xfrm>
                <a:off x="975" y="3183"/>
                <a:ext cx="49" cy="27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2"/>
                  </a:cxn>
                  <a:cxn ang="0">
                    <a:pos x="40" y="2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38" y="10"/>
                  </a:cxn>
                  <a:cxn ang="0">
                    <a:pos x="38" y="5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2" y="8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29" y="10"/>
                  </a:cxn>
                  <a:cxn ang="0">
                    <a:pos x="24" y="13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10" y="8"/>
                  </a:cxn>
                </a:cxnLst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2" name="Freeform 1563"/>
              <p:cNvSpPr/>
              <p:nvPr/>
            </p:nvSpPr>
            <p:spPr>
              <a:xfrm>
                <a:off x="972" y="3185"/>
                <a:ext cx="8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3" name="Freeform 1564"/>
              <p:cNvSpPr/>
              <p:nvPr/>
            </p:nvSpPr>
            <p:spPr>
              <a:xfrm>
                <a:off x="969" y="3155"/>
                <a:ext cx="25" cy="33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6" y="5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2" y="24"/>
                  </a:cxn>
                  <a:cxn ang="0">
                    <a:pos x="8" y="30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6" y="16"/>
                  </a:cxn>
                  <a:cxn ang="0">
                    <a:pos x="25" y="11"/>
                  </a:cxn>
                  <a:cxn ang="0">
                    <a:pos x="25" y="5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2"/>
                  </a:cxn>
                  <a:cxn ang="0">
                    <a:pos x="19" y="11"/>
                  </a:cxn>
                </a:cxnLst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4" name="Freeform 1565"/>
              <p:cNvSpPr/>
              <p:nvPr/>
            </p:nvSpPr>
            <p:spPr>
              <a:xfrm>
                <a:off x="985" y="316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5" name="Freeform 1566"/>
              <p:cNvSpPr/>
              <p:nvPr/>
            </p:nvSpPr>
            <p:spPr>
              <a:xfrm>
                <a:off x="1026" y="3022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6" name="Freeform 1567"/>
              <p:cNvSpPr/>
              <p:nvPr/>
            </p:nvSpPr>
            <p:spPr>
              <a:xfrm>
                <a:off x="1021" y="3014"/>
                <a:ext cx="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" y="14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7" name="Freeform 1568"/>
              <p:cNvSpPr/>
              <p:nvPr/>
            </p:nvSpPr>
            <p:spPr>
              <a:xfrm>
                <a:off x="1021" y="301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8" name="Freeform 1569"/>
              <p:cNvSpPr/>
              <p:nvPr/>
            </p:nvSpPr>
            <p:spPr>
              <a:xfrm>
                <a:off x="1021" y="3022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" y="3"/>
                  </a:cxn>
                </a:cxnLst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69" name="Freeform 1570"/>
              <p:cNvSpPr/>
              <p:nvPr/>
            </p:nvSpPr>
            <p:spPr>
              <a:xfrm>
                <a:off x="1018" y="302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0" name="Freeform 1571"/>
              <p:cNvSpPr/>
              <p:nvPr/>
            </p:nvSpPr>
            <p:spPr>
              <a:xfrm>
                <a:off x="1015" y="3017"/>
                <a:ext cx="6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11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1" name="Freeform 1572"/>
              <p:cNvSpPr/>
              <p:nvPr/>
            </p:nvSpPr>
            <p:spPr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2" name="Freeform 1573"/>
              <p:cNvSpPr/>
              <p:nvPr/>
            </p:nvSpPr>
            <p:spPr>
              <a:xfrm>
                <a:off x="1021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3" name="Freeform 1574"/>
              <p:cNvSpPr/>
              <p:nvPr/>
            </p:nvSpPr>
            <p:spPr>
              <a:xfrm>
                <a:off x="1013" y="3017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11"/>
                  </a:cxn>
                </a:cxnLst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4" name="Freeform 1575"/>
              <p:cNvSpPr/>
              <p:nvPr/>
            </p:nvSpPr>
            <p:spPr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5" name="Freeform 1576"/>
              <p:cNvSpPr/>
              <p:nvPr/>
            </p:nvSpPr>
            <p:spPr>
              <a:xfrm>
                <a:off x="1010" y="3014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6" name="Rectangle 1577"/>
              <p:cNvSpPr/>
              <p:nvPr/>
            </p:nvSpPr>
            <p:spPr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77" name="Freeform 1578"/>
              <p:cNvSpPr/>
              <p:nvPr/>
            </p:nvSpPr>
            <p:spPr>
              <a:xfrm>
                <a:off x="1007" y="3019"/>
                <a:ext cx="1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8" name="Freeform 1579"/>
              <p:cNvSpPr/>
              <p:nvPr/>
            </p:nvSpPr>
            <p:spPr>
              <a:xfrm>
                <a:off x="1007" y="302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79" name="Freeform 1580"/>
              <p:cNvSpPr/>
              <p:nvPr/>
            </p:nvSpPr>
            <p:spPr>
              <a:xfrm>
                <a:off x="1015" y="301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0" name="Freeform 1581"/>
              <p:cNvSpPr/>
              <p:nvPr/>
            </p:nvSpPr>
            <p:spPr>
              <a:xfrm>
                <a:off x="1007" y="301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1" name="Freeform 1582"/>
              <p:cNvSpPr/>
              <p:nvPr/>
            </p:nvSpPr>
            <p:spPr>
              <a:xfrm>
                <a:off x="1007" y="2998"/>
                <a:ext cx="25" cy="21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5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2" y="10"/>
                  </a:cxn>
                  <a:cxn ang="0">
                    <a:pos x="8" y="15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5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1" y="7"/>
                  </a:cxn>
                  <a:cxn ang="0">
                    <a:pos x="13" y="10"/>
                  </a:cxn>
                  <a:cxn ang="0">
                    <a:pos x="11" y="7"/>
                  </a:cxn>
                  <a:cxn ang="0">
                    <a:pos x="13" y="10"/>
                  </a:cxn>
                  <a:cxn ang="0">
                    <a:pos x="11" y="5"/>
                  </a:cxn>
                  <a:cxn ang="0">
                    <a:pos x="16" y="13"/>
                  </a:cxn>
                  <a:cxn ang="0">
                    <a:pos x="16" y="7"/>
                  </a:cxn>
                  <a:cxn ang="0">
                    <a:pos x="16" y="5"/>
                  </a:cxn>
                  <a:cxn ang="0">
                    <a:pos x="16" y="13"/>
                  </a:cxn>
                  <a:cxn ang="0">
                    <a:pos x="16" y="7"/>
                  </a:cxn>
                  <a:cxn ang="0">
                    <a:pos x="16" y="5"/>
                  </a:cxn>
                  <a:cxn ang="0">
                    <a:pos x="19" y="7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9" y="7"/>
                  </a:cxn>
                  <a:cxn ang="0">
                    <a:pos x="19" y="13"/>
                  </a:cxn>
                </a:cxnLst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2" name="Rectangle 1583"/>
              <p:cNvSpPr/>
              <p:nvPr/>
            </p:nvSpPr>
            <p:spPr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83" name="Freeform 1584"/>
              <p:cNvSpPr/>
              <p:nvPr/>
            </p:nvSpPr>
            <p:spPr>
              <a:xfrm>
                <a:off x="1024" y="301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4" name="Rectangle 1585"/>
              <p:cNvSpPr/>
              <p:nvPr/>
            </p:nvSpPr>
            <p:spPr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85" name="Freeform 1586"/>
              <p:cNvSpPr/>
              <p:nvPr/>
            </p:nvSpPr>
            <p:spPr>
              <a:xfrm>
                <a:off x="102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6" name="Freeform 1587"/>
              <p:cNvSpPr/>
              <p:nvPr/>
            </p:nvSpPr>
            <p:spPr>
              <a:xfrm>
                <a:off x="102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7" name="Freeform 1588"/>
              <p:cNvSpPr/>
              <p:nvPr/>
            </p:nvSpPr>
            <p:spPr>
              <a:xfrm>
                <a:off x="102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8" name="Freeform 1589"/>
              <p:cNvSpPr/>
              <p:nvPr/>
            </p:nvSpPr>
            <p:spPr>
              <a:xfrm>
                <a:off x="1024" y="3000"/>
                <a:ext cx="21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1" y="11"/>
                  </a:cxn>
                  <a:cxn ang="0">
                    <a:pos x="10" y="11"/>
                  </a:cxn>
                  <a:cxn ang="0">
                    <a:pos x="18" y="11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2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7" y="8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13" y="8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15" y="17"/>
                  </a:cxn>
                  <a:cxn ang="0">
                    <a:pos x="13" y="17"/>
                  </a:cxn>
                  <a:cxn ang="0">
                    <a:pos x="18" y="17"/>
                  </a:cxn>
                </a:cxnLst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89" name="Freeform 1590"/>
              <p:cNvSpPr/>
              <p:nvPr/>
            </p:nvSpPr>
            <p:spPr>
              <a:xfrm>
                <a:off x="1026" y="301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0" name="Freeform 1591"/>
              <p:cNvSpPr/>
              <p:nvPr/>
            </p:nvSpPr>
            <p:spPr>
              <a:xfrm>
                <a:off x="1024" y="3014"/>
                <a:ext cx="19" cy="22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10" y="8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10" y="5"/>
                  </a:cxn>
                </a:cxnLst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1" name="Rectangle 1592"/>
              <p:cNvSpPr/>
              <p:nvPr/>
            </p:nvSpPr>
            <p:spPr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92" name="Freeform 1593"/>
              <p:cNvSpPr/>
              <p:nvPr/>
            </p:nvSpPr>
            <p:spPr>
              <a:xfrm>
                <a:off x="1040" y="3019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5" y="3"/>
                  </a:cxn>
                </a:cxnLst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3" name="Freeform 1594"/>
              <p:cNvSpPr/>
              <p:nvPr/>
            </p:nvSpPr>
            <p:spPr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4" name="Freeform 1595"/>
              <p:cNvSpPr/>
              <p:nvPr/>
            </p:nvSpPr>
            <p:spPr>
              <a:xfrm>
                <a:off x="1026" y="3028"/>
                <a:ext cx="8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8" y="7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5" y="10"/>
                  </a:cxn>
                </a:cxnLst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5" name="Freeform 1596"/>
              <p:cNvSpPr/>
              <p:nvPr/>
            </p:nvSpPr>
            <p:spPr>
              <a:xfrm>
                <a:off x="994" y="3019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10" y="19"/>
                  </a:cxn>
                  <a:cxn ang="0">
                    <a:pos x="26" y="19"/>
                  </a:cxn>
                  <a:cxn ang="0">
                    <a:pos x="26" y="13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5" y="16"/>
                  </a:cxn>
                  <a:cxn ang="0">
                    <a:pos x="32" y="13"/>
                  </a:cxn>
                  <a:cxn ang="0">
                    <a:pos x="35" y="16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26" y="8"/>
                  </a:cxn>
                </a:cxnLst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6" name="Freeform 1597"/>
              <p:cNvSpPr/>
              <p:nvPr/>
            </p:nvSpPr>
            <p:spPr>
              <a:xfrm>
                <a:off x="1026" y="303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7" name="Freeform 1598"/>
              <p:cNvSpPr/>
              <p:nvPr/>
            </p:nvSpPr>
            <p:spPr>
              <a:xfrm>
                <a:off x="999" y="301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398" name="Rectangle 1599"/>
              <p:cNvSpPr/>
              <p:nvPr/>
            </p:nvSpPr>
            <p:spPr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99" name="Freeform 1600"/>
              <p:cNvSpPr/>
              <p:nvPr/>
            </p:nvSpPr>
            <p:spPr>
              <a:xfrm>
                <a:off x="1024" y="3025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0" name="Freeform 1601"/>
              <p:cNvSpPr/>
              <p:nvPr/>
            </p:nvSpPr>
            <p:spPr>
              <a:xfrm>
                <a:off x="1002" y="301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1" name="Freeform 1602"/>
              <p:cNvSpPr/>
              <p:nvPr/>
            </p:nvSpPr>
            <p:spPr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2" name="Freeform 1603"/>
              <p:cNvSpPr/>
              <p:nvPr/>
            </p:nvSpPr>
            <p:spPr>
              <a:xfrm>
                <a:off x="991" y="2987"/>
                <a:ext cx="60" cy="32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51" y="29"/>
                  </a:cxn>
                  <a:cxn ang="0">
                    <a:pos x="54" y="26"/>
                  </a:cxn>
                  <a:cxn ang="0">
                    <a:pos x="51" y="18"/>
                  </a:cxn>
                  <a:cxn ang="0">
                    <a:pos x="46" y="10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7" y="5"/>
                  </a:cxn>
                  <a:cxn ang="0">
                    <a:pos x="27" y="16"/>
                  </a:cxn>
                  <a:cxn ang="0">
                    <a:pos x="24" y="16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0" y="16"/>
                  </a:cxn>
                  <a:cxn ang="0">
                    <a:pos x="10" y="18"/>
                  </a:cxn>
                  <a:cxn ang="0">
                    <a:pos x="10" y="24"/>
                  </a:cxn>
                  <a:cxn ang="0">
                    <a:pos x="8" y="21"/>
                  </a:cxn>
                  <a:cxn ang="0">
                    <a:pos x="8" y="24"/>
                  </a:cxn>
                  <a:cxn ang="0">
                    <a:pos x="5" y="32"/>
                  </a:cxn>
                  <a:cxn ang="0">
                    <a:pos x="8" y="29"/>
                  </a:cxn>
                  <a:cxn ang="0">
                    <a:pos x="5" y="26"/>
                  </a:cxn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21" y="21"/>
                  </a:cxn>
                  <a:cxn ang="0">
                    <a:pos x="21" y="18"/>
                  </a:cxn>
                  <a:cxn ang="0">
                    <a:pos x="24" y="21"/>
                  </a:cxn>
                  <a:cxn ang="0">
                    <a:pos x="27" y="21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3"/>
                  </a:cxn>
                  <a:cxn ang="0">
                    <a:pos x="38" y="16"/>
                  </a:cxn>
                  <a:cxn ang="0">
                    <a:pos x="43" y="16"/>
                  </a:cxn>
                  <a:cxn ang="0">
                    <a:pos x="43" y="10"/>
                  </a:cxn>
                  <a:cxn ang="0">
                    <a:pos x="40" y="18"/>
                  </a:cxn>
                </a:cxnLst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3" name="Freeform 1604"/>
              <p:cNvSpPr/>
              <p:nvPr/>
            </p:nvSpPr>
            <p:spPr>
              <a:xfrm>
                <a:off x="1026" y="300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4" name="Freeform 1605"/>
              <p:cNvSpPr/>
              <p:nvPr/>
            </p:nvSpPr>
            <p:spPr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5" name="Freeform 1606"/>
              <p:cNvSpPr/>
              <p:nvPr/>
            </p:nvSpPr>
            <p:spPr>
              <a:xfrm>
                <a:off x="1032" y="301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6" name="Freeform 1607"/>
              <p:cNvSpPr/>
              <p:nvPr/>
            </p:nvSpPr>
            <p:spPr>
              <a:xfrm>
                <a:off x="103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7" name="Freeform 1608"/>
              <p:cNvSpPr/>
              <p:nvPr/>
            </p:nvSpPr>
            <p:spPr>
              <a:xfrm>
                <a:off x="996" y="3014"/>
                <a:ext cx="49" cy="2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1" y="18"/>
                  </a:cxn>
                  <a:cxn ang="0">
                    <a:pos x="29" y="13"/>
                  </a:cxn>
                  <a:cxn ang="0">
                    <a:pos x="32" y="18"/>
                  </a:cxn>
                  <a:cxn ang="0">
                    <a:pos x="38" y="13"/>
                  </a:cxn>
                  <a:cxn ang="0">
                    <a:pos x="35" y="1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38" y="8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8"/>
                  </a:cxn>
                  <a:cxn ang="0">
                    <a:pos x="35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5" y="10"/>
                  </a:cxn>
                  <a:cxn ang="0">
                    <a:pos x="32" y="10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29" y="10"/>
                  </a:cxn>
                  <a:cxn ang="0">
                    <a:pos x="21" y="10"/>
                  </a:cxn>
                  <a:cxn ang="0">
                    <a:pos x="24" y="8"/>
                  </a:cxn>
                  <a:cxn ang="0">
                    <a:pos x="21" y="10"/>
                  </a:cxn>
                  <a:cxn ang="0">
                    <a:pos x="19" y="8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10" y="8"/>
                  </a:cxn>
                </a:cxnLst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8" name="Freeform 1609"/>
              <p:cNvSpPr/>
              <p:nvPr/>
            </p:nvSpPr>
            <p:spPr>
              <a:xfrm>
                <a:off x="994" y="3017"/>
                <a:ext cx="8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09" name="Freeform 1610"/>
              <p:cNvSpPr/>
              <p:nvPr/>
            </p:nvSpPr>
            <p:spPr>
              <a:xfrm>
                <a:off x="991" y="2984"/>
                <a:ext cx="24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5" y="16"/>
                  </a:cxn>
                  <a:cxn ang="0">
                    <a:pos x="10" y="1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21" y="13"/>
                  </a:cxn>
                  <a:cxn ang="0">
                    <a:pos x="24" y="5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4" y="2"/>
                  </a:cxn>
                  <a:cxn ang="0">
                    <a:pos x="16" y="11"/>
                  </a:cxn>
                </a:cxnLst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  <p:sp>
            <p:nvSpPr>
              <p:cNvPr id="78410" name="Freeform 1611"/>
              <p:cNvSpPr/>
              <p:nvPr/>
            </p:nvSpPr>
            <p:spPr>
              <a:xfrm>
                <a:off x="1007" y="298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p>
                <a:endParaRPr lang="en-US" sz="100"/>
              </a:p>
            </p:txBody>
          </p:sp>
        </p:grpSp>
        <p:sp>
          <p:nvSpPr>
            <p:cNvPr id="78411" name="Freeform 1613"/>
            <p:cNvSpPr/>
            <p:nvPr/>
          </p:nvSpPr>
          <p:spPr>
            <a:xfrm>
              <a:off x="460" y="2734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</a:cxnLst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2" name="Freeform 1614"/>
            <p:cNvSpPr/>
            <p:nvPr/>
          </p:nvSpPr>
          <p:spPr>
            <a:xfrm>
              <a:off x="452" y="2726"/>
              <a:ext cx="8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1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3" name="Freeform 1615"/>
            <p:cNvSpPr/>
            <p:nvPr/>
          </p:nvSpPr>
          <p:spPr>
            <a:xfrm>
              <a:off x="455" y="2731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4" name="Freeform 1616"/>
            <p:cNvSpPr/>
            <p:nvPr/>
          </p:nvSpPr>
          <p:spPr>
            <a:xfrm>
              <a:off x="455" y="2731"/>
              <a:ext cx="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</a:cxnLst>
              <a:pathLst>
                <a:path w="1"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5" name="Freeform 1617"/>
            <p:cNvSpPr/>
            <p:nvPr/>
          </p:nvSpPr>
          <p:spPr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6" name="Freeform 1618"/>
            <p:cNvSpPr/>
            <p:nvPr/>
          </p:nvSpPr>
          <p:spPr>
            <a:xfrm>
              <a:off x="449" y="2728"/>
              <a:ext cx="3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8"/>
                </a:cxn>
              </a:cxnLst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7" name="Freeform 1619"/>
            <p:cNvSpPr/>
            <p:nvPr/>
          </p:nvSpPr>
          <p:spPr>
            <a:xfrm>
              <a:off x="452" y="2734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18" name="Rectangle 1620"/>
            <p:cNvSpPr/>
            <p:nvPr/>
          </p:nvSpPr>
          <p:spPr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19" name="Freeform 1621"/>
            <p:cNvSpPr/>
            <p:nvPr/>
          </p:nvSpPr>
          <p:spPr>
            <a:xfrm>
              <a:off x="446" y="2728"/>
              <a:ext cx="6" cy="1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11"/>
                </a:cxn>
              </a:cxnLst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0" name="Freeform 1622"/>
            <p:cNvSpPr/>
            <p:nvPr/>
          </p:nvSpPr>
          <p:spPr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1" name="Freeform 1623"/>
            <p:cNvSpPr/>
            <p:nvPr/>
          </p:nvSpPr>
          <p:spPr>
            <a:xfrm>
              <a:off x="444" y="2726"/>
              <a:ext cx="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8"/>
                </a:cxn>
              </a:cxnLst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2" name="Rectangle 1624"/>
            <p:cNvSpPr/>
            <p:nvPr/>
          </p:nvSpPr>
          <p:spPr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23" name="Freeform 1625"/>
            <p:cNvSpPr/>
            <p:nvPr/>
          </p:nvSpPr>
          <p:spPr>
            <a:xfrm>
              <a:off x="441" y="2728"/>
              <a:ext cx="1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</a:cxnLst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4" name="Freeform 1626"/>
            <p:cNvSpPr/>
            <p:nvPr/>
          </p:nvSpPr>
          <p:spPr>
            <a:xfrm>
              <a:off x="441" y="2734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5" name="Freeform 1627"/>
            <p:cNvSpPr/>
            <p:nvPr/>
          </p:nvSpPr>
          <p:spPr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6" name="Freeform 1628"/>
            <p:cNvSpPr/>
            <p:nvPr/>
          </p:nvSpPr>
          <p:spPr>
            <a:xfrm>
              <a:off x="441" y="272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7" name="Freeform 1629"/>
            <p:cNvSpPr/>
            <p:nvPr/>
          </p:nvSpPr>
          <p:spPr>
            <a:xfrm>
              <a:off x="438" y="2709"/>
              <a:ext cx="27" cy="22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21" y="11"/>
                </a:cxn>
                <a:cxn ang="0">
                  <a:pos x="24" y="5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5" y="11"/>
                </a:cxn>
                <a:cxn ang="0">
                  <a:pos x="10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2" y="16"/>
                </a:cxn>
                <a:cxn ang="0">
                  <a:pos x="10" y="19"/>
                </a:cxn>
                <a:cxn ang="0">
                  <a:pos x="2" y="19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3" y="19"/>
                </a:cxn>
                <a:cxn ang="0">
                  <a:pos x="8" y="11"/>
                </a:cxn>
                <a:cxn ang="0">
                  <a:pos x="10" y="13"/>
                </a:cxn>
                <a:cxn ang="0">
                  <a:pos x="16" y="13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13" y="2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21" y="8"/>
                </a:cxn>
                <a:cxn ang="0">
                  <a:pos x="18" y="13"/>
                </a:cxn>
              </a:cxnLst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28" name="Rectangle 1630"/>
            <p:cNvSpPr/>
            <p:nvPr/>
          </p:nvSpPr>
          <p:spPr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29" name="Freeform 1631"/>
            <p:cNvSpPr/>
            <p:nvPr/>
          </p:nvSpPr>
          <p:spPr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0" name="Rectangle 1632"/>
            <p:cNvSpPr/>
            <p:nvPr/>
          </p:nvSpPr>
          <p:spPr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31" name="Freeform 1633"/>
            <p:cNvSpPr/>
            <p:nvPr/>
          </p:nvSpPr>
          <p:spPr>
            <a:xfrm>
              <a:off x="457" y="2720"/>
              <a:ext cx="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2" name="Freeform 1634"/>
            <p:cNvSpPr/>
            <p:nvPr/>
          </p:nvSpPr>
          <p:spPr>
            <a:xfrm>
              <a:off x="455" y="2723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3" name="Rectangle 1635"/>
            <p:cNvSpPr/>
            <p:nvPr/>
          </p:nvSpPr>
          <p:spPr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34" name="Freeform 1636"/>
            <p:cNvSpPr/>
            <p:nvPr/>
          </p:nvSpPr>
          <p:spPr>
            <a:xfrm>
              <a:off x="457" y="2712"/>
              <a:ext cx="22" cy="16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22" y="10"/>
                </a:cxn>
                <a:cxn ang="0">
                  <a:pos x="11" y="10"/>
                </a:cxn>
                <a:cxn ang="0">
                  <a:pos x="19" y="8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5" y="8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5" y="13"/>
                </a:cxn>
                <a:cxn ang="0">
                  <a:pos x="13" y="8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1" y="13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9" y="16"/>
                </a:cxn>
              </a:cxnLst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5" name="Freeform 1637"/>
            <p:cNvSpPr/>
            <p:nvPr/>
          </p:nvSpPr>
          <p:spPr>
            <a:xfrm>
              <a:off x="460" y="2723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6" name="Freeform 1638"/>
            <p:cNvSpPr/>
            <p:nvPr/>
          </p:nvSpPr>
          <p:spPr>
            <a:xfrm>
              <a:off x="457" y="2723"/>
              <a:ext cx="19" cy="24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5" y="5"/>
                </a:cxn>
                <a:cxn ang="0">
                  <a:pos x="13" y="10"/>
                </a:cxn>
                <a:cxn ang="0">
                  <a:pos x="13" y="13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5" y="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10" y="8"/>
                </a:cxn>
              </a:cxnLst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7" name="Rectangle 1639"/>
            <p:cNvSpPr/>
            <p:nvPr/>
          </p:nvSpPr>
          <p:spPr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38" name="Freeform 1640"/>
            <p:cNvSpPr/>
            <p:nvPr/>
          </p:nvSpPr>
          <p:spPr>
            <a:xfrm>
              <a:off x="474" y="2731"/>
              <a:ext cx="5" cy="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5" y="0"/>
                </a:cxn>
              </a:cxnLst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39" name="Freeform 1641"/>
            <p:cNvSpPr/>
            <p:nvPr/>
          </p:nvSpPr>
          <p:spPr>
            <a:xfrm>
              <a:off x="463" y="2731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0" name="Freeform 1642"/>
            <p:cNvSpPr/>
            <p:nvPr/>
          </p:nvSpPr>
          <p:spPr>
            <a:xfrm>
              <a:off x="460" y="2736"/>
              <a:ext cx="8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8" y="11"/>
                </a:cxn>
                <a:cxn ang="0">
                  <a:pos x="2" y="0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2" y="14"/>
                </a:cxn>
              </a:cxnLst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1" name="Freeform 1643"/>
            <p:cNvSpPr/>
            <p:nvPr/>
          </p:nvSpPr>
          <p:spPr>
            <a:xfrm>
              <a:off x="427" y="2731"/>
              <a:ext cx="36" cy="19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4" y="10"/>
                </a:cxn>
                <a:cxn ang="0">
                  <a:pos x="27" y="8"/>
                </a:cxn>
                <a:cxn ang="0">
                  <a:pos x="24" y="5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13"/>
                </a:cxn>
                <a:cxn ang="0">
                  <a:pos x="19" y="5"/>
                </a:cxn>
                <a:cxn ang="0">
                  <a:pos x="19" y="16"/>
                </a:cxn>
                <a:cxn ang="0">
                  <a:pos x="16" y="10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3" y="2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13" y="0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5" y="13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11" y="19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33" y="16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6" y="13"/>
                </a:cxn>
                <a:cxn ang="0">
                  <a:pos x="30" y="5"/>
                </a:cxn>
                <a:cxn ang="0">
                  <a:pos x="24" y="2"/>
                </a:cxn>
                <a:cxn ang="0">
                  <a:pos x="27" y="8"/>
                </a:cxn>
              </a:cxnLst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2" name="Freeform 1644"/>
            <p:cNvSpPr/>
            <p:nvPr/>
          </p:nvSpPr>
          <p:spPr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3" name="Freeform 1645"/>
            <p:cNvSpPr/>
            <p:nvPr/>
          </p:nvSpPr>
          <p:spPr>
            <a:xfrm>
              <a:off x="433" y="2731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4" name="Rectangle 1646"/>
            <p:cNvSpPr/>
            <p:nvPr/>
          </p:nvSpPr>
          <p:spPr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45" name="Freeform 1647"/>
            <p:cNvSpPr/>
            <p:nvPr/>
          </p:nvSpPr>
          <p:spPr>
            <a:xfrm>
              <a:off x="457" y="273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0"/>
                </a:cxn>
              </a:cxnLst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6" name="Freeform 1648"/>
            <p:cNvSpPr/>
            <p:nvPr/>
          </p:nvSpPr>
          <p:spPr>
            <a:xfrm>
              <a:off x="435" y="2726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7" name="Freeform 1649"/>
            <p:cNvSpPr/>
            <p:nvPr/>
          </p:nvSpPr>
          <p:spPr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8" name="Freeform 1650"/>
            <p:cNvSpPr/>
            <p:nvPr/>
          </p:nvSpPr>
          <p:spPr>
            <a:xfrm>
              <a:off x="425" y="2698"/>
              <a:ext cx="60" cy="33"/>
            </a:xfrm>
            <a:custGeom>
              <a:avLst/>
              <a:gdLst/>
              <a:ahLst/>
              <a:cxnLst>
                <a:cxn ang="0">
                  <a:pos x="46" y="24"/>
                </a:cxn>
                <a:cxn ang="0">
                  <a:pos x="51" y="30"/>
                </a:cxn>
                <a:cxn ang="0">
                  <a:pos x="54" y="27"/>
                </a:cxn>
                <a:cxn ang="0">
                  <a:pos x="51" y="19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2" y="8"/>
                </a:cxn>
                <a:cxn ang="0">
                  <a:pos x="30" y="5"/>
                </a:cxn>
                <a:cxn ang="0">
                  <a:pos x="27" y="5"/>
                </a:cxn>
                <a:cxn ang="0">
                  <a:pos x="27" y="13"/>
                </a:cxn>
                <a:cxn ang="0">
                  <a:pos x="24" y="16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0" y="19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5" y="33"/>
                </a:cxn>
                <a:cxn ang="0">
                  <a:pos x="8" y="2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27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9" y="24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21" y="22"/>
                </a:cxn>
                <a:cxn ang="0">
                  <a:pos x="21" y="16"/>
                </a:cxn>
                <a:cxn ang="0">
                  <a:pos x="24" y="22"/>
                </a:cxn>
                <a:cxn ang="0">
                  <a:pos x="27" y="22"/>
                </a:cxn>
                <a:cxn ang="0">
                  <a:pos x="27" y="16"/>
                </a:cxn>
                <a:cxn ang="0">
                  <a:pos x="30" y="13"/>
                </a:cxn>
                <a:cxn ang="0">
                  <a:pos x="35" y="13"/>
                </a:cxn>
                <a:cxn ang="0">
                  <a:pos x="38" y="13"/>
                </a:cxn>
                <a:cxn ang="0">
                  <a:pos x="43" y="16"/>
                </a:cxn>
                <a:cxn ang="0">
                  <a:pos x="43" y="11"/>
                </a:cxn>
                <a:cxn ang="0">
                  <a:pos x="40" y="19"/>
                </a:cxn>
              </a:cxnLst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49" name="Freeform 1651"/>
            <p:cNvSpPr/>
            <p:nvPr/>
          </p:nvSpPr>
          <p:spPr>
            <a:xfrm>
              <a:off x="460" y="2715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0" name="Freeform 1652"/>
            <p:cNvSpPr/>
            <p:nvPr/>
          </p:nvSpPr>
          <p:spPr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1" name="Freeform 1653"/>
            <p:cNvSpPr/>
            <p:nvPr/>
          </p:nvSpPr>
          <p:spPr>
            <a:xfrm>
              <a:off x="465" y="2723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2" name="Rectangle 1654"/>
            <p:cNvSpPr/>
            <p:nvPr/>
          </p:nvSpPr>
          <p:spPr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53" name="Freeform 1655"/>
            <p:cNvSpPr/>
            <p:nvPr/>
          </p:nvSpPr>
          <p:spPr>
            <a:xfrm>
              <a:off x="430" y="2723"/>
              <a:ext cx="49" cy="27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1" y="18"/>
                </a:cxn>
                <a:cxn ang="0">
                  <a:pos x="29" y="13"/>
                </a:cxn>
                <a:cxn ang="0">
                  <a:pos x="32" y="18"/>
                </a:cxn>
                <a:cxn ang="0">
                  <a:pos x="38" y="16"/>
                </a:cxn>
                <a:cxn ang="0">
                  <a:pos x="35" y="13"/>
                </a:cxn>
                <a:cxn ang="0">
                  <a:pos x="38" y="13"/>
                </a:cxn>
                <a:cxn ang="0">
                  <a:pos x="35" y="13"/>
                </a:cxn>
                <a:cxn ang="0">
                  <a:pos x="38" y="10"/>
                </a:cxn>
                <a:cxn ang="0">
                  <a:pos x="38" y="13"/>
                </a:cxn>
                <a:cxn ang="0">
                  <a:pos x="40" y="8"/>
                </a:cxn>
                <a:cxn ang="0">
                  <a:pos x="40" y="10"/>
                </a:cxn>
                <a:cxn ang="0">
                  <a:pos x="43" y="2"/>
                </a:cxn>
                <a:cxn ang="0">
                  <a:pos x="38" y="2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10"/>
                </a:cxn>
                <a:cxn ang="0">
                  <a:pos x="35" y="5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29" y="5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2" y="13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9" y="8"/>
                </a:cxn>
                <a:cxn ang="0">
                  <a:pos x="29" y="10"/>
                </a:cxn>
                <a:cxn ang="0">
                  <a:pos x="21" y="13"/>
                </a:cxn>
                <a:cxn ang="0">
                  <a:pos x="24" y="10"/>
                </a:cxn>
                <a:cxn ang="0">
                  <a:pos x="21" y="13"/>
                </a:cxn>
                <a:cxn ang="0">
                  <a:pos x="19" y="10"/>
                </a:cxn>
                <a:cxn ang="0">
                  <a:pos x="16" y="13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8" y="13"/>
                </a:cxn>
                <a:cxn ang="0">
                  <a:pos x="10" y="8"/>
                </a:cxn>
              </a:cxnLst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4" name="Freeform 1656"/>
            <p:cNvSpPr/>
            <p:nvPr/>
          </p:nvSpPr>
          <p:spPr>
            <a:xfrm>
              <a:off x="427" y="2726"/>
              <a:ext cx="8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5" name="Freeform 1657"/>
            <p:cNvSpPr/>
            <p:nvPr/>
          </p:nvSpPr>
          <p:spPr>
            <a:xfrm>
              <a:off x="425" y="2696"/>
              <a:ext cx="24" cy="3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8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8" y="24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3" y="13"/>
                </a:cxn>
                <a:cxn ang="0">
                  <a:pos x="16" y="16"/>
                </a:cxn>
                <a:cxn ang="0">
                  <a:pos x="21" y="10"/>
                </a:cxn>
                <a:cxn ang="0">
                  <a:pos x="21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2"/>
                </a:cxn>
                <a:cxn ang="0">
                  <a:pos x="16" y="10"/>
                </a:cxn>
              </a:cxnLst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6" name="Freeform 1658"/>
            <p:cNvSpPr/>
            <p:nvPr/>
          </p:nvSpPr>
          <p:spPr>
            <a:xfrm>
              <a:off x="441" y="2701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7" name="Freeform 1659"/>
            <p:cNvSpPr/>
            <p:nvPr/>
          </p:nvSpPr>
          <p:spPr>
            <a:xfrm>
              <a:off x="1217" y="2843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8" name="Freeform 1660"/>
            <p:cNvSpPr/>
            <p:nvPr/>
          </p:nvSpPr>
          <p:spPr>
            <a:xfrm>
              <a:off x="1209" y="2834"/>
              <a:ext cx="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14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59" name="Freeform 1661"/>
            <p:cNvSpPr/>
            <p:nvPr/>
          </p:nvSpPr>
          <p:spPr>
            <a:xfrm>
              <a:off x="1209" y="2840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0" name="Freeform 1662"/>
            <p:cNvSpPr/>
            <p:nvPr/>
          </p:nvSpPr>
          <p:spPr>
            <a:xfrm>
              <a:off x="1209" y="2843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" y="2"/>
                </a:cxn>
              </a:cxnLst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1" name="Freeform 1663"/>
            <p:cNvSpPr/>
            <p:nvPr/>
          </p:nvSpPr>
          <p:spPr>
            <a:xfrm>
              <a:off x="1209" y="284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2" name="Freeform 1664"/>
            <p:cNvSpPr/>
            <p:nvPr/>
          </p:nvSpPr>
          <p:spPr>
            <a:xfrm>
              <a:off x="1206" y="2837"/>
              <a:ext cx="3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11"/>
                </a:cxn>
              </a:cxnLst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3" name="Freeform 1665"/>
            <p:cNvSpPr/>
            <p:nvPr/>
          </p:nvSpPr>
          <p:spPr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4" name="Freeform 1666"/>
            <p:cNvSpPr/>
            <p:nvPr/>
          </p:nvSpPr>
          <p:spPr>
            <a:xfrm>
              <a:off x="1209" y="2843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5" name="Freeform 1667"/>
            <p:cNvSpPr/>
            <p:nvPr/>
          </p:nvSpPr>
          <p:spPr>
            <a:xfrm>
              <a:off x="1203" y="2837"/>
              <a:ext cx="3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1"/>
                </a:cxn>
              </a:cxnLst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6" name="Freeform 1668"/>
            <p:cNvSpPr/>
            <p:nvPr/>
          </p:nvSpPr>
          <p:spPr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7" name="Freeform 1669"/>
            <p:cNvSpPr/>
            <p:nvPr/>
          </p:nvSpPr>
          <p:spPr>
            <a:xfrm>
              <a:off x="1201" y="2834"/>
              <a:ext cx="2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8"/>
                </a:cxn>
              </a:cxnLst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68" name="Rectangle 1670"/>
            <p:cNvSpPr/>
            <p:nvPr/>
          </p:nvSpPr>
          <p:spPr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69" name="Freeform 1671"/>
            <p:cNvSpPr/>
            <p:nvPr/>
          </p:nvSpPr>
          <p:spPr>
            <a:xfrm>
              <a:off x="1198" y="2840"/>
              <a:ext cx="1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3"/>
                </a:cxn>
              </a:cxnLst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0" name="Freeform 1672"/>
            <p:cNvSpPr/>
            <p:nvPr/>
          </p:nvSpPr>
          <p:spPr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1" name="Freeform 1673"/>
            <p:cNvSpPr/>
            <p:nvPr/>
          </p:nvSpPr>
          <p:spPr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2" name="Freeform 1674"/>
            <p:cNvSpPr/>
            <p:nvPr/>
          </p:nvSpPr>
          <p:spPr>
            <a:xfrm>
              <a:off x="1198" y="2840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3" name="Freeform 1675"/>
            <p:cNvSpPr/>
            <p:nvPr/>
          </p:nvSpPr>
          <p:spPr>
            <a:xfrm>
              <a:off x="1195" y="2818"/>
              <a:ext cx="25" cy="22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9" y="11"/>
                </a:cxn>
                <a:cxn ang="0">
                  <a:pos x="22" y="8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2" y="11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2" y="16"/>
                </a:cxn>
                <a:cxn ang="0">
                  <a:pos x="8" y="19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6" y="13"/>
                </a:cxn>
                <a:cxn ang="0">
                  <a:pos x="13" y="8"/>
                </a:cxn>
                <a:cxn ang="0">
                  <a:pos x="13" y="11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19" y="13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9" y="13"/>
                </a:cxn>
                <a:cxn ang="0">
                  <a:pos x="19" y="8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22" y="8"/>
                </a:cxn>
                <a:cxn ang="0">
                  <a:pos x="19" y="13"/>
                </a:cxn>
              </a:cxnLst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4" name="Rectangle 1676"/>
            <p:cNvSpPr/>
            <p:nvPr/>
          </p:nvSpPr>
          <p:spPr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75" name="Freeform 1677"/>
            <p:cNvSpPr/>
            <p:nvPr/>
          </p:nvSpPr>
          <p:spPr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6" name="Rectangle 1678"/>
            <p:cNvSpPr/>
            <p:nvPr/>
          </p:nvSpPr>
          <p:spPr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77" name="Freeform 1679"/>
            <p:cNvSpPr/>
            <p:nvPr/>
          </p:nvSpPr>
          <p:spPr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8" name="Freeform 1680"/>
            <p:cNvSpPr/>
            <p:nvPr/>
          </p:nvSpPr>
          <p:spPr>
            <a:xfrm>
              <a:off x="1211" y="2832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79" name="Freeform 1681"/>
            <p:cNvSpPr/>
            <p:nvPr/>
          </p:nvSpPr>
          <p:spPr>
            <a:xfrm>
              <a:off x="1211" y="2832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0" name="Freeform 1682"/>
            <p:cNvSpPr/>
            <p:nvPr/>
          </p:nvSpPr>
          <p:spPr>
            <a:xfrm>
              <a:off x="1214" y="2821"/>
              <a:ext cx="22" cy="16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9" y="10"/>
                </a:cxn>
                <a:cxn ang="0">
                  <a:pos x="11" y="10"/>
                </a:cxn>
                <a:cxn ang="0">
                  <a:pos x="19" y="10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11" y="8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6" y="16"/>
                </a:cxn>
                <a:cxn ang="0">
                  <a:pos x="11" y="16"/>
                </a:cxn>
                <a:cxn ang="0">
                  <a:pos x="16" y="16"/>
                </a:cxn>
              </a:cxnLst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1" name="Freeform 1683"/>
            <p:cNvSpPr/>
            <p:nvPr/>
          </p:nvSpPr>
          <p:spPr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2" name="Freeform 1684"/>
            <p:cNvSpPr/>
            <p:nvPr/>
          </p:nvSpPr>
          <p:spPr>
            <a:xfrm>
              <a:off x="1211" y="2834"/>
              <a:ext cx="22" cy="22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8" y="2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11" y="13"/>
                </a:cxn>
                <a:cxn ang="0">
                  <a:pos x="11" y="11"/>
                </a:cxn>
                <a:cxn ang="0">
                  <a:pos x="5" y="8"/>
                </a:cxn>
                <a:cxn ang="0">
                  <a:pos x="13" y="22"/>
                </a:cxn>
                <a:cxn ang="0">
                  <a:pos x="13" y="19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3" y="16"/>
                </a:cxn>
                <a:cxn ang="0">
                  <a:pos x="22" y="8"/>
                </a:cxn>
                <a:cxn ang="0">
                  <a:pos x="19" y="8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11" y="5"/>
                </a:cxn>
              </a:cxnLst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3" name="Freeform 1685"/>
            <p:cNvSpPr/>
            <p:nvPr/>
          </p:nvSpPr>
          <p:spPr>
            <a:xfrm>
              <a:off x="1222" y="2837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4" name="Freeform 1686"/>
            <p:cNvSpPr/>
            <p:nvPr/>
          </p:nvSpPr>
          <p:spPr>
            <a:xfrm>
              <a:off x="1230" y="2840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</a:cxnLst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5" name="Freeform 1687"/>
            <p:cNvSpPr/>
            <p:nvPr/>
          </p:nvSpPr>
          <p:spPr>
            <a:xfrm>
              <a:off x="1217" y="2843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6" name="Freeform 1688"/>
            <p:cNvSpPr/>
            <p:nvPr/>
          </p:nvSpPr>
          <p:spPr>
            <a:xfrm>
              <a:off x="1217" y="2848"/>
              <a:ext cx="5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2" y="11"/>
                </a:cxn>
              </a:cxnLst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7" name="Freeform 1689"/>
            <p:cNvSpPr/>
            <p:nvPr/>
          </p:nvSpPr>
          <p:spPr>
            <a:xfrm>
              <a:off x="1181" y="2840"/>
              <a:ext cx="36" cy="19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7" y="10"/>
                </a:cxn>
                <a:cxn ang="0">
                  <a:pos x="27" y="8"/>
                </a:cxn>
                <a:cxn ang="0">
                  <a:pos x="24" y="5"/>
                </a:cxn>
                <a:cxn ang="0">
                  <a:pos x="27" y="8"/>
                </a:cxn>
                <a:cxn ang="0">
                  <a:pos x="24" y="10"/>
                </a:cxn>
                <a:cxn ang="0">
                  <a:pos x="24" y="13"/>
                </a:cxn>
                <a:cxn ang="0">
                  <a:pos x="22" y="5"/>
                </a:cxn>
                <a:cxn ang="0">
                  <a:pos x="22" y="16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6" y="10"/>
                </a:cxn>
                <a:cxn ang="0">
                  <a:pos x="19" y="8"/>
                </a:cxn>
                <a:cxn ang="0">
                  <a:pos x="16" y="8"/>
                </a:cxn>
                <a:cxn ang="0">
                  <a:pos x="19" y="5"/>
                </a:cxn>
                <a:cxn ang="0">
                  <a:pos x="13" y="5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8" y="13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11" y="10"/>
                </a:cxn>
                <a:cxn ang="0">
                  <a:pos x="11" y="16"/>
                </a:cxn>
                <a:cxn ang="0">
                  <a:pos x="13" y="13"/>
                </a:cxn>
                <a:cxn ang="0">
                  <a:pos x="11" y="19"/>
                </a:cxn>
                <a:cxn ang="0">
                  <a:pos x="27" y="19"/>
                </a:cxn>
                <a:cxn ang="0">
                  <a:pos x="27" y="13"/>
                </a:cxn>
                <a:cxn ang="0">
                  <a:pos x="33" y="13"/>
                </a:cxn>
                <a:cxn ang="0">
                  <a:pos x="30" y="8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3" y="13"/>
                </a:cxn>
                <a:cxn ang="0">
                  <a:pos x="36" y="16"/>
                </a:cxn>
                <a:cxn ang="0">
                  <a:pos x="30" y="5"/>
                </a:cxn>
                <a:cxn ang="0">
                  <a:pos x="27" y="2"/>
                </a:cxn>
                <a:cxn ang="0">
                  <a:pos x="27" y="8"/>
                </a:cxn>
              </a:cxnLst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8" name="Freeform 1690"/>
            <p:cNvSpPr/>
            <p:nvPr/>
          </p:nvSpPr>
          <p:spPr>
            <a:xfrm>
              <a:off x="1217" y="2856"/>
              <a:ext cx="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89" name="Freeform 1691"/>
            <p:cNvSpPr/>
            <p:nvPr/>
          </p:nvSpPr>
          <p:spPr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0" name="Rectangle 1692"/>
            <p:cNvSpPr/>
            <p:nvPr/>
          </p:nvSpPr>
          <p:spPr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91" name="Freeform 1693"/>
            <p:cNvSpPr/>
            <p:nvPr/>
          </p:nvSpPr>
          <p:spPr>
            <a:xfrm>
              <a:off x="1214" y="284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2" name="Freeform 1694"/>
            <p:cNvSpPr/>
            <p:nvPr/>
          </p:nvSpPr>
          <p:spPr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3" name="Freeform 1695"/>
            <p:cNvSpPr/>
            <p:nvPr/>
          </p:nvSpPr>
          <p:spPr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4" name="Freeform 1696"/>
            <p:cNvSpPr/>
            <p:nvPr/>
          </p:nvSpPr>
          <p:spPr>
            <a:xfrm>
              <a:off x="1179" y="2807"/>
              <a:ext cx="62" cy="33"/>
            </a:xfrm>
            <a:custGeom>
              <a:avLst/>
              <a:gdLst/>
              <a:ahLst/>
              <a:cxnLst>
                <a:cxn ang="0">
                  <a:pos x="48" y="27"/>
                </a:cxn>
                <a:cxn ang="0">
                  <a:pos x="51" y="30"/>
                </a:cxn>
                <a:cxn ang="0">
                  <a:pos x="56" y="27"/>
                </a:cxn>
                <a:cxn ang="0">
                  <a:pos x="53" y="19"/>
                </a:cxn>
                <a:cxn ang="0">
                  <a:pos x="45" y="11"/>
                </a:cxn>
                <a:cxn ang="0">
                  <a:pos x="40" y="5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6" y="5"/>
                </a:cxn>
                <a:cxn ang="0">
                  <a:pos x="26" y="16"/>
                </a:cxn>
                <a:cxn ang="0">
                  <a:pos x="24" y="16"/>
                </a:cxn>
                <a:cxn ang="0">
                  <a:pos x="21" y="13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19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33"/>
                </a:cxn>
                <a:cxn ang="0">
                  <a:pos x="8" y="30"/>
                </a:cxn>
                <a:cxn ang="0">
                  <a:pos x="5" y="27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8" y="27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21" y="22"/>
                </a:cxn>
                <a:cxn ang="0">
                  <a:pos x="21" y="22"/>
                </a:cxn>
                <a:cxn ang="0">
                  <a:pos x="24" y="19"/>
                </a:cxn>
                <a:cxn ang="0">
                  <a:pos x="24" y="22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32" y="16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43" y="16"/>
                </a:cxn>
                <a:cxn ang="0">
                  <a:pos x="45" y="11"/>
                </a:cxn>
                <a:cxn ang="0">
                  <a:pos x="43" y="19"/>
                </a:cxn>
              </a:cxnLst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5" name="Freeform 1697"/>
            <p:cNvSpPr/>
            <p:nvPr/>
          </p:nvSpPr>
          <p:spPr>
            <a:xfrm>
              <a:off x="1214" y="2823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6" name="Freeform 1698"/>
            <p:cNvSpPr/>
            <p:nvPr/>
          </p:nvSpPr>
          <p:spPr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7" name="Freeform 1699"/>
            <p:cNvSpPr/>
            <p:nvPr/>
          </p:nvSpPr>
          <p:spPr>
            <a:xfrm>
              <a:off x="1220" y="2832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8" name="Freeform 1700"/>
            <p:cNvSpPr/>
            <p:nvPr/>
          </p:nvSpPr>
          <p:spPr>
            <a:xfrm>
              <a:off x="1222" y="2832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</a:cxnLst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499" name="Freeform 1701"/>
            <p:cNvSpPr/>
            <p:nvPr/>
          </p:nvSpPr>
          <p:spPr>
            <a:xfrm>
              <a:off x="1184" y="2834"/>
              <a:ext cx="49" cy="25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4" y="19"/>
                </a:cxn>
                <a:cxn ang="0">
                  <a:pos x="32" y="13"/>
                </a:cxn>
                <a:cxn ang="0">
                  <a:pos x="32" y="19"/>
                </a:cxn>
                <a:cxn ang="0">
                  <a:pos x="38" y="13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0" y="8"/>
                </a:cxn>
                <a:cxn ang="0">
                  <a:pos x="40" y="11"/>
                </a:cxn>
                <a:cxn ang="0">
                  <a:pos x="40" y="8"/>
                </a:cxn>
                <a:cxn ang="0">
                  <a:pos x="43" y="11"/>
                </a:cxn>
                <a:cxn ang="0">
                  <a:pos x="43" y="2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8"/>
                </a:cxn>
                <a:cxn ang="0">
                  <a:pos x="38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5" y="5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2" y="8"/>
                </a:cxn>
                <a:cxn ang="0">
                  <a:pos x="32" y="11"/>
                </a:cxn>
                <a:cxn ang="0">
                  <a:pos x="29" y="5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4" y="11"/>
                </a:cxn>
                <a:cxn ang="0">
                  <a:pos x="19" y="8"/>
                </a:cxn>
                <a:cxn ang="0">
                  <a:pos x="19" y="11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13" y="8"/>
                </a:cxn>
              </a:cxnLst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500" name="Freeform 1702"/>
            <p:cNvSpPr/>
            <p:nvPr/>
          </p:nvSpPr>
          <p:spPr>
            <a:xfrm>
              <a:off x="1181" y="2834"/>
              <a:ext cx="9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" y="3"/>
                </a:cxn>
              </a:cxnLst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501" name="Freeform 1703"/>
            <p:cNvSpPr/>
            <p:nvPr/>
          </p:nvSpPr>
          <p:spPr>
            <a:xfrm>
              <a:off x="1181" y="2804"/>
              <a:ext cx="25" cy="33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3" y="8"/>
                </a:cxn>
                <a:cxn ang="0">
                  <a:pos x="2" y="1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5" y="27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5" y="16"/>
                </a:cxn>
                <a:cxn ang="0">
                  <a:pos x="8" y="19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1" y="13"/>
                </a:cxn>
                <a:cxn ang="0">
                  <a:pos x="13" y="16"/>
                </a:cxn>
                <a:cxn ang="0">
                  <a:pos x="22" y="13"/>
                </a:cxn>
                <a:cxn ang="0">
                  <a:pos x="22" y="5"/>
                </a:cxn>
                <a:cxn ang="0">
                  <a:pos x="22" y="11"/>
                </a:cxn>
                <a:cxn ang="0">
                  <a:pos x="25" y="11"/>
                </a:cxn>
                <a:cxn ang="0">
                  <a:pos x="25" y="2"/>
                </a:cxn>
                <a:cxn ang="0">
                  <a:pos x="16" y="11"/>
                </a:cxn>
              </a:cxnLst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  <p:sp>
          <p:nvSpPr>
            <p:cNvPr id="78502" name="Freeform 1704"/>
            <p:cNvSpPr/>
            <p:nvPr/>
          </p:nvSpPr>
          <p:spPr>
            <a:xfrm>
              <a:off x="1195" y="2810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</a:cxnLst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p>
              <a:endParaRPr lang="en-US" sz="1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2192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447800" y="355441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905000" y="416401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900113" y="9080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895600" y="1447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4419600" y="2286000"/>
            <a:ext cx="685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7696200" y="54102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7772400" y="609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7430" name="WordArt 27" descr="Small checker board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153400" cy="784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3460"/>
              </a:avLst>
            </a:prstTxWarp>
          </a:bodyPr>
          <a:lstStyle/>
          <a:p>
            <a:endParaRPr lang="vi-VN" sz="3600" b="1" kern="10">
              <a:ln w="9525">
                <a:solidFill>
                  <a:srgbClr val="FF3300"/>
                </a:solidFill>
                <a:round/>
              </a:ln>
              <a:solidFill>
                <a:srgbClr val="FFFF00"/>
              </a:solidFill>
              <a:latin typeface="Times New Roman" panose="02020503050405090304"/>
              <a:cs typeface="Times New Roman" panose="02020503050405090304"/>
            </a:endParaRPr>
          </a:p>
        </p:txBody>
      </p:sp>
      <p:sp>
        <p:nvSpPr>
          <p:cNvPr id="17431" name="WordArt 28"/>
          <p:cNvSpPr>
            <a:spLocks noChangeArrowheads="1" noChangeShapeType="1" noTextEdit="1"/>
          </p:cNvSpPr>
          <p:nvPr/>
        </p:nvSpPr>
        <p:spPr bwMode="auto">
          <a:xfrm>
            <a:off x="152400" y="-685800"/>
            <a:ext cx="8991600" cy="723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endParaRPr lang="vi-VN" sz="4000" b="1" kern="10">
              <a:ln w="9525" cap="rnd">
                <a:solidFill>
                  <a:srgbClr val="00FF00"/>
                </a:solidFill>
                <a:prstDash val="sysDot"/>
                <a:round/>
              </a:ln>
              <a:solidFill>
                <a:srgbClr val="FF0000"/>
              </a:solidFill>
              <a:latin typeface="Times New Roman" panose="02020503050405090304"/>
              <a:cs typeface="Times New Roman" panose="02020503050405090304"/>
            </a:endParaRPr>
          </a:p>
        </p:txBody>
      </p:sp>
      <p:pic>
        <p:nvPicPr>
          <p:cNvPr id="17432" name="Picture 29" descr="00179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57912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1143000" y="5257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pic>
        <p:nvPicPr>
          <p:cNvPr id="17434" name="Picture 37" descr="ABARBLY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0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1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-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2" descr="070417011147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81600"/>
            <a:ext cx="91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8" name="TextBox 42"/>
          <p:cNvSpPr txBox="1">
            <a:spLocks noChangeArrowheads="1"/>
          </p:cNvSpPr>
          <p:nvPr/>
        </p:nvSpPr>
        <p:spPr bwMode="auto">
          <a:xfrm>
            <a:off x="2500313" y="1071563"/>
            <a:ext cx="47863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7439" name="TextBox 44"/>
          <p:cNvSpPr txBox="1">
            <a:spLocks noChangeArrowheads="1"/>
          </p:cNvSpPr>
          <p:nvPr/>
        </p:nvSpPr>
        <p:spPr bwMode="auto">
          <a:xfrm>
            <a:off x="2214563" y="3857625"/>
            <a:ext cx="46434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503050405090304"/>
                <a:cs typeface="Times New Roman" panose="02020503050405090304"/>
              </a:rPr>
              <a:t>CHÀO CÁC EM !</a:t>
            </a:r>
            <a:endParaRPr lang="vi-VN" sz="3600" b="1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503050405090304"/>
              <a:cs typeface="Times New Roman" panose="02020503050405090304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5105400" y="3581400"/>
            <a:ext cx="213360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4419600" y="0"/>
            <a:ext cx="213360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37893"/>
          <p:cNvSpPr txBox="1">
            <a:spLocks noChangeArrowheads="1"/>
          </p:cNvSpPr>
          <p:nvPr/>
        </p:nvSpPr>
        <p:spPr bwMode="auto">
          <a:xfrm>
            <a:off x="1828800" y="1600200"/>
            <a:ext cx="71628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0" dirty="0">
                <a:solidFill>
                  <a:srgbClr val="0000FF"/>
                </a:solidFill>
                <a:latin typeface="Times New Roman" panose="02020503050405090304" pitchFamily="18" charset="0"/>
              </a:rPr>
              <a:t>- </a:t>
            </a:r>
            <a:r>
              <a:rPr lang="en-US" sz="4800" b="1" i="0" dirty="0" smtClean="0">
                <a:solidFill>
                  <a:srgbClr val="0000FF"/>
                </a:solidFill>
                <a:latin typeface="Times New Roman" panose="02020503050405090304" pitchFamily="18" charset="0"/>
              </a:rPr>
              <a:t>Đọc đoạn văn kể lại buổi đầu đi học mà </a:t>
            </a:r>
            <a:r>
              <a:rPr lang="vi-VN" altLang="en-US" sz="4800" b="1" i="0" dirty="0" smtClean="0">
                <a:solidFill>
                  <a:srgbClr val="0000FF"/>
                </a:solidFill>
                <a:latin typeface="Times New Roman" panose="02020503050405090304" pitchFamily="18" charset="0"/>
              </a:rPr>
              <a:t>con</a:t>
            </a:r>
            <a:r>
              <a:rPr lang="en-US" sz="4800" b="1" i="0" dirty="0" smtClean="0">
                <a:solidFill>
                  <a:srgbClr val="0000FF"/>
                </a:solidFill>
                <a:latin typeface="Times New Roman" panose="02020503050405090304" pitchFamily="18" charset="0"/>
              </a:rPr>
              <a:t> đã viết.</a:t>
            </a:r>
            <a:endParaRPr lang="en-US" sz="48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7" name="Picture 11" descr="9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0550" y="1447800"/>
            <a:ext cx="1033145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5410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TẬP LÀM VĂN</a:t>
            </a:r>
            <a:endParaRPr lang="vi-VN" b="1" kern="1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503050405090304"/>
              <a:cs typeface="Times New Roman" panose="02020503050405090304"/>
            </a:endParaRP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8534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Nghe - </a:t>
            </a:r>
            <a:r>
              <a:rPr lang="vi-VN" sz="2400" b="1" i="0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kể: </a:t>
            </a:r>
            <a:r>
              <a:rPr lang="vi-VN" sz="2400" b="1" i="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Không nỡ nhìn.</a:t>
            </a:r>
            <a:endParaRPr lang="vi-VN" sz="2400" b="1" i="0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503050405090304"/>
              <a:cs typeface="Times New Roman" panose="02020503050405090304"/>
            </a:endParaRPr>
          </a:p>
          <a:p>
            <a:pPr algn="ctr"/>
            <a:endParaRPr lang="vi-VN" sz="2400" b="1" i="0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503050405090304"/>
              <a:cs typeface="Times New Roman" panose="02020503050405090304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4800" y="228600"/>
            <a:ext cx="8596313" cy="62484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5123" name="Group 31"/>
          <p:cNvGrpSpPr/>
          <p:nvPr/>
        </p:nvGrpSpPr>
        <p:grpSpPr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5124" name="Picture 32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33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34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35" descr="N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522803" y="952500"/>
            <a:ext cx="4572000" cy="434340"/>
          </a:xfrm>
          <a:prstGeom prst="rect">
            <a:avLst/>
          </a:prstGeom>
        </p:spPr>
        <p:txBody>
          <a:bodyPr lIns="76181" tIns="38090" rIns="76181" bIns="38090">
            <a:spAutoFit/>
          </a:bodyPr>
          <a:p>
            <a:pPr defTabSz="913130" eaLnBrk="1" hangingPunct="1"/>
            <a:r>
              <a:rPr sz="2335" dirty="0">
                <a:solidFill>
                  <a:srgbClr val="10253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Quan sát tranh v</a:t>
            </a:r>
            <a:r>
              <a:rPr sz="2335" dirty="0">
                <a:solidFill>
                  <a:srgbClr val="10253F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à</a:t>
            </a:r>
            <a:r>
              <a:rPr sz="2335" dirty="0">
                <a:solidFill>
                  <a:srgbClr val="10253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nghe kể:</a:t>
            </a:r>
            <a:endParaRPr sz="100" dirty="0">
              <a:solidFill>
                <a:srgbClr val="10253F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04" y="1887803"/>
            <a:ext cx="5097198" cy="36366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sz="2335" dirty="0">
                <a:solidFill>
                  <a:srgbClr val="000000"/>
                </a:solidFill>
                <a:latin typeface="Arial" panose="020B0604020202090204" pitchFamily="34" charset="0"/>
              </a:rPr>
              <a:t>    </a:t>
            </a:r>
            <a:r>
              <a:rPr sz="2335" dirty="0">
                <a:solidFill>
                  <a:srgbClr val="000000"/>
                </a:solidFill>
                <a:latin typeface="Arial" panose="020B0604020202090204" pitchFamily="34" charset="0"/>
              </a:rPr>
              <a:t>Trên một chuyến xe buýt đông người, có anh thanh niên đang ngồi cứ lấy hai tay ôm mặt. Một bà cụ ngồi bên thấy thế bèn hỏi:</a:t>
            </a:r>
            <a:endParaRPr sz="2335" dirty="0">
              <a:solidFill>
                <a:srgbClr val="000000"/>
              </a:solidFill>
              <a:latin typeface="Arial" panose="020B0604020202090204" pitchFamily="34" charset="0"/>
            </a:endParaRPr>
          </a:p>
          <a:p>
            <a:r>
              <a:rPr sz="2335" dirty="0">
                <a:solidFill>
                  <a:srgbClr val="000000"/>
                </a:solidFill>
                <a:latin typeface="Arial" panose="020B0604020202090204" pitchFamily="34" charset="0"/>
              </a:rPr>
              <a:t> - Cháu nhức đầu à? Có cần dầu xoa không?</a:t>
            </a:r>
            <a:endParaRPr sz="2335" dirty="0">
              <a:solidFill>
                <a:srgbClr val="000000"/>
              </a:solidFill>
              <a:latin typeface="Arial" panose="020B0604020202090204" pitchFamily="34" charset="0"/>
            </a:endParaRPr>
          </a:p>
          <a:p>
            <a:r>
              <a:rPr sz="2335" dirty="0">
                <a:solidFill>
                  <a:srgbClr val="000000"/>
                </a:solidFill>
                <a:latin typeface="Arial" panose="020B0604020202090204" pitchFamily="34" charset="0"/>
              </a:rPr>
              <a:t>     Anh thanh niên nói nhỏ:</a:t>
            </a:r>
            <a:endParaRPr sz="2335" dirty="0">
              <a:solidFill>
                <a:srgbClr val="000000"/>
              </a:solidFill>
              <a:latin typeface="Arial" panose="020B0604020202090204" pitchFamily="34" charset="0"/>
            </a:endParaRPr>
          </a:p>
          <a:p>
            <a:r>
              <a:rPr sz="2335" dirty="0">
                <a:solidFill>
                  <a:srgbClr val="000000"/>
                </a:solidFill>
                <a:latin typeface="Arial" panose="020B0604020202090204" pitchFamily="34" charset="0"/>
              </a:rPr>
              <a:t>- Không ạ. Cháu không nỡ ngồi nhìn các cụ già và phụ nữ phải đứng.</a:t>
            </a:r>
            <a:endParaRPr sz="2335" dirty="0">
              <a:solidFill>
                <a:srgbClr val="000000"/>
              </a:solidFill>
              <a:latin typeface="Arial" panose="020B0604020202090204" pitchFamily="34" charset="0"/>
            </a:endParaRPr>
          </a:p>
          <a:p>
            <a:endParaRPr sz="2000" dirty="0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6148" name="TextBox 3"/>
          <p:cNvSpPr txBox="1"/>
          <p:nvPr/>
        </p:nvSpPr>
        <p:spPr>
          <a:xfrm>
            <a:off x="5524500" y="1905000"/>
            <a:ext cx="2286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100" dirty="0">
              <a:latin typeface="Arial" panose="020B060402020209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1648354"/>
            <a:ext cx="3521604" cy="40005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1460500" y="1389063"/>
            <a:ext cx="2921000" cy="810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335" b="1" i="0" kern="1200" cap="none" spc="0" normalizeH="0" baseline="0" noProof="0">
                <a:solidFill>
                  <a:srgbClr val="FF0000"/>
                </a:solidFill>
                <a:latin typeface="Arial Bold" panose="020B0604020202090204" charset="0"/>
                <a:ea typeface="+mn-ea"/>
                <a:cs typeface="Arial Bold" panose="020B0604020202090204" charset="0"/>
              </a:rPr>
              <a:t>Không nỡ nhìn</a:t>
            </a:r>
            <a:endParaRPr kumimoji="0" lang="en-US" sz="2335" b="1" i="0" kern="1200" cap="none" spc="0" normalizeH="0" baseline="0" noProof="0">
              <a:solidFill>
                <a:srgbClr val="FF0000"/>
              </a:solidFill>
              <a:latin typeface="Arial Bold" panose="020B0604020202090204" charset="0"/>
              <a:ea typeface="+mn-ea"/>
              <a:cs typeface="Arial Bold" panose="020B060402020209020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sz="2335" b="1" i="0" kern="1200" cap="none" spc="0" normalizeH="0" baseline="0" noProof="0">
              <a:solidFill>
                <a:srgbClr val="FF0000"/>
              </a:solidFill>
              <a:latin typeface="Arial Bold" panose="020B0604020202090204" charset="0"/>
              <a:ea typeface="+mn-ea"/>
              <a:cs typeface="Arial Bold" panose="020B060402020209020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5" y="533400"/>
            <a:ext cx="4491355" cy="6324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85800" y="152400"/>
            <a:ext cx="230759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Gợi ý</a:t>
            </a:r>
            <a:endParaRPr lang="en-US" sz="4200" b="1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0" y="914400"/>
            <a:ext cx="44958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Anh thanh niên l</a:t>
            </a:r>
            <a:r>
              <a:rPr sz="3300" b="1" i="0" dirty="0">
                <a:latin typeface="Times New Roman" panose="02020503050405090304" pitchFamily="18" charset="0"/>
                <a:ea typeface="Times New Roman" panose="02020503050405090304" pitchFamily="18" charset="0"/>
                <a:sym typeface="+mn-ea"/>
              </a:rPr>
              <a:t>à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m gì trên chuyến xe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buýt?</a:t>
            </a:r>
            <a:endParaRPr lang="en-US" sz="3300" i="0" dirty="0"/>
          </a:p>
        </p:txBody>
      </p:sp>
      <p:sp>
        <p:nvSpPr>
          <p:cNvPr id="5" name="Text Box 4"/>
          <p:cNvSpPr txBox="1"/>
          <p:nvPr/>
        </p:nvSpPr>
        <p:spPr>
          <a:xfrm>
            <a:off x="152400" y="2209800"/>
            <a:ext cx="434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</a:t>
            </a:r>
            <a:r>
              <a:rPr sz="3300" b="1" i="0" dirty="0">
                <a:latin typeface="Times New Roman" panose="02020503050405090304" pitchFamily="18" charset="0"/>
                <a:ea typeface="Times New Roman" panose="02020503050405090304" pitchFamily="18" charset="0"/>
                <a:sym typeface="+mn-ea"/>
              </a:rPr>
              <a:t>à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cụ ngồi bên cạnh hỏi anh điều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gì?</a:t>
            </a:r>
            <a:endParaRPr lang="en-US" sz="3300" i="0" dirty="0"/>
          </a:p>
        </p:txBody>
      </p:sp>
      <p:sp>
        <p:nvSpPr>
          <p:cNvPr id="6" name="Text Box 5"/>
          <p:cNvSpPr txBox="1"/>
          <p:nvPr/>
        </p:nvSpPr>
        <p:spPr>
          <a:xfrm>
            <a:off x="152400" y="3505200"/>
            <a:ext cx="419100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c/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Anh trả lời thế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n</a:t>
            </a:r>
            <a:r>
              <a:rPr sz="3300" b="1" i="0" dirty="0" smtClean="0">
                <a:latin typeface="Times New Roman" panose="02020503050405090304" pitchFamily="18" charset="0"/>
                <a:ea typeface="Times New Roman" panose="02020503050405090304" pitchFamily="18" charset="0"/>
                <a:sym typeface="+mn-ea"/>
              </a:rPr>
              <a:t>à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o?</a:t>
            </a:r>
            <a:endParaRPr lang="en-US" sz="3300" i="0" dirty="0"/>
          </a:p>
        </p:txBody>
      </p:sp>
      <p:sp>
        <p:nvSpPr>
          <p:cNvPr id="7" name="Text Box 6"/>
          <p:cNvSpPr txBox="1"/>
          <p:nvPr/>
        </p:nvSpPr>
        <p:spPr>
          <a:xfrm>
            <a:off x="152400" y="4419600"/>
            <a:ext cx="4121785" cy="1097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Em có nhận xét gì về anh thanh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niên?</a:t>
            </a:r>
            <a:endParaRPr lang="en-US" sz="33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64633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1. Anh thanh niên làm gì trên chuyến xe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buýt? 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-   Anh ngồi hai tay ôm mặt.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2. Bà cụ ngồi bên cạnh hỏi anh điều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gì?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-  Cháu nhức đầu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à? </a:t>
            </a: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Có cần dầu xoa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không?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3. Anh trả lời thế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nào?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-  Anh nói nhỏ: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“Không </a:t>
            </a: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ạ . Cháu không nỡ ngồi nhìn các cụ già và phụ nữ phải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đứng”.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1584325"/>
            <a:ext cx="861060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Kể chuyện theo nhóm.</a:t>
            </a:r>
            <a:endParaRPr lang="en-US" sz="54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WPS Presentation</Application>
  <PresentationFormat>On-screen Show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Helvetica Neue</vt:lpstr>
      <vt:lpstr>Times New Roman</vt:lpstr>
      <vt:lpstr>Times New Roman</vt:lpstr>
      <vt:lpstr>微软雅黑</vt:lpstr>
      <vt:lpstr>汉仪旗黑</vt:lpstr>
      <vt:lpstr>Arial Unicode MS</vt:lpstr>
      <vt:lpstr>宋体-简</vt:lpstr>
      <vt:lpstr>Calibri</vt:lpstr>
      <vt:lpstr>Chalkboard SE Bold</vt:lpstr>
      <vt:lpstr>华康海报体W12(P)</vt:lpstr>
      <vt:lpstr>苹方-简</vt:lpstr>
      <vt:lpstr>.VnTime</vt:lpstr>
      <vt:lpstr>Arial Bold Italic</vt:lpstr>
      <vt:lpstr>Arial Bold</vt:lpstr>
      <vt:lpstr>Heiti SC Light</vt:lpstr>
      <vt:lpstr>Times New Roman Regular</vt:lpstr>
      <vt:lpstr>Times New Roman Bold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nguyenvanhung</cp:lastModifiedBy>
  <cp:revision>460</cp:revision>
  <dcterms:created xsi:type="dcterms:W3CDTF">2021-10-13T13:30:31Z</dcterms:created>
  <dcterms:modified xsi:type="dcterms:W3CDTF">2021-10-13T13:30:31Z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